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94" r:id="rId3"/>
    <p:sldId id="320" r:id="rId4"/>
    <p:sldId id="330" r:id="rId6"/>
    <p:sldId id="377" r:id="rId7"/>
    <p:sldId id="378" r:id="rId8"/>
    <p:sldId id="357" r:id="rId9"/>
    <p:sldId id="360" r:id="rId10"/>
    <p:sldId id="361" r:id="rId11"/>
    <p:sldId id="362" r:id="rId12"/>
    <p:sldId id="363" r:id="rId13"/>
    <p:sldId id="376" r:id="rId14"/>
    <p:sldId id="365" r:id="rId15"/>
    <p:sldId id="364" r:id="rId16"/>
    <p:sldId id="366" r:id="rId17"/>
    <p:sldId id="367" r:id="rId18"/>
    <p:sldId id="368" r:id="rId19"/>
    <p:sldId id="369" r:id="rId20"/>
    <p:sldId id="370" r:id="rId21"/>
    <p:sldId id="371" r:id="rId22"/>
    <p:sldId id="379" r:id="rId23"/>
  </p:sldIdLst>
  <p:sldSz cx="9144000" cy="5144770"/>
  <p:notesSz cx="6858000" cy="9144000"/>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3305"/>
    <a:srgbClr val="E01E7E"/>
    <a:srgbClr val="D93625"/>
    <a:srgbClr val="32A9B7"/>
    <a:srgbClr val="55A8AE"/>
    <a:srgbClr val="B0DEE6"/>
    <a:srgbClr val="193D4D"/>
    <a:srgbClr val="1E496B"/>
    <a:srgbClr val="F2F2F2"/>
    <a:srgbClr val="84C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8" autoAdjust="0"/>
    <p:restoredTop sz="96424" autoAdjust="0"/>
  </p:normalViewPr>
  <p:slideViewPr>
    <p:cSldViewPr snapToGrid="0">
      <p:cViewPr varScale="1">
        <p:scale>
          <a:sx n="117" d="100"/>
          <a:sy n="117" d="100"/>
        </p:scale>
        <p:origin x="390" y="96"/>
      </p:cViewPr>
      <p:guideLst>
        <p:guide orient="horz" pos="1505"/>
        <p:guide pos="2775"/>
        <p:guide orient="horz" pos="792"/>
        <p:guide orient="horz" pos="2454"/>
        <p:guide pos="542"/>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4.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EBBFB-84DD-400F-8AB0-8E00E4F1A71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24C13-F4D3-428D-B6B4-BD00FF1E65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8106410" y="4445"/>
            <a:ext cx="1006475" cy="325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4.png"/><Relationship Id="rId3" Type="http://schemas.openxmlformats.org/officeDocument/2006/relationships/hyperlink" Target="&#21169;&#24535;&#33521;&#35821;&#27468;&#26354;&#65306;Born%20To%20Be%20Somebody.mp4" TargetMode="External"/><Relationship Id="rId2" Type="http://schemas.openxmlformats.org/officeDocument/2006/relationships/image" Target="../media/image13.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hyperlink" Target="born%20to%20win.mp3"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6.emf"/><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NULL" TargetMode="External"/><Relationship Id="rId2" Type="http://schemas.openxmlformats.org/officeDocument/2006/relationships/image" Target="../media/image9.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tags" Target="../tags/tag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874467" y="1864261"/>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27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270" b="1">
              <a:solidFill>
                <a:srgbClr val="FF0000"/>
              </a:solidFill>
              <a:latin typeface="HelveticaNeue" panose="02000503000000020004" pitchFamily="2" charset="0"/>
            </a:endParaRPr>
          </a:p>
          <a:p>
            <a:pPr eaLnBrk="1" hangingPunct="1">
              <a:spcBef>
                <a:spcPct val="0"/>
              </a:spcBef>
              <a:buFontTx/>
              <a:buNone/>
              <a:defRPr/>
            </a:pP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更多教学资源请关注</a:t>
            </a: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公众号：溯恩高中英语</a:t>
            </a:r>
            <a:endParaRPr lang="zh-CN" altLang="en-US" sz="127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75635" y="2279491"/>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855071" y="1864262"/>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900" b="1">
                <a:latin typeface="华文新魏" panose="02010800040101010101" pitchFamily="2" charset="-122"/>
              </a:rPr>
              <a:t>知识产权声明</a:t>
            </a:r>
            <a:endParaRPr lang="zh-CN" altLang="en-US" sz="19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4321" y="194867"/>
            <a:ext cx="2016125" cy="547370"/>
          </a:xfrm>
          <a:prstGeom prst="rect">
            <a:avLst/>
          </a:prstGeom>
          <a:noFill/>
        </p:spPr>
        <p:txBody>
          <a:bodyPr wrap="none" rtlCol="0">
            <a:spAutoFit/>
          </a:bodyPr>
          <a:lstStyle/>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Be Somebody</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天生不凡</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pic>
        <p:nvPicPr>
          <p:cNvPr id="3" name="图片 2"/>
          <p:cNvPicPr>
            <a:picLocks noChangeAspect="1"/>
          </p:cNvPicPr>
          <p:nvPr/>
        </p:nvPicPr>
        <p:blipFill>
          <a:blip r:embed="rId1"/>
          <a:stretch>
            <a:fillRect/>
          </a:stretch>
        </p:blipFill>
        <p:spPr>
          <a:xfrm>
            <a:off x="-20959" y="69356"/>
            <a:ext cx="695004" cy="560881"/>
          </a:xfrm>
          <a:prstGeom prst="rect">
            <a:avLst/>
          </a:prstGeom>
        </p:spPr>
      </p:pic>
      <p:grpSp>
        <p:nvGrpSpPr>
          <p:cNvPr id="5" name="组合 4"/>
          <p:cNvGrpSpPr/>
          <p:nvPr/>
        </p:nvGrpSpPr>
        <p:grpSpPr>
          <a:xfrm>
            <a:off x="3178175" y="566420"/>
            <a:ext cx="2834640" cy="294005"/>
            <a:chOff x="5227412" y="964414"/>
            <a:chExt cx="1724932" cy="294005"/>
          </a:xfrm>
        </p:grpSpPr>
        <p:sp>
          <p:nvSpPr>
            <p:cNvPr id="6" name="矩形 5"/>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pic>
        <p:nvPicPr>
          <p:cNvPr id="9" name="图片 8"/>
          <p:cNvPicPr>
            <a:picLocks noChangeAspect="1"/>
          </p:cNvPicPr>
          <p:nvPr/>
        </p:nvPicPr>
        <p:blipFill>
          <a:blip r:embed="rId2"/>
          <a:stretch>
            <a:fillRect/>
          </a:stretch>
        </p:blipFill>
        <p:spPr>
          <a:xfrm>
            <a:off x="8115300" y="3704590"/>
            <a:ext cx="1085850" cy="1314450"/>
          </a:xfrm>
          <a:prstGeom prst="rect">
            <a:avLst/>
          </a:prstGeom>
        </p:spPr>
      </p:pic>
      <p:sp>
        <p:nvSpPr>
          <p:cNvPr id="10" name="íşliḓè"/>
          <p:cNvSpPr/>
          <p:nvPr/>
        </p:nvSpPr>
        <p:spPr bwMode="auto">
          <a:xfrm>
            <a:off x="8276290" y="1852347"/>
            <a:ext cx="762615" cy="1734146"/>
          </a:xfrm>
          <a:custGeom>
            <a:avLst/>
            <a:gdLst>
              <a:gd name="T0" fmla="*/ 186 w 194"/>
              <a:gd name="T1" fmla="*/ 40 h 436"/>
              <a:gd name="T2" fmla="*/ 128 w 194"/>
              <a:gd name="T3" fmla="*/ 42 h 436"/>
              <a:gd name="T4" fmla="*/ 120 w 194"/>
              <a:gd name="T5" fmla="*/ 39 h 436"/>
              <a:gd name="T6" fmla="*/ 67 w 194"/>
              <a:gd name="T7" fmla="*/ 41 h 436"/>
              <a:gd name="T8" fmla="*/ 38 w 194"/>
              <a:gd name="T9" fmla="*/ 71 h 436"/>
              <a:gd name="T10" fmla="*/ 6 w 194"/>
              <a:gd name="T11" fmla="*/ 146 h 436"/>
              <a:gd name="T12" fmla="*/ 4 w 194"/>
              <a:gd name="T13" fmla="*/ 176 h 436"/>
              <a:gd name="T14" fmla="*/ 17 w 194"/>
              <a:gd name="T15" fmla="*/ 183 h 436"/>
              <a:gd name="T16" fmla="*/ 42 w 194"/>
              <a:gd name="T17" fmla="*/ 183 h 436"/>
              <a:gd name="T18" fmla="*/ 39 w 194"/>
              <a:gd name="T19" fmla="*/ 230 h 436"/>
              <a:gd name="T20" fmla="*/ 48 w 194"/>
              <a:gd name="T21" fmla="*/ 275 h 436"/>
              <a:gd name="T22" fmla="*/ 54 w 194"/>
              <a:gd name="T23" fmla="*/ 336 h 436"/>
              <a:gd name="T24" fmla="*/ 43 w 194"/>
              <a:gd name="T25" fmla="*/ 376 h 436"/>
              <a:gd name="T26" fmla="*/ 71 w 194"/>
              <a:gd name="T27" fmla="*/ 367 h 436"/>
              <a:gd name="T28" fmla="*/ 69 w 194"/>
              <a:gd name="T29" fmla="*/ 332 h 436"/>
              <a:gd name="T30" fmla="*/ 75 w 194"/>
              <a:gd name="T31" fmla="*/ 285 h 436"/>
              <a:gd name="T32" fmla="*/ 82 w 194"/>
              <a:gd name="T33" fmla="*/ 262 h 436"/>
              <a:gd name="T34" fmla="*/ 94 w 194"/>
              <a:gd name="T35" fmla="*/ 221 h 436"/>
              <a:gd name="T36" fmla="*/ 99 w 194"/>
              <a:gd name="T37" fmla="*/ 233 h 436"/>
              <a:gd name="T38" fmla="*/ 103 w 194"/>
              <a:gd name="T39" fmla="*/ 281 h 436"/>
              <a:gd name="T40" fmla="*/ 102 w 194"/>
              <a:gd name="T41" fmla="*/ 354 h 436"/>
              <a:gd name="T42" fmla="*/ 92 w 194"/>
              <a:gd name="T43" fmla="*/ 395 h 436"/>
              <a:gd name="T44" fmla="*/ 82 w 194"/>
              <a:gd name="T45" fmla="*/ 426 h 436"/>
              <a:gd name="T46" fmla="*/ 117 w 194"/>
              <a:gd name="T47" fmla="*/ 413 h 436"/>
              <a:gd name="T48" fmla="*/ 120 w 194"/>
              <a:gd name="T49" fmla="*/ 363 h 436"/>
              <a:gd name="T50" fmla="*/ 132 w 194"/>
              <a:gd name="T51" fmla="*/ 275 h 436"/>
              <a:gd name="T52" fmla="*/ 150 w 194"/>
              <a:gd name="T53" fmla="*/ 207 h 436"/>
              <a:gd name="T54" fmla="*/ 152 w 194"/>
              <a:gd name="T55" fmla="*/ 201 h 436"/>
              <a:gd name="T56" fmla="*/ 153 w 194"/>
              <a:gd name="T57" fmla="*/ 186 h 436"/>
              <a:gd name="T58" fmla="*/ 152 w 194"/>
              <a:gd name="T59" fmla="*/ 171 h 436"/>
              <a:gd name="T60" fmla="*/ 144 w 194"/>
              <a:gd name="T61" fmla="*/ 141 h 436"/>
              <a:gd name="T62" fmla="*/ 146 w 194"/>
              <a:gd name="T63" fmla="*/ 113 h 436"/>
              <a:gd name="T64" fmla="*/ 167 w 194"/>
              <a:gd name="T65" fmla="*/ 78 h 436"/>
              <a:gd name="T66" fmla="*/ 173 w 194"/>
              <a:gd name="T67" fmla="*/ 117 h 436"/>
              <a:gd name="T68" fmla="*/ 162 w 194"/>
              <a:gd name="T69" fmla="*/ 132 h 436"/>
              <a:gd name="T70" fmla="*/ 165 w 194"/>
              <a:gd name="T71" fmla="*/ 135 h 436"/>
              <a:gd name="T72" fmla="*/ 176 w 194"/>
              <a:gd name="T73" fmla="*/ 138 h 436"/>
              <a:gd name="T74" fmla="*/ 176 w 194"/>
              <a:gd name="T75" fmla="*/ 144 h 436"/>
              <a:gd name="T76" fmla="*/ 172 w 194"/>
              <a:gd name="T77" fmla="*/ 147 h 436"/>
              <a:gd name="T78" fmla="*/ 171 w 194"/>
              <a:gd name="T79" fmla="*/ 151 h 436"/>
              <a:gd name="T80" fmla="*/ 181 w 194"/>
              <a:gd name="T81" fmla="*/ 148 h 436"/>
              <a:gd name="T82" fmla="*/ 189 w 194"/>
              <a:gd name="T83" fmla="*/ 118 h 436"/>
              <a:gd name="T84" fmla="*/ 189 w 194"/>
              <a:gd name="T85" fmla="*/ 53 h 436"/>
              <a:gd name="T86" fmla="*/ 42 w 194"/>
              <a:gd name="T87" fmla="*/ 153 h 436"/>
              <a:gd name="T88" fmla="*/ 48 w 194"/>
              <a:gd name="T89" fmla="*/ 122 h 436"/>
              <a:gd name="T90" fmla="*/ 57 w 194"/>
              <a:gd name="T91" fmla="*/ 12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436">
                <a:moveTo>
                  <a:pt x="189" y="53"/>
                </a:moveTo>
                <a:cubicBezTo>
                  <a:pt x="186" y="48"/>
                  <a:pt x="186" y="40"/>
                  <a:pt x="186" y="40"/>
                </a:cubicBezTo>
                <a:cubicBezTo>
                  <a:pt x="177" y="24"/>
                  <a:pt x="147" y="38"/>
                  <a:pt x="147" y="38"/>
                </a:cubicBezTo>
                <a:cubicBezTo>
                  <a:pt x="140" y="37"/>
                  <a:pt x="131" y="42"/>
                  <a:pt x="128" y="42"/>
                </a:cubicBezTo>
                <a:cubicBezTo>
                  <a:pt x="126" y="42"/>
                  <a:pt x="123" y="42"/>
                  <a:pt x="123" y="42"/>
                </a:cubicBezTo>
                <a:cubicBezTo>
                  <a:pt x="123" y="38"/>
                  <a:pt x="120" y="39"/>
                  <a:pt x="120" y="39"/>
                </a:cubicBezTo>
                <a:cubicBezTo>
                  <a:pt x="125" y="0"/>
                  <a:pt x="94" y="2"/>
                  <a:pt x="94" y="2"/>
                </a:cubicBezTo>
                <a:cubicBezTo>
                  <a:pt x="59" y="2"/>
                  <a:pt x="67" y="41"/>
                  <a:pt x="67" y="41"/>
                </a:cubicBezTo>
                <a:cubicBezTo>
                  <a:pt x="59" y="32"/>
                  <a:pt x="67" y="52"/>
                  <a:pt x="67" y="52"/>
                </a:cubicBezTo>
                <a:cubicBezTo>
                  <a:pt x="56" y="53"/>
                  <a:pt x="38" y="71"/>
                  <a:pt x="38" y="71"/>
                </a:cubicBezTo>
                <a:cubicBezTo>
                  <a:pt x="23" y="79"/>
                  <a:pt x="26" y="104"/>
                  <a:pt x="21" y="108"/>
                </a:cubicBezTo>
                <a:cubicBezTo>
                  <a:pt x="15" y="113"/>
                  <a:pt x="6" y="143"/>
                  <a:pt x="6" y="146"/>
                </a:cubicBezTo>
                <a:cubicBezTo>
                  <a:pt x="5" y="149"/>
                  <a:pt x="6" y="154"/>
                  <a:pt x="3" y="161"/>
                </a:cubicBezTo>
                <a:cubicBezTo>
                  <a:pt x="0" y="168"/>
                  <a:pt x="0" y="167"/>
                  <a:pt x="4" y="176"/>
                </a:cubicBezTo>
                <a:cubicBezTo>
                  <a:pt x="8" y="185"/>
                  <a:pt x="11" y="183"/>
                  <a:pt x="11" y="183"/>
                </a:cubicBezTo>
                <a:cubicBezTo>
                  <a:pt x="13" y="182"/>
                  <a:pt x="17" y="183"/>
                  <a:pt x="17" y="183"/>
                </a:cubicBezTo>
                <a:cubicBezTo>
                  <a:pt x="25" y="185"/>
                  <a:pt x="42" y="181"/>
                  <a:pt x="42" y="181"/>
                </a:cubicBezTo>
                <a:cubicBezTo>
                  <a:pt x="42" y="183"/>
                  <a:pt x="42" y="183"/>
                  <a:pt x="42" y="183"/>
                </a:cubicBezTo>
                <a:cubicBezTo>
                  <a:pt x="39" y="184"/>
                  <a:pt x="40" y="191"/>
                  <a:pt x="40" y="191"/>
                </a:cubicBezTo>
                <a:cubicBezTo>
                  <a:pt x="38" y="196"/>
                  <a:pt x="41" y="216"/>
                  <a:pt x="39" y="230"/>
                </a:cubicBezTo>
                <a:cubicBezTo>
                  <a:pt x="37" y="244"/>
                  <a:pt x="48" y="258"/>
                  <a:pt x="48" y="258"/>
                </a:cubicBezTo>
                <a:cubicBezTo>
                  <a:pt x="49" y="260"/>
                  <a:pt x="48" y="275"/>
                  <a:pt x="48" y="275"/>
                </a:cubicBezTo>
                <a:cubicBezTo>
                  <a:pt x="42" y="286"/>
                  <a:pt x="44" y="301"/>
                  <a:pt x="46" y="306"/>
                </a:cubicBezTo>
                <a:cubicBezTo>
                  <a:pt x="48" y="311"/>
                  <a:pt x="53" y="328"/>
                  <a:pt x="54" y="336"/>
                </a:cubicBezTo>
                <a:cubicBezTo>
                  <a:pt x="56" y="343"/>
                  <a:pt x="51" y="355"/>
                  <a:pt x="49" y="359"/>
                </a:cubicBezTo>
                <a:cubicBezTo>
                  <a:pt x="47" y="364"/>
                  <a:pt x="43" y="376"/>
                  <a:pt x="43" y="376"/>
                </a:cubicBezTo>
                <a:cubicBezTo>
                  <a:pt x="39" y="387"/>
                  <a:pt x="68" y="383"/>
                  <a:pt x="68" y="383"/>
                </a:cubicBezTo>
                <a:cubicBezTo>
                  <a:pt x="73" y="380"/>
                  <a:pt x="71" y="374"/>
                  <a:pt x="71" y="367"/>
                </a:cubicBezTo>
                <a:cubicBezTo>
                  <a:pt x="72" y="360"/>
                  <a:pt x="75" y="359"/>
                  <a:pt x="75" y="354"/>
                </a:cubicBezTo>
                <a:cubicBezTo>
                  <a:pt x="74" y="350"/>
                  <a:pt x="70" y="338"/>
                  <a:pt x="69" y="332"/>
                </a:cubicBezTo>
                <a:cubicBezTo>
                  <a:pt x="67" y="326"/>
                  <a:pt x="67" y="321"/>
                  <a:pt x="70" y="314"/>
                </a:cubicBezTo>
                <a:cubicBezTo>
                  <a:pt x="73" y="306"/>
                  <a:pt x="77" y="290"/>
                  <a:pt x="75" y="285"/>
                </a:cubicBezTo>
                <a:cubicBezTo>
                  <a:pt x="74" y="280"/>
                  <a:pt x="75" y="275"/>
                  <a:pt x="75" y="275"/>
                </a:cubicBezTo>
                <a:cubicBezTo>
                  <a:pt x="76" y="273"/>
                  <a:pt x="82" y="262"/>
                  <a:pt x="82" y="262"/>
                </a:cubicBezTo>
                <a:cubicBezTo>
                  <a:pt x="85" y="260"/>
                  <a:pt x="89" y="240"/>
                  <a:pt x="89" y="239"/>
                </a:cubicBezTo>
                <a:cubicBezTo>
                  <a:pt x="90" y="238"/>
                  <a:pt x="91" y="224"/>
                  <a:pt x="94" y="221"/>
                </a:cubicBezTo>
                <a:cubicBezTo>
                  <a:pt x="97" y="219"/>
                  <a:pt x="98" y="226"/>
                  <a:pt x="98" y="227"/>
                </a:cubicBezTo>
                <a:cubicBezTo>
                  <a:pt x="98" y="228"/>
                  <a:pt x="99" y="233"/>
                  <a:pt x="99" y="233"/>
                </a:cubicBezTo>
                <a:cubicBezTo>
                  <a:pt x="98" y="237"/>
                  <a:pt x="103" y="261"/>
                  <a:pt x="103" y="261"/>
                </a:cubicBezTo>
                <a:cubicBezTo>
                  <a:pt x="100" y="266"/>
                  <a:pt x="103" y="281"/>
                  <a:pt x="103" y="281"/>
                </a:cubicBezTo>
                <a:cubicBezTo>
                  <a:pt x="105" y="285"/>
                  <a:pt x="105" y="292"/>
                  <a:pt x="105" y="292"/>
                </a:cubicBezTo>
                <a:cubicBezTo>
                  <a:pt x="99" y="303"/>
                  <a:pt x="102" y="348"/>
                  <a:pt x="102" y="354"/>
                </a:cubicBezTo>
                <a:cubicBezTo>
                  <a:pt x="101" y="360"/>
                  <a:pt x="100" y="378"/>
                  <a:pt x="97" y="382"/>
                </a:cubicBezTo>
                <a:cubicBezTo>
                  <a:pt x="94" y="386"/>
                  <a:pt x="93" y="390"/>
                  <a:pt x="92" y="395"/>
                </a:cubicBezTo>
                <a:cubicBezTo>
                  <a:pt x="91" y="400"/>
                  <a:pt x="89" y="409"/>
                  <a:pt x="89" y="409"/>
                </a:cubicBezTo>
                <a:cubicBezTo>
                  <a:pt x="84" y="413"/>
                  <a:pt x="82" y="426"/>
                  <a:pt x="82" y="426"/>
                </a:cubicBezTo>
                <a:cubicBezTo>
                  <a:pt x="81" y="436"/>
                  <a:pt x="115" y="430"/>
                  <a:pt x="115" y="430"/>
                </a:cubicBezTo>
                <a:cubicBezTo>
                  <a:pt x="120" y="426"/>
                  <a:pt x="118" y="418"/>
                  <a:pt x="117" y="413"/>
                </a:cubicBezTo>
                <a:cubicBezTo>
                  <a:pt x="117" y="407"/>
                  <a:pt x="116" y="389"/>
                  <a:pt x="116" y="389"/>
                </a:cubicBezTo>
                <a:cubicBezTo>
                  <a:pt x="112" y="381"/>
                  <a:pt x="120" y="363"/>
                  <a:pt x="120" y="363"/>
                </a:cubicBezTo>
                <a:cubicBezTo>
                  <a:pt x="141" y="300"/>
                  <a:pt x="132" y="287"/>
                  <a:pt x="132" y="287"/>
                </a:cubicBezTo>
                <a:cubicBezTo>
                  <a:pt x="132" y="287"/>
                  <a:pt x="132" y="280"/>
                  <a:pt x="132" y="275"/>
                </a:cubicBezTo>
                <a:cubicBezTo>
                  <a:pt x="132" y="269"/>
                  <a:pt x="128" y="271"/>
                  <a:pt x="138" y="252"/>
                </a:cubicBezTo>
                <a:cubicBezTo>
                  <a:pt x="148" y="234"/>
                  <a:pt x="150" y="208"/>
                  <a:pt x="150" y="207"/>
                </a:cubicBezTo>
                <a:cubicBezTo>
                  <a:pt x="151" y="206"/>
                  <a:pt x="151" y="205"/>
                  <a:pt x="150" y="203"/>
                </a:cubicBezTo>
                <a:cubicBezTo>
                  <a:pt x="149" y="201"/>
                  <a:pt x="150" y="203"/>
                  <a:pt x="152" y="201"/>
                </a:cubicBezTo>
                <a:cubicBezTo>
                  <a:pt x="153" y="199"/>
                  <a:pt x="152" y="195"/>
                  <a:pt x="152" y="194"/>
                </a:cubicBezTo>
                <a:cubicBezTo>
                  <a:pt x="153" y="192"/>
                  <a:pt x="153" y="188"/>
                  <a:pt x="153" y="186"/>
                </a:cubicBezTo>
                <a:cubicBezTo>
                  <a:pt x="153" y="184"/>
                  <a:pt x="153" y="180"/>
                  <a:pt x="153" y="178"/>
                </a:cubicBezTo>
                <a:cubicBezTo>
                  <a:pt x="153" y="176"/>
                  <a:pt x="151" y="176"/>
                  <a:pt x="152" y="171"/>
                </a:cubicBezTo>
                <a:cubicBezTo>
                  <a:pt x="153" y="167"/>
                  <a:pt x="151" y="162"/>
                  <a:pt x="151" y="162"/>
                </a:cubicBezTo>
                <a:cubicBezTo>
                  <a:pt x="152" y="153"/>
                  <a:pt x="143" y="143"/>
                  <a:pt x="144" y="141"/>
                </a:cubicBezTo>
                <a:cubicBezTo>
                  <a:pt x="144" y="138"/>
                  <a:pt x="143" y="128"/>
                  <a:pt x="142" y="126"/>
                </a:cubicBezTo>
                <a:cubicBezTo>
                  <a:pt x="142" y="125"/>
                  <a:pt x="146" y="113"/>
                  <a:pt x="146" y="113"/>
                </a:cubicBezTo>
                <a:cubicBezTo>
                  <a:pt x="149" y="110"/>
                  <a:pt x="156" y="89"/>
                  <a:pt x="157" y="88"/>
                </a:cubicBezTo>
                <a:cubicBezTo>
                  <a:pt x="157" y="87"/>
                  <a:pt x="167" y="78"/>
                  <a:pt x="167" y="78"/>
                </a:cubicBezTo>
                <a:cubicBezTo>
                  <a:pt x="167" y="80"/>
                  <a:pt x="175" y="106"/>
                  <a:pt x="175" y="109"/>
                </a:cubicBezTo>
                <a:cubicBezTo>
                  <a:pt x="176" y="112"/>
                  <a:pt x="176" y="115"/>
                  <a:pt x="173" y="117"/>
                </a:cubicBezTo>
                <a:cubicBezTo>
                  <a:pt x="170" y="119"/>
                  <a:pt x="168" y="124"/>
                  <a:pt x="167" y="126"/>
                </a:cubicBezTo>
                <a:cubicBezTo>
                  <a:pt x="165" y="128"/>
                  <a:pt x="164" y="131"/>
                  <a:pt x="162" y="132"/>
                </a:cubicBezTo>
                <a:cubicBezTo>
                  <a:pt x="160" y="133"/>
                  <a:pt x="157" y="135"/>
                  <a:pt x="157" y="135"/>
                </a:cubicBezTo>
                <a:cubicBezTo>
                  <a:pt x="154" y="143"/>
                  <a:pt x="165" y="135"/>
                  <a:pt x="165" y="135"/>
                </a:cubicBezTo>
                <a:cubicBezTo>
                  <a:pt x="167" y="133"/>
                  <a:pt x="170" y="132"/>
                  <a:pt x="170" y="132"/>
                </a:cubicBezTo>
                <a:cubicBezTo>
                  <a:pt x="178" y="132"/>
                  <a:pt x="176" y="138"/>
                  <a:pt x="176" y="138"/>
                </a:cubicBezTo>
                <a:cubicBezTo>
                  <a:pt x="169" y="136"/>
                  <a:pt x="172" y="139"/>
                  <a:pt x="172" y="139"/>
                </a:cubicBezTo>
                <a:cubicBezTo>
                  <a:pt x="175" y="139"/>
                  <a:pt x="176" y="144"/>
                  <a:pt x="176" y="144"/>
                </a:cubicBezTo>
                <a:cubicBezTo>
                  <a:pt x="175" y="145"/>
                  <a:pt x="169" y="143"/>
                  <a:pt x="169" y="143"/>
                </a:cubicBezTo>
                <a:cubicBezTo>
                  <a:pt x="164" y="143"/>
                  <a:pt x="172" y="147"/>
                  <a:pt x="172" y="147"/>
                </a:cubicBezTo>
                <a:cubicBezTo>
                  <a:pt x="168" y="147"/>
                  <a:pt x="168" y="147"/>
                  <a:pt x="168" y="147"/>
                </a:cubicBezTo>
                <a:cubicBezTo>
                  <a:pt x="160" y="147"/>
                  <a:pt x="171" y="151"/>
                  <a:pt x="171" y="151"/>
                </a:cubicBezTo>
                <a:cubicBezTo>
                  <a:pt x="163" y="156"/>
                  <a:pt x="173" y="154"/>
                  <a:pt x="174" y="154"/>
                </a:cubicBezTo>
                <a:cubicBezTo>
                  <a:pt x="176" y="153"/>
                  <a:pt x="181" y="148"/>
                  <a:pt x="181" y="148"/>
                </a:cubicBezTo>
                <a:cubicBezTo>
                  <a:pt x="186" y="142"/>
                  <a:pt x="186" y="142"/>
                  <a:pt x="186" y="142"/>
                </a:cubicBezTo>
                <a:cubicBezTo>
                  <a:pt x="189" y="138"/>
                  <a:pt x="188" y="123"/>
                  <a:pt x="189" y="118"/>
                </a:cubicBezTo>
                <a:cubicBezTo>
                  <a:pt x="189" y="112"/>
                  <a:pt x="188" y="100"/>
                  <a:pt x="188" y="100"/>
                </a:cubicBezTo>
                <a:cubicBezTo>
                  <a:pt x="194" y="73"/>
                  <a:pt x="189" y="53"/>
                  <a:pt x="189" y="53"/>
                </a:cubicBezTo>
                <a:close/>
                <a:moveTo>
                  <a:pt x="50" y="151"/>
                </a:moveTo>
                <a:cubicBezTo>
                  <a:pt x="50" y="151"/>
                  <a:pt x="43" y="152"/>
                  <a:pt x="42" y="153"/>
                </a:cubicBezTo>
                <a:cubicBezTo>
                  <a:pt x="40" y="155"/>
                  <a:pt x="35" y="155"/>
                  <a:pt x="33" y="154"/>
                </a:cubicBezTo>
                <a:cubicBezTo>
                  <a:pt x="33" y="154"/>
                  <a:pt x="48" y="141"/>
                  <a:pt x="48" y="122"/>
                </a:cubicBezTo>
                <a:cubicBezTo>
                  <a:pt x="48" y="122"/>
                  <a:pt x="50" y="115"/>
                  <a:pt x="55" y="119"/>
                </a:cubicBezTo>
                <a:cubicBezTo>
                  <a:pt x="55" y="119"/>
                  <a:pt x="55" y="126"/>
                  <a:pt x="57" y="129"/>
                </a:cubicBezTo>
                <a:cubicBezTo>
                  <a:pt x="57" y="129"/>
                  <a:pt x="55" y="146"/>
                  <a:pt x="50" y="151"/>
                </a:cubicBezTo>
                <a:close/>
              </a:path>
            </a:pathLst>
          </a:custGeom>
          <a:solidFill>
            <a:schemeClr val="accent3"/>
          </a:solidFill>
          <a:ln>
            <a:noFill/>
          </a:ln>
        </p:spPr>
        <p:txBody>
          <a:bodyPr anchor="ctr"/>
          <a:p>
            <a:pPr algn="ctr"/>
          </a:p>
        </p:txBody>
      </p:sp>
      <p:sp>
        <p:nvSpPr>
          <p:cNvPr id="11" name="ïṡ1îḑê"/>
          <p:cNvSpPr/>
          <p:nvPr/>
        </p:nvSpPr>
        <p:spPr bwMode="auto">
          <a:xfrm>
            <a:off x="7964650" y="94885"/>
            <a:ext cx="1074503" cy="1757423"/>
          </a:xfrm>
          <a:custGeom>
            <a:avLst/>
            <a:gdLst>
              <a:gd name="T0" fmla="*/ 205 w 213"/>
              <a:gd name="T1" fmla="*/ 194 h 401"/>
              <a:gd name="T2" fmla="*/ 200 w 213"/>
              <a:gd name="T3" fmla="*/ 202 h 401"/>
              <a:gd name="T4" fmla="*/ 177 w 213"/>
              <a:gd name="T5" fmla="*/ 273 h 401"/>
              <a:gd name="T6" fmla="*/ 140 w 213"/>
              <a:gd name="T7" fmla="*/ 275 h 401"/>
              <a:gd name="T8" fmla="*/ 76 w 213"/>
              <a:gd name="T9" fmla="*/ 300 h 401"/>
              <a:gd name="T10" fmla="*/ 59 w 213"/>
              <a:gd name="T11" fmla="*/ 357 h 401"/>
              <a:gd name="T12" fmla="*/ 20 w 213"/>
              <a:gd name="T13" fmla="*/ 400 h 401"/>
              <a:gd name="T14" fmla="*/ 21 w 213"/>
              <a:gd name="T15" fmla="*/ 383 h 401"/>
              <a:gd name="T16" fmla="*/ 25 w 213"/>
              <a:gd name="T17" fmla="*/ 375 h 401"/>
              <a:gd name="T18" fmla="*/ 19 w 213"/>
              <a:gd name="T19" fmla="*/ 369 h 401"/>
              <a:gd name="T20" fmla="*/ 23 w 213"/>
              <a:gd name="T21" fmla="*/ 364 h 401"/>
              <a:gd name="T22" fmla="*/ 29 w 213"/>
              <a:gd name="T23" fmla="*/ 361 h 401"/>
              <a:gd name="T24" fmla="*/ 27 w 213"/>
              <a:gd name="T25" fmla="*/ 348 h 401"/>
              <a:gd name="T26" fmla="*/ 37 w 213"/>
              <a:gd name="T27" fmla="*/ 315 h 401"/>
              <a:gd name="T28" fmla="*/ 55 w 213"/>
              <a:gd name="T29" fmla="*/ 265 h 401"/>
              <a:gd name="T30" fmla="*/ 61 w 213"/>
              <a:gd name="T31" fmla="*/ 251 h 401"/>
              <a:gd name="T32" fmla="*/ 69 w 213"/>
              <a:gd name="T33" fmla="*/ 219 h 401"/>
              <a:gd name="T34" fmla="*/ 78 w 213"/>
              <a:gd name="T35" fmla="*/ 198 h 401"/>
              <a:gd name="T36" fmla="*/ 71 w 213"/>
              <a:gd name="T37" fmla="*/ 169 h 401"/>
              <a:gd name="T38" fmla="*/ 52 w 213"/>
              <a:gd name="T39" fmla="*/ 103 h 401"/>
              <a:gd name="T40" fmla="*/ 31 w 213"/>
              <a:gd name="T41" fmla="*/ 91 h 401"/>
              <a:gd name="T42" fmla="*/ 26 w 213"/>
              <a:gd name="T43" fmla="*/ 26 h 401"/>
              <a:gd name="T44" fmla="*/ 43 w 213"/>
              <a:gd name="T45" fmla="*/ 10 h 401"/>
              <a:gd name="T46" fmla="*/ 63 w 213"/>
              <a:gd name="T47" fmla="*/ 9 h 401"/>
              <a:gd name="T48" fmla="*/ 64 w 213"/>
              <a:gd name="T49" fmla="*/ 22 h 401"/>
              <a:gd name="T50" fmla="*/ 36 w 213"/>
              <a:gd name="T51" fmla="*/ 35 h 401"/>
              <a:gd name="T52" fmla="*/ 25 w 213"/>
              <a:gd name="T53" fmla="*/ 59 h 401"/>
              <a:gd name="T54" fmla="*/ 64 w 213"/>
              <a:gd name="T55" fmla="*/ 76 h 401"/>
              <a:gd name="T56" fmla="*/ 75 w 213"/>
              <a:gd name="T57" fmla="*/ 81 h 401"/>
              <a:gd name="T58" fmla="*/ 71 w 213"/>
              <a:gd name="T59" fmla="*/ 54 h 401"/>
              <a:gd name="T60" fmla="*/ 74 w 213"/>
              <a:gd name="T61" fmla="*/ 33 h 401"/>
              <a:gd name="T62" fmla="*/ 79 w 213"/>
              <a:gd name="T63" fmla="*/ 28 h 401"/>
              <a:gd name="T64" fmla="*/ 108 w 213"/>
              <a:gd name="T65" fmla="*/ 35 h 401"/>
              <a:gd name="T66" fmla="*/ 109 w 213"/>
              <a:gd name="T67" fmla="*/ 37 h 401"/>
              <a:gd name="T68" fmla="*/ 111 w 213"/>
              <a:gd name="T69" fmla="*/ 44 h 401"/>
              <a:gd name="T70" fmla="*/ 107 w 213"/>
              <a:gd name="T71" fmla="*/ 77 h 401"/>
              <a:gd name="T72" fmla="*/ 132 w 213"/>
              <a:gd name="T73" fmla="*/ 88 h 401"/>
              <a:gd name="T74" fmla="*/ 149 w 213"/>
              <a:gd name="T75" fmla="*/ 102 h 401"/>
              <a:gd name="T76" fmla="*/ 173 w 213"/>
              <a:gd name="T77" fmla="*/ 143 h 401"/>
              <a:gd name="T78" fmla="*/ 146 w 213"/>
              <a:gd name="T79" fmla="*/ 188 h 401"/>
              <a:gd name="T80" fmla="*/ 140 w 213"/>
              <a:gd name="T81" fmla="*/ 199 h 401"/>
              <a:gd name="T82" fmla="*/ 154 w 213"/>
              <a:gd name="T83" fmla="*/ 238 h 401"/>
              <a:gd name="T84" fmla="*/ 168 w 213"/>
              <a:gd name="T85" fmla="*/ 221 h 401"/>
              <a:gd name="T86" fmla="*/ 182 w 213"/>
              <a:gd name="T87" fmla="*/ 197 h 401"/>
              <a:gd name="T88" fmla="*/ 212 w 213"/>
              <a:gd name="T89" fmla="*/ 172 h 401"/>
              <a:gd name="T90" fmla="*/ 60 w 213"/>
              <a:gd name="T91" fmla="*/ 19 h 401"/>
              <a:gd name="T92" fmla="*/ 136 w 213"/>
              <a:gd name="T93" fmla="*/ 143 h 401"/>
              <a:gd name="T94" fmla="*/ 149 w 213"/>
              <a:gd name="T95" fmla="*/ 161 h 401"/>
              <a:gd name="T96" fmla="*/ 143 w 213"/>
              <a:gd name="T97" fmla="*/ 13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3" h="401">
                <a:moveTo>
                  <a:pt x="212" y="172"/>
                </a:moveTo>
                <a:cubicBezTo>
                  <a:pt x="212" y="174"/>
                  <a:pt x="213" y="176"/>
                  <a:pt x="213" y="177"/>
                </a:cubicBezTo>
                <a:cubicBezTo>
                  <a:pt x="212" y="183"/>
                  <a:pt x="207" y="187"/>
                  <a:pt x="206" y="192"/>
                </a:cubicBezTo>
                <a:cubicBezTo>
                  <a:pt x="206" y="192"/>
                  <a:pt x="206" y="193"/>
                  <a:pt x="205" y="194"/>
                </a:cubicBezTo>
                <a:cubicBezTo>
                  <a:pt x="205" y="196"/>
                  <a:pt x="203" y="199"/>
                  <a:pt x="202" y="201"/>
                </a:cubicBezTo>
                <a:cubicBezTo>
                  <a:pt x="201" y="201"/>
                  <a:pt x="200" y="200"/>
                  <a:pt x="199" y="201"/>
                </a:cubicBezTo>
                <a:cubicBezTo>
                  <a:pt x="199" y="201"/>
                  <a:pt x="199" y="201"/>
                  <a:pt x="199" y="201"/>
                </a:cubicBezTo>
                <a:cubicBezTo>
                  <a:pt x="199" y="202"/>
                  <a:pt x="199" y="202"/>
                  <a:pt x="200" y="202"/>
                </a:cubicBezTo>
                <a:cubicBezTo>
                  <a:pt x="197" y="207"/>
                  <a:pt x="195" y="212"/>
                  <a:pt x="194" y="217"/>
                </a:cubicBezTo>
                <a:cubicBezTo>
                  <a:pt x="193" y="223"/>
                  <a:pt x="193" y="229"/>
                  <a:pt x="191" y="235"/>
                </a:cubicBezTo>
                <a:cubicBezTo>
                  <a:pt x="189" y="241"/>
                  <a:pt x="188" y="248"/>
                  <a:pt x="186" y="254"/>
                </a:cubicBezTo>
                <a:cubicBezTo>
                  <a:pt x="183" y="260"/>
                  <a:pt x="180" y="267"/>
                  <a:pt x="177" y="273"/>
                </a:cubicBezTo>
                <a:cubicBezTo>
                  <a:pt x="175" y="278"/>
                  <a:pt x="166" y="290"/>
                  <a:pt x="159" y="288"/>
                </a:cubicBezTo>
                <a:cubicBezTo>
                  <a:pt x="157" y="288"/>
                  <a:pt x="156" y="287"/>
                  <a:pt x="154" y="286"/>
                </a:cubicBezTo>
                <a:cubicBezTo>
                  <a:pt x="152" y="285"/>
                  <a:pt x="150" y="284"/>
                  <a:pt x="148" y="283"/>
                </a:cubicBezTo>
                <a:cubicBezTo>
                  <a:pt x="145" y="280"/>
                  <a:pt x="143" y="278"/>
                  <a:pt x="140" y="275"/>
                </a:cubicBezTo>
                <a:cubicBezTo>
                  <a:pt x="132" y="268"/>
                  <a:pt x="124" y="261"/>
                  <a:pt x="115" y="254"/>
                </a:cubicBezTo>
                <a:cubicBezTo>
                  <a:pt x="113" y="251"/>
                  <a:pt x="107" y="244"/>
                  <a:pt x="103" y="243"/>
                </a:cubicBezTo>
                <a:cubicBezTo>
                  <a:pt x="98" y="253"/>
                  <a:pt x="89" y="260"/>
                  <a:pt x="85" y="270"/>
                </a:cubicBezTo>
                <a:cubicBezTo>
                  <a:pt x="82" y="279"/>
                  <a:pt x="79" y="289"/>
                  <a:pt x="76" y="300"/>
                </a:cubicBezTo>
                <a:cubicBezTo>
                  <a:pt x="74" y="307"/>
                  <a:pt x="71" y="316"/>
                  <a:pt x="68" y="323"/>
                </a:cubicBezTo>
                <a:cubicBezTo>
                  <a:pt x="66" y="327"/>
                  <a:pt x="64" y="330"/>
                  <a:pt x="63" y="334"/>
                </a:cubicBezTo>
                <a:cubicBezTo>
                  <a:pt x="61" y="342"/>
                  <a:pt x="63" y="347"/>
                  <a:pt x="57" y="352"/>
                </a:cubicBezTo>
                <a:cubicBezTo>
                  <a:pt x="57" y="354"/>
                  <a:pt x="58" y="355"/>
                  <a:pt x="59" y="357"/>
                </a:cubicBezTo>
                <a:cubicBezTo>
                  <a:pt x="59" y="360"/>
                  <a:pt x="57" y="360"/>
                  <a:pt x="58" y="363"/>
                </a:cubicBezTo>
                <a:cubicBezTo>
                  <a:pt x="59" y="365"/>
                  <a:pt x="64" y="372"/>
                  <a:pt x="62" y="376"/>
                </a:cubicBezTo>
                <a:cubicBezTo>
                  <a:pt x="60" y="380"/>
                  <a:pt x="51" y="383"/>
                  <a:pt x="46" y="385"/>
                </a:cubicBezTo>
                <a:cubicBezTo>
                  <a:pt x="36" y="391"/>
                  <a:pt x="34" y="398"/>
                  <a:pt x="20" y="400"/>
                </a:cubicBezTo>
                <a:cubicBezTo>
                  <a:pt x="15" y="401"/>
                  <a:pt x="12" y="399"/>
                  <a:pt x="9" y="397"/>
                </a:cubicBezTo>
                <a:cubicBezTo>
                  <a:pt x="9" y="397"/>
                  <a:pt x="9" y="397"/>
                  <a:pt x="9" y="397"/>
                </a:cubicBezTo>
                <a:cubicBezTo>
                  <a:pt x="10" y="396"/>
                  <a:pt x="13" y="391"/>
                  <a:pt x="14" y="389"/>
                </a:cubicBezTo>
                <a:cubicBezTo>
                  <a:pt x="16" y="387"/>
                  <a:pt x="19" y="385"/>
                  <a:pt x="21" y="383"/>
                </a:cubicBezTo>
                <a:cubicBezTo>
                  <a:pt x="24" y="381"/>
                  <a:pt x="27" y="375"/>
                  <a:pt x="28" y="371"/>
                </a:cubicBezTo>
                <a:cubicBezTo>
                  <a:pt x="28" y="371"/>
                  <a:pt x="28" y="371"/>
                  <a:pt x="28" y="371"/>
                </a:cubicBezTo>
                <a:cubicBezTo>
                  <a:pt x="27" y="372"/>
                  <a:pt x="26" y="374"/>
                  <a:pt x="25" y="375"/>
                </a:cubicBezTo>
                <a:cubicBezTo>
                  <a:pt x="25" y="375"/>
                  <a:pt x="25" y="375"/>
                  <a:pt x="25" y="375"/>
                </a:cubicBezTo>
                <a:cubicBezTo>
                  <a:pt x="25" y="375"/>
                  <a:pt x="25" y="375"/>
                  <a:pt x="25" y="375"/>
                </a:cubicBezTo>
                <a:cubicBezTo>
                  <a:pt x="26" y="373"/>
                  <a:pt x="29" y="370"/>
                  <a:pt x="29" y="368"/>
                </a:cubicBezTo>
                <a:cubicBezTo>
                  <a:pt x="27" y="369"/>
                  <a:pt x="22" y="371"/>
                  <a:pt x="19" y="370"/>
                </a:cubicBezTo>
                <a:cubicBezTo>
                  <a:pt x="19" y="370"/>
                  <a:pt x="19" y="369"/>
                  <a:pt x="19" y="369"/>
                </a:cubicBezTo>
                <a:cubicBezTo>
                  <a:pt x="26" y="367"/>
                  <a:pt x="26" y="370"/>
                  <a:pt x="30" y="364"/>
                </a:cubicBezTo>
                <a:cubicBezTo>
                  <a:pt x="30" y="364"/>
                  <a:pt x="30" y="364"/>
                  <a:pt x="29" y="364"/>
                </a:cubicBezTo>
                <a:cubicBezTo>
                  <a:pt x="27" y="364"/>
                  <a:pt x="25" y="364"/>
                  <a:pt x="23" y="364"/>
                </a:cubicBezTo>
                <a:cubicBezTo>
                  <a:pt x="23" y="364"/>
                  <a:pt x="23" y="364"/>
                  <a:pt x="23" y="364"/>
                </a:cubicBezTo>
                <a:cubicBezTo>
                  <a:pt x="25" y="364"/>
                  <a:pt x="26" y="363"/>
                  <a:pt x="27" y="363"/>
                </a:cubicBezTo>
                <a:cubicBezTo>
                  <a:pt x="28" y="363"/>
                  <a:pt x="30" y="363"/>
                  <a:pt x="31" y="363"/>
                </a:cubicBezTo>
                <a:cubicBezTo>
                  <a:pt x="31" y="363"/>
                  <a:pt x="31" y="363"/>
                  <a:pt x="31" y="363"/>
                </a:cubicBezTo>
                <a:cubicBezTo>
                  <a:pt x="30" y="362"/>
                  <a:pt x="30" y="361"/>
                  <a:pt x="29" y="361"/>
                </a:cubicBezTo>
                <a:cubicBezTo>
                  <a:pt x="28" y="360"/>
                  <a:pt x="26" y="360"/>
                  <a:pt x="25" y="359"/>
                </a:cubicBezTo>
                <a:cubicBezTo>
                  <a:pt x="24" y="357"/>
                  <a:pt x="23" y="354"/>
                  <a:pt x="23" y="351"/>
                </a:cubicBezTo>
                <a:cubicBezTo>
                  <a:pt x="24" y="350"/>
                  <a:pt x="25" y="348"/>
                  <a:pt x="26" y="348"/>
                </a:cubicBezTo>
                <a:cubicBezTo>
                  <a:pt x="26" y="348"/>
                  <a:pt x="27" y="348"/>
                  <a:pt x="27" y="348"/>
                </a:cubicBezTo>
                <a:cubicBezTo>
                  <a:pt x="27" y="347"/>
                  <a:pt x="27" y="346"/>
                  <a:pt x="27" y="345"/>
                </a:cubicBezTo>
                <a:cubicBezTo>
                  <a:pt x="26" y="340"/>
                  <a:pt x="28" y="335"/>
                  <a:pt x="29" y="332"/>
                </a:cubicBezTo>
                <a:cubicBezTo>
                  <a:pt x="30" y="329"/>
                  <a:pt x="31" y="327"/>
                  <a:pt x="32" y="324"/>
                </a:cubicBezTo>
                <a:cubicBezTo>
                  <a:pt x="34" y="321"/>
                  <a:pt x="35" y="318"/>
                  <a:pt x="37" y="315"/>
                </a:cubicBezTo>
                <a:cubicBezTo>
                  <a:pt x="38" y="313"/>
                  <a:pt x="39" y="310"/>
                  <a:pt x="40" y="307"/>
                </a:cubicBezTo>
                <a:cubicBezTo>
                  <a:pt x="41" y="306"/>
                  <a:pt x="43" y="305"/>
                  <a:pt x="44" y="304"/>
                </a:cubicBezTo>
                <a:cubicBezTo>
                  <a:pt x="44" y="291"/>
                  <a:pt x="43" y="273"/>
                  <a:pt x="53" y="270"/>
                </a:cubicBezTo>
                <a:cubicBezTo>
                  <a:pt x="53" y="268"/>
                  <a:pt x="54" y="266"/>
                  <a:pt x="55" y="265"/>
                </a:cubicBezTo>
                <a:cubicBezTo>
                  <a:pt x="56" y="265"/>
                  <a:pt x="56" y="265"/>
                  <a:pt x="57" y="264"/>
                </a:cubicBezTo>
                <a:cubicBezTo>
                  <a:pt x="57" y="263"/>
                  <a:pt x="58" y="262"/>
                  <a:pt x="58" y="260"/>
                </a:cubicBezTo>
                <a:cubicBezTo>
                  <a:pt x="59" y="259"/>
                  <a:pt x="60" y="258"/>
                  <a:pt x="61" y="257"/>
                </a:cubicBezTo>
                <a:cubicBezTo>
                  <a:pt x="61" y="255"/>
                  <a:pt x="61" y="253"/>
                  <a:pt x="61" y="251"/>
                </a:cubicBezTo>
                <a:cubicBezTo>
                  <a:pt x="62" y="247"/>
                  <a:pt x="63" y="242"/>
                  <a:pt x="64" y="237"/>
                </a:cubicBezTo>
                <a:cubicBezTo>
                  <a:pt x="65" y="234"/>
                  <a:pt x="65" y="230"/>
                  <a:pt x="66" y="227"/>
                </a:cubicBezTo>
                <a:cubicBezTo>
                  <a:pt x="67" y="225"/>
                  <a:pt x="68" y="224"/>
                  <a:pt x="68" y="222"/>
                </a:cubicBezTo>
                <a:cubicBezTo>
                  <a:pt x="68" y="221"/>
                  <a:pt x="69" y="220"/>
                  <a:pt x="69" y="219"/>
                </a:cubicBezTo>
                <a:cubicBezTo>
                  <a:pt x="69" y="218"/>
                  <a:pt x="70" y="218"/>
                  <a:pt x="70" y="217"/>
                </a:cubicBezTo>
                <a:cubicBezTo>
                  <a:pt x="71" y="216"/>
                  <a:pt x="72" y="213"/>
                  <a:pt x="73" y="212"/>
                </a:cubicBezTo>
                <a:cubicBezTo>
                  <a:pt x="74" y="207"/>
                  <a:pt x="75" y="203"/>
                  <a:pt x="77" y="198"/>
                </a:cubicBezTo>
                <a:cubicBezTo>
                  <a:pt x="77" y="198"/>
                  <a:pt x="78" y="198"/>
                  <a:pt x="78" y="198"/>
                </a:cubicBezTo>
                <a:cubicBezTo>
                  <a:pt x="78" y="196"/>
                  <a:pt x="79" y="196"/>
                  <a:pt x="79" y="194"/>
                </a:cubicBezTo>
                <a:cubicBezTo>
                  <a:pt x="79" y="194"/>
                  <a:pt x="79" y="194"/>
                  <a:pt x="79" y="194"/>
                </a:cubicBezTo>
                <a:cubicBezTo>
                  <a:pt x="78" y="194"/>
                  <a:pt x="76" y="194"/>
                  <a:pt x="75" y="194"/>
                </a:cubicBezTo>
                <a:cubicBezTo>
                  <a:pt x="75" y="185"/>
                  <a:pt x="72" y="177"/>
                  <a:pt x="71" y="169"/>
                </a:cubicBezTo>
                <a:cubicBezTo>
                  <a:pt x="69" y="162"/>
                  <a:pt x="69" y="155"/>
                  <a:pt x="68" y="148"/>
                </a:cubicBezTo>
                <a:cubicBezTo>
                  <a:pt x="66" y="137"/>
                  <a:pt x="63" y="127"/>
                  <a:pt x="59" y="119"/>
                </a:cubicBezTo>
                <a:cubicBezTo>
                  <a:pt x="59" y="118"/>
                  <a:pt x="58" y="117"/>
                  <a:pt x="58" y="115"/>
                </a:cubicBezTo>
                <a:cubicBezTo>
                  <a:pt x="56" y="111"/>
                  <a:pt x="55" y="106"/>
                  <a:pt x="52" y="103"/>
                </a:cubicBezTo>
                <a:cubicBezTo>
                  <a:pt x="51" y="101"/>
                  <a:pt x="48" y="100"/>
                  <a:pt x="46" y="100"/>
                </a:cubicBezTo>
                <a:cubicBezTo>
                  <a:pt x="45" y="99"/>
                  <a:pt x="44" y="99"/>
                  <a:pt x="43" y="99"/>
                </a:cubicBezTo>
                <a:cubicBezTo>
                  <a:pt x="41" y="98"/>
                  <a:pt x="41" y="95"/>
                  <a:pt x="39" y="94"/>
                </a:cubicBezTo>
                <a:cubicBezTo>
                  <a:pt x="37" y="93"/>
                  <a:pt x="34" y="92"/>
                  <a:pt x="31" y="91"/>
                </a:cubicBezTo>
                <a:cubicBezTo>
                  <a:pt x="23" y="86"/>
                  <a:pt x="17" y="80"/>
                  <a:pt x="11" y="73"/>
                </a:cubicBezTo>
                <a:cubicBezTo>
                  <a:pt x="8" y="70"/>
                  <a:pt x="2" y="67"/>
                  <a:pt x="1" y="63"/>
                </a:cubicBezTo>
                <a:cubicBezTo>
                  <a:pt x="0" y="58"/>
                  <a:pt x="8" y="49"/>
                  <a:pt x="10" y="46"/>
                </a:cubicBezTo>
                <a:cubicBezTo>
                  <a:pt x="15" y="39"/>
                  <a:pt x="21" y="33"/>
                  <a:pt x="26" y="26"/>
                </a:cubicBezTo>
                <a:cubicBezTo>
                  <a:pt x="28" y="24"/>
                  <a:pt x="31" y="21"/>
                  <a:pt x="33" y="19"/>
                </a:cubicBezTo>
                <a:cubicBezTo>
                  <a:pt x="34" y="19"/>
                  <a:pt x="34" y="19"/>
                  <a:pt x="35" y="19"/>
                </a:cubicBezTo>
                <a:cubicBezTo>
                  <a:pt x="36" y="17"/>
                  <a:pt x="36" y="16"/>
                  <a:pt x="37" y="15"/>
                </a:cubicBezTo>
                <a:cubicBezTo>
                  <a:pt x="39" y="13"/>
                  <a:pt x="41" y="11"/>
                  <a:pt x="43" y="10"/>
                </a:cubicBezTo>
                <a:cubicBezTo>
                  <a:pt x="44" y="9"/>
                  <a:pt x="45" y="7"/>
                  <a:pt x="45" y="6"/>
                </a:cubicBezTo>
                <a:cubicBezTo>
                  <a:pt x="47" y="5"/>
                  <a:pt x="49" y="3"/>
                  <a:pt x="51" y="2"/>
                </a:cubicBezTo>
                <a:cubicBezTo>
                  <a:pt x="54" y="0"/>
                  <a:pt x="59" y="2"/>
                  <a:pt x="60" y="4"/>
                </a:cubicBezTo>
                <a:cubicBezTo>
                  <a:pt x="61" y="5"/>
                  <a:pt x="62" y="8"/>
                  <a:pt x="63" y="9"/>
                </a:cubicBezTo>
                <a:cubicBezTo>
                  <a:pt x="63" y="9"/>
                  <a:pt x="63" y="10"/>
                  <a:pt x="64" y="10"/>
                </a:cubicBezTo>
                <a:cubicBezTo>
                  <a:pt x="64" y="11"/>
                  <a:pt x="64" y="11"/>
                  <a:pt x="64" y="12"/>
                </a:cubicBezTo>
                <a:cubicBezTo>
                  <a:pt x="64" y="13"/>
                  <a:pt x="65" y="13"/>
                  <a:pt x="65" y="15"/>
                </a:cubicBezTo>
                <a:cubicBezTo>
                  <a:pt x="63" y="17"/>
                  <a:pt x="65" y="20"/>
                  <a:pt x="64" y="22"/>
                </a:cubicBezTo>
                <a:cubicBezTo>
                  <a:pt x="63" y="24"/>
                  <a:pt x="59" y="25"/>
                  <a:pt x="57" y="26"/>
                </a:cubicBezTo>
                <a:cubicBezTo>
                  <a:pt x="54" y="26"/>
                  <a:pt x="51" y="22"/>
                  <a:pt x="48" y="23"/>
                </a:cubicBezTo>
                <a:cubicBezTo>
                  <a:pt x="46" y="24"/>
                  <a:pt x="44" y="27"/>
                  <a:pt x="42" y="29"/>
                </a:cubicBezTo>
                <a:cubicBezTo>
                  <a:pt x="41" y="31"/>
                  <a:pt x="38" y="33"/>
                  <a:pt x="36" y="35"/>
                </a:cubicBezTo>
                <a:cubicBezTo>
                  <a:pt x="35" y="37"/>
                  <a:pt x="34" y="39"/>
                  <a:pt x="33" y="41"/>
                </a:cubicBezTo>
                <a:cubicBezTo>
                  <a:pt x="32" y="41"/>
                  <a:pt x="32" y="42"/>
                  <a:pt x="31" y="42"/>
                </a:cubicBezTo>
                <a:cubicBezTo>
                  <a:pt x="30" y="44"/>
                  <a:pt x="29" y="47"/>
                  <a:pt x="28" y="49"/>
                </a:cubicBezTo>
                <a:cubicBezTo>
                  <a:pt x="27" y="51"/>
                  <a:pt x="24" y="57"/>
                  <a:pt x="25" y="59"/>
                </a:cubicBezTo>
                <a:cubicBezTo>
                  <a:pt x="27" y="60"/>
                  <a:pt x="29" y="60"/>
                  <a:pt x="31" y="60"/>
                </a:cubicBezTo>
                <a:cubicBezTo>
                  <a:pt x="34" y="61"/>
                  <a:pt x="38" y="63"/>
                  <a:pt x="40" y="65"/>
                </a:cubicBezTo>
                <a:cubicBezTo>
                  <a:pt x="46" y="68"/>
                  <a:pt x="46" y="74"/>
                  <a:pt x="55" y="72"/>
                </a:cubicBezTo>
                <a:cubicBezTo>
                  <a:pt x="55" y="73"/>
                  <a:pt x="64" y="77"/>
                  <a:pt x="64" y="76"/>
                </a:cubicBezTo>
                <a:cubicBezTo>
                  <a:pt x="65" y="76"/>
                  <a:pt x="65" y="76"/>
                  <a:pt x="66" y="76"/>
                </a:cubicBezTo>
                <a:cubicBezTo>
                  <a:pt x="66" y="76"/>
                  <a:pt x="67" y="76"/>
                  <a:pt x="68" y="76"/>
                </a:cubicBezTo>
                <a:cubicBezTo>
                  <a:pt x="68" y="77"/>
                  <a:pt x="68" y="78"/>
                  <a:pt x="69" y="78"/>
                </a:cubicBezTo>
                <a:cubicBezTo>
                  <a:pt x="71" y="79"/>
                  <a:pt x="73" y="80"/>
                  <a:pt x="75" y="81"/>
                </a:cubicBezTo>
                <a:cubicBezTo>
                  <a:pt x="75" y="77"/>
                  <a:pt x="73" y="74"/>
                  <a:pt x="73" y="71"/>
                </a:cubicBezTo>
                <a:cubicBezTo>
                  <a:pt x="73" y="69"/>
                  <a:pt x="73" y="68"/>
                  <a:pt x="73" y="66"/>
                </a:cubicBezTo>
                <a:cubicBezTo>
                  <a:pt x="71" y="64"/>
                  <a:pt x="71" y="64"/>
                  <a:pt x="71" y="62"/>
                </a:cubicBezTo>
                <a:cubicBezTo>
                  <a:pt x="70" y="59"/>
                  <a:pt x="72" y="55"/>
                  <a:pt x="71" y="54"/>
                </a:cubicBezTo>
                <a:cubicBezTo>
                  <a:pt x="71" y="53"/>
                  <a:pt x="71" y="52"/>
                  <a:pt x="70" y="51"/>
                </a:cubicBezTo>
                <a:cubicBezTo>
                  <a:pt x="70" y="50"/>
                  <a:pt x="71" y="40"/>
                  <a:pt x="71" y="40"/>
                </a:cubicBezTo>
                <a:cubicBezTo>
                  <a:pt x="71" y="37"/>
                  <a:pt x="74" y="36"/>
                  <a:pt x="74" y="34"/>
                </a:cubicBezTo>
                <a:cubicBezTo>
                  <a:pt x="74" y="33"/>
                  <a:pt x="74" y="34"/>
                  <a:pt x="74" y="33"/>
                </a:cubicBezTo>
                <a:cubicBezTo>
                  <a:pt x="75" y="33"/>
                  <a:pt x="76" y="32"/>
                  <a:pt x="76" y="31"/>
                </a:cubicBezTo>
                <a:cubicBezTo>
                  <a:pt x="76" y="31"/>
                  <a:pt x="75" y="31"/>
                  <a:pt x="75" y="31"/>
                </a:cubicBezTo>
                <a:cubicBezTo>
                  <a:pt x="76" y="30"/>
                  <a:pt x="77" y="30"/>
                  <a:pt x="79" y="29"/>
                </a:cubicBezTo>
                <a:cubicBezTo>
                  <a:pt x="79" y="29"/>
                  <a:pt x="79" y="29"/>
                  <a:pt x="79" y="28"/>
                </a:cubicBezTo>
                <a:cubicBezTo>
                  <a:pt x="80" y="28"/>
                  <a:pt x="80" y="27"/>
                  <a:pt x="81" y="27"/>
                </a:cubicBezTo>
                <a:cubicBezTo>
                  <a:pt x="81" y="27"/>
                  <a:pt x="95" y="27"/>
                  <a:pt x="96" y="27"/>
                </a:cubicBezTo>
                <a:cubicBezTo>
                  <a:pt x="100" y="29"/>
                  <a:pt x="102" y="32"/>
                  <a:pt x="107" y="32"/>
                </a:cubicBezTo>
                <a:cubicBezTo>
                  <a:pt x="107" y="33"/>
                  <a:pt x="108" y="34"/>
                  <a:pt x="108" y="35"/>
                </a:cubicBezTo>
                <a:cubicBezTo>
                  <a:pt x="107" y="35"/>
                  <a:pt x="107" y="35"/>
                  <a:pt x="106" y="36"/>
                </a:cubicBezTo>
                <a:cubicBezTo>
                  <a:pt x="106" y="36"/>
                  <a:pt x="106" y="36"/>
                  <a:pt x="106" y="36"/>
                </a:cubicBezTo>
                <a:cubicBezTo>
                  <a:pt x="107" y="36"/>
                  <a:pt x="107" y="36"/>
                  <a:pt x="108" y="36"/>
                </a:cubicBezTo>
                <a:cubicBezTo>
                  <a:pt x="108" y="36"/>
                  <a:pt x="108" y="37"/>
                  <a:pt x="109" y="37"/>
                </a:cubicBezTo>
                <a:cubicBezTo>
                  <a:pt x="108" y="37"/>
                  <a:pt x="108" y="37"/>
                  <a:pt x="107" y="37"/>
                </a:cubicBezTo>
                <a:cubicBezTo>
                  <a:pt x="109" y="40"/>
                  <a:pt x="110" y="40"/>
                  <a:pt x="111" y="43"/>
                </a:cubicBezTo>
                <a:cubicBezTo>
                  <a:pt x="110" y="42"/>
                  <a:pt x="109" y="41"/>
                  <a:pt x="108" y="41"/>
                </a:cubicBezTo>
                <a:cubicBezTo>
                  <a:pt x="109" y="42"/>
                  <a:pt x="110" y="43"/>
                  <a:pt x="111" y="44"/>
                </a:cubicBezTo>
                <a:cubicBezTo>
                  <a:pt x="113" y="48"/>
                  <a:pt x="108" y="58"/>
                  <a:pt x="107" y="61"/>
                </a:cubicBezTo>
                <a:cubicBezTo>
                  <a:pt x="106" y="64"/>
                  <a:pt x="106" y="69"/>
                  <a:pt x="105" y="72"/>
                </a:cubicBezTo>
                <a:cubicBezTo>
                  <a:pt x="105" y="73"/>
                  <a:pt x="106" y="73"/>
                  <a:pt x="107" y="73"/>
                </a:cubicBezTo>
                <a:cubicBezTo>
                  <a:pt x="107" y="74"/>
                  <a:pt x="107" y="76"/>
                  <a:pt x="107" y="77"/>
                </a:cubicBezTo>
                <a:cubicBezTo>
                  <a:pt x="108" y="77"/>
                  <a:pt x="109" y="78"/>
                  <a:pt x="110" y="78"/>
                </a:cubicBezTo>
                <a:cubicBezTo>
                  <a:pt x="110" y="81"/>
                  <a:pt x="114" y="82"/>
                  <a:pt x="116" y="83"/>
                </a:cubicBezTo>
                <a:cubicBezTo>
                  <a:pt x="120" y="84"/>
                  <a:pt x="123" y="86"/>
                  <a:pt x="127" y="88"/>
                </a:cubicBezTo>
                <a:cubicBezTo>
                  <a:pt x="128" y="88"/>
                  <a:pt x="131" y="88"/>
                  <a:pt x="132" y="88"/>
                </a:cubicBezTo>
                <a:cubicBezTo>
                  <a:pt x="132" y="90"/>
                  <a:pt x="133" y="90"/>
                  <a:pt x="133" y="90"/>
                </a:cubicBezTo>
                <a:cubicBezTo>
                  <a:pt x="134" y="90"/>
                  <a:pt x="134" y="90"/>
                  <a:pt x="135" y="90"/>
                </a:cubicBezTo>
                <a:cubicBezTo>
                  <a:pt x="139" y="93"/>
                  <a:pt x="141" y="97"/>
                  <a:pt x="145" y="100"/>
                </a:cubicBezTo>
                <a:cubicBezTo>
                  <a:pt x="146" y="101"/>
                  <a:pt x="147" y="101"/>
                  <a:pt x="149" y="102"/>
                </a:cubicBezTo>
                <a:cubicBezTo>
                  <a:pt x="150" y="104"/>
                  <a:pt x="150" y="107"/>
                  <a:pt x="151" y="109"/>
                </a:cubicBezTo>
                <a:cubicBezTo>
                  <a:pt x="151" y="110"/>
                  <a:pt x="155" y="113"/>
                  <a:pt x="156" y="114"/>
                </a:cubicBezTo>
                <a:cubicBezTo>
                  <a:pt x="159" y="118"/>
                  <a:pt x="161" y="122"/>
                  <a:pt x="164" y="126"/>
                </a:cubicBezTo>
                <a:cubicBezTo>
                  <a:pt x="167" y="129"/>
                  <a:pt x="174" y="137"/>
                  <a:pt x="173" y="143"/>
                </a:cubicBezTo>
                <a:cubicBezTo>
                  <a:pt x="172" y="148"/>
                  <a:pt x="169" y="151"/>
                  <a:pt x="168" y="155"/>
                </a:cubicBezTo>
                <a:cubicBezTo>
                  <a:pt x="167" y="157"/>
                  <a:pt x="166" y="159"/>
                  <a:pt x="165" y="161"/>
                </a:cubicBezTo>
                <a:cubicBezTo>
                  <a:pt x="160" y="169"/>
                  <a:pt x="155" y="176"/>
                  <a:pt x="149" y="182"/>
                </a:cubicBezTo>
                <a:cubicBezTo>
                  <a:pt x="148" y="184"/>
                  <a:pt x="147" y="186"/>
                  <a:pt x="146" y="188"/>
                </a:cubicBezTo>
                <a:cubicBezTo>
                  <a:pt x="145" y="189"/>
                  <a:pt x="143" y="191"/>
                  <a:pt x="141" y="192"/>
                </a:cubicBezTo>
                <a:cubicBezTo>
                  <a:pt x="142" y="193"/>
                  <a:pt x="142" y="194"/>
                  <a:pt x="142" y="195"/>
                </a:cubicBezTo>
                <a:cubicBezTo>
                  <a:pt x="140" y="196"/>
                  <a:pt x="140" y="198"/>
                  <a:pt x="139" y="199"/>
                </a:cubicBezTo>
                <a:cubicBezTo>
                  <a:pt x="140" y="199"/>
                  <a:pt x="140" y="199"/>
                  <a:pt x="140" y="199"/>
                </a:cubicBezTo>
                <a:cubicBezTo>
                  <a:pt x="141" y="198"/>
                  <a:pt x="141" y="198"/>
                  <a:pt x="142" y="198"/>
                </a:cubicBezTo>
                <a:cubicBezTo>
                  <a:pt x="141" y="201"/>
                  <a:pt x="145" y="208"/>
                  <a:pt x="145" y="213"/>
                </a:cubicBezTo>
                <a:cubicBezTo>
                  <a:pt x="148" y="214"/>
                  <a:pt x="146" y="217"/>
                  <a:pt x="147" y="221"/>
                </a:cubicBezTo>
                <a:cubicBezTo>
                  <a:pt x="149" y="227"/>
                  <a:pt x="152" y="233"/>
                  <a:pt x="154" y="238"/>
                </a:cubicBezTo>
                <a:cubicBezTo>
                  <a:pt x="155" y="240"/>
                  <a:pt x="155" y="242"/>
                  <a:pt x="157" y="243"/>
                </a:cubicBezTo>
                <a:cubicBezTo>
                  <a:pt x="157" y="243"/>
                  <a:pt x="157" y="243"/>
                  <a:pt x="157" y="243"/>
                </a:cubicBezTo>
                <a:cubicBezTo>
                  <a:pt x="158" y="242"/>
                  <a:pt x="159" y="241"/>
                  <a:pt x="160" y="240"/>
                </a:cubicBezTo>
                <a:cubicBezTo>
                  <a:pt x="162" y="232"/>
                  <a:pt x="165" y="227"/>
                  <a:pt x="168" y="221"/>
                </a:cubicBezTo>
                <a:cubicBezTo>
                  <a:pt x="171" y="216"/>
                  <a:pt x="173" y="209"/>
                  <a:pt x="180" y="207"/>
                </a:cubicBezTo>
                <a:cubicBezTo>
                  <a:pt x="180" y="206"/>
                  <a:pt x="181" y="206"/>
                  <a:pt x="181" y="206"/>
                </a:cubicBezTo>
                <a:cubicBezTo>
                  <a:pt x="181" y="205"/>
                  <a:pt x="181" y="204"/>
                  <a:pt x="181" y="204"/>
                </a:cubicBezTo>
                <a:cubicBezTo>
                  <a:pt x="181" y="201"/>
                  <a:pt x="181" y="199"/>
                  <a:pt x="182" y="197"/>
                </a:cubicBezTo>
                <a:cubicBezTo>
                  <a:pt x="182" y="194"/>
                  <a:pt x="181" y="187"/>
                  <a:pt x="181" y="185"/>
                </a:cubicBezTo>
                <a:cubicBezTo>
                  <a:pt x="183" y="182"/>
                  <a:pt x="187" y="182"/>
                  <a:pt x="189" y="180"/>
                </a:cubicBezTo>
                <a:cubicBezTo>
                  <a:pt x="192" y="179"/>
                  <a:pt x="192" y="176"/>
                  <a:pt x="194" y="175"/>
                </a:cubicBezTo>
                <a:cubicBezTo>
                  <a:pt x="198" y="172"/>
                  <a:pt x="206" y="172"/>
                  <a:pt x="212" y="172"/>
                </a:cubicBezTo>
                <a:close/>
                <a:moveTo>
                  <a:pt x="57" y="18"/>
                </a:moveTo>
                <a:cubicBezTo>
                  <a:pt x="57" y="19"/>
                  <a:pt x="57" y="20"/>
                  <a:pt x="57" y="21"/>
                </a:cubicBezTo>
                <a:cubicBezTo>
                  <a:pt x="58" y="20"/>
                  <a:pt x="60" y="20"/>
                  <a:pt x="60" y="19"/>
                </a:cubicBezTo>
                <a:cubicBezTo>
                  <a:pt x="60" y="19"/>
                  <a:pt x="60" y="19"/>
                  <a:pt x="60" y="19"/>
                </a:cubicBezTo>
                <a:cubicBezTo>
                  <a:pt x="59" y="19"/>
                  <a:pt x="58" y="19"/>
                  <a:pt x="57" y="18"/>
                </a:cubicBezTo>
                <a:close/>
                <a:moveTo>
                  <a:pt x="137" y="129"/>
                </a:moveTo>
                <a:cubicBezTo>
                  <a:pt x="136" y="130"/>
                  <a:pt x="136" y="130"/>
                  <a:pt x="135" y="131"/>
                </a:cubicBezTo>
                <a:cubicBezTo>
                  <a:pt x="136" y="135"/>
                  <a:pt x="136" y="139"/>
                  <a:pt x="136" y="143"/>
                </a:cubicBezTo>
                <a:cubicBezTo>
                  <a:pt x="136" y="146"/>
                  <a:pt x="137" y="149"/>
                  <a:pt x="137" y="152"/>
                </a:cubicBezTo>
                <a:cubicBezTo>
                  <a:pt x="137" y="154"/>
                  <a:pt x="137" y="156"/>
                  <a:pt x="137" y="158"/>
                </a:cubicBezTo>
                <a:cubicBezTo>
                  <a:pt x="136" y="165"/>
                  <a:pt x="135" y="172"/>
                  <a:pt x="136" y="179"/>
                </a:cubicBezTo>
                <a:cubicBezTo>
                  <a:pt x="140" y="177"/>
                  <a:pt x="147" y="166"/>
                  <a:pt x="149" y="161"/>
                </a:cubicBezTo>
                <a:cubicBezTo>
                  <a:pt x="150" y="159"/>
                  <a:pt x="151" y="156"/>
                  <a:pt x="151" y="153"/>
                </a:cubicBezTo>
                <a:cubicBezTo>
                  <a:pt x="153" y="150"/>
                  <a:pt x="155" y="147"/>
                  <a:pt x="155" y="142"/>
                </a:cubicBezTo>
                <a:cubicBezTo>
                  <a:pt x="152" y="140"/>
                  <a:pt x="149" y="138"/>
                  <a:pt x="146" y="136"/>
                </a:cubicBezTo>
                <a:cubicBezTo>
                  <a:pt x="145" y="136"/>
                  <a:pt x="144" y="135"/>
                  <a:pt x="143" y="135"/>
                </a:cubicBezTo>
                <a:cubicBezTo>
                  <a:pt x="141" y="133"/>
                  <a:pt x="139" y="131"/>
                  <a:pt x="137" y="129"/>
                </a:cubicBezTo>
                <a:close/>
              </a:path>
            </a:pathLst>
          </a:custGeom>
          <a:solidFill>
            <a:schemeClr val="accent5"/>
          </a:solidFill>
          <a:ln>
            <a:noFill/>
          </a:ln>
        </p:spPr>
        <p:txBody>
          <a:bodyPr anchor="ctr"/>
          <a:p>
            <a:pPr algn="ctr"/>
          </a:p>
        </p:txBody>
      </p:sp>
      <p:sp>
        <p:nvSpPr>
          <p:cNvPr id="4" name="文本框 3"/>
          <p:cNvSpPr txBox="1"/>
          <p:nvPr/>
        </p:nvSpPr>
        <p:spPr>
          <a:xfrm>
            <a:off x="273050" y="860425"/>
            <a:ext cx="8169275" cy="4061460"/>
          </a:xfrm>
          <a:prstGeom prst="rect">
            <a:avLst/>
          </a:prstGeom>
          <a:noFill/>
        </p:spPr>
        <p:txBody>
          <a:bodyPr wrap="square" rtlCol="0" anchor="t">
            <a:spAutoFit/>
          </a:bodyPr>
          <a:p>
            <a:pPr fontAlgn="auto">
              <a:lnSpc>
                <a:spcPts val="2580"/>
              </a:lnSpc>
            </a:pPr>
            <a:r>
              <a:rPr lang="zh-CN" altLang="en-US" sz="2400" b="1"/>
              <a:t>REPEAT-3</a:t>
            </a:r>
            <a:r>
              <a:rPr lang="en-US" altLang="zh-CN" sz="2400" b="1"/>
              <a:t>.</a:t>
            </a:r>
            <a:r>
              <a:rPr lang="zh-CN" altLang="en-US" sz="2400" b="1">
                <a:solidFill>
                  <a:schemeClr val="tx1">
                    <a:lumMod val="65000"/>
                    <a:lumOff val="35000"/>
                  </a:schemeClr>
                </a:solidFill>
              </a:rPr>
              <a:t>I was born to be somebody  我生来不凡</a:t>
            </a:r>
            <a:endParaRPr lang="zh-CN" altLang="en-US" sz="2400" b="1">
              <a:solidFill>
                <a:schemeClr val="tx1">
                  <a:lumMod val="65000"/>
                  <a:lumOff val="35000"/>
                </a:schemeClr>
              </a:solidFill>
            </a:endParaRPr>
          </a:p>
          <a:p>
            <a:pPr fontAlgn="auto">
              <a:lnSpc>
                <a:spcPts val="2580"/>
              </a:lnSpc>
            </a:pPr>
            <a:r>
              <a:rPr lang="zh-CN" altLang="en-US" sz="2400" b="1">
                <a:solidFill>
                  <a:schemeClr val="tx1">
                    <a:lumMod val="65000"/>
                    <a:lumOff val="35000"/>
                  </a:schemeClr>
                </a:solidFill>
              </a:rPr>
              <a:t>And nothing that ever gonna stop me  没有什么可以阻拦我</a:t>
            </a:r>
            <a:endParaRPr lang="zh-CN" altLang="en-US" sz="2400" b="1">
              <a:solidFill>
                <a:schemeClr val="tx1">
                  <a:lumMod val="65000"/>
                  <a:lumOff val="35000"/>
                </a:schemeClr>
              </a:solidFill>
            </a:endParaRPr>
          </a:p>
          <a:p>
            <a:pPr fontAlgn="auto">
              <a:lnSpc>
                <a:spcPts val="2580"/>
              </a:lnSpc>
            </a:pPr>
            <a:r>
              <a:rPr lang="zh-CN" altLang="en-US" sz="2400" b="1">
                <a:solidFill>
                  <a:schemeClr val="tx1">
                    <a:lumMod val="65000"/>
                    <a:lumOff val="35000"/>
                  </a:schemeClr>
                </a:solidFill>
              </a:rPr>
              <a:t>I light up the sky like lightning                我如闪电一样点亮夜空</a:t>
            </a:r>
            <a:endParaRPr lang="zh-CN" altLang="en-US" sz="2400" b="1">
              <a:solidFill>
                <a:schemeClr val="tx1">
                  <a:lumMod val="65000"/>
                  <a:lumOff val="35000"/>
                </a:schemeClr>
              </a:solidFill>
            </a:endParaRPr>
          </a:p>
          <a:p>
            <a:pPr fontAlgn="auto">
              <a:lnSpc>
                <a:spcPts val="2580"/>
              </a:lnSpc>
            </a:pPr>
            <a:r>
              <a:rPr lang="zh-CN" altLang="en-US" sz="2400" b="1">
                <a:solidFill>
                  <a:schemeClr val="tx1">
                    <a:lumMod val="65000"/>
                    <a:lumOff val="35000"/>
                  </a:schemeClr>
                </a:solidFill>
              </a:rPr>
              <a:t>I gonna rise above                                     我将会扶摇直上</a:t>
            </a:r>
            <a:endParaRPr lang="zh-CN" altLang="en-US" sz="2400" b="1">
              <a:solidFill>
                <a:schemeClr val="tx1">
                  <a:lumMod val="65000"/>
                  <a:lumOff val="35000"/>
                </a:schemeClr>
              </a:solidFill>
            </a:endParaRPr>
          </a:p>
          <a:p>
            <a:pPr fontAlgn="auto">
              <a:lnSpc>
                <a:spcPts val="2580"/>
              </a:lnSpc>
            </a:pPr>
            <a:r>
              <a:rPr lang="zh-CN" altLang="en-US" sz="2400" b="1">
                <a:solidFill>
                  <a:schemeClr val="tx1">
                    <a:lumMod val="65000"/>
                    <a:lumOff val="35000"/>
                  </a:schemeClr>
                </a:solidFill>
              </a:rPr>
              <a:t>Show them what I</a:t>
            </a:r>
            <a:r>
              <a:rPr lang="en-US" altLang="zh-CN" sz="2400" b="1">
                <a:solidFill>
                  <a:schemeClr val="tx1">
                    <a:lumMod val="65000"/>
                    <a:lumOff val="35000"/>
                  </a:schemeClr>
                </a:solidFill>
              </a:rPr>
              <a:t>'</a:t>
            </a:r>
            <a:r>
              <a:rPr lang="zh-CN" altLang="en-US" sz="2400" b="1">
                <a:solidFill>
                  <a:schemeClr val="tx1">
                    <a:lumMod val="65000"/>
                    <a:lumOff val="35000"/>
                  </a:schemeClr>
                </a:solidFill>
              </a:rPr>
              <a:t>m made of                向他们展示我的实力</a:t>
            </a:r>
            <a:endParaRPr lang="zh-CN" altLang="en-US" sz="2400" b="1">
              <a:solidFill>
                <a:schemeClr val="tx1">
                  <a:lumMod val="65000"/>
                  <a:lumOff val="35000"/>
                </a:schemeClr>
              </a:solidFill>
            </a:endParaRPr>
          </a:p>
          <a:p>
            <a:pPr fontAlgn="auto">
              <a:lnSpc>
                <a:spcPts val="2580"/>
              </a:lnSpc>
            </a:pPr>
            <a:r>
              <a:rPr lang="zh-CN" altLang="en-US" sz="2400" b="1">
                <a:solidFill>
                  <a:schemeClr val="tx1">
                    <a:lumMod val="65000"/>
                    <a:lumOff val="35000"/>
                  </a:schemeClr>
                </a:solidFill>
              </a:rPr>
              <a:t>I was born to be somebody,                   </a:t>
            </a:r>
            <a:r>
              <a:rPr lang="zh-CN" altLang="en-US" sz="2400" b="1">
                <a:solidFill>
                  <a:schemeClr val="tx1">
                    <a:lumMod val="65000"/>
                    <a:lumOff val="35000"/>
                  </a:schemeClr>
                </a:solidFill>
                <a:sym typeface="+mn-ea"/>
              </a:rPr>
              <a:t>我生来就是大人物,</a:t>
            </a:r>
            <a:endParaRPr lang="zh-CN" altLang="en-US" sz="2400" b="1">
              <a:solidFill>
                <a:schemeClr val="tx1">
                  <a:lumMod val="65000"/>
                  <a:lumOff val="35000"/>
                </a:schemeClr>
              </a:solidFill>
            </a:endParaRPr>
          </a:p>
          <a:p>
            <a:pPr fontAlgn="auto">
              <a:lnSpc>
                <a:spcPts val="2580"/>
              </a:lnSpc>
            </a:pPr>
            <a:r>
              <a:rPr lang="zh-CN" altLang="en-US" sz="2400" b="1">
                <a:solidFill>
                  <a:schemeClr val="tx1">
                    <a:lumMod val="65000"/>
                    <a:lumOff val="35000"/>
                  </a:schemeClr>
                </a:solidFill>
              </a:rPr>
              <a:t>I was born to be                                        天生就是</a:t>
            </a:r>
            <a:endParaRPr lang="zh-CN" altLang="en-US" sz="2400" b="1">
              <a:solidFill>
                <a:schemeClr val="tx1">
                  <a:lumMod val="65000"/>
                  <a:lumOff val="35000"/>
                </a:schemeClr>
              </a:solidFill>
            </a:endParaRPr>
          </a:p>
          <a:p>
            <a:pPr fontAlgn="auto">
              <a:lnSpc>
                <a:spcPts val="2580"/>
              </a:lnSpc>
            </a:pPr>
            <a:r>
              <a:rPr lang="zh-CN" altLang="en-US" sz="2400" b="1">
                <a:solidFill>
                  <a:schemeClr val="tx1">
                    <a:lumMod val="65000"/>
                    <a:lumOff val="35000"/>
                  </a:schemeClr>
                </a:solidFill>
              </a:rPr>
              <a:t>This world will belong to me                  我将征服这世界</a:t>
            </a:r>
            <a:endParaRPr lang="zh-CN" altLang="en-US" sz="2400" b="1">
              <a:solidFill>
                <a:schemeClr val="tx1">
                  <a:lumMod val="65000"/>
                  <a:lumOff val="35000"/>
                </a:schemeClr>
              </a:solidFill>
            </a:endParaRPr>
          </a:p>
          <a:p>
            <a:pPr fontAlgn="auto">
              <a:lnSpc>
                <a:spcPts val="2580"/>
              </a:lnSpc>
            </a:pPr>
            <a:r>
              <a:rPr lang="zh-CN" altLang="en-US" sz="2400" b="1">
                <a:solidFill>
                  <a:srgbClr val="002060"/>
                </a:solidFill>
              </a:rPr>
              <a:t>Whoa oh；Whoa oh，And this world will belong to me    </a:t>
            </a:r>
            <a:endParaRPr lang="zh-CN" altLang="en-US" sz="2400" b="1">
              <a:solidFill>
                <a:srgbClr val="002060"/>
              </a:solidFill>
            </a:endParaRPr>
          </a:p>
          <a:p>
            <a:pPr fontAlgn="auto">
              <a:lnSpc>
                <a:spcPts val="2580"/>
              </a:lnSpc>
            </a:pPr>
            <a:r>
              <a:rPr lang="zh-CN" altLang="en-US" sz="2400" b="1">
                <a:solidFill>
                  <a:srgbClr val="002060"/>
                </a:solidFill>
              </a:rPr>
              <a:t>                                                                     我将征服这世界</a:t>
            </a:r>
            <a:endParaRPr lang="zh-CN" altLang="en-US" sz="2400" b="1">
              <a:solidFill>
                <a:srgbClr val="002060"/>
              </a:solidFill>
            </a:endParaRPr>
          </a:p>
          <a:p>
            <a:pPr fontAlgn="auto">
              <a:lnSpc>
                <a:spcPts val="2580"/>
              </a:lnSpc>
            </a:pPr>
            <a:r>
              <a:rPr lang="zh-CN" altLang="en-US" sz="2400" b="1">
                <a:solidFill>
                  <a:srgbClr val="002060"/>
                </a:solidFill>
              </a:rPr>
              <a:t>Ye-ah ye-ah，Oh，And this world will belong to me      </a:t>
            </a:r>
            <a:endParaRPr lang="zh-CN" altLang="en-US" sz="2400" b="1">
              <a:solidFill>
                <a:srgbClr val="002060"/>
              </a:solidFill>
            </a:endParaRPr>
          </a:p>
          <a:p>
            <a:pPr fontAlgn="auto">
              <a:lnSpc>
                <a:spcPts val="2580"/>
              </a:lnSpc>
            </a:pPr>
            <a:r>
              <a:rPr lang="zh-CN" altLang="en-US" sz="2400" b="1">
                <a:solidFill>
                  <a:srgbClr val="002060"/>
                </a:solidFill>
              </a:rPr>
              <a:t>                                                                     我将征服这世界</a:t>
            </a:r>
            <a:endParaRPr lang="zh-CN" altLang="en-US" sz="2400" b="1">
              <a:solidFill>
                <a:srgbClr val="002060"/>
              </a:solidFill>
            </a:endParaRPr>
          </a:p>
        </p:txBody>
      </p:sp>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3</a:t>
            </a:r>
            <a:r>
              <a:rPr lang="en-US" sz="2400" b="1">
                <a:solidFill>
                  <a:srgbClr val="002060"/>
                </a:solidFill>
              </a:rPr>
              <a:t>  </a:t>
            </a:r>
            <a:r>
              <a:rPr sz="2400" b="1">
                <a:solidFill>
                  <a:srgbClr val="002060"/>
                </a:solidFill>
              </a:rPr>
              <a:t>Learn the lyric</a:t>
            </a:r>
            <a:r>
              <a:rPr lang="zh-CN" altLang="en-US" sz="2400" b="1">
                <a:solidFill>
                  <a:srgbClr val="002060"/>
                </a:solidFill>
                <a:sym typeface="宋体" panose="02010600030101010101" pitchFamily="2" charset="-122"/>
              </a:rPr>
              <a:t> </a:t>
            </a:r>
            <a:endParaRPr lang="zh-CN" altLang="en-US" sz="2400" b="1">
              <a:solidFill>
                <a:srgbClr val="002060"/>
              </a:solidFill>
              <a:sym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P spid="5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4321" y="194867"/>
            <a:ext cx="2016125" cy="547370"/>
          </a:xfrm>
          <a:prstGeom prst="rect">
            <a:avLst/>
          </a:prstGeom>
          <a:noFill/>
        </p:spPr>
        <p:txBody>
          <a:bodyPr wrap="none" rtlCol="0">
            <a:spAutoFit/>
          </a:bodyPr>
          <a:lstStyle/>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Be Somebody</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天生不凡</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pic>
        <p:nvPicPr>
          <p:cNvPr id="3" name="图片 2"/>
          <p:cNvPicPr>
            <a:picLocks noChangeAspect="1"/>
          </p:cNvPicPr>
          <p:nvPr/>
        </p:nvPicPr>
        <p:blipFill>
          <a:blip r:embed="rId1"/>
          <a:stretch>
            <a:fillRect/>
          </a:stretch>
        </p:blipFill>
        <p:spPr>
          <a:xfrm>
            <a:off x="-20959" y="69356"/>
            <a:ext cx="695004" cy="560881"/>
          </a:xfrm>
          <a:prstGeom prst="rect">
            <a:avLst/>
          </a:prstGeom>
        </p:spPr>
      </p:pic>
      <p:grpSp>
        <p:nvGrpSpPr>
          <p:cNvPr id="5" name="组合 4"/>
          <p:cNvGrpSpPr/>
          <p:nvPr/>
        </p:nvGrpSpPr>
        <p:grpSpPr>
          <a:xfrm>
            <a:off x="3178175" y="566420"/>
            <a:ext cx="2834640" cy="294005"/>
            <a:chOff x="5227412" y="964414"/>
            <a:chExt cx="1724932" cy="294005"/>
          </a:xfrm>
        </p:grpSpPr>
        <p:sp>
          <p:nvSpPr>
            <p:cNvPr id="6" name="矩形 5"/>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pic>
        <p:nvPicPr>
          <p:cNvPr id="4" name="图片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768850" y="822960"/>
            <a:ext cx="5144135" cy="3500120"/>
          </a:xfrm>
          <a:prstGeom prst="rect">
            <a:avLst/>
          </a:prstGeom>
        </p:spPr>
      </p:pic>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4</a:t>
            </a:r>
            <a:r>
              <a:rPr lang="en-US" sz="2400" b="1">
                <a:solidFill>
                  <a:srgbClr val="002060"/>
                </a:solidFill>
              </a:rPr>
              <a:t>  </a:t>
            </a:r>
            <a:r>
              <a:rPr sz="2400" b="1">
                <a:solidFill>
                  <a:srgbClr val="002060"/>
                </a:solidFill>
              </a:rPr>
              <a:t>Enjoy and Imitate</a:t>
            </a:r>
            <a:r>
              <a:rPr lang="zh-CN" altLang="en-US" sz="2400" b="1">
                <a:solidFill>
                  <a:srgbClr val="002060"/>
                </a:solidFill>
                <a:sym typeface="宋体" panose="02010600030101010101" pitchFamily="2" charset="-122"/>
              </a:rPr>
              <a:t> </a:t>
            </a:r>
            <a:endParaRPr lang="zh-CN" altLang="en-US" sz="2400" b="1">
              <a:solidFill>
                <a:srgbClr val="002060"/>
              </a:solidFill>
              <a:sym typeface="宋体" panose="02010600030101010101" pitchFamily="2" charset="-122"/>
            </a:endParaRPr>
          </a:p>
        </p:txBody>
      </p:sp>
      <p:pic>
        <p:nvPicPr>
          <p:cNvPr id="9" name="图片 8" descr="搜狗截图20200107022651">
            <a:hlinkClick r:id="rId3" action="ppaction://hlinkfile"/>
          </p:cNvPr>
          <p:cNvPicPr>
            <a:picLocks noChangeAspect="1"/>
          </p:cNvPicPr>
          <p:nvPr/>
        </p:nvPicPr>
        <p:blipFill>
          <a:blip r:embed="rId4"/>
          <a:stretch>
            <a:fillRect/>
          </a:stretch>
        </p:blipFill>
        <p:spPr>
          <a:xfrm>
            <a:off x="229235" y="1108710"/>
            <a:ext cx="6324600" cy="36766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P spid="5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sḷî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237490" y="580390"/>
            <a:ext cx="2218055" cy="3545840"/>
            <a:chOff x="3840951" y="1086739"/>
            <a:chExt cx="4510086" cy="5049303"/>
          </a:xfrm>
        </p:grpSpPr>
        <p:grpSp>
          <p:nvGrpSpPr>
            <p:cNvPr id="16" name="iṥļïďe"/>
            <p:cNvGrpSpPr/>
            <p:nvPr/>
          </p:nvGrpSpPr>
          <p:grpSpPr bwMode="auto">
            <a:xfrm>
              <a:off x="3840951" y="1086739"/>
              <a:ext cx="4510086" cy="5049303"/>
              <a:chOff x="1911" y="-23"/>
              <a:chExt cx="3881" cy="4345"/>
            </a:xfrm>
          </p:grpSpPr>
          <p:sp>
            <p:nvSpPr>
              <p:cNvPr id="118" name="iṥlíďê"/>
              <p:cNvSpPr/>
              <p:nvPr/>
            </p:nvSpPr>
            <p:spPr bwMode="auto">
              <a:xfrm>
                <a:off x="4439" y="284"/>
                <a:ext cx="112" cy="124"/>
              </a:xfrm>
              <a:custGeom>
                <a:avLst/>
                <a:gdLst>
                  <a:gd name="T0" fmla="*/ 51 w 62"/>
                  <a:gd name="T1" fmla="*/ 50 h 69"/>
                  <a:gd name="T2" fmla="*/ 12 w 62"/>
                  <a:gd name="T3" fmla="*/ 51 h 69"/>
                  <a:gd name="T4" fmla="*/ 11 w 62"/>
                  <a:gd name="T5" fmla="*/ 11 h 69"/>
                  <a:gd name="T6" fmla="*/ 51 w 62"/>
                  <a:gd name="T7" fmla="*/ 13 h 69"/>
                  <a:gd name="T8" fmla="*/ 51 w 62"/>
                  <a:gd name="T9" fmla="*/ 50 h 69"/>
                </a:gdLst>
                <a:ahLst/>
                <a:cxnLst>
                  <a:cxn ang="0">
                    <a:pos x="T0" y="T1"/>
                  </a:cxn>
                  <a:cxn ang="0">
                    <a:pos x="T2" y="T3"/>
                  </a:cxn>
                  <a:cxn ang="0">
                    <a:pos x="T4" y="T5"/>
                  </a:cxn>
                  <a:cxn ang="0">
                    <a:pos x="T6" y="T7"/>
                  </a:cxn>
                  <a:cxn ang="0">
                    <a:pos x="T8" y="T9"/>
                  </a:cxn>
                </a:cxnLst>
                <a:rect l="0" t="0" r="r" b="b"/>
                <a:pathLst>
                  <a:path w="62" h="69">
                    <a:moveTo>
                      <a:pt x="51" y="50"/>
                    </a:moveTo>
                    <a:cubicBezTo>
                      <a:pt x="38" y="69"/>
                      <a:pt x="23" y="62"/>
                      <a:pt x="12" y="51"/>
                    </a:cubicBezTo>
                    <a:cubicBezTo>
                      <a:pt x="0" y="39"/>
                      <a:pt x="0" y="21"/>
                      <a:pt x="11" y="11"/>
                    </a:cubicBezTo>
                    <a:cubicBezTo>
                      <a:pt x="21" y="0"/>
                      <a:pt x="39" y="1"/>
                      <a:pt x="51" y="13"/>
                    </a:cubicBezTo>
                    <a:cubicBezTo>
                      <a:pt x="62" y="25"/>
                      <a:pt x="59" y="37"/>
                      <a:pt x="51" y="50"/>
                    </a:cubicBez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śḻiḍé"/>
              <p:cNvSpPr/>
              <p:nvPr/>
            </p:nvSpPr>
            <p:spPr bwMode="auto">
              <a:xfrm>
                <a:off x="4506" y="290"/>
                <a:ext cx="57" cy="57"/>
              </a:xfrm>
              <a:custGeom>
                <a:avLst/>
                <a:gdLst>
                  <a:gd name="T0" fmla="*/ 24 w 32"/>
                  <a:gd name="T1" fmla="*/ 24 h 32"/>
                  <a:gd name="T2" fmla="*/ 4 w 32"/>
                  <a:gd name="T3" fmla="*/ 27 h 32"/>
                  <a:gd name="T4" fmla="*/ 8 w 32"/>
                  <a:gd name="T5" fmla="*/ 8 h 32"/>
                  <a:gd name="T6" fmla="*/ 27 w 32"/>
                  <a:gd name="T7" fmla="*/ 5 h 32"/>
                  <a:gd name="T8" fmla="*/ 24 w 32"/>
                  <a:gd name="T9" fmla="*/ 24 h 32"/>
                </a:gdLst>
                <a:ahLst/>
                <a:cxnLst>
                  <a:cxn ang="0">
                    <a:pos x="T0" y="T1"/>
                  </a:cxn>
                  <a:cxn ang="0">
                    <a:pos x="T2" y="T3"/>
                  </a:cxn>
                  <a:cxn ang="0">
                    <a:pos x="T4" y="T5"/>
                  </a:cxn>
                  <a:cxn ang="0">
                    <a:pos x="T6" y="T7"/>
                  </a:cxn>
                  <a:cxn ang="0">
                    <a:pos x="T8" y="T9"/>
                  </a:cxn>
                </a:cxnLst>
                <a:rect l="0" t="0" r="r" b="b"/>
                <a:pathLst>
                  <a:path w="32" h="32">
                    <a:moveTo>
                      <a:pt x="24" y="24"/>
                    </a:moveTo>
                    <a:cubicBezTo>
                      <a:pt x="17" y="31"/>
                      <a:pt x="9" y="32"/>
                      <a:pt x="4" y="27"/>
                    </a:cubicBezTo>
                    <a:cubicBezTo>
                      <a:pt x="0" y="23"/>
                      <a:pt x="1" y="14"/>
                      <a:pt x="8" y="8"/>
                    </a:cubicBezTo>
                    <a:cubicBezTo>
                      <a:pt x="14" y="2"/>
                      <a:pt x="23" y="0"/>
                      <a:pt x="27" y="5"/>
                    </a:cubicBezTo>
                    <a:cubicBezTo>
                      <a:pt x="32" y="10"/>
                      <a:pt x="30" y="18"/>
                      <a:pt x="24" y="24"/>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Sļïḍè"/>
              <p:cNvSpPr/>
              <p:nvPr/>
            </p:nvSpPr>
            <p:spPr bwMode="auto">
              <a:xfrm>
                <a:off x="4454" y="261"/>
                <a:ext cx="111" cy="75"/>
              </a:xfrm>
              <a:custGeom>
                <a:avLst/>
                <a:gdLst>
                  <a:gd name="T0" fmla="*/ 1 w 62"/>
                  <a:gd name="T1" fmla="*/ 42 h 42"/>
                  <a:gd name="T2" fmla="*/ 47 w 62"/>
                  <a:gd name="T3" fmla="*/ 12 h 42"/>
                  <a:gd name="T4" fmla="*/ 25 w 62"/>
                  <a:gd name="T5" fmla="*/ 34 h 42"/>
                  <a:gd name="T6" fmla="*/ 29 w 62"/>
                  <a:gd name="T7" fmla="*/ 17 h 42"/>
                </a:gdLst>
                <a:ahLst/>
                <a:cxnLst>
                  <a:cxn ang="0">
                    <a:pos x="T0" y="T1"/>
                  </a:cxn>
                  <a:cxn ang="0">
                    <a:pos x="T2" y="T3"/>
                  </a:cxn>
                  <a:cxn ang="0">
                    <a:pos x="T4" y="T5"/>
                  </a:cxn>
                  <a:cxn ang="0">
                    <a:pos x="T6" y="T7"/>
                  </a:cxn>
                </a:cxnLst>
                <a:rect l="0" t="0" r="r" b="b"/>
                <a:pathLst>
                  <a:path w="62" h="42">
                    <a:moveTo>
                      <a:pt x="1" y="42"/>
                    </a:moveTo>
                    <a:cubicBezTo>
                      <a:pt x="0" y="23"/>
                      <a:pt x="33" y="0"/>
                      <a:pt x="47" y="12"/>
                    </a:cubicBezTo>
                    <a:cubicBezTo>
                      <a:pt x="62" y="23"/>
                      <a:pt x="35" y="42"/>
                      <a:pt x="25" y="34"/>
                    </a:cubicBezTo>
                    <a:cubicBezTo>
                      <a:pt x="17" y="27"/>
                      <a:pt x="29" y="17"/>
                      <a:pt x="29" y="17"/>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ṣ1íḓe"/>
              <p:cNvSpPr/>
              <p:nvPr/>
            </p:nvSpPr>
            <p:spPr bwMode="auto">
              <a:xfrm>
                <a:off x="4466" y="279"/>
                <a:ext cx="54" cy="45"/>
              </a:xfrm>
              <a:custGeom>
                <a:avLst/>
                <a:gdLst>
                  <a:gd name="T0" fmla="*/ 21 w 30"/>
                  <a:gd name="T1" fmla="*/ 25 h 25"/>
                  <a:gd name="T2" fmla="*/ 26 w 30"/>
                  <a:gd name="T3" fmla="*/ 12 h 25"/>
                  <a:gd name="T4" fmla="*/ 17 w 30"/>
                  <a:gd name="T5" fmla="*/ 3 h 25"/>
                  <a:gd name="T6" fmla="*/ 0 w 30"/>
                  <a:gd name="T7" fmla="*/ 22 h 25"/>
                  <a:gd name="T8" fmla="*/ 21 w 30"/>
                  <a:gd name="T9" fmla="*/ 25 h 25"/>
                </a:gdLst>
                <a:ahLst/>
                <a:cxnLst>
                  <a:cxn ang="0">
                    <a:pos x="T0" y="T1"/>
                  </a:cxn>
                  <a:cxn ang="0">
                    <a:pos x="T2" y="T3"/>
                  </a:cxn>
                  <a:cxn ang="0">
                    <a:pos x="T4" y="T5"/>
                  </a:cxn>
                  <a:cxn ang="0">
                    <a:pos x="T6" y="T7"/>
                  </a:cxn>
                  <a:cxn ang="0">
                    <a:pos x="T8" y="T9"/>
                  </a:cxn>
                </a:cxnLst>
                <a:rect l="0" t="0" r="r" b="b"/>
                <a:pathLst>
                  <a:path w="30" h="25">
                    <a:moveTo>
                      <a:pt x="21" y="25"/>
                    </a:moveTo>
                    <a:cubicBezTo>
                      <a:pt x="16" y="22"/>
                      <a:pt x="21" y="16"/>
                      <a:pt x="26" y="12"/>
                    </a:cubicBezTo>
                    <a:cubicBezTo>
                      <a:pt x="30" y="8"/>
                      <a:pt x="26" y="0"/>
                      <a:pt x="17" y="3"/>
                    </a:cubicBezTo>
                    <a:cubicBezTo>
                      <a:pt x="7" y="6"/>
                      <a:pt x="0" y="22"/>
                      <a:pt x="0" y="22"/>
                    </a:cubicBezTo>
                    <a:lnTo>
                      <a:pt x="21" y="25"/>
                    </a:ln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ṥlíḑe"/>
              <p:cNvSpPr/>
              <p:nvPr/>
            </p:nvSpPr>
            <p:spPr bwMode="auto">
              <a:xfrm>
                <a:off x="4422" y="268"/>
                <a:ext cx="105" cy="134"/>
              </a:xfrm>
              <a:custGeom>
                <a:avLst/>
                <a:gdLst>
                  <a:gd name="T0" fmla="*/ 46 w 59"/>
                  <a:gd name="T1" fmla="*/ 7 h 75"/>
                  <a:gd name="T2" fmla="*/ 13 w 59"/>
                  <a:gd name="T3" fmla="*/ 53 h 75"/>
                  <a:gd name="T4" fmla="*/ 34 w 59"/>
                  <a:gd name="T5" fmla="*/ 28 h 75"/>
                  <a:gd name="T6" fmla="*/ 46 w 59"/>
                  <a:gd name="T7" fmla="*/ 7 h 75"/>
                </a:gdLst>
                <a:ahLst/>
                <a:cxnLst>
                  <a:cxn ang="0">
                    <a:pos x="T0" y="T1"/>
                  </a:cxn>
                  <a:cxn ang="0">
                    <a:pos x="T2" y="T3"/>
                  </a:cxn>
                  <a:cxn ang="0">
                    <a:pos x="T4" y="T5"/>
                  </a:cxn>
                  <a:cxn ang="0">
                    <a:pos x="T6" y="T7"/>
                  </a:cxn>
                </a:cxnLst>
                <a:rect l="0" t="0" r="r" b="b"/>
                <a:pathLst>
                  <a:path w="59" h="75">
                    <a:moveTo>
                      <a:pt x="46" y="7"/>
                    </a:moveTo>
                    <a:cubicBezTo>
                      <a:pt x="38" y="0"/>
                      <a:pt x="0" y="27"/>
                      <a:pt x="13" y="53"/>
                    </a:cubicBezTo>
                    <a:cubicBezTo>
                      <a:pt x="23" y="75"/>
                      <a:pt x="59" y="38"/>
                      <a:pt x="34" y="28"/>
                    </a:cubicBezTo>
                    <a:cubicBezTo>
                      <a:pt x="34" y="28"/>
                      <a:pt x="53" y="13"/>
                      <a:pt x="46" y="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ḷîḑê"/>
              <p:cNvSpPr/>
              <p:nvPr/>
            </p:nvSpPr>
            <p:spPr bwMode="auto">
              <a:xfrm>
                <a:off x="4515" y="315"/>
                <a:ext cx="55" cy="46"/>
              </a:xfrm>
              <a:custGeom>
                <a:avLst/>
                <a:gdLst>
                  <a:gd name="T0" fmla="*/ 20 w 31"/>
                  <a:gd name="T1" fmla="*/ 23 h 26"/>
                  <a:gd name="T2" fmla="*/ 3 w 31"/>
                  <a:gd name="T3" fmla="*/ 20 h 26"/>
                  <a:gd name="T4" fmla="*/ 11 w 31"/>
                  <a:gd name="T5" fmla="*/ 4 h 26"/>
                  <a:gd name="T6" fmla="*/ 29 w 31"/>
                  <a:gd name="T7" fmla="*/ 7 h 26"/>
                  <a:gd name="T8" fmla="*/ 20 w 31"/>
                  <a:gd name="T9" fmla="*/ 23 h 26"/>
                </a:gdLst>
                <a:ahLst/>
                <a:cxnLst>
                  <a:cxn ang="0">
                    <a:pos x="T0" y="T1"/>
                  </a:cxn>
                  <a:cxn ang="0">
                    <a:pos x="T2" y="T3"/>
                  </a:cxn>
                  <a:cxn ang="0">
                    <a:pos x="T4" y="T5"/>
                  </a:cxn>
                  <a:cxn ang="0">
                    <a:pos x="T6" y="T7"/>
                  </a:cxn>
                  <a:cxn ang="0">
                    <a:pos x="T8" y="T9"/>
                  </a:cxn>
                </a:cxnLst>
                <a:rect l="0" t="0" r="r" b="b"/>
                <a:pathLst>
                  <a:path w="31" h="26">
                    <a:moveTo>
                      <a:pt x="20" y="23"/>
                    </a:moveTo>
                    <a:cubicBezTo>
                      <a:pt x="13" y="26"/>
                      <a:pt x="5" y="25"/>
                      <a:pt x="3" y="20"/>
                    </a:cubicBezTo>
                    <a:cubicBezTo>
                      <a:pt x="0" y="14"/>
                      <a:pt x="4" y="7"/>
                      <a:pt x="11" y="4"/>
                    </a:cubicBezTo>
                    <a:cubicBezTo>
                      <a:pt x="19" y="0"/>
                      <a:pt x="27" y="2"/>
                      <a:pt x="29" y="7"/>
                    </a:cubicBezTo>
                    <a:cubicBezTo>
                      <a:pt x="31" y="13"/>
                      <a:pt x="28" y="20"/>
                      <a:pt x="20" y="2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şḷïḋê"/>
              <p:cNvSpPr/>
              <p:nvPr/>
            </p:nvSpPr>
            <p:spPr bwMode="auto">
              <a:xfrm>
                <a:off x="4524" y="338"/>
                <a:ext cx="48" cy="39"/>
              </a:xfrm>
              <a:custGeom>
                <a:avLst/>
                <a:gdLst>
                  <a:gd name="T0" fmla="*/ 17 w 27"/>
                  <a:gd name="T1" fmla="*/ 19 h 22"/>
                  <a:gd name="T2" fmla="*/ 2 w 27"/>
                  <a:gd name="T3" fmla="*/ 16 h 22"/>
                  <a:gd name="T4" fmla="*/ 10 w 27"/>
                  <a:gd name="T5" fmla="*/ 3 h 22"/>
                  <a:gd name="T6" fmla="*/ 25 w 27"/>
                  <a:gd name="T7" fmla="*/ 6 h 22"/>
                  <a:gd name="T8" fmla="*/ 17 w 27"/>
                  <a:gd name="T9" fmla="*/ 19 h 22"/>
                </a:gdLst>
                <a:ahLst/>
                <a:cxnLst>
                  <a:cxn ang="0">
                    <a:pos x="T0" y="T1"/>
                  </a:cxn>
                  <a:cxn ang="0">
                    <a:pos x="T2" y="T3"/>
                  </a:cxn>
                  <a:cxn ang="0">
                    <a:pos x="T4" y="T5"/>
                  </a:cxn>
                  <a:cxn ang="0">
                    <a:pos x="T6" y="T7"/>
                  </a:cxn>
                  <a:cxn ang="0">
                    <a:pos x="T8" y="T9"/>
                  </a:cxn>
                </a:cxnLst>
                <a:rect l="0" t="0" r="r" b="b"/>
                <a:pathLst>
                  <a:path w="27" h="22">
                    <a:moveTo>
                      <a:pt x="17" y="19"/>
                    </a:moveTo>
                    <a:cubicBezTo>
                      <a:pt x="11" y="22"/>
                      <a:pt x="4" y="20"/>
                      <a:pt x="2" y="16"/>
                    </a:cubicBezTo>
                    <a:cubicBezTo>
                      <a:pt x="0" y="11"/>
                      <a:pt x="4" y="6"/>
                      <a:pt x="10" y="3"/>
                    </a:cubicBezTo>
                    <a:cubicBezTo>
                      <a:pt x="16" y="0"/>
                      <a:pt x="23" y="1"/>
                      <a:pt x="25" y="6"/>
                    </a:cubicBezTo>
                    <a:cubicBezTo>
                      <a:pt x="27" y="10"/>
                      <a:pt x="23" y="16"/>
                      <a:pt x="17" y="1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îšļïďè"/>
              <p:cNvSpPr/>
              <p:nvPr/>
            </p:nvSpPr>
            <p:spPr bwMode="auto">
              <a:xfrm>
                <a:off x="4411" y="315"/>
                <a:ext cx="77" cy="102"/>
              </a:xfrm>
              <a:custGeom>
                <a:avLst/>
                <a:gdLst>
                  <a:gd name="T0" fmla="*/ 39 w 77"/>
                  <a:gd name="T1" fmla="*/ 102 h 102"/>
                  <a:gd name="T2" fmla="*/ 0 w 77"/>
                  <a:gd name="T3" fmla="*/ 18 h 102"/>
                  <a:gd name="T4" fmla="*/ 37 w 77"/>
                  <a:gd name="T5" fmla="*/ 0 h 102"/>
                  <a:gd name="T6" fmla="*/ 77 w 77"/>
                  <a:gd name="T7" fmla="*/ 84 h 102"/>
                  <a:gd name="T8" fmla="*/ 39 w 77"/>
                  <a:gd name="T9" fmla="*/ 102 h 102"/>
                </a:gdLst>
                <a:ahLst/>
                <a:cxnLst>
                  <a:cxn ang="0">
                    <a:pos x="T0" y="T1"/>
                  </a:cxn>
                  <a:cxn ang="0">
                    <a:pos x="T2" y="T3"/>
                  </a:cxn>
                  <a:cxn ang="0">
                    <a:pos x="T4" y="T5"/>
                  </a:cxn>
                  <a:cxn ang="0">
                    <a:pos x="T6" y="T7"/>
                  </a:cxn>
                  <a:cxn ang="0">
                    <a:pos x="T8" y="T9"/>
                  </a:cxn>
                </a:cxnLst>
                <a:rect l="0" t="0" r="r" b="b"/>
                <a:pathLst>
                  <a:path w="77" h="102">
                    <a:moveTo>
                      <a:pt x="39" y="102"/>
                    </a:moveTo>
                    <a:lnTo>
                      <a:pt x="0" y="18"/>
                    </a:lnTo>
                    <a:lnTo>
                      <a:pt x="37" y="0"/>
                    </a:lnTo>
                    <a:lnTo>
                      <a:pt x="77" y="84"/>
                    </a:lnTo>
                    <a:lnTo>
                      <a:pt x="39"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ľîḓé"/>
              <p:cNvSpPr/>
              <p:nvPr/>
            </p:nvSpPr>
            <p:spPr bwMode="auto">
              <a:xfrm>
                <a:off x="3300" y="265"/>
                <a:ext cx="116" cy="127"/>
              </a:xfrm>
              <a:custGeom>
                <a:avLst/>
                <a:gdLst>
                  <a:gd name="T0" fmla="*/ 10 w 65"/>
                  <a:gd name="T1" fmla="*/ 50 h 71"/>
                  <a:gd name="T2" fmla="*/ 52 w 65"/>
                  <a:gd name="T3" fmla="*/ 53 h 71"/>
                  <a:gd name="T4" fmla="*/ 54 w 65"/>
                  <a:gd name="T5" fmla="*/ 11 h 71"/>
                  <a:gd name="T6" fmla="*/ 12 w 65"/>
                  <a:gd name="T7" fmla="*/ 12 h 71"/>
                  <a:gd name="T8" fmla="*/ 10 w 65"/>
                  <a:gd name="T9" fmla="*/ 50 h 71"/>
                </a:gdLst>
                <a:ahLst/>
                <a:cxnLst>
                  <a:cxn ang="0">
                    <a:pos x="T0" y="T1"/>
                  </a:cxn>
                  <a:cxn ang="0">
                    <a:pos x="T2" y="T3"/>
                  </a:cxn>
                  <a:cxn ang="0">
                    <a:pos x="T4" y="T5"/>
                  </a:cxn>
                  <a:cxn ang="0">
                    <a:pos x="T6" y="T7"/>
                  </a:cxn>
                  <a:cxn ang="0">
                    <a:pos x="T8" y="T9"/>
                  </a:cxn>
                </a:cxnLst>
                <a:rect l="0" t="0" r="r" b="b"/>
                <a:pathLst>
                  <a:path w="65" h="71">
                    <a:moveTo>
                      <a:pt x="10" y="50"/>
                    </a:moveTo>
                    <a:cubicBezTo>
                      <a:pt x="23" y="71"/>
                      <a:pt x="39" y="64"/>
                      <a:pt x="52" y="53"/>
                    </a:cubicBezTo>
                    <a:cubicBezTo>
                      <a:pt x="64" y="41"/>
                      <a:pt x="65" y="22"/>
                      <a:pt x="54" y="11"/>
                    </a:cubicBezTo>
                    <a:cubicBezTo>
                      <a:pt x="43" y="0"/>
                      <a:pt x="25" y="0"/>
                      <a:pt x="12" y="12"/>
                    </a:cubicBezTo>
                    <a:cubicBezTo>
                      <a:pt x="0" y="24"/>
                      <a:pt x="2" y="37"/>
                      <a:pt x="10" y="50"/>
                    </a:cubicBez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ŝḷiḑè"/>
              <p:cNvSpPr/>
              <p:nvPr/>
            </p:nvSpPr>
            <p:spPr bwMode="auto">
              <a:xfrm>
                <a:off x="3287" y="266"/>
                <a:ext cx="59" cy="61"/>
              </a:xfrm>
              <a:custGeom>
                <a:avLst/>
                <a:gdLst>
                  <a:gd name="T0" fmla="*/ 8 w 33"/>
                  <a:gd name="T1" fmla="*/ 26 h 34"/>
                  <a:gd name="T2" fmla="*/ 28 w 33"/>
                  <a:gd name="T3" fmla="*/ 29 h 34"/>
                  <a:gd name="T4" fmla="*/ 26 w 33"/>
                  <a:gd name="T5" fmla="*/ 9 h 34"/>
                  <a:gd name="T6" fmla="*/ 5 w 33"/>
                  <a:gd name="T7" fmla="*/ 5 h 34"/>
                  <a:gd name="T8" fmla="*/ 8 w 33"/>
                  <a:gd name="T9" fmla="*/ 26 h 34"/>
                </a:gdLst>
                <a:ahLst/>
                <a:cxnLst>
                  <a:cxn ang="0">
                    <a:pos x="T0" y="T1"/>
                  </a:cxn>
                  <a:cxn ang="0">
                    <a:pos x="T2" y="T3"/>
                  </a:cxn>
                  <a:cxn ang="0">
                    <a:pos x="T4" y="T5"/>
                  </a:cxn>
                  <a:cxn ang="0">
                    <a:pos x="T6" y="T7"/>
                  </a:cxn>
                  <a:cxn ang="0">
                    <a:pos x="T8" y="T9"/>
                  </a:cxn>
                </a:cxnLst>
                <a:rect l="0" t="0" r="r" b="b"/>
                <a:pathLst>
                  <a:path w="33" h="34">
                    <a:moveTo>
                      <a:pt x="8" y="26"/>
                    </a:moveTo>
                    <a:cubicBezTo>
                      <a:pt x="14" y="32"/>
                      <a:pt x="24" y="34"/>
                      <a:pt x="28" y="29"/>
                    </a:cubicBezTo>
                    <a:cubicBezTo>
                      <a:pt x="33" y="25"/>
                      <a:pt x="32" y="15"/>
                      <a:pt x="26" y="9"/>
                    </a:cubicBezTo>
                    <a:cubicBezTo>
                      <a:pt x="19" y="2"/>
                      <a:pt x="10" y="0"/>
                      <a:pt x="5" y="5"/>
                    </a:cubicBezTo>
                    <a:cubicBezTo>
                      <a:pt x="0" y="10"/>
                      <a:pt x="2" y="19"/>
                      <a:pt x="8" y="26"/>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ṣḷïďê"/>
              <p:cNvSpPr/>
              <p:nvPr/>
            </p:nvSpPr>
            <p:spPr bwMode="auto">
              <a:xfrm>
                <a:off x="3287" y="238"/>
                <a:ext cx="115" cy="80"/>
              </a:xfrm>
              <a:custGeom>
                <a:avLst/>
                <a:gdLst>
                  <a:gd name="T0" fmla="*/ 62 w 64"/>
                  <a:gd name="T1" fmla="*/ 45 h 45"/>
                  <a:gd name="T2" fmla="*/ 15 w 64"/>
                  <a:gd name="T3" fmla="*/ 12 h 45"/>
                  <a:gd name="T4" fmla="*/ 38 w 64"/>
                  <a:gd name="T5" fmla="*/ 35 h 45"/>
                  <a:gd name="T6" fmla="*/ 33 w 64"/>
                  <a:gd name="T7" fmla="*/ 18 h 45"/>
                </a:gdLst>
                <a:ahLst/>
                <a:cxnLst>
                  <a:cxn ang="0">
                    <a:pos x="T0" y="T1"/>
                  </a:cxn>
                  <a:cxn ang="0">
                    <a:pos x="T2" y="T3"/>
                  </a:cxn>
                  <a:cxn ang="0">
                    <a:pos x="T4" y="T5"/>
                  </a:cxn>
                  <a:cxn ang="0">
                    <a:pos x="T6" y="T7"/>
                  </a:cxn>
                </a:cxnLst>
                <a:rect l="0" t="0" r="r" b="b"/>
                <a:pathLst>
                  <a:path w="64" h="45">
                    <a:moveTo>
                      <a:pt x="62" y="45"/>
                    </a:moveTo>
                    <a:cubicBezTo>
                      <a:pt x="64" y="25"/>
                      <a:pt x="30" y="0"/>
                      <a:pt x="15" y="12"/>
                    </a:cubicBezTo>
                    <a:cubicBezTo>
                      <a:pt x="0" y="23"/>
                      <a:pt x="27" y="44"/>
                      <a:pt x="38" y="35"/>
                    </a:cubicBezTo>
                    <a:cubicBezTo>
                      <a:pt x="47" y="28"/>
                      <a:pt x="33" y="18"/>
                      <a:pt x="33" y="18"/>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ľîḍé"/>
              <p:cNvSpPr/>
              <p:nvPr/>
            </p:nvSpPr>
            <p:spPr bwMode="auto">
              <a:xfrm>
                <a:off x="3334" y="240"/>
                <a:ext cx="115" cy="146"/>
              </a:xfrm>
              <a:custGeom>
                <a:avLst/>
                <a:gdLst>
                  <a:gd name="T0" fmla="*/ 9 w 64"/>
                  <a:gd name="T1" fmla="*/ 9 h 82"/>
                  <a:gd name="T2" fmla="*/ 45 w 64"/>
                  <a:gd name="T3" fmla="*/ 64 h 82"/>
                  <a:gd name="T4" fmla="*/ 18 w 64"/>
                  <a:gd name="T5" fmla="*/ 34 h 82"/>
                  <a:gd name="T6" fmla="*/ 9 w 64"/>
                  <a:gd name="T7" fmla="*/ 9 h 82"/>
                </a:gdLst>
                <a:ahLst/>
                <a:cxnLst>
                  <a:cxn ang="0">
                    <a:pos x="T0" y="T1"/>
                  </a:cxn>
                  <a:cxn ang="0">
                    <a:pos x="T2" y="T3"/>
                  </a:cxn>
                  <a:cxn ang="0">
                    <a:pos x="T4" y="T5"/>
                  </a:cxn>
                  <a:cxn ang="0">
                    <a:pos x="T6" y="T7"/>
                  </a:cxn>
                </a:cxnLst>
                <a:rect l="0" t="0" r="r" b="b"/>
                <a:pathLst>
                  <a:path w="64" h="82">
                    <a:moveTo>
                      <a:pt x="9" y="9"/>
                    </a:moveTo>
                    <a:cubicBezTo>
                      <a:pt x="26" y="0"/>
                      <a:pt x="64" y="47"/>
                      <a:pt x="45" y="64"/>
                    </a:cubicBezTo>
                    <a:cubicBezTo>
                      <a:pt x="25" y="82"/>
                      <a:pt x="2" y="49"/>
                      <a:pt x="18" y="34"/>
                    </a:cubicBezTo>
                    <a:cubicBezTo>
                      <a:pt x="18" y="34"/>
                      <a:pt x="0" y="14"/>
                      <a:pt x="9" y="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íŝliḓê"/>
              <p:cNvSpPr/>
              <p:nvPr/>
            </p:nvSpPr>
            <p:spPr bwMode="auto">
              <a:xfrm>
                <a:off x="3278" y="293"/>
                <a:ext cx="58" cy="49"/>
              </a:xfrm>
              <a:custGeom>
                <a:avLst/>
                <a:gdLst>
                  <a:gd name="T0" fmla="*/ 11 w 32"/>
                  <a:gd name="T1" fmla="*/ 24 h 27"/>
                  <a:gd name="T2" fmla="*/ 30 w 32"/>
                  <a:gd name="T3" fmla="*/ 21 h 27"/>
                  <a:gd name="T4" fmla="*/ 21 w 32"/>
                  <a:gd name="T5" fmla="*/ 4 h 27"/>
                  <a:gd name="T6" fmla="*/ 3 w 32"/>
                  <a:gd name="T7" fmla="*/ 7 h 27"/>
                  <a:gd name="T8" fmla="*/ 11 w 32"/>
                  <a:gd name="T9" fmla="*/ 24 h 27"/>
                </a:gdLst>
                <a:ahLst/>
                <a:cxnLst>
                  <a:cxn ang="0">
                    <a:pos x="T0" y="T1"/>
                  </a:cxn>
                  <a:cxn ang="0">
                    <a:pos x="T2" y="T3"/>
                  </a:cxn>
                  <a:cxn ang="0">
                    <a:pos x="T4" y="T5"/>
                  </a:cxn>
                  <a:cxn ang="0">
                    <a:pos x="T6" y="T7"/>
                  </a:cxn>
                  <a:cxn ang="0">
                    <a:pos x="T8" y="T9"/>
                  </a:cxn>
                </a:cxnLst>
                <a:rect l="0" t="0" r="r" b="b"/>
                <a:pathLst>
                  <a:path w="32" h="27">
                    <a:moveTo>
                      <a:pt x="11" y="24"/>
                    </a:moveTo>
                    <a:cubicBezTo>
                      <a:pt x="19" y="27"/>
                      <a:pt x="27" y="26"/>
                      <a:pt x="30" y="21"/>
                    </a:cubicBezTo>
                    <a:cubicBezTo>
                      <a:pt x="32" y="15"/>
                      <a:pt x="29" y="8"/>
                      <a:pt x="21" y="4"/>
                    </a:cubicBezTo>
                    <a:cubicBezTo>
                      <a:pt x="14" y="0"/>
                      <a:pt x="5" y="1"/>
                      <a:pt x="3" y="7"/>
                    </a:cubicBezTo>
                    <a:cubicBezTo>
                      <a:pt x="0" y="12"/>
                      <a:pt x="4" y="20"/>
                      <a:pt x="11" y="24"/>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šļïḑè"/>
              <p:cNvSpPr/>
              <p:nvPr/>
            </p:nvSpPr>
            <p:spPr bwMode="auto">
              <a:xfrm>
                <a:off x="3276" y="317"/>
                <a:ext cx="51" cy="41"/>
              </a:xfrm>
              <a:custGeom>
                <a:avLst/>
                <a:gdLst>
                  <a:gd name="T0" fmla="*/ 10 w 28"/>
                  <a:gd name="T1" fmla="*/ 20 h 23"/>
                  <a:gd name="T2" fmla="*/ 25 w 28"/>
                  <a:gd name="T3" fmla="*/ 17 h 23"/>
                  <a:gd name="T4" fmla="*/ 18 w 28"/>
                  <a:gd name="T5" fmla="*/ 3 h 23"/>
                  <a:gd name="T6" fmla="*/ 2 w 28"/>
                  <a:gd name="T7" fmla="*/ 6 h 23"/>
                  <a:gd name="T8" fmla="*/ 10 w 28"/>
                  <a:gd name="T9" fmla="*/ 20 h 23"/>
                </a:gdLst>
                <a:ahLst/>
                <a:cxnLst>
                  <a:cxn ang="0">
                    <a:pos x="T0" y="T1"/>
                  </a:cxn>
                  <a:cxn ang="0">
                    <a:pos x="T2" y="T3"/>
                  </a:cxn>
                  <a:cxn ang="0">
                    <a:pos x="T4" y="T5"/>
                  </a:cxn>
                  <a:cxn ang="0">
                    <a:pos x="T6" y="T7"/>
                  </a:cxn>
                  <a:cxn ang="0">
                    <a:pos x="T8" y="T9"/>
                  </a:cxn>
                </a:cxnLst>
                <a:rect l="0" t="0" r="r" b="b"/>
                <a:pathLst>
                  <a:path w="28" h="23">
                    <a:moveTo>
                      <a:pt x="10" y="20"/>
                    </a:moveTo>
                    <a:cubicBezTo>
                      <a:pt x="16" y="23"/>
                      <a:pt x="23" y="22"/>
                      <a:pt x="25" y="17"/>
                    </a:cubicBezTo>
                    <a:cubicBezTo>
                      <a:pt x="28" y="13"/>
                      <a:pt x="24" y="6"/>
                      <a:pt x="18" y="3"/>
                    </a:cubicBezTo>
                    <a:cubicBezTo>
                      <a:pt x="12" y="0"/>
                      <a:pt x="5" y="1"/>
                      <a:pt x="2" y="6"/>
                    </a:cubicBezTo>
                    <a:cubicBezTo>
                      <a:pt x="0" y="10"/>
                      <a:pt x="3" y="17"/>
                      <a:pt x="10" y="2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îṣḷiďê"/>
              <p:cNvSpPr/>
              <p:nvPr/>
            </p:nvSpPr>
            <p:spPr bwMode="auto">
              <a:xfrm>
                <a:off x="3362" y="297"/>
                <a:ext cx="85" cy="105"/>
              </a:xfrm>
              <a:custGeom>
                <a:avLst/>
                <a:gdLst>
                  <a:gd name="T0" fmla="*/ 38 w 85"/>
                  <a:gd name="T1" fmla="*/ 105 h 105"/>
                  <a:gd name="T2" fmla="*/ 85 w 85"/>
                  <a:gd name="T3" fmla="*/ 20 h 105"/>
                  <a:gd name="T4" fmla="*/ 45 w 85"/>
                  <a:gd name="T5" fmla="*/ 0 h 105"/>
                  <a:gd name="T6" fmla="*/ 0 w 85"/>
                  <a:gd name="T7" fmla="*/ 86 h 105"/>
                  <a:gd name="T8" fmla="*/ 38 w 85"/>
                  <a:gd name="T9" fmla="*/ 105 h 105"/>
                </a:gdLst>
                <a:ahLst/>
                <a:cxnLst>
                  <a:cxn ang="0">
                    <a:pos x="T0" y="T1"/>
                  </a:cxn>
                  <a:cxn ang="0">
                    <a:pos x="T2" y="T3"/>
                  </a:cxn>
                  <a:cxn ang="0">
                    <a:pos x="T4" y="T5"/>
                  </a:cxn>
                  <a:cxn ang="0">
                    <a:pos x="T6" y="T7"/>
                  </a:cxn>
                  <a:cxn ang="0">
                    <a:pos x="T8" y="T9"/>
                  </a:cxn>
                </a:cxnLst>
                <a:rect l="0" t="0" r="r" b="b"/>
                <a:pathLst>
                  <a:path w="85" h="105">
                    <a:moveTo>
                      <a:pt x="38" y="105"/>
                    </a:moveTo>
                    <a:lnTo>
                      <a:pt x="85" y="20"/>
                    </a:lnTo>
                    <a:lnTo>
                      <a:pt x="45" y="0"/>
                    </a:lnTo>
                    <a:lnTo>
                      <a:pt x="0" y="86"/>
                    </a:lnTo>
                    <a:lnTo>
                      <a:pt x="38"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iṩlídé"/>
              <p:cNvSpPr/>
              <p:nvPr/>
            </p:nvSpPr>
            <p:spPr bwMode="auto">
              <a:xfrm>
                <a:off x="3384" y="302"/>
                <a:ext cx="1084" cy="351"/>
              </a:xfrm>
              <a:custGeom>
                <a:avLst/>
                <a:gdLst>
                  <a:gd name="T0" fmla="*/ 1084 w 1084"/>
                  <a:gd name="T1" fmla="*/ 120 h 351"/>
                  <a:gd name="T2" fmla="*/ 754 w 1084"/>
                  <a:gd name="T3" fmla="*/ 261 h 351"/>
                  <a:gd name="T4" fmla="*/ 695 w 1084"/>
                  <a:gd name="T5" fmla="*/ 286 h 351"/>
                  <a:gd name="T6" fmla="*/ 548 w 1084"/>
                  <a:gd name="T7" fmla="*/ 349 h 351"/>
                  <a:gd name="T8" fmla="*/ 547 w 1084"/>
                  <a:gd name="T9" fmla="*/ 351 h 351"/>
                  <a:gd name="T10" fmla="*/ 545 w 1084"/>
                  <a:gd name="T11" fmla="*/ 351 h 351"/>
                  <a:gd name="T12" fmla="*/ 545 w 1084"/>
                  <a:gd name="T13" fmla="*/ 351 h 351"/>
                  <a:gd name="T14" fmla="*/ 543 w 1084"/>
                  <a:gd name="T15" fmla="*/ 349 h 351"/>
                  <a:gd name="T16" fmla="*/ 0 w 1084"/>
                  <a:gd name="T17" fmla="*/ 100 h 351"/>
                  <a:gd name="T18" fmla="*/ 52 w 1084"/>
                  <a:gd name="T19" fmla="*/ 0 h 351"/>
                  <a:gd name="T20" fmla="*/ 550 w 1084"/>
                  <a:gd name="T21" fmla="*/ 190 h 351"/>
                  <a:gd name="T22" fmla="*/ 1038 w 1084"/>
                  <a:gd name="T23" fmla="*/ 18 h 351"/>
                  <a:gd name="T24" fmla="*/ 1084 w 1084"/>
                  <a:gd name="T25" fmla="*/ 12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4" h="351">
                    <a:moveTo>
                      <a:pt x="1084" y="120"/>
                    </a:moveTo>
                    <a:lnTo>
                      <a:pt x="754" y="261"/>
                    </a:lnTo>
                    <a:lnTo>
                      <a:pt x="695" y="286"/>
                    </a:lnTo>
                    <a:lnTo>
                      <a:pt x="548" y="349"/>
                    </a:lnTo>
                    <a:lnTo>
                      <a:pt x="547" y="351"/>
                    </a:lnTo>
                    <a:lnTo>
                      <a:pt x="545" y="351"/>
                    </a:lnTo>
                    <a:lnTo>
                      <a:pt x="545" y="351"/>
                    </a:lnTo>
                    <a:lnTo>
                      <a:pt x="543" y="349"/>
                    </a:lnTo>
                    <a:lnTo>
                      <a:pt x="0" y="100"/>
                    </a:lnTo>
                    <a:lnTo>
                      <a:pt x="52" y="0"/>
                    </a:lnTo>
                    <a:lnTo>
                      <a:pt x="550" y="190"/>
                    </a:lnTo>
                    <a:lnTo>
                      <a:pt x="1038" y="18"/>
                    </a:lnTo>
                    <a:lnTo>
                      <a:pt x="1084" y="12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ṧḻîďê"/>
              <p:cNvSpPr/>
              <p:nvPr/>
            </p:nvSpPr>
            <p:spPr bwMode="auto">
              <a:xfrm>
                <a:off x="4015" y="1345"/>
                <a:ext cx="104" cy="91"/>
              </a:xfrm>
              <a:custGeom>
                <a:avLst/>
                <a:gdLst>
                  <a:gd name="T0" fmla="*/ 47 w 58"/>
                  <a:gd name="T1" fmla="*/ 0 h 51"/>
                  <a:gd name="T2" fmla="*/ 10 w 58"/>
                  <a:gd name="T3" fmla="*/ 0 h 51"/>
                  <a:gd name="T4" fmla="*/ 0 w 58"/>
                  <a:gd name="T5" fmla="*/ 9 h 51"/>
                  <a:gd name="T6" fmla="*/ 1 w 58"/>
                  <a:gd name="T7" fmla="*/ 41 h 51"/>
                  <a:gd name="T8" fmla="*/ 10 w 58"/>
                  <a:gd name="T9" fmla="*/ 51 h 51"/>
                  <a:gd name="T10" fmla="*/ 48 w 58"/>
                  <a:gd name="T11" fmla="*/ 51 h 51"/>
                  <a:gd name="T12" fmla="*/ 58 w 58"/>
                  <a:gd name="T13" fmla="*/ 41 h 51"/>
                  <a:gd name="T14" fmla="*/ 56 w 58"/>
                  <a:gd name="T15" fmla="*/ 9 h 51"/>
                  <a:gd name="T16" fmla="*/ 47 w 5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1">
                    <a:moveTo>
                      <a:pt x="47" y="0"/>
                    </a:moveTo>
                    <a:cubicBezTo>
                      <a:pt x="10" y="0"/>
                      <a:pt x="10" y="0"/>
                      <a:pt x="10" y="0"/>
                    </a:cubicBezTo>
                    <a:cubicBezTo>
                      <a:pt x="5" y="0"/>
                      <a:pt x="0" y="3"/>
                      <a:pt x="0" y="9"/>
                    </a:cubicBezTo>
                    <a:cubicBezTo>
                      <a:pt x="1" y="41"/>
                      <a:pt x="1" y="41"/>
                      <a:pt x="1" y="41"/>
                    </a:cubicBezTo>
                    <a:cubicBezTo>
                      <a:pt x="1" y="47"/>
                      <a:pt x="5" y="51"/>
                      <a:pt x="10" y="51"/>
                    </a:cubicBezTo>
                    <a:cubicBezTo>
                      <a:pt x="48" y="51"/>
                      <a:pt x="48" y="51"/>
                      <a:pt x="48" y="51"/>
                    </a:cubicBezTo>
                    <a:cubicBezTo>
                      <a:pt x="54" y="51"/>
                      <a:pt x="58" y="47"/>
                      <a:pt x="58" y="41"/>
                    </a:cubicBezTo>
                    <a:cubicBezTo>
                      <a:pt x="56" y="9"/>
                      <a:pt x="56" y="9"/>
                      <a:pt x="56" y="9"/>
                    </a:cubicBezTo>
                    <a:cubicBezTo>
                      <a:pt x="56" y="3"/>
                      <a:pt x="52" y="0"/>
                      <a:pt x="4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sḻïde"/>
              <p:cNvSpPr/>
              <p:nvPr/>
            </p:nvSpPr>
            <p:spPr bwMode="auto">
              <a:xfrm>
                <a:off x="4027" y="1406"/>
                <a:ext cx="162" cy="27"/>
              </a:xfrm>
              <a:custGeom>
                <a:avLst/>
                <a:gdLst>
                  <a:gd name="T0" fmla="*/ 7 w 90"/>
                  <a:gd name="T1" fmla="*/ 0 h 15"/>
                  <a:gd name="T2" fmla="*/ 83 w 90"/>
                  <a:gd name="T3" fmla="*/ 0 h 15"/>
                  <a:gd name="T4" fmla="*/ 90 w 90"/>
                  <a:gd name="T5" fmla="*/ 7 h 15"/>
                  <a:gd name="T6" fmla="*/ 90 w 90"/>
                  <a:gd name="T7" fmla="*/ 8 h 15"/>
                  <a:gd name="T8" fmla="*/ 83 w 90"/>
                  <a:gd name="T9" fmla="*/ 15 h 15"/>
                  <a:gd name="T10" fmla="*/ 7 w 90"/>
                  <a:gd name="T11" fmla="*/ 15 h 15"/>
                  <a:gd name="T12" fmla="*/ 0 w 90"/>
                  <a:gd name="T13" fmla="*/ 8 h 15"/>
                  <a:gd name="T14" fmla="*/ 0 w 90"/>
                  <a:gd name="T15" fmla="*/ 7 h 15"/>
                  <a:gd name="T16" fmla="*/ 7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7" y="0"/>
                    </a:moveTo>
                    <a:cubicBezTo>
                      <a:pt x="83" y="0"/>
                      <a:pt x="83" y="0"/>
                      <a:pt x="83" y="0"/>
                    </a:cubicBezTo>
                    <a:cubicBezTo>
                      <a:pt x="87" y="0"/>
                      <a:pt x="90" y="3"/>
                      <a:pt x="90" y="7"/>
                    </a:cubicBezTo>
                    <a:cubicBezTo>
                      <a:pt x="90" y="8"/>
                      <a:pt x="90" y="8"/>
                      <a:pt x="90" y="8"/>
                    </a:cubicBezTo>
                    <a:cubicBezTo>
                      <a:pt x="90" y="12"/>
                      <a:pt x="87" y="15"/>
                      <a:pt x="83" y="15"/>
                    </a:cubicBezTo>
                    <a:cubicBezTo>
                      <a:pt x="7" y="15"/>
                      <a:pt x="7" y="15"/>
                      <a:pt x="7" y="15"/>
                    </a:cubicBezTo>
                    <a:cubicBezTo>
                      <a:pt x="3" y="15"/>
                      <a:pt x="0" y="12"/>
                      <a:pt x="0" y="8"/>
                    </a:cubicBezTo>
                    <a:cubicBezTo>
                      <a:pt x="0" y="7"/>
                      <a:pt x="0" y="7"/>
                      <a:pt x="0" y="7"/>
                    </a:cubicBezTo>
                    <a:cubicBezTo>
                      <a:pt x="0" y="3"/>
                      <a:pt x="3" y="0"/>
                      <a:pt x="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ṣḻïḑé"/>
              <p:cNvSpPr/>
              <p:nvPr/>
            </p:nvSpPr>
            <p:spPr bwMode="auto">
              <a:xfrm>
                <a:off x="4058" y="1356"/>
                <a:ext cx="132" cy="64"/>
              </a:xfrm>
              <a:custGeom>
                <a:avLst/>
                <a:gdLst>
                  <a:gd name="T0" fmla="*/ 74 w 74"/>
                  <a:gd name="T1" fmla="*/ 36 h 36"/>
                  <a:gd name="T2" fmla="*/ 74 w 74"/>
                  <a:gd name="T3" fmla="*/ 34 h 36"/>
                  <a:gd name="T4" fmla="*/ 41 w 74"/>
                  <a:gd name="T5" fmla="*/ 0 h 36"/>
                  <a:gd name="T6" fmla="*/ 33 w 74"/>
                  <a:gd name="T7" fmla="*/ 0 h 36"/>
                  <a:gd name="T8" fmla="*/ 0 w 74"/>
                  <a:gd name="T9" fmla="*/ 34 h 36"/>
                  <a:gd name="T10" fmla="*/ 0 w 74"/>
                  <a:gd name="T11" fmla="*/ 36 h 36"/>
                  <a:gd name="T12" fmla="*/ 74 w 7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74" y="36"/>
                    </a:moveTo>
                    <a:cubicBezTo>
                      <a:pt x="74" y="34"/>
                      <a:pt x="74" y="34"/>
                      <a:pt x="74" y="34"/>
                    </a:cubicBezTo>
                    <a:cubicBezTo>
                      <a:pt x="74" y="15"/>
                      <a:pt x="59" y="0"/>
                      <a:pt x="41" y="0"/>
                    </a:cubicBezTo>
                    <a:cubicBezTo>
                      <a:pt x="33" y="0"/>
                      <a:pt x="33" y="0"/>
                      <a:pt x="33" y="0"/>
                    </a:cubicBezTo>
                    <a:cubicBezTo>
                      <a:pt x="15" y="0"/>
                      <a:pt x="0" y="15"/>
                      <a:pt x="0" y="34"/>
                    </a:cubicBezTo>
                    <a:cubicBezTo>
                      <a:pt x="0" y="36"/>
                      <a:pt x="0" y="36"/>
                      <a:pt x="0" y="36"/>
                    </a:cubicBezTo>
                    <a:lnTo>
                      <a:pt x="74" y="3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ŝ1îdè"/>
              <p:cNvSpPr/>
              <p:nvPr/>
            </p:nvSpPr>
            <p:spPr bwMode="auto">
              <a:xfrm>
                <a:off x="4081" y="1359"/>
                <a:ext cx="90" cy="47"/>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ṧ1îḍê"/>
              <p:cNvSpPr/>
              <p:nvPr/>
            </p:nvSpPr>
            <p:spPr bwMode="auto">
              <a:xfrm>
                <a:off x="4149" y="1374"/>
                <a:ext cx="11" cy="5"/>
              </a:xfrm>
              <a:custGeom>
                <a:avLst/>
                <a:gdLst>
                  <a:gd name="T0" fmla="*/ 6 w 6"/>
                  <a:gd name="T1" fmla="*/ 3 h 3"/>
                  <a:gd name="T2" fmla="*/ 0 w 6"/>
                  <a:gd name="T3" fmla="*/ 0 h 3"/>
                </a:gdLst>
                <a:ahLst/>
                <a:cxnLst>
                  <a:cxn ang="0">
                    <a:pos x="T0" y="T1"/>
                  </a:cxn>
                  <a:cxn ang="0">
                    <a:pos x="T2" y="T3"/>
                  </a:cxn>
                </a:cxnLst>
                <a:rect l="0" t="0" r="r" b="b"/>
                <a:pathLst>
                  <a:path w="6" h="3">
                    <a:moveTo>
                      <a:pt x="6" y="3"/>
                    </a:moveTo>
                    <a:cubicBezTo>
                      <a:pt x="5" y="2"/>
                      <a:pt x="3" y="1"/>
                      <a:pt x="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sļîdê"/>
              <p:cNvSpPr/>
              <p:nvPr/>
            </p:nvSpPr>
            <p:spPr bwMode="auto">
              <a:xfrm>
                <a:off x="4142" y="1367"/>
                <a:ext cx="23" cy="18"/>
              </a:xfrm>
              <a:custGeom>
                <a:avLst/>
                <a:gdLst>
                  <a:gd name="T0" fmla="*/ 12 w 13"/>
                  <a:gd name="T1" fmla="*/ 6 h 10"/>
                  <a:gd name="T2" fmla="*/ 6 w 13"/>
                  <a:gd name="T3" fmla="*/ 2 h 10"/>
                  <a:gd name="T4" fmla="*/ 3 w 13"/>
                  <a:gd name="T5" fmla="*/ 6 h 10"/>
                  <a:gd name="T6" fmla="*/ 9 w 13"/>
                  <a:gd name="T7" fmla="*/ 9 h 10"/>
                  <a:gd name="T8" fmla="*/ 12 w 13"/>
                  <a:gd name="T9" fmla="*/ 9 h 10"/>
                  <a:gd name="T10" fmla="*/ 12 w 13"/>
                  <a:gd name="T11" fmla="*/ 6 h 10"/>
                </a:gdLst>
                <a:ahLst/>
                <a:cxnLst>
                  <a:cxn ang="0">
                    <a:pos x="T0" y="T1"/>
                  </a:cxn>
                  <a:cxn ang="0">
                    <a:pos x="T2" y="T3"/>
                  </a:cxn>
                  <a:cxn ang="0">
                    <a:pos x="T4" y="T5"/>
                  </a:cxn>
                  <a:cxn ang="0">
                    <a:pos x="T6" y="T7"/>
                  </a:cxn>
                  <a:cxn ang="0">
                    <a:pos x="T8" y="T9"/>
                  </a:cxn>
                  <a:cxn ang="0">
                    <a:pos x="T10" y="T11"/>
                  </a:cxn>
                </a:cxnLst>
                <a:rect l="0" t="0" r="r" b="b"/>
                <a:pathLst>
                  <a:path w="13" h="10">
                    <a:moveTo>
                      <a:pt x="12" y="6"/>
                    </a:moveTo>
                    <a:cubicBezTo>
                      <a:pt x="10" y="4"/>
                      <a:pt x="8" y="3"/>
                      <a:pt x="6" y="2"/>
                    </a:cubicBezTo>
                    <a:cubicBezTo>
                      <a:pt x="3" y="0"/>
                      <a:pt x="0" y="5"/>
                      <a:pt x="3" y="6"/>
                    </a:cubicBezTo>
                    <a:cubicBezTo>
                      <a:pt x="5" y="7"/>
                      <a:pt x="7" y="8"/>
                      <a:pt x="9" y="9"/>
                    </a:cubicBezTo>
                    <a:cubicBezTo>
                      <a:pt x="10" y="10"/>
                      <a:pt x="11" y="10"/>
                      <a:pt x="12" y="9"/>
                    </a:cubicBezTo>
                    <a:cubicBezTo>
                      <a:pt x="13" y="8"/>
                      <a:pt x="13" y="7"/>
                      <a:pt x="12" y="6"/>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ïŝ1îdé"/>
              <p:cNvSpPr/>
              <p:nvPr/>
            </p:nvSpPr>
            <p:spPr bwMode="auto">
              <a:xfrm>
                <a:off x="4015" y="1420"/>
                <a:ext cx="175" cy="16"/>
              </a:xfrm>
              <a:custGeom>
                <a:avLst/>
                <a:gdLst>
                  <a:gd name="T0" fmla="*/ 1 w 98"/>
                  <a:gd name="T1" fmla="*/ 9 h 9"/>
                  <a:gd name="T2" fmla="*/ 96 w 98"/>
                  <a:gd name="T3" fmla="*/ 9 h 9"/>
                  <a:gd name="T4" fmla="*/ 98 w 98"/>
                  <a:gd name="T5" fmla="*/ 7 h 9"/>
                  <a:gd name="T6" fmla="*/ 98 w 98"/>
                  <a:gd name="T7" fmla="*/ 2 h 9"/>
                  <a:gd name="T8" fmla="*/ 96 w 98"/>
                  <a:gd name="T9" fmla="*/ 0 h 9"/>
                  <a:gd name="T10" fmla="*/ 1 w 98"/>
                  <a:gd name="T11" fmla="*/ 0 h 9"/>
                  <a:gd name="T12" fmla="*/ 0 w 98"/>
                  <a:gd name="T13" fmla="*/ 2 h 9"/>
                  <a:gd name="T14" fmla="*/ 0 w 98"/>
                  <a:gd name="T15" fmla="*/ 7 h 9"/>
                  <a:gd name="T16" fmla="*/ 1 w 9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
                    <a:moveTo>
                      <a:pt x="1" y="9"/>
                    </a:moveTo>
                    <a:cubicBezTo>
                      <a:pt x="96" y="9"/>
                      <a:pt x="96" y="9"/>
                      <a:pt x="96" y="9"/>
                    </a:cubicBezTo>
                    <a:cubicBezTo>
                      <a:pt x="97" y="9"/>
                      <a:pt x="98" y="8"/>
                      <a:pt x="98" y="7"/>
                    </a:cubicBezTo>
                    <a:cubicBezTo>
                      <a:pt x="98" y="2"/>
                      <a:pt x="98" y="2"/>
                      <a:pt x="98" y="2"/>
                    </a:cubicBezTo>
                    <a:cubicBezTo>
                      <a:pt x="98" y="0"/>
                      <a:pt x="97" y="0"/>
                      <a:pt x="96" y="0"/>
                    </a:cubicBezTo>
                    <a:cubicBezTo>
                      <a:pt x="1" y="0"/>
                      <a:pt x="1" y="0"/>
                      <a:pt x="1" y="0"/>
                    </a:cubicBezTo>
                    <a:cubicBezTo>
                      <a:pt x="0" y="0"/>
                      <a:pt x="0" y="0"/>
                      <a:pt x="0" y="2"/>
                    </a:cubicBezTo>
                    <a:cubicBezTo>
                      <a:pt x="0" y="7"/>
                      <a:pt x="0" y="7"/>
                      <a:pt x="0" y="7"/>
                    </a:cubicBezTo>
                    <a:cubicBezTo>
                      <a:pt x="0" y="8"/>
                      <a:pt x="0" y="9"/>
                      <a:pt x="1"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šľîḓè"/>
              <p:cNvSpPr/>
              <p:nvPr/>
            </p:nvSpPr>
            <p:spPr bwMode="auto">
              <a:xfrm>
                <a:off x="3746" y="1345"/>
                <a:ext cx="102" cy="91"/>
              </a:xfrm>
              <a:custGeom>
                <a:avLst/>
                <a:gdLst>
                  <a:gd name="T0" fmla="*/ 10 w 57"/>
                  <a:gd name="T1" fmla="*/ 0 h 51"/>
                  <a:gd name="T2" fmla="*/ 48 w 57"/>
                  <a:gd name="T3" fmla="*/ 0 h 51"/>
                  <a:gd name="T4" fmla="*/ 57 w 57"/>
                  <a:gd name="T5" fmla="*/ 9 h 51"/>
                  <a:gd name="T6" fmla="*/ 57 w 57"/>
                  <a:gd name="T7" fmla="*/ 41 h 51"/>
                  <a:gd name="T8" fmla="*/ 47 w 57"/>
                  <a:gd name="T9" fmla="*/ 51 h 51"/>
                  <a:gd name="T10" fmla="*/ 9 w 57"/>
                  <a:gd name="T11" fmla="*/ 51 h 51"/>
                  <a:gd name="T12" fmla="*/ 0 w 57"/>
                  <a:gd name="T13" fmla="*/ 41 h 51"/>
                  <a:gd name="T14" fmla="*/ 1 w 57"/>
                  <a:gd name="T15" fmla="*/ 9 h 51"/>
                  <a:gd name="T16" fmla="*/ 10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10" y="0"/>
                    </a:moveTo>
                    <a:cubicBezTo>
                      <a:pt x="48" y="0"/>
                      <a:pt x="48" y="0"/>
                      <a:pt x="48" y="0"/>
                    </a:cubicBezTo>
                    <a:cubicBezTo>
                      <a:pt x="53" y="0"/>
                      <a:pt x="57" y="3"/>
                      <a:pt x="57" y="9"/>
                    </a:cubicBezTo>
                    <a:cubicBezTo>
                      <a:pt x="57" y="41"/>
                      <a:pt x="57" y="41"/>
                      <a:pt x="57" y="41"/>
                    </a:cubicBezTo>
                    <a:cubicBezTo>
                      <a:pt x="57" y="47"/>
                      <a:pt x="53" y="51"/>
                      <a:pt x="47" y="51"/>
                    </a:cubicBezTo>
                    <a:cubicBezTo>
                      <a:pt x="9" y="51"/>
                      <a:pt x="9" y="51"/>
                      <a:pt x="9" y="51"/>
                    </a:cubicBezTo>
                    <a:cubicBezTo>
                      <a:pt x="4" y="51"/>
                      <a:pt x="0" y="47"/>
                      <a:pt x="0" y="41"/>
                    </a:cubicBezTo>
                    <a:cubicBezTo>
                      <a:pt x="1" y="9"/>
                      <a:pt x="1" y="9"/>
                      <a:pt x="1" y="9"/>
                    </a:cubicBezTo>
                    <a:cubicBezTo>
                      <a:pt x="1" y="3"/>
                      <a:pt x="5" y="0"/>
                      <a:pt x="10"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ṡḷîḑè"/>
              <p:cNvSpPr/>
              <p:nvPr/>
            </p:nvSpPr>
            <p:spPr bwMode="auto">
              <a:xfrm>
                <a:off x="3676" y="1406"/>
                <a:ext cx="161" cy="27"/>
              </a:xfrm>
              <a:custGeom>
                <a:avLst/>
                <a:gdLst>
                  <a:gd name="T0" fmla="*/ 83 w 90"/>
                  <a:gd name="T1" fmla="*/ 0 h 15"/>
                  <a:gd name="T2" fmla="*/ 7 w 90"/>
                  <a:gd name="T3" fmla="*/ 0 h 15"/>
                  <a:gd name="T4" fmla="*/ 0 w 90"/>
                  <a:gd name="T5" fmla="*/ 7 h 15"/>
                  <a:gd name="T6" fmla="*/ 0 w 90"/>
                  <a:gd name="T7" fmla="*/ 8 h 15"/>
                  <a:gd name="T8" fmla="*/ 7 w 90"/>
                  <a:gd name="T9" fmla="*/ 15 h 15"/>
                  <a:gd name="T10" fmla="*/ 83 w 90"/>
                  <a:gd name="T11" fmla="*/ 15 h 15"/>
                  <a:gd name="T12" fmla="*/ 90 w 90"/>
                  <a:gd name="T13" fmla="*/ 8 h 15"/>
                  <a:gd name="T14" fmla="*/ 90 w 90"/>
                  <a:gd name="T15" fmla="*/ 7 h 15"/>
                  <a:gd name="T16" fmla="*/ 83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83" y="0"/>
                    </a:moveTo>
                    <a:cubicBezTo>
                      <a:pt x="7" y="0"/>
                      <a:pt x="7" y="0"/>
                      <a:pt x="7" y="0"/>
                    </a:cubicBezTo>
                    <a:cubicBezTo>
                      <a:pt x="3" y="0"/>
                      <a:pt x="0" y="3"/>
                      <a:pt x="0" y="7"/>
                    </a:cubicBezTo>
                    <a:cubicBezTo>
                      <a:pt x="0" y="8"/>
                      <a:pt x="0" y="8"/>
                      <a:pt x="0" y="8"/>
                    </a:cubicBezTo>
                    <a:cubicBezTo>
                      <a:pt x="0" y="12"/>
                      <a:pt x="3" y="15"/>
                      <a:pt x="7" y="15"/>
                    </a:cubicBezTo>
                    <a:cubicBezTo>
                      <a:pt x="83" y="15"/>
                      <a:pt x="83" y="15"/>
                      <a:pt x="83" y="15"/>
                    </a:cubicBezTo>
                    <a:cubicBezTo>
                      <a:pt x="87" y="15"/>
                      <a:pt x="90" y="12"/>
                      <a:pt x="90" y="8"/>
                    </a:cubicBezTo>
                    <a:cubicBezTo>
                      <a:pt x="90" y="7"/>
                      <a:pt x="90" y="7"/>
                      <a:pt x="90" y="7"/>
                    </a:cubicBezTo>
                    <a:cubicBezTo>
                      <a:pt x="90" y="3"/>
                      <a:pt x="87" y="0"/>
                      <a:pt x="83"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ṣḷîḑe"/>
              <p:cNvSpPr/>
              <p:nvPr/>
            </p:nvSpPr>
            <p:spPr bwMode="auto">
              <a:xfrm>
                <a:off x="3672" y="1356"/>
                <a:ext cx="135" cy="64"/>
              </a:xfrm>
              <a:custGeom>
                <a:avLst/>
                <a:gdLst>
                  <a:gd name="T0" fmla="*/ 0 w 75"/>
                  <a:gd name="T1" fmla="*/ 36 h 36"/>
                  <a:gd name="T2" fmla="*/ 0 w 75"/>
                  <a:gd name="T3" fmla="*/ 34 h 36"/>
                  <a:gd name="T4" fmla="*/ 34 w 75"/>
                  <a:gd name="T5" fmla="*/ 0 h 36"/>
                  <a:gd name="T6" fmla="*/ 42 w 75"/>
                  <a:gd name="T7" fmla="*/ 0 h 36"/>
                  <a:gd name="T8" fmla="*/ 75 w 75"/>
                  <a:gd name="T9" fmla="*/ 34 h 36"/>
                  <a:gd name="T10" fmla="*/ 75 w 75"/>
                  <a:gd name="T11" fmla="*/ 36 h 36"/>
                  <a:gd name="T12" fmla="*/ 0 w 7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5" h="36">
                    <a:moveTo>
                      <a:pt x="0" y="36"/>
                    </a:moveTo>
                    <a:cubicBezTo>
                      <a:pt x="0" y="34"/>
                      <a:pt x="0" y="34"/>
                      <a:pt x="0" y="34"/>
                    </a:cubicBezTo>
                    <a:cubicBezTo>
                      <a:pt x="0" y="15"/>
                      <a:pt x="15" y="0"/>
                      <a:pt x="34" y="0"/>
                    </a:cubicBezTo>
                    <a:cubicBezTo>
                      <a:pt x="42" y="0"/>
                      <a:pt x="42" y="0"/>
                      <a:pt x="42" y="0"/>
                    </a:cubicBezTo>
                    <a:cubicBezTo>
                      <a:pt x="60" y="0"/>
                      <a:pt x="75" y="15"/>
                      <a:pt x="75" y="34"/>
                    </a:cubicBezTo>
                    <a:cubicBezTo>
                      <a:pt x="75" y="36"/>
                      <a:pt x="75" y="36"/>
                      <a:pt x="75" y="36"/>
                    </a:cubicBezTo>
                    <a:lnTo>
                      <a:pt x="0" y="3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ḷïḑe"/>
              <p:cNvSpPr/>
              <p:nvPr/>
            </p:nvSpPr>
            <p:spPr bwMode="auto">
              <a:xfrm>
                <a:off x="3692" y="1359"/>
                <a:ext cx="92" cy="47"/>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ŝļiďê"/>
              <p:cNvSpPr/>
              <p:nvPr/>
            </p:nvSpPr>
            <p:spPr bwMode="auto">
              <a:xfrm>
                <a:off x="3703" y="1374"/>
                <a:ext cx="11" cy="5"/>
              </a:xfrm>
              <a:custGeom>
                <a:avLst/>
                <a:gdLst>
                  <a:gd name="T0" fmla="*/ 0 w 6"/>
                  <a:gd name="T1" fmla="*/ 3 h 3"/>
                  <a:gd name="T2" fmla="*/ 6 w 6"/>
                  <a:gd name="T3" fmla="*/ 0 h 3"/>
                </a:gdLst>
                <a:ahLst/>
                <a:cxnLst>
                  <a:cxn ang="0">
                    <a:pos x="T0" y="T1"/>
                  </a:cxn>
                  <a:cxn ang="0">
                    <a:pos x="T2" y="T3"/>
                  </a:cxn>
                </a:cxnLst>
                <a:rect l="0" t="0" r="r" b="b"/>
                <a:pathLst>
                  <a:path w="6" h="3">
                    <a:moveTo>
                      <a:pt x="0" y="3"/>
                    </a:moveTo>
                    <a:cubicBezTo>
                      <a:pt x="2" y="2"/>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sļîde"/>
              <p:cNvSpPr/>
              <p:nvPr/>
            </p:nvSpPr>
            <p:spPr bwMode="auto">
              <a:xfrm>
                <a:off x="3698" y="1367"/>
                <a:ext cx="23" cy="18"/>
              </a:xfrm>
              <a:custGeom>
                <a:avLst/>
                <a:gdLst>
                  <a:gd name="T0" fmla="*/ 5 w 13"/>
                  <a:gd name="T1" fmla="*/ 9 h 10"/>
                  <a:gd name="T2" fmla="*/ 10 w 13"/>
                  <a:gd name="T3" fmla="*/ 6 h 10"/>
                  <a:gd name="T4" fmla="*/ 8 w 13"/>
                  <a:gd name="T5" fmla="*/ 2 h 10"/>
                  <a:gd name="T6" fmla="*/ 1 w 13"/>
                  <a:gd name="T7" fmla="*/ 6 h 10"/>
                  <a:gd name="T8" fmla="*/ 1 w 13"/>
                  <a:gd name="T9" fmla="*/ 9 h 10"/>
                  <a:gd name="T10" fmla="*/ 5 w 13"/>
                  <a:gd name="T11" fmla="*/ 9 h 10"/>
                </a:gdLst>
                <a:ahLst/>
                <a:cxnLst>
                  <a:cxn ang="0">
                    <a:pos x="T0" y="T1"/>
                  </a:cxn>
                  <a:cxn ang="0">
                    <a:pos x="T2" y="T3"/>
                  </a:cxn>
                  <a:cxn ang="0">
                    <a:pos x="T4" y="T5"/>
                  </a:cxn>
                  <a:cxn ang="0">
                    <a:pos x="T6" y="T7"/>
                  </a:cxn>
                  <a:cxn ang="0">
                    <a:pos x="T8" y="T9"/>
                  </a:cxn>
                  <a:cxn ang="0">
                    <a:pos x="T10" y="T11"/>
                  </a:cxn>
                </a:cxnLst>
                <a:rect l="0" t="0" r="r" b="b"/>
                <a:pathLst>
                  <a:path w="13" h="10">
                    <a:moveTo>
                      <a:pt x="5" y="9"/>
                    </a:moveTo>
                    <a:cubicBezTo>
                      <a:pt x="7" y="8"/>
                      <a:pt x="8" y="7"/>
                      <a:pt x="10" y="6"/>
                    </a:cubicBezTo>
                    <a:cubicBezTo>
                      <a:pt x="13" y="5"/>
                      <a:pt x="11" y="0"/>
                      <a:pt x="8" y="2"/>
                    </a:cubicBezTo>
                    <a:cubicBezTo>
                      <a:pt x="5" y="3"/>
                      <a:pt x="3" y="4"/>
                      <a:pt x="1" y="6"/>
                    </a:cubicBezTo>
                    <a:cubicBezTo>
                      <a:pt x="0" y="7"/>
                      <a:pt x="0" y="8"/>
                      <a:pt x="1" y="9"/>
                    </a:cubicBezTo>
                    <a:cubicBezTo>
                      <a:pt x="2" y="10"/>
                      <a:pt x="4" y="10"/>
                      <a:pt x="5"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ṩ1ïḓe"/>
              <p:cNvSpPr/>
              <p:nvPr/>
            </p:nvSpPr>
            <p:spPr bwMode="auto">
              <a:xfrm>
                <a:off x="3672" y="1420"/>
                <a:ext cx="178" cy="16"/>
              </a:xfrm>
              <a:custGeom>
                <a:avLst/>
                <a:gdLst>
                  <a:gd name="T0" fmla="*/ 97 w 99"/>
                  <a:gd name="T1" fmla="*/ 9 h 9"/>
                  <a:gd name="T2" fmla="*/ 2 w 99"/>
                  <a:gd name="T3" fmla="*/ 9 h 9"/>
                  <a:gd name="T4" fmla="*/ 0 w 99"/>
                  <a:gd name="T5" fmla="*/ 7 h 9"/>
                  <a:gd name="T6" fmla="*/ 0 w 99"/>
                  <a:gd name="T7" fmla="*/ 2 h 9"/>
                  <a:gd name="T8" fmla="*/ 2 w 99"/>
                  <a:gd name="T9" fmla="*/ 0 h 9"/>
                  <a:gd name="T10" fmla="*/ 97 w 99"/>
                  <a:gd name="T11" fmla="*/ 0 h 9"/>
                  <a:gd name="T12" fmla="*/ 99 w 99"/>
                  <a:gd name="T13" fmla="*/ 2 h 9"/>
                  <a:gd name="T14" fmla="*/ 99 w 99"/>
                  <a:gd name="T15" fmla="*/ 7 h 9"/>
                  <a:gd name="T16" fmla="*/ 97 w 9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
                    <a:moveTo>
                      <a:pt x="97" y="9"/>
                    </a:moveTo>
                    <a:cubicBezTo>
                      <a:pt x="2" y="9"/>
                      <a:pt x="2" y="9"/>
                      <a:pt x="2" y="9"/>
                    </a:cubicBezTo>
                    <a:cubicBezTo>
                      <a:pt x="1" y="9"/>
                      <a:pt x="0" y="8"/>
                      <a:pt x="0" y="7"/>
                    </a:cubicBezTo>
                    <a:cubicBezTo>
                      <a:pt x="0" y="2"/>
                      <a:pt x="0" y="2"/>
                      <a:pt x="0" y="2"/>
                    </a:cubicBezTo>
                    <a:cubicBezTo>
                      <a:pt x="0" y="0"/>
                      <a:pt x="1" y="0"/>
                      <a:pt x="2" y="0"/>
                    </a:cubicBezTo>
                    <a:cubicBezTo>
                      <a:pt x="97" y="0"/>
                      <a:pt x="97" y="0"/>
                      <a:pt x="97" y="0"/>
                    </a:cubicBezTo>
                    <a:cubicBezTo>
                      <a:pt x="98" y="0"/>
                      <a:pt x="99" y="0"/>
                      <a:pt x="99" y="2"/>
                    </a:cubicBezTo>
                    <a:cubicBezTo>
                      <a:pt x="99" y="7"/>
                      <a:pt x="99" y="7"/>
                      <a:pt x="99" y="7"/>
                    </a:cubicBezTo>
                    <a:cubicBezTo>
                      <a:pt x="99" y="8"/>
                      <a:pt x="98" y="9"/>
                      <a:pt x="97"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ṣļidé"/>
              <p:cNvSpPr/>
              <p:nvPr/>
            </p:nvSpPr>
            <p:spPr bwMode="auto">
              <a:xfrm>
                <a:off x="4015" y="1345"/>
                <a:ext cx="104" cy="91"/>
              </a:xfrm>
              <a:custGeom>
                <a:avLst/>
                <a:gdLst>
                  <a:gd name="T0" fmla="*/ 47 w 58"/>
                  <a:gd name="T1" fmla="*/ 0 h 51"/>
                  <a:gd name="T2" fmla="*/ 10 w 58"/>
                  <a:gd name="T3" fmla="*/ 0 h 51"/>
                  <a:gd name="T4" fmla="*/ 0 w 58"/>
                  <a:gd name="T5" fmla="*/ 9 h 51"/>
                  <a:gd name="T6" fmla="*/ 1 w 58"/>
                  <a:gd name="T7" fmla="*/ 41 h 51"/>
                  <a:gd name="T8" fmla="*/ 10 w 58"/>
                  <a:gd name="T9" fmla="*/ 51 h 51"/>
                  <a:gd name="T10" fmla="*/ 48 w 58"/>
                  <a:gd name="T11" fmla="*/ 51 h 51"/>
                  <a:gd name="T12" fmla="*/ 58 w 58"/>
                  <a:gd name="T13" fmla="*/ 41 h 51"/>
                  <a:gd name="T14" fmla="*/ 56 w 58"/>
                  <a:gd name="T15" fmla="*/ 9 h 51"/>
                  <a:gd name="T16" fmla="*/ 47 w 5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1">
                    <a:moveTo>
                      <a:pt x="47" y="0"/>
                    </a:moveTo>
                    <a:cubicBezTo>
                      <a:pt x="10" y="0"/>
                      <a:pt x="10" y="0"/>
                      <a:pt x="10" y="0"/>
                    </a:cubicBezTo>
                    <a:cubicBezTo>
                      <a:pt x="5" y="0"/>
                      <a:pt x="0" y="3"/>
                      <a:pt x="0" y="9"/>
                    </a:cubicBezTo>
                    <a:cubicBezTo>
                      <a:pt x="1" y="41"/>
                      <a:pt x="1" y="41"/>
                      <a:pt x="1" y="41"/>
                    </a:cubicBezTo>
                    <a:cubicBezTo>
                      <a:pt x="1" y="47"/>
                      <a:pt x="5" y="51"/>
                      <a:pt x="10" y="51"/>
                    </a:cubicBezTo>
                    <a:cubicBezTo>
                      <a:pt x="48" y="51"/>
                      <a:pt x="48" y="51"/>
                      <a:pt x="48" y="51"/>
                    </a:cubicBezTo>
                    <a:cubicBezTo>
                      <a:pt x="54" y="51"/>
                      <a:pt x="58" y="47"/>
                      <a:pt x="58" y="41"/>
                    </a:cubicBezTo>
                    <a:cubicBezTo>
                      <a:pt x="56" y="9"/>
                      <a:pt x="56" y="9"/>
                      <a:pt x="56" y="9"/>
                    </a:cubicBezTo>
                    <a:cubicBezTo>
                      <a:pt x="56" y="3"/>
                      <a:pt x="52" y="0"/>
                      <a:pt x="47"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iślïďê"/>
              <p:cNvSpPr/>
              <p:nvPr/>
            </p:nvSpPr>
            <p:spPr bwMode="auto">
              <a:xfrm>
                <a:off x="4027" y="1406"/>
                <a:ext cx="162" cy="27"/>
              </a:xfrm>
              <a:custGeom>
                <a:avLst/>
                <a:gdLst>
                  <a:gd name="T0" fmla="*/ 7 w 90"/>
                  <a:gd name="T1" fmla="*/ 0 h 15"/>
                  <a:gd name="T2" fmla="*/ 83 w 90"/>
                  <a:gd name="T3" fmla="*/ 0 h 15"/>
                  <a:gd name="T4" fmla="*/ 90 w 90"/>
                  <a:gd name="T5" fmla="*/ 7 h 15"/>
                  <a:gd name="T6" fmla="*/ 90 w 90"/>
                  <a:gd name="T7" fmla="*/ 8 h 15"/>
                  <a:gd name="T8" fmla="*/ 83 w 90"/>
                  <a:gd name="T9" fmla="*/ 15 h 15"/>
                  <a:gd name="T10" fmla="*/ 7 w 90"/>
                  <a:gd name="T11" fmla="*/ 15 h 15"/>
                  <a:gd name="T12" fmla="*/ 0 w 90"/>
                  <a:gd name="T13" fmla="*/ 8 h 15"/>
                  <a:gd name="T14" fmla="*/ 0 w 90"/>
                  <a:gd name="T15" fmla="*/ 7 h 15"/>
                  <a:gd name="T16" fmla="*/ 7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7" y="0"/>
                    </a:moveTo>
                    <a:cubicBezTo>
                      <a:pt x="83" y="0"/>
                      <a:pt x="83" y="0"/>
                      <a:pt x="83" y="0"/>
                    </a:cubicBezTo>
                    <a:cubicBezTo>
                      <a:pt x="87" y="0"/>
                      <a:pt x="90" y="3"/>
                      <a:pt x="90" y="7"/>
                    </a:cubicBezTo>
                    <a:cubicBezTo>
                      <a:pt x="90" y="8"/>
                      <a:pt x="90" y="8"/>
                      <a:pt x="90" y="8"/>
                    </a:cubicBezTo>
                    <a:cubicBezTo>
                      <a:pt x="90" y="12"/>
                      <a:pt x="87" y="15"/>
                      <a:pt x="83" y="15"/>
                    </a:cubicBezTo>
                    <a:cubicBezTo>
                      <a:pt x="7" y="15"/>
                      <a:pt x="7" y="15"/>
                      <a:pt x="7" y="15"/>
                    </a:cubicBezTo>
                    <a:cubicBezTo>
                      <a:pt x="3" y="15"/>
                      <a:pt x="0" y="12"/>
                      <a:pt x="0" y="8"/>
                    </a:cubicBezTo>
                    <a:cubicBezTo>
                      <a:pt x="0" y="7"/>
                      <a:pt x="0" y="7"/>
                      <a:pt x="0" y="7"/>
                    </a:cubicBezTo>
                    <a:cubicBezTo>
                      <a:pt x="0" y="3"/>
                      <a:pt x="3" y="0"/>
                      <a:pt x="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ṩlíḋe"/>
              <p:cNvSpPr/>
              <p:nvPr/>
            </p:nvSpPr>
            <p:spPr bwMode="auto">
              <a:xfrm>
                <a:off x="4058" y="1356"/>
                <a:ext cx="132" cy="64"/>
              </a:xfrm>
              <a:custGeom>
                <a:avLst/>
                <a:gdLst>
                  <a:gd name="T0" fmla="*/ 74 w 74"/>
                  <a:gd name="T1" fmla="*/ 36 h 36"/>
                  <a:gd name="T2" fmla="*/ 74 w 74"/>
                  <a:gd name="T3" fmla="*/ 34 h 36"/>
                  <a:gd name="T4" fmla="*/ 41 w 74"/>
                  <a:gd name="T5" fmla="*/ 0 h 36"/>
                  <a:gd name="T6" fmla="*/ 33 w 74"/>
                  <a:gd name="T7" fmla="*/ 0 h 36"/>
                  <a:gd name="T8" fmla="*/ 0 w 74"/>
                  <a:gd name="T9" fmla="*/ 34 h 36"/>
                  <a:gd name="T10" fmla="*/ 0 w 74"/>
                  <a:gd name="T11" fmla="*/ 36 h 36"/>
                  <a:gd name="T12" fmla="*/ 74 w 7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74" y="36"/>
                    </a:moveTo>
                    <a:cubicBezTo>
                      <a:pt x="74" y="34"/>
                      <a:pt x="74" y="34"/>
                      <a:pt x="74" y="34"/>
                    </a:cubicBezTo>
                    <a:cubicBezTo>
                      <a:pt x="74" y="15"/>
                      <a:pt x="59" y="0"/>
                      <a:pt x="41" y="0"/>
                    </a:cubicBezTo>
                    <a:cubicBezTo>
                      <a:pt x="33" y="0"/>
                      <a:pt x="33" y="0"/>
                      <a:pt x="33" y="0"/>
                    </a:cubicBezTo>
                    <a:cubicBezTo>
                      <a:pt x="15" y="0"/>
                      <a:pt x="0" y="15"/>
                      <a:pt x="0" y="34"/>
                    </a:cubicBezTo>
                    <a:cubicBezTo>
                      <a:pt x="0" y="36"/>
                      <a:pt x="0" y="36"/>
                      <a:pt x="0" y="36"/>
                    </a:cubicBezTo>
                    <a:lnTo>
                      <a:pt x="74" y="36"/>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šľïďè"/>
              <p:cNvSpPr/>
              <p:nvPr/>
            </p:nvSpPr>
            <p:spPr bwMode="auto">
              <a:xfrm>
                <a:off x="4081" y="1359"/>
                <a:ext cx="90" cy="47"/>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ïsľîḓe"/>
              <p:cNvSpPr/>
              <p:nvPr/>
            </p:nvSpPr>
            <p:spPr bwMode="auto">
              <a:xfrm>
                <a:off x="4149" y="1374"/>
                <a:ext cx="11" cy="5"/>
              </a:xfrm>
              <a:custGeom>
                <a:avLst/>
                <a:gdLst>
                  <a:gd name="T0" fmla="*/ 6 w 6"/>
                  <a:gd name="T1" fmla="*/ 3 h 3"/>
                  <a:gd name="T2" fmla="*/ 0 w 6"/>
                  <a:gd name="T3" fmla="*/ 0 h 3"/>
                </a:gdLst>
                <a:ahLst/>
                <a:cxnLst>
                  <a:cxn ang="0">
                    <a:pos x="T0" y="T1"/>
                  </a:cxn>
                  <a:cxn ang="0">
                    <a:pos x="T2" y="T3"/>
                  </a:cxn>
                </a:cxnLst>
                <a:rect l="0" t="0" r="r" b="b"/>
                <a:pathLst>
                  <a:path w="6" h="3">
                    <a:moveTo>
                      <a:pt x="6" y="3"/>
                    </a:moveTo>
                    <a:cubicBezTo>
                      <a:pt x="5" y="2"/>
                      <a:pt x="3" y="1"/>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šľîḓe"/>
              <p:cNvSpPr/>
              <p:nvPr/>
            </p:nvSpPr>
            <p:spPr bwMode="auto">
              <a:xfrm>
                <a:off x="4142" y="1367"/>
                <a:ext cx="23" cy="18"/>
              </a:xfrm>
              <a:custGeom>
                <a:avLst/>
                <a:gdLst>
                  <a:gd name="T0" fmla="*/ 12 w 13"/>
                  <a:gd name="T1" fmla="*/ 6 h 10"/>
                  <a:gd name="T2" fmla="*/ 6 w 13"/>
                  <a:gd name="T3" fmla="*/ 2 h 10"/>
                  <a:gd name="T4" fmla="*/ 3 w 13"/>
                  <a:gd name="T5" fmla="*/ 6 h 10"/>
                  <a:gd name="T6" fmla="*/ 9 w 13"/>
                  <a:gd name="T7" fmla="*/ 9 h 10"/>
                  <a:gd name="T8" fmla="*/ 12 w 13"/>
                  <a:gd name="T9" fmla="*/ 9 h 10"/>
                  <a:gd name="T10" fmla="*/ 12 w 13"/>
                  <a:gd name="T11" fmla="*/ 6 h 10"/>
                </a:gdLst>
                <a:ahLst/>
                <a:cxnLst>
                  <a:cxn ang="0">
                    <a:pos x="T0" y="T1"/>
                  </a:cxn>
                  <a:cxn ang="0">
                    <a:pos x="T2" y="T3"/>
                  </a:cxn>
                  <a:cxn ang="0">
                    <a:pos x="T4" y="T5"/>
                  </a:cxn>
                  <a:cxn ang="0">
                    <a:pos x="T6" y="T7"/>
                  </a:cxn>
                  <a:cxn ang="0">
                    <a:pos x="T8" y="T9"/>
                  </a:cxn>
                  <a:cxn ang="0">
                    <a:pos x="T10" y="T11"/>
                  </a:cxn>
                </a:cxnLst>
                <a:rect l="0" t="0" r="r" b="b"/>
                <a:pathLst>
                  <a:path w="13" h="10">
                    <a:moveTo>
                      <a:pt x="12" y="6"/>
                    </a:moveTo>
                    <a:cubicBezTo>
                      <a:pt x="10" y="4"/>
                      <a:pt x="8" y="3"/>
                      <a:pt x="6" y="2"/>
                    </a:cubicBezTo>
                    <a:cubicBezTo>
                      <a:pt x="3" y="0"/>
                      <a:pt x="0" y="5"/>
                      <a:pt x="3" y="6"/>
                    </a:cubicBezTo>
                    <a:cubicBezTo>
                      <a:pt x="5" y="7"/>
                      <a:pt x="7" y="8"/>
                      <a:pt x="9" y="9"/>
                    </a:cubicBezTo>
                    <a:cubicBezTo>
                      <a:pt x="10" y="10"/>
                      <a:pt x="11" y="10"/>
                      <a:pt x="12" y="9"/>
                    </a:cubicBezTo>
                    <a:cubicBezTo>
                      <a:pt x="13" y="8"/>
                      <a:pt x="13" y="7"/>
                      <a:pt x="12" y="6"/>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íṩļiďé"/>
              <p:cNvSpPr/>
              <p:nvPr/>
            </p:nvSpPr>
            <p:spPr bwMode="auto">
              <a:xfrm>
                <a:off x="4015" y="1420"/>
                <a:ext cx="175" cy="16"/>
              </a:xfrm>
              <a:custGeom>
                <a:avLst/>
                <a:gdLst>
                  <a:gd name="T0" fmla="*/ 1 w 98"/>
                  <a:gd name="T1" fmla="*/ 9 h 9"/>
                  <a:gd name="T2" fmla="*/ 96 w 98"/>
                  <a:gd name="T3" fmla="*/ 9 h 9"/>
                  <a:gd name="T4" fmla="*/ 98 w 98"/>
                  <a:gd name="T5" fmla="*/ 7 h 9"/>
                  <a:gd name="T6" fmla="*/ 98 w 98"/>
                  <a:gd name="T7" fmla="*/ 2 h 9"/>
                  <a:gd name="T8" fmla="*/ 96 w 98"/>
                  <a:gd name="T9" fmla="*/ 0 h 9"/>
                  <a:gd name="T10" fmla="*/ 1 w 98"/>
                  <a:gd name="T11" fmla="*/ 0 h 9"/>
                  <a:gd name="T12" fmla="*/ 0 w 98"/>
                  <a:gd name="T13" fmla="*/ 2 h 9"/>
                  <a:gd name="T14" fmla="*/ 0 w 98"/>
                  <a:gd name="T15" fmla="*/ 7 h 9"/>
                  <a:gd name="T16" fmla="*/ 1 w 9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
                    <a:moveTo>
                      <a:pt x="1" y="9"/>
                    </a:moveTo>
                    <a:cubicBezTo>
                      <a:pt x="96" y="9"/>
                      <a:pt x="96" y="9"/>
                      <a:pt x="96" y="9"/>
                    </a:cubicBezTo>
                    <a:cubicBezTo>
                      <a:pt x="97" y="9"/>
                      <a:pt x="98" y="8"/>
                      <a:pt x="98" y="7"/>
                    </a:cubicBezTo>
                    <a:cubicBezTo>
                      <a:pt x="98" y="2"/>
                      <a:pt x="98" y="2"/>
                      <a:pt x="98" y="2"/>
                    </a:cubicBezTo>
                    <a:cubicBezTo>
                      <a:pt x="98" y="0"/>
                      <a:pt x="97" y="0"/>
                      <a:pt x="96" y="0"/>
                    </a:cubicBezTo>
                    <a:cubicBezTo>
                      <a:pt x="1" y="0"/>
                      <a:pt x="1" y="0"/>
                      <a:pt x="1" y="0"/>
                    </a:cubicBezTo>
                    <a:cubicBezTo>
                      <a:pt x="0" y="0"/>
                      <a:pt x="0" y="0"/>
                      <a:pt x="0" y="2"/>
                    </a:cubicBezTo>
                    <a:cubicBezTo>
                      <a:pt x="0" y="7"/>
                      <a:pt x="0" y="7"/>
                      <a:pt x="0" y="7"/>
                    </a:cubicBezTo>
                    <a:cubicBezTo>
                      <a:pt x="0" y="8"/>
                      <a:pt x="0" y="9"/>
                      <a:pt x="1"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ṧlïḓé"/>
              <p:cNvSpPr/>
              <p:nvPr/>
            </p:nvSpPr>
            <p:spPr bwMode="auto">
              <a:xfrm>
                <a:off x="3746" y="1345"/>
                <a:ext cx="102" cy="91"/>
              </a:xfrm>
              <a:custGeom>
                <a:avLst/>
                <a:gdLst>
                  <a:gd name="T0" fmla="*/ 10 w 57"/>
                  <a:gd name="T1" fmla="*/ 0 h 51"/>
                  <a:gd name="T2" fmla="*/ 48 w 57"/>
                  <a:gd name="T3" fmla="*/ 0 h 51"/>
                  <a:gd name="T4" fmla="*/ 57 w 57"/>
                  <a:gd name="T5" fmla="*/ 9 h 51"/>
                  <a:gd name="T6" fmla="*/ 57 w 57"/>
                  <a:gd name="T7" fmla="*/ 41 h 51"/>
                  <a:gd name="T8" fmla="*/ 47 w 57"/>
                  <a:gd name="T9" fmla="*/ 51 h 51"/>
                  <a:gd name="T10" fmla="*/ 9 w 57"/>
                  <a:gd name="T11" fmla="*/ 51 h 51"/>
                  <a:gd name="T12" fmla="*/ 0 w 57"/>
                  <a:gd name="T13" fmla="*/ 41 h 51"/>
                  <a:gd name="T14" fmla="*/ 1 w 57"/>
                  <a:gd name="T15" fmla="*/ 9 h 51"/>
                  <a:gd name="T16" fmla="*/ 10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10" y="0"/>
                    </a:moveTo>
                    <a:cubicBezTo>
                      <a:pt x="48" y="0"/>
                      <a:pt x="48" y="0"/>
                      <a:pt x="48" y="0"/>
                    </a:cubicBezTo>
                    <a:cubicBezTo>
                      <a:pt x="53" y="0"/>
                      <a:pt x="57" y="3"/>
                      <a:pt x="57" y="9"/>
                    </a:cubicBezTo>
                    <a:cubicBezTo>
                      <a:pt x="57" y="41"/>
                      <a:pt x="57" y="41"/>
                      <a:pt x="57" y="41"/>
                    </a:cubicBezTo>
                    <a:cubicBezTo>
                      <a:pt x="57" y="47"/>
                      <a:pt x="53" y="51"/>
                      <a:pt x="47" y="51"/>
                    </a:cubicBezTo>
                    <a:cubicBezTo>
                      <a:pt x="9" y="51"/>
                      <a:pt x="9" y="51"/>
                      <a:pt x="9" y="51"/>
                    </a:cubicBezTo>
                    <a:cubicBezTo>
                      <a:pt x="4" y="51"/>
                      <a:pt x="0" y="47"/>
                      <a:pt x="0" y="41"/>
                    </a:cubicBezTo>
                    <a:cubicBezTo>
                      <a:pt x="1" y="9"/>
                      <a:pt x="1" y="9"/>
                      <a:pt x="1" y="9"/>
                    </a:cubicBezTo>
                    <a:cubicBezTo>
                      <a:pt x="1" y="3"/>
                      <a:pt x="5" y="0"/>
                      <a:pt x="10"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ṡlïdê"/>
              <p:cNvSpPr/>
              <p:nvPr/>
            </p:nvSpPr>
            <p:spPr bwMode="auto">
              <a:xfrm>
                <a:off x="3676" y="1406"/>
                <a:ext cx="161" cy="27"/>
              </a:xfrm>
              <a:custGeom>
                <a:avLst/>
                <a:gdLst>
                  <a:gd name="T0" fmla="*/ 83 w 90"/>
                  <a:gd name="T1" fmla="*/ 0 h 15"/>
                  <a:gd name="T2" fmla="*/ 7 w 90"/>
                  <a:gd name="T3" fmla="*/ 0 h 15"/>
                  <a:gd name="T4" fmla="*/ 0 w 90"/>
                  <a:gd name="T5" fmla="*/ 7 h 15"/>
                  <a:gd name="T6" fmla="*/ 0 w 90"/>
                  <a:gd name="T7" fmla="*/ 8 h 15"/>
                  <a:gd name="T8" fmla="*/ 7 w 90"/>
                  <a:gd name="T9" fmla="*/ 15 h 15"/>
                  <a:gd name="T10" fmla="*/ 83 w 90"/>
                  <a:gd name="T11" fmla="*/ 15 h 15"/>
                  <a:gd name="T12" fmla="*/ 90 w 90"/>
                  <a:gd name="T13" fmla="*/ 8 h 15"/>
                  <a:gd name="T14" fmla="*/ 90 w 90"/>
                  <a:gd name="T15" fmla="*/ 7 h 15"/>
                  <a:gd name="T16" fmla="*/ 83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83" y="0"/>
                    </a:moveTo>
                    <a:cubicBezTo>
                      <a:pt x="7" y="0"/>
                      <a:pt x="7" y="0"/>
                      <a:pt x="7" y="0"/>
                    </a:cubicBezTo>
                    <a:cubicBezTo>
                      <a:pt x="3" y="0"/>
                      <a:pt x="0" y="3"/>
                      <a:pt x="0" y="7"/>
                    </a:cubicBezTo>
                    <a:cubicBezTo>
                      <a:pt x="0" y="8"/>
                      <a:pt x="0" y="8"/>
                      <a:pt x="0" y="8"/>
                    </a:cubicBezTo>
                    <a:cubicBezTo>
                      <a:pt x="0" y="12"/>
                      <a:pt x="3" y="15"/>
                      <a:pt x="7" y="15"/>
                    </a:cubicBezTo>
                    <a:cubicBezTo>
                      <a:pt x="83" y="15"/>
                      <a:pt x="83" y="15"/>
                      <a:pt x="83" y="15"/>
                    </a:cubicBezTo>
                    <a:cubicBezTo>
                      <a:pt x="87" y="15"/>
                      <a:pt x="90" y="12"/>
                      <a:pt x="90" y="8"/>
                    </a:cubicBezTo>
                    <a:cubicBezTo>
                      <a:pt x="90" y="7"/>
                      <a:pt x="90" y="7"/>
                      <a:pt x="90" y="7"/>
                    </a:cubicBezTo>
                    <a:cubicBezTo>
                      <a:pt x="90" y="3"/>
                      <a:pt x="87" y="0"/>
                      <a:pt x="83"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î$ḷiḋê"/>
              <p:cNvSpPr/>
              <p:nvPr/>
            </p:nvSpPr>
            <p:spPr bwMode="auto">
              <a:xfrm>
                <a:off x="3672" y="1356"/>
                <a:ext cx="135" cy="64"/>
              </a:xfrm>
              <a:custGeom>
                <a:avLst/>
                <a:gdLst>
                  <a:gd name="T0" fmla="*/ 0 w 75"/>
                  <a:gd name="T1" fmla="*/ 36 h 36"/>
                  <a:gd name="T2" fmla="*/ 0 w 75"/>
                  <a:gd name="T3" fmla="*/ 34 h 36"/>
                  <a:gd name="T4" fmla="*/ 34 w 75"/>
                  <a:gd name="T5" fmla="*/ 0 h 36"/>
                  <a:gd name="T6" fmla="*/ 42 w 75"/>
                  <a:gd name="T7" fmla="*/ 0 h 36"/>
                  <a:gd name="T8" fmla="*/ 75 w 75"/>
                  <a:gd name="T9" fmla="*/ 34 h 36"/>
                  <a:gd name="T10" fmla="*/ 75 w 75"/>
                  <a:gd name="T11" fmla="*/ 36 h 36"/>
                  <a:gd name="T12" fmla="*/ 0 w 7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5" h="36">
                    <a:moveTo>
                      <a:pt x="0" y="36"/>
                    </a:moveTo>
                    <a:cubicBezTo>
                      <a:pt x="0" y="34"/>
                      <a:pt x="0" y="34"/>
                      <a:pt x="0" y="34"/>
                    </a:cubicBezTo>
                    <a:cubicBezTo>
                      <a:pt x="0" y="15"/>
                      <a:pt x="15" y="0"/>
                      <a:pt x="34" y="0"/>
                    </a:cubicBezTo>
                    <a:cubicBezTo>
                      <a:pt x="42" y="0"/>
                      <a:pt x="42" y="0"/>
                      <a:pt x="42" y="0"/>
                    </a:cubicBezTo>
                    <a:cubicBezTo>
                      <a:pt x="60" y="0"/>
                      <a:pt x="75" y="15"/>
                      <a:pt x="75" y="34"/>
                    </a:cubicBezTo>
                    <a:cubicBezTo>
                      <a:pt x="75" y="36"/>
                      <a:pt x="75" y="36"/>
                      <a:pt x="75" y="36"/>
                    </a:cubicBezTo>
                    <a:lnTo>
                      <a:pt x="0" y="36"/>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ṣļiďe"/>
              <p:cNvSpPr/>
              <p:nvPr/>
            </p:nvSpPr>
            <p:spPr bwMode="auto">
              <a:xfrm>
                <a:off x="3692" y="1359"/>
                <a:ext cx="92" cy="47"/>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sḷiďê"/>
              <p:cNvSpPr/>
              <p:nvPr/>
            </p:nvSpPr>
            <p:spPr bwMode="auto">
              <a:xfrm>
                <a:off x="3703" y="1374"/>
                <a:ext cx="11" cy="5"/>
              </a:xfrm>
              <a:custGeom>
                <a:avLst/>
                <a:gdLst>
                  <a:gd name="T0" fmla="*/ 0 w 6"/>
                  <a:gd name="T1" fmla="*/ 3 h 3"/>
                  <a:gd name="T2" fmla="*/ 6 w 6"/>
                  <a:gd name="T3" fmla="*/ 0 h 3"/>
                </a:gdLst>
                <a:ahLst/>
                <a:cxnLst>
                  <a:cxn ang="0">
                    <a:pos x="T0" y="T1"/>
                  </a:cxn>
                  <a:cxn ang="0">
                    <a:pos x="T2" y="T3"/>
                  </a:cxn>
                </a:cxnLst>
                <a:rect l="0" t="0" r="r" b="b"/>
                <a:pathLst>
                  <a:path w="6" h="3">
                    <a:moveTo>
                      <a:pt x="0" y="3"/>
                    </a:moveTo>
                    <a:cubicBezTo>
                      <a:pt x="2" y="2"/>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íŝ1ïḋe"/>
              <p:cNvSpPr/>
              <p:nvPr/>
            </p:nvSpPr>
            <p:spPr bwMode="auto">
              <a:xfrm>
                <a:off x="3698" y="1367"/>
                <a:ext cx="23" cy="18"/>
              </a:xfrm>
              <a:custGeom>
                <a:avLst/>
                <a:gdLst>
                  <a:gd name="T0" fmla="*/ 5 w 13"/>
                  <a:gd name="T1" fmla="*/ 9 h 10"/>
                  <a:gd name="T2" fmla="*/ 10 w 13"/>
                  <a:gd name="T3" fmla="*/ 6 h 10"/>
                  <a:gd name="T4" fmla="*/ 8 w 13"/>
                  <a:gd name="T5" fmla="*/ 2 h 10"/>
                  <a:gd name="T6" fmla="*/ 1 w 13"/>
                  <a:gd name="T7" fmla="*/ 6 h 10"/>
                  <a:gd name="T8" fmla="*/ 1 w 13"/>
                  <a:gd name="T9" fmla="*/ 9 h 10"/>
                  <a:gd name="T10" fmla="*/ 5 w 13"/>
                  <a:gd name="T11" fmla="*/ 9 h 10"/>
                </a:gdLst>
                <a:ahLst/>
                <a:cxnLst>
                  <a:cxn ang="0">
                    <a:pos x="T0" y="T1"/>
                  </a:cxn>
                  <a:cxn ang="0">
                    <a:pos x="T2" y="T3"/>
                  </a:cxn>
                  <a:cxn ang="0">
                    <a:pos x="T4" y="T5"/>
                  </a:cxn>
                  <a:cxn ang="0">
                    <a:pos x="T6" y="T7"/>
                  </a:cxn>
                  <a:cxn ang="0">
                    <a:pos x="T8" y="T9"/>
                  </a:cxn>
                  <a:cxn ang="0">
                    <a:pos x="T10" y="T11"/>
                  </a:cxn>
                </a:cxnLst>
                <a:rect l="0" t="0" r="r" b="b"/>
                <a:pathLst>
                  <a:path w="13" h="10">
                    <a:moveTo>
                      <a:pt x="5" y="9"/>
                    </a:moveTo>
                    <a:cubicBezTo>
                      <a:pt x="7" y="8"/>
                      <a:pt x="8" y="7"/>
                      <a:pt x="10" y="6"/>
                    </a:cubicBezTo>
                    <a:cubicBezTo>
                      <a:pt x="13" y="5"/>
                      <a:pt x="11" y="0"/>
                      <a:pt x="8" y="2"/>
                    </a:cubicBezTo>
                    <a:cubicBezTo>
                      <a:pt x="5" y="3"/>
                      <a:pt x="3" y="4"/>
                      <a:pt x="1" y="6"/>
                    </a:cubicBezTo>
                    <a:cubicBezTo>
                      <a:pt x="0" y="7"/>
                      <a:pt x="0" y="8"/>
                      <a:pt x="1" y="9"/>
                    </a:cubicBezTo>
                    <a:cubicBezTo>
                      <a:pt x="2" y="10"/>
                      <a:pt x="4" y="10"/>
                      <a:pt x="5" y="9"/>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sľïḑè"/>
              <p:cNvSpPr/>
              <p:nvPr/>
            </p:nvSpPr>
            <p:spPr bwMode="auto">
              <a:xfrm>
                <a:off x="3672" y="1420"/>
                <a:ext cx="178" cy="16"/>
              </a:xfrm>
              <a:custGeom>
                <a:avLst/>
                <a:gdLst>
                  <a:gd name="T0" fmla="*/ 97 w 99"/>
                  <a:gd name="T1" fmla="*/ 9 h 9"/>
                  <a:gd name="T2" fmla="*/ 2 w 99"/>
                  <a:gd name="T3" fmla="*/ 9 h 9"/>
                  <a:gd name="T4" fmla="*/ 0 w 99"/>
                  <a:gd name="T5" fmla="*/ 7 h 9"/>
                  <a:gd name="T6" fmla="*/ 0 w 99"/>
                  <a:gd name="T7" fmla="*/ 2 h 9"/>
                  <a:gd name="T8" fmla="*/ 2 w 99"/>
                  <a:gd name="T9" fmla="*/ 0 h 9"/>
                  <a:gd name="T10" fmla="*/ 97 w 99"/>
                  <a:gd name="T11" fmla="*/ 0 h 9"/>
                  <a:gd name="T12" fmla="*/ 99 w 99"/>
                  <a:gd name="T13" fmla="*/ 2 h 9"/>
                  <a:gd name="T14" fmla="*/ 99 w 99"/>
                  <a:gd name="T15" fmla="*/ 7 h 9"/>
                  <a:gd name="T16" fmla="*/ 97 w 9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
                    <a:moveTo>
                      <a:pt x="97" y="9"/>
                    </a:moveTo>
                    <a:cubicBezTo>
                      <a:pt x="2" y="9"/>
                      <a:pt x="2" y="9"/>
                      <a:pt x="2" y="9"/>
                    </a:cubicBezTo>
                    <a:cubicBezTo>
                      <a:pt x="1" y="9"/>
                      <a:pt x="0" y="8"/>
                      <a:pt x="0" y="7"/>
                    </a:cubicBezTo>
                    <a:cubicBezTo>
                      <a:pt x="0" y="2"/>
                      <a:pt x="0" y="2"/>
                      <a:pt x="0" y="2"/>
                    </a:cubicBezTo>
                    <a:cubicBezTo>
                      <a:pt x="0" y="0"/>
                      <a:pt x="1" y="0"/>
                      <a:pt x="2" y="0"/>
                    </a:cubicBezTo>
                    <a:cubicBezTo>
                      <a:pt x="97" y="0"/>
                      <a:pt x="97" y="0"/>
                      <a:pt x="97" y="0"/>
                    </a:cubicBezTo>
                    <a:cubicBezTo>
                      <a:pt x="98" y="0"/>
                      <a:pt x="99" y="0"/>
                      <a:pt x="99" y="2"/>
                    </a:cubicBezTo>
                    <a:cubicBezTo>
                      <a:pt x="99" y="7"/>
                      <a:pt x="99" y="7"/>
                      <a:pt x="99" y="7"/>
                    </a:cubicBezTo>
                    <a:cubicBezTo>
                      <a:pt x="99" y="8"/>
                      <a:pt x="98" y="9"/>
                      <a:pt x="97"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sḷîďé"/>
              <p:cNvSpPr/>
              <p:nvPr/>
            </p:nvSpPr>
            <p:spPr bwMode="auto">
              <a:xfrm>
                <a:off x="3807" y="427"/>
                <a:ext cx="247" cy="11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íślîďe"/>
              <p:cNvSpPr/>
              <p:nvPr/>
            </p:nvSpPr>
            <p:spPr bwMode="auto">
              <a:xfrm>
                <a:off x="3742" y="714"/>
                <a:ext cx="380" cy="649"/>
              </a:xfrm>
              <a:custGeom>
                <a:avLst/>
                <a:gdLst>
                  <a:gd name="T0" fmla="*/ 65 w 212"/>
                  <a:gd name="T1" fmla="*/ 354 h 363"/>
                  <a:gd name="T2" fmla="*/ 91 w 212"/>
                  <a:gd name="T3" fmla="*/ 61 h 363"/>
                  <a:gd name="T4" fmla="*/ 119 w 212"/>
                  <a:gd name="T5" fmla="*/ 61 h 363"/>
                  <a:gd name="T6" fmla="*/ 146 w 212"/>
                  <a:gd name="T7" fmla="*/ 354 h 363"/>
                  <a:gd name="T8" fmla="*/ 153 w 212"/>
                  <a:gd name="T9" fmla="*/ 356 h 363"/>
                  <a:gd name="T10" fmla="*/ 211 w 212"/>
                  <a:gd name="T11" fmla="*/ 353 h 363"/>
                  <a:gd name="T12" fmla="*/ 212 w 212"/>
                  <a:gd name="T13" fmla="*/ 353 h 363"/>
                  <a:gd name="T14" fmla="*/ 174 w 212"/>
                  <a:gd name="T15" fmla="*/ 0 h 363"/>
                  <a:gd name="T16" fmla="*/ 36 w 212"/>
                  <a:gd name="T17" fmla="*/ 0 h 363"/>
                  <a:gd name="T18" fmla="*/ 0 w 212"/>
                  <a:gd name="T19" fmla="*/ 353 h 363"/>
                  <a:gd name="T20" fmla="*/ 0 w 212"/>
                  <a:gd name="T21" fmla="*/ 353 h 363"/>
                  <a:gd name="T22" fmla="*/ 61 w 212"/>
                  <a:gd name="T23" fmla="*/ 355 h 363"/>
                  <a:gd name="T24" fmla="*/ 65 w 212"/>
                  <a:gd name="T25" fmla="*/ 35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363">
                    <a:moveTo>
                      <a:pt x="65" y="354"/>
                    </a:moveTo>
                    <a:cubicBezTo>
                      <a:pt x="91" y="61"/>
                      <a:pt x="91" y="61"/>
                      <a:pt x="91" y="61"/>
                    </a:cubicBezTo>
                    <a:cubicBezTo>
                      <a:pt x="119" y="61"/>
                      <a:pt x="119" y="61"/>
                      <a:pt x="119" y="61"/>
                    </a:cubicBezTo>
                    <a:cubicBezTo>
                      <a:pt x="146" y="354"/>
                      <a:pt x="146" y="354"/>
                      <a:pt x="146" y="354"/>
                    </a:cubicBezTo>
                    <a:cubicBezTo>
                      <a:pt x="153" y="356"/>
                      <a:pt x="153" y="356"/>
                      <a:pt x="153" y="356"/>
                    </a:cubicBezTo>
                    <a:cubicBezTo>
                      <a:pt x="172" y="363"/>
                      <a:pt x="193" y="362"/>
                      <a:pt x="211" y="353"/>
                    </a:cubicBezTo>
                    <a:cubicBezTo>
                      <a:pt x="212" y="353"/>
                      <a:pt x="212" y="353"/>
                      <a:pt x="212" y="353"/>
                    </a:cubicBezTo>
                    <a:cubicBezTo>
                      <a:pt x="174" y="0"/>
                      <a:pt x="174" y="0"/>
                      <a:pt x="174" y="0"/>
                    </a:cubicBezTo>
                    <a:cubicBezTo>
                      <a:pt x="36" y="0"/>
                      <a:pt x="36" y="0"/>
                      <a:pt x="36" y="0"/>
                    </a:cubicBezTo>
                    <a:cubicBezTo>
                      <a:pt x="0" y="353"/>
                      <a:pt x="0" y="353"/>
                      <a:pt x="0" y="353"/>
                    </a:cubicBezTo>
                    <a:cubicBezTo>
                      <a:pt x="0" y="353"/>
                      <a:pt x="0" y="353"/>
                      <a:pt x="0" y="353"/>
                    </a:cubicBezTo>
                    <a:cubicBezTo>
                      <a:pt x="20" y="361"/>
                      <a:pt x="41" y="362"/>
                      <a:pt x="61" y="355"/>
                    </a:cubicBezTo>
                    <a:lnTo>
                      <a:pt x="65" y="35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ṣḻiḍé"/>
              <p:cNvSpPr/>
              <p:nvPr/>
            </p:nvSpPr>
            <p:spPr bwMode="auto">
              <a:xfrm>
                <a:off x="3782" y="728"/>
                <a:ext cx="299" cy="295"/>
              </a:xfrm>
              <a:custGeom>
                <a:avLst/>
                <a:gdLst>
                  <a:gd name="T0" fmla="*/ 25 w 299"/>
                  <a:gd name="T1" fmla="*/ 0 h 295"/>
                  <a:gd name="T2" fmla="*/ 272 w 299"/>
                  <a:gd name="T3" fmla="*/ 0 h 295"/>
                  <a:gd name="T4" fmla="*/ 299 w 299"/>
                  <a:gd name="T5" fmla="*/ 233 h 295"/>
                  <a:gd name="T6" fmla="*/ 192 w 299"/>
                  <a:gd name="T7" fmla="*/ 295 h 295"/>
                  <a:gd name="T8" fmla="*/ 188 w 299"/>
                  <a:gd name="T9" fmla="*/ 256 h 295"/>
                  <a:gd name="T10" fmla="*/ 109 w 299"/>
                  <a:gd name="T11" fmla="*/ 256 h 295"/>
                  <a:gd name="T12" fmla="*/ 106 w 299"/>
                  <a:gd name="T13" fmla="*/ 293 h 295"/>
                  <a:gd name="T14" fmla="*/ 0 w 299"/>
                  <a:gd name="T15" fmla="*/ 231 h 295"/>
                  <a:gd name="T16" fmla="*/ 25 w 29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5">
                    <a:moveTo>
                      <a:pt x="25" y="0"/>
                    </a:moveTo>
                    <a:lnTo>
                      <a:pt x="272" y="0"/>
                    </a:lnTo>
                    <a:lnTo>
                      <a:pt x="299" y="233"/>
                    </a:lnTo>
                    <a:lnTo>
                      <a:pt x="192" y="295"/>
                    </a:lnTo>
                    <a:lnTo>
                      <a:pt x="188" y="256"/>
                    </a:lnTo>
                    <a:lnTo>
                      <a:pt x="109" y="256"/>
                    </a:lnTo>
                    <a:lnTo>
                      <a:pt x="106" y="293"/>
                    </a:lnTo>
                    <a:lnTo>
                      <a:pt x="0" y="231"/>
                    </a:lnTo>
                    <a:lnTo>
                      <a:pt x="25"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ṧľíḑè"/>
              <p:cNvSpPr/>
              <p:nvPr/>
            </p:nvSpPr>
            <p:spPr bwMode="auto">
              <a:xfrm>
                <a:off x="3767" y="417"/>
                <a:ext cx="328" cy="538"/>
              </a:xfrm>
              <a:custGeom>
                <a:avLst/>
                <a:gdLst>
                  <a:gd name="T0" fmla="*/ 94 w 183"/>
                  <a:gd name="T1" fmla="*/ 0 h 301"/>
                  <a:gd name="T2" fmla="*/ 9 w 183"/>
                  <a:gd name="T3" fmla="*/ 61 h 301"/>
                  <a:gd name="T4" fmla="*/ 1 w 183"/>
                  <a:gd name="T5" fmla="*/ 284 h 301"/>
                  <a:gd name="T6" fmla="*/ 2 w 183"/>
                  <a:gd name="T7" fmla="*/ 285 h 301"/>
                  <a:gd name="T8" fmla="*/ 179 w 183"/>
                  <a:gd name="T9" fmla="*/ 285 h 301"/>
                  <a:gd name="T10" fmla="*/ 180 w 183"/>
                  <a:gd name="T11" fmla="*/ 284 h 301"/>
                  <a:gd name="T12" fmla="*/ 173 w 183"/>
                  <a:gd name="T13" fmla="*/ 61 h 301"/>
                  <a:gd name="T14" fmla="*/ 94 w 183"/>
                  <a:gd name="T15" fmla="*/ 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1">
                    <a:moveTo>
                      <a:pt x="94" y="0"/>
                    </a:moveTo>
                    <a:cubicBezTo>
                      <a:pt x="0" y="0"/>
                      <a:pt x="9" y="61"/>
                      <a:pt x="9" y="61"/>
                    </a:cubicBezTo>
                    <a:cubicBezTo>
                      <a:pt x="1" y="284"/>
                      <a:pt x="1" y="284"/>
                      <a:pt x="1" y="284"/>
                    </a:cubicBezTo>
                    <a:cubicBezTo>
                      <a:pt x="2" y="285"/>
                      <a:pt x="2" y="285"/>
                      <a:pt x="2" y="285"/>
                    </a:cubicBezTo>
                    <a:cubicBezTo>
                      <a:pt x="60" y="301"/>
                      <a:pt x="121" y="301"/>
                      <a:pt x="179" y="285"/>
                    </a:cubicBezTo>
                    <a:cubicBezTo>
                      <a:pt x="180" y="284"/>
                      <a:pt x="180" y="284"/>
                      <a:pt x="180" y="284"/>
                    </a:cubicBezTo>
                    <a:cubicBezTo>
                      <a:pt x="173" y="61"/>
                      <a:pt x="173" y="61"/>
                      <a:pt x="173" y="61"/>
                    </a:cubicBezTo>
                    <a:cubicBezTo>
                      <a:pt x="173" y="61"/>
                      <a:pt x="183" y="0"/>
                      <a:pt x="94"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ïšḻîďe"/>
              <p:cNvSpPr/>
              <p:nvPr/>
            </p:nvSpPr>
            <p:spPr bwMode="auto">
              <a:xfrm>
                <a:off x="3927" y="642"/>
                <a:ext cx="7" cy="304"/>
              </a:xfrm>
              <a:custGeom>
                <a:avLst/>
                <a:gdLst>
                  <a:gd name="T0" fmla="*/ 0 w 4"/>
                  <a:gd name="T1" fmla="*/ 2 h 170"/>
                  <a:gd name="T2" fmla="*/ 0 w 4"/>
                  <a:gd name="T3" fmla="*/ 167 h 170"/>
                  <a:gd name="T4" fmla="*/ 4 w 4"/>
                  <a:gd name="T5" fmla="*/ 167 h 170"/>
                  <a:gd name="T6" fmla="*/ 4 w 4"/>
                  <a:gd name="T7" fmla="*/ 2 h 170"/>
                  <a:gd name="T8" fmla="*/ 0 w 4"/>
                  <a:gd name="T9" fmla="*/ 2 h 170"/>
                </a:gdLst>
                <a:ahLst/>
                <a:cxnLst>
                  <a:cxn ang="0">
                    <a:pos x="T0" y="T1"/>
                  </a:cxn>
                  <a:cxn ang="0">
                    <a:pos x="T2" y="T3"/>
                  </a:cxn>
                  <a:cxn ang="0">
                    <a:pos x="T4" y="T5"/>
                  </a:cxn>
                  <a:cxn ang="0">
                    <a:pos x="T6" y="T7"/>
                  </a:cxn>
                  <a:cxn ang="0">
                    <a:pos x="T8" y="T9"/>
                  </a:cxn>
                </a:cxnLst>
                <a:rect l="0" t="0" r="r" b="b"/>
                <a:pathLst>
                  <a:path w="4" h="170">
                    <a:moveTo>
                      <a:pt x="0" y="2"/>
                    </a:moveTo>
                    <a:cubicBezTo>
                      <a:pt x="0" y="57"/>
                      <a:pt x="0" y="112"/>
                      <a:pt x="0" y="167"/>
                    </a:cubicBezTo>
                    <a:cubicBezTo>
                      <a:pt x="0" y="170"/>
                      <a:pt x="4" y="170"/>
                      <a:pt x="4" y="167"/>
                    </a:cubicBezTo>
                    <a:cubicBezTo>
                      <a:pt x="4" y="112"/>
                      <a:pt x="4" y="57"/>
                      <a:pt x="4" y="2"/>
                    </a:cubicBezTo>
                    <a:cubicBezTo>
                      <a:pt x="4" y="0"/>
                      <a:pt x="0" y="0"/>
                      <a:pt x="0" y="2"/>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îś1iḋê"/>
              <p:cNvSpPr/>
              <p:nvPr/>
            </p:nvSpPr>
            <p:spPr bwMode="auto">
              <a:xfrm>
                <a:off x="3855" y="438"/>
                <a:ext cx="151" cy="220"/>
              </a:xfrm>
              <a:custGeom>
                <a:avLst/>
                <a:gdLst>
                  <a:gd name="T0" fmla="*/ 0 w 151"/>
                  <a:gd name="T1" fmla="*/ 0 h 220"/>
                  <a:gd name="T2" fmla="*/ 76 w 151"/>
                  <a:gd name="T3" fmla="*/ 220 h 220"/>
                  <a:gd name="T4" fmla="*/ 151 w 151"/>
                  <a:gd name="T5" fmla="*/ 0 h 220"/>
                  <a:gd name="T6" fmla="*/ 0 w 151"/>
                  <a:gd name="T7" fmla="*/ 0 h 220"/>
                </a:gdLst>
                <a:ahLst/>
                <a:cxnLst>
                  <a:cxn ang="0">
                    <a:pos x="T0" y="T1"/>
                  </a:cxn>
                  <a:cxn ang="0">
                    <a:pos x="T2" y="T3"/>
                  </a:cxn>
                  <a:cxn ang="0">
                    <a:pos x="T4" y="T5"/>
                  </a:cxn>
                  <a:cxn ang="0">
                    <a:pos x="T6" y="T7"/>
                  </a:cxn>
                </a:cxnLst>
                <a:rect l="0" t="0" r="r" b="b"/>
                <a:pathLst>
                  <a:path w="151" h="220">
                    <a:moveTo>
                      <a:pt x="0" y="0"/>
                    </a:moveTo>
                    <a:lnTo>
                      <a:pt x="76" y="220"/>
                    </a:lnTo>
                    <a:lnTo>
                      <a:pt x="1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íṧ1iďé"/>
              <p:cNvSpPr/>
              <p:nvPr/>
            </p:nvSpPr>
            <p:spPr bwMode="auto">
              <a:xfrm>
                <a:off x="3855" y="440"/>
                <a:ext cx="151" cy="82"/>
              </a:xfrm>
              <a:custGeom>
                <a:avLst/>
                <a:gdLst>
                  <a:gd name="T0" fmla="*/ 84 w 84"/>
                  <a:gd name="T1" fmla="*/ 13 h 46"/>
                  <a:gd name="T2" fmla="*/ 84 w 84"/>
                  <a:gd name="T3" fmla="*/ 12 h 46"/>
                  <a:gd name="T4" fmla="*/ 0 w 84"/>
                  <a:gd name="T5" fmla="*/ 12 h 46"/>
                  <a:gd name="T6" fmla="*/ 0 w 84"/>
                  <a:gd name="T7" fmla="*/ 13 h 46"/>
                  <a:gd name="T8" fmla="*/ 12 w 84"/>
                  <a:gd name="T9" fmla="*/ 46 h 46"/>
                  <a:gd name="T10" fmla="*/ 42 w 84"/>
                  <a:gd name="T11" fmla="*/ 24 h 46"/>
                  <a:gd name="T12" fmla="*/ 73 w 84"/>
                  <a:gd name="T13" fmla="*/ 46 h 46"/>
                  <a:gd name="T14" fmla="*/ 84 w 84"/>
                  <a:gd name="T15" fmla="*/ 1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6">
                    <a:moveTo>
                      <a:pt x="84" y="13"/>
                    </a:moveTo>
                    <a:cubicBezTo>
                      <a:pt x="84" y="12"/>
                      <a:pt x="84" y="12"/>
                      <a:pt x="84" y="12"/>
                    </a:cubicBezTo>
                    <a:cubicBezTo>
                      <a:pt x="57" y="0"/>
                      <a:pt x="27" y="0"/>
                      <a:pt x="0" y="12"/>
                    </a:cubicBezTo>
                    <a:cubicBezTo>
                      <a:pt x="0" y="13"/>
                      <a:pt x="0" y="13"/>
                      <a:pt x="0" y="13"/>
                    </a:cubicBezTo>
                    <a:cubicBezTo>
                      <a:pt x="12" y="46"/>
                      <a:pt x="12" y="46"/>
                      <a:pt x="12" y="46"/>
                    </a:cubicBezTo>
                    <a:cubicBezTo>
                      <a:pt x="42" y="24"/>
                      <a:pt x="42" y="24"/>
                      <a:pt x="42" y="24"/>
                    </a:cubicBezTo>
                    <a:cubicBezTo>
                      <a:pt x="73" y="46"/>
                      <a:pt x="73" y="46"/>
                      <a:pt x="73" y="46"/>
                    </a:cubicBezTo>
                    <a:lnTo>
                      <a:pt x="84"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îŝḷïḓé"/>
              <p:cNvSpPr/>
              <p:nvPr/>
            </p:nvSpPr>
            <p:spPr bwMode="auto">
              <a:xfrm>
                <a:off x="3916" y="438"/>
                <a:ext cx="31" cy="220"/>
              </a:xfrm>
              <a:custGeom>
                <a:avLst/>
                <a:gdLst>
                  <a:gd name="T0" fmla="*/ 31 w 31"/>
                  <a:gd name="T1" fmla="*/ 174 h 220"/>
                  <a:gd name="T2" fmla="*/ 15 w 31"/>
                  <a:gd name="T3" fmla="*/ 220 h 220"/>
                  <a:gd name="T4" fmla="*/ 0 w 31"/>
                  <a:gd name="T5" fmla="*/ 174 h 220"/>
                  <a:gd name="T6" fmla="*/ 15 w 31"/>
                  <a:gd name="T7" fmla="*/ 0 h 220"/>
                  <a:gd name="T8" fmla="*/ 31 w 31"/>
                  <a:gd name="T9" fmla="*/ 174 h 220"/>
                </a:gdLst>
                <a:ahLst/>
                <a:cxnLst>
                  <a:cxn ang="0">
                    <a:pos x="T0" y="T1"/>
                  </a:cxn>
                  <a:cxn ang="0">
                    <a:pos x="T2" y="T3"/>
                  </a:cxn>
                  <a:cxn ang="0">
                    <a:pos x="T4" y="T5"/>
                  </a:cxn>
                  <a:cxn ang="0">
                    <a:pos x="T6" y="T7"/>
                  </a:cxn>
                  <a:cxn ang="0">
                    <a:pos x="T8" y="T9"/>
                  </a:cxn>
                </a:cxnLst>
                <a:rect l="0" t="0" r="r" b="b"/>
                <a:pathLst>
                  <a:path w="31" h="220">
                    <a:moveTo>
                      <a:pt x="31" y="174"/>
                    </a:moveTo>
                    <a:lnTo>
                      <a:pt x="15" y="220"/>
                    </a:lnTo>
                    <a:lnTo>
                      <a:pt x="0" y="174"/>
                    </a:lnTo>
                    <a:lnTo>
                      <a:pt x="15" y="0"/>
                    </a:lnTo>
                    <a:lnTo>
                      <a:pt x="31" y="174"/>
                    </a:lnTo>
                    <a:close/>
                  </a:path>
                </a:pathLst>
              </a:custGeom>
              <a:solidFill>
                <a:srgbClr val="EF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í$ḷïḓé"/>
              <p:cNvSpPr/>
              <p:nvPr/>
            </p:nvSpPr>
            <p:spPr bwMode="auto">
              <a:xfrm>
                <a:off x="3902" y="438"/>
                <a:ext cx="57" cy="63"/>
              </a:xfrm>
              <a:custGeom>
                <a:avLst/>
                <a:gdLst>
                  <a:gd name="T0" fmla="*/ 16 w 32"/>
                  <a:gd name="T1" fmla="*/ 35 h 35"/>
                  <a:gd name="T2" fmla="*/ 16 w 32"/>
                  <a:gd name="T3" fmla="*/ 35 h 35"/>
                  <a:gd name="T4" fmla="*/ 25 w 32"/>
                  <a:gd name="T5" fmla="*/ 28 h 35"/>
                  <a:gd name="T6" fmla="*/ 30 w 32"/>
                  <a:gd name="T7" fmla="*/ 12 h 35"/>
                  <a:gd name="T8" fmla="*/ 21 w 32"/>
                  <a:gd name="T9" fmla="*/ 0 h 35"/>
                  <a:gd name="T10" fmla="*/ 11 w 32"/>
                  <a:gd name="T11" fmla="*/ 0 h 35"/>
                  <a:gd name="T12" fmla="*/ 2 w 32"/>
                  <a:gd name="T13" fmla="*/ 12 h 35"/>
                  <a:gd name="T14" fmla="*/ 7 w 32"/>
                  <a:gd name="T15" fmla="*/ 28 h 35"/>
                  <a:gd name="T16" fmla="*/ 16 w 32"/>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5">
                    <a:moveTo>
                      <a:pt x="16" y="35"/>
                    </a:moveTo>
                    <a:cubicBezTo>
                      <a:pt x="16" y="35"/>
                      <a:pt x="16" y="35"/>
                      <a:pt x="16" y="35"/>
                    </a:cubicBezTo>
                    <a:cubicBezTo>
                      <a:pt x="20" y="35"/>
                      <a:pt x="24" y="32"/>
                      <a:pt x="25" y="28"/>
                    </a:cubicBezTo>
                    <a:cubicBezTo>
                      <a:pt x="30" y="12"/>
                      <a:pt x="30" y="12"/>
                      <a:pt x="30" y="12"/>
                    </a:cubicBezTo>
                    <a:cubicBezTo>
                      <a:pt x="32" y="6"/>
                      <a:pt x="27" y="0"/>
                      <a:pt x="21" y="0"/>
                    </a:cubicBezTo>
                    <a:cubicBezTo>
                      <a:pt x="11" y="0"/>
                      <a:pt x="11" y="0"/>
                      <a:pt x="11" y="0"/>
                    </a:cubicBezTo>
                    <a:cubicBezTo>
                      <a:pt x="5" y="0"/>
                      <a:pt x="0" y="6"/>
                      <a:pt x="2" y="12"/>
                    </a:cubicBezTo>
                    <a:cubicBezTo>
                      <a:pt x="7" y="28"/>
                      <a:pt x="7" y="28"/>
                      <a:pt x="7" y="28"/>
                    </a:cubicBezTo>
                    <a:cubicBezTo>
                      <a:pt x="8" y="32"/>
                      <a:pt x="12" y="35"/>
                      <a:pt x="16" y="35"/>
                    </a:cubicBezTo>
                    <a:close/>
                  </a:path>
                </a:pathLst>
              </a:custGeom>
              <a:solidFill>
                <a:srgbClr val="EF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ṩļíḓe"/>
              <p:cNvSpPr/>
              <p:nvPr/>
            </p:nvSpPr>
            <p:spPr bwMode="auto">
              <a:xfrm>
                <a:off x="3855" y="415"/>
                <a:ext cx="151" cy="84"/>
              </a:xfrm>
              <a:custGeom>
                <a:avLst/>
                <a:gdLst>
                  <a:gd name="T0" fmla="*/ 84 w 84"/>
                  <a:gd name="T1" fmla="*/ 13 h 47"/>
                  <a:gd name="T2" fmla="*/ 84 w 84"/>
                  <a:gd name="T3" fmla="*/ 13 h 47"/>
                  <a:gd name="T4" fmla="*/ 1 w 84"/>
                  <a:gd name="T5" fmla="*/ 13 h 47"/>
                  <a:gd name="T6" fmla="*/ 0 w 84"/>
                  <a:gd name="T7" fmla="*/ 13 h 47"/>
                  <a:gd name="T8" fmla="*/ 12 w 84"/>
                  <a:gd name="T9" fmla="*/ 47 h 47"/>
                  <a:gd name="T10" fmla="*/ 42 w 84"/>
                  <a:gd name="T11" fmla="*/ 26 h 47"/>
                  <a:gd name="T12" fmla="*/ 73 w 84"/>
                  <a:gd name="T13" fmla="*/ 47 h 47"/>
                  <a:gd name="T14" fmla="*/ 84 w 84"/>
                  <a:gd name="T15" fmla="*/ 1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7">
                    <a:moveTo>
                      <a:pt x="84" y="13"/>
                    </a:moveTo>
                    <a:cubicBezTo>
                      <a:pt x="84" y="13"/>
                      <a:pt x="84" y="13"/>
                      <a:pt x="84" y="13"/>
                    </a:cubicBezTo>
                    <a:cubicBezTo>
                      <a:pt x="58" y="0"/>
                      <a:pt x="27" y="0"/>
                      <a:pt x="1" y="13"/>
                    </a:cubicBezTo>
                    <a:cubicBezTo>
                      <a:pt x="0" y="13"/>
                      <a:pt x="0" y="13"/>
                      <a:pt x="0" y="13"/>
                    </a:cubicBezTo>
                    <a:cubicBezTo>
                      <a:pt x="12" y="47"/>
                      <a:pt x="12" y="47"/>
                      <a:pt x="12" y="47"/>
                    </a:cubicBezTo>
                    <a:cubicBezTo>
                      <a:pt x="42" y="26"/>
                      <a:pt x="42" y="26"/>
                      <a:pt x="42" y="26"/>
                    </a:cubicBezTo>
                    <a:cubicBezTo>
                      <a:pt x="73" y="47"/>
                      <a:pt x="73" y="47"/>
                      <a:pt x="73" y="47"/>
                    </a:cubicBezTo>
                    <a:lnTo>
                      <a:pt x="84"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ṧľiḋé"/>
              <p:cNvSpPr/>
              <p:nvPr/>
            </p:nvSpPr>
            <p:spPr bwMode="auto">
              <a:xfrm>
                <a:off x="3929" y="442"/>
                <a:ext cx="131" cy="216"/>
              </a:xfrm>
              <a:custGeom>
                <a:avLst/>
                <a:gdLst>
                  <a:gd name="T0" fmla="*/ 0 w 131"/>
                  <a:gd name="T1" fmla="*/ 216 h 216"/>
                  <a:gd name="T2" fmla="*/ 77 w 131"/>
                  <a:gd name="T3" fmla="*/ 0 h 216"/>
                  <a:gd name="T4" fmla="*/ 131 w 131"/>
                  <a:gd name="T5" fmla="*/ 5 h 216"/>
                  <a:gd name="T6" fmla="*/ 98 w 131"/>
                  <a:gd name="T7" fmla="*/ 66 h 216"/>
                  <a:gd name="T8" fmla="*/ 77 w 131"/>
                  <a:gd name="T9" fmla="*/ 75 h 216"/>
                  <a:gd name="T10" fmla="*/ 86 w 131"/>
                  <a:gd name="T11" fmla="*/ 104 h 216"/>
                  <a:gd name="T12" fmla="*/ 0 w 131"/>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131" h="216">
                    <a:moveTo>
                      <a:pt x="0" y="216"/>
                    </a:moveTo>
                    <a:lnTo>
                      <a:pt x="77" y="0"/>
                    </a:lnTo>
                    <a:lnTo>
                      <a:pt x="131" y="5"/>
                    </a:lnTo>
                    <a:lnTo>
                      <a:pt x="98" y="66"/>
                    </a:lnTo>
                    <a:lnTo>
                      <a:pt x="77" y="75"/>
                    </a:lnTo>
                    <a:lnTo>
                      <a:pt x="86" y="104"/>
                    </a:lnTo>
                    <a:lnTo>
                      <a:pt x="0" y="216"/>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iSľiḑé"/>
              <p:cNvSpPr/>
              <p:nvPr/>
            </p:nvSpPr>
            <p:spPr bwMode="auto">
              <a:xfrm>
                <a:off x="3803" y="442"/>
                <a:ext cx="126" cy="216"/>
              </a:xfrm>
              <a:custGeom>
                <a:avLst/>
                <a:gdLst>
                  <a:gd name="T0" fmla="*/ 126 w 126"/>
                  <a:gd name="T1" fmla="*/ 216 h 216"/>
                  <a:gd name="T2" fmla="*/ 50 w 126"/>
                  <a:gd name="T3" fmla="*/ 0 h 216"/>
                  <a:gd name="T4" fmla="*/ 0 w 126"/>
                  <a:gd name="T5" fmla="*/ 3 h 216"/>
                  <a:gd name="T6" fmla="*/ 29 w 126"/>
                  <a:gd name="T7" fmla="*/ 66 h 216"/>
                  <a:gd name="T8" fmla="*/ 50 w 126"/>
                  <a:gd name="T9" fmla="*/ 75 h 216"/>
                  <a:gd name="T10" fmla="*/ 42 w 126"/>
                  <a:gd name="T11" fmla="*/ 104 h 216"/>
                  <a:gd name="T12" fmla="*/ 126 w 126"/>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126" h="216">
                    <a:moveTo>
                      <a:pt x="126" y="216"/>
                    </a:moveTo>
                    <a:lnTo>
                      <a:pt x="50" y="0"/>
                    </a:lnTo>
                    <a:lnTo>
                      <a:pt x="0" y="3"/>
                    </a:lnTo>
                    <a:lnTo>
                      <a:pt x="29" y="66"/>
                    </a:lnTo>
                    <a:lnTo>
                      <a:pt x="50" y="75"/>
                    </a:lnTo>
                    <a:lnTo>
                      <a:pt x="42" y="104"/>
                    </a:lnTo>
                    <a:lnTo>
                      <a:pt x="126" y="216"/>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ṧḻîďê"/>
              <p:cNvSpPr/>
              <p:nvPr/>
            </p:nvSpPr>
            <p:spPr bwMode="auto">
              <a:xfrm>
                <a:off x="3931" y="424"/>
                <a:ext cx="130" cy="234"/>
              </a:xfrm>
              <a:custGeom>
                <a:avLst/>
                <a:gdLst>
                  <a:gd name="T0" fmla="*/ 0 w 130"/>
                  <a:gd name="T1" fmla="*/ 234 h 234"/>
                  <a:gd name="T2" fmla="*/ 75 w 130"/>
                  <a:gd name="T3" fmla="*/ 0 h 234"/>
                  <a:gd name="T4" fmla="*/ 130 w 130"/>
                  <a:gd name="T5" fmla="*/ 25 h 234"/>
                  <a:gd name="T6" fmla="*/ 96 w 130"/>
                  <a:gd name="T7" fmla="*/ 68 h 234"/>
                  <a:gd name="T8" fmla="*/ 75 w 130"/>
                  <a:gd name="T9" fmla="*/ 77 h 234"/>
                  <a:gd name="T10" fmla="*/ 84 w 130"/>
                  <a:gd name="T11" fmla="*/ 105 h 234"/>
                  <a:gd name="T12" fmla="*/ 0 w 130"/>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30" h="234">
                    <a:moveTo>
                      <a:pt x="0" y="234"/>
                    </a:moveTo>
                    <a:lnTo>
                      <a:pt x="75" y="0"/>
                    </a:lnTo>
                    <a:lnTo>
                      <a:pt x="130" y="25"/>
                    </a:lnTo>
                    <a:lnTo>
                      <a:pt x="96" y="68"/>
                    </a:lnTo>
                    <a:lnTo>
                      <a:pt x="75" y="77"/>
                    </a:lnTo>
                    <a:lnTo>
                      <a:pt x="84" y="105"/>
                    </a:lnTo>
                    <a:lnTo>
                      <a:pt x="0" y="23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S1íḋé"/>
              <p:cNvSpPr/>
              <p:nvPr/>
            </p:nvSpPr>
            <p:spPr bwMode="auto">
              <a:xfrm>
                <a:off x="3802" y="424"/>
                <a:ext cx="129" cy="234"/>
              </a:xfrm>
              <a:custGeom>
                <a:avLst/>
                <a:gdLst>
                  <a:gd name="T0" fmla="*/ 129 w 129"/>
                  <a:gd name="T1" fmla="*/ 234 h 234"/>
                  <a:gd name="T2" fmla="*/ 53 w 129"/>
                  <a:gd name="T3" fmla="*/ 0 h 234"/>
                  <a:gd name="T4" fmla="*/ 0 w 129"/>
                  <a:gd name="T5" fmla="*/ 21 h 234"/>
                  <a:gd name="T6" fmla="*/ 32 w 129"/>
                  <a:gd name="T7" fmla="*/ 68 h 234"/>
                  <a:gd name="T8" fmla="*/ 53 w 129"/>
                  <a:gd name="T9" fmla="*/ 77 h 234"/>
                  <a:gd name="T10" fmla="*/ 44 w 129"/>
                  <a:gd name="T11" fmla="*/ 105 h 234"/>
                  <a:gd name="T12" fmla="*/ 129 w 129"/>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29" h="234">
                    <a:moveTo>
                      <a:pt x="129" y="234"/>
                    </a:moveTo>
                    <a:lnTo>
                      <a:pt x="53" y="0"/>
                    </a:lnTo>
                    <a:lnTo>
                      <a:pt x="0" y="21"/>
                    </a:lnTo>
                    <a:lnTo>
                      <a:pt x="32" y="68"/>
                    </a:lnTo>
                    <a:lnTo>
                      <a:pt x="53" y="77"/>
                    </a:lnTo>
                    <a:lnTo>
                      <a:pt x="44" y="105"/>
                    </a:lnTo>
                    <a:lnTo>
                      <a:pt x="129" y="23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íŝľíďé"/>
              <p:cNvSpPr/>
              <p:nvPr/>
            </p:nvSpPr>
            <p:spPr bwMode="auto">
              <a:xfrm>
                <a:off x="3646" y="-23"/>
                <a:ext cx="480" cy="357"/>
              </a:xfrm>
              <a:custGeom>
                <a:avLst/>
                <a:gdLst>
                  <a:gd name="T0" fmla="*/ 66 w 268"/>
                  <a:gd name="T1" fmla="*/ 200 h 200"/>
                  <a:gd name="T2" fmla="*/ 66 w 268"/>
                  <a:gd name="T3" fmla="*/ 59 h 200"/>
                  <a:gd name="T4" fmla="*/ 182 w 268"/>
                  <a:gd name="T5" fmla="*/ 20 h 200"/>
                  <a:gd name="T6" fmla="*/ 214 w 268"/>
                  <a:gd name="T7" fmla="*/ 16 h 200"/>
                  <a:gd name="T8" fmla="*/ 221 w 268"/>
                  <a:gd name="T9" fmla="*/ 34 h 200"/>
                  <a:gd name="T10" fmla="*/ 236 w 268"/>
                  <a:gd name="T11" fmla="*/ 14 h 200"/>
                  <a:gd name="T12" fmla="*/ 239 w 268"/>
                  <a:gd name="T13" fmla="*/ 106 h 200"/>
                  <a:gd name="T14" fmla="*/ 66 w 268"/>
                  <a:gd name="T15" fmla="*/ 20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00">
                    <a:moveTo>
                      <a:pt x="66" y="200"/>
                    </a:moveTo>
                    <a:cubicBezTo>
                      <a:pt x="66" y="200"/>
                      <a:pt x="0" y="89"/>
                      <a:pt x="66" y="59"/>
                    </a:cubicBezTo>
                    <a:cubicBezTo>
                      <a:pt x="82" y="0"/>
                      <a:pt x="163" y="15"/>
                      <a:pt x="182" y="20"/>
                    </a:cubicBezTo>
                    <a:cubicBezTo>
                      <a:pt x="202" y="26"/>
                      <a:pt x="214" y="16"/>
                      <a:pt x="214" y="16"/>
                    </a:cubicBezTo>
                    <a:cubicBezTo>
                      <a:pt x="220" y="22"/>
                      <a:pt x="221" y="34"/>
                      <a:pt x="221" y="34"/>
                    </a:cubicBezTo>
                    <a:cubicBezTo>
                      <a:pt x="236" y="14"/>
                      <a:pt x="236" y="14"/>
                      <a:pt x="236" y="14"/>
                    </a:cubicBezTo>
                    <a:cubicBezTo>
                      <a:pt x="257" y="27"/>
                      <a:pt x="268" y="59"/>
                      <a:pt x="239" y="106"/>
                    </a:cubicBezTo>
                    <a:lnTo>
                      <a:pt x="66" y="200"/>
                    </a:ln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s1ïḑe"/>
              <p:cNvSpPr/>
              <p:nvPr/>
            </p:nvSpPr>
            <p:spPr bwMode="auto">
              <a:xfrm>
                <a:off x="3891" y="336"/>
                <a:ext cx="77" cy="124"/>
              </a:xfrm>
              <a:custGeom>
                <a:avLst/>
                <a:gdLst>
                  <a:gd name="T0" fmla="*/ 43 w 43"/>
                  <a:gd name="T1" fmla="*/ 50 h 69"/>
                  <a:gd name="T2" fmla="*/ 24 w 43"/>
                  <a:gd name="T3" fmla="*/ 69 h 69"/>
                  <a:gd name="T4" fmla="*/ 19 w 43"/>
                  <a:gd name="T5" fmla="*/ 69 h 69"/>
                  <a:gd name="T6" fmla="*/ 0 w 43"/>
                  <a:gd name="T7" fmla="*/ 50 h 69"/>
                  <a:gd name="T8" fmla="*/ 0 w 43"/>
                  <a:gd name="T9" fmla="*/ 18 h 69"/>
                  <a:gd name="T10" fmla="*/ 19 w 43"/>
                  <a:gd name="T11" fmla="*/ 0 h 69"/>
                  <a:gd name="T12" fmla="*/ 24 w 43"/>
                  <a:gd name="T13" fmla="*/ 0 h 69"/>
                  <a:gd name="T14" fmla="*/ 43 w 43"/>
                  <a:gd name="T15" fmla="*/ 18 h 69"/>
                  <a:gd name="T16" fmla="*/ 43 w 43"/>
                  <a:gd name="T17"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9">
                    <a:moveTo>
                      <a:pt x="43" y="50"/>
                    </a:moveTo>
                    <a:cubicBezTo>
                      <a:pt x="43" y="61"/>
                      <a:pt x="34" y="69"/>
                      <a:pt x="24" y="69"/>
                    </a:cubicBezTo>
                    <a:cubicBezTo>
                      <a:pt x="19" y="69"/>
                      <a:pt x="19" y="69"/>
                      <a:pt x="19" y="69"/>
                    </a:cubicBezTo>
                    <a:cubicBezTo>
                      <a:pt x="9" y="69"/>
                      <a:pt x="0" y="61"/>
                      <a:pt x="0" y="50"/>
                    </a:cubicBezTo>
                    <a:cubicBezTo>
                      <a:pt x="0" y="18"/>
                      <a:pt x="0" y="18"/>
                      <a:pt x="0" y="18"/>
                    </a:cubicBezTo>
                    <a:cubicBezTo>
                      <a:pt x="0" y="8"/>
                      <a:pt x="9" y="0"/>
                      <a:pt x="19" y="0"/>
                    </a:cubicBezTo>
                    <a:cubicBezTo>
                      <a:pt x="24" y="0"/>
                      <a:pt x="24" y="0"/>
                      <a:pt x="24" y="0"/>
                    </a:cubicBezTo>
                    <a:cubicBezTo>
                      <a:pt x="34" y="0"/>
                      <a:pt x="43" y="8"/>
                      <a:pt x="43" y="18"/>
                    </a:cubicBezTo>
                    <a:lnTo>
                      <a:pt x="43" y="50"/>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íṡľiḓé"/>
              <p:cNvSpPr/>
              <p:nvPr/>
            </p:nvSpPr>
            <p:spPr bwMode="auto">
              <a:xfrm>
                <a:off x="3707" y="70"/>
                <a:ext cx="383" cy="370"/>
              </a:xfrm>
              <a:custGeom>
                <a:avLst/>
                <a:gdLst>
                  <a:gd name="T0" fmla="*/ 138 w 214"/>
                  <a:gd name="T1" fmla="*/ 3 h 207"/>
                  <a:gd name="T2" fmla="*/ 84 w 214"/>
                  <a:gd name="T3" fmla="*/ 7 h 207"/>
                  <a:gd name="T4" fmla="*/ 26 w 214"/>
                  <a:gd name="T5" fmla="*/ 78 h 207"/>
                  <a:gd name="T6" fmla="*/ 28 w 214"/>
                  <a:gd name="T7" fmla="*/ 94 h 207"/>
                  <a:gd name="T8" fmla="*/ 27 w 214"/>
                  <a:gd name="T9" fmla="*/ 94 h 207"/>
                  <a:gd name="T10" fmla="*/ 24 w 214"/>
                  <a:gd name="T11" fmla="*/ 94 h 207"/>
                  <a:gd name="T12" fmla="*/ 23 w 214"/>
                  <a:gd name="T13" fmla="*/ 94 h 207"/>
                  <a:gd name="T14" fmla="*/ 1 w 214"/>
                  <a:gd name="T15" fmla="*/ 122 h 207"/>
                  <a:gd name="T16" fmla="*/ 1 w 214"/>
                  <a:gd name="T17" fmla="*/ 123 h 207"/>
                  <a:gd name="T18" fmla="*/ 28 w 214"/>
                  <a:gd name="T19" fmla="*/ 147 h 207"/>
                  <a:gd name="T20" fmla="*/ 28 w 214"/>
                  <a:gd name="T21" fmla="*/ 147 h 207"/>
                  <a:gd name="T22" fmla="*/ 32 w 214"/>
                  <a:gd name="T23" fmla="*/ 146 h 207"/>
                  <a:gd name="T24" fmla="*/ 32 w 214"/>
                  <a:gd name="T25" fmla="*/ 146 h 207"/>
                  <a:gd name="T26" fmla="*/ 100 w 214"/>
                  <a:gd name="T27" fmla="*/ 204 h 207"/>
                  <a:gd name="T28" fmla="*/ 154 w 214"/>
                  <a:gd name="T29" fmla="*/ 200 h 207"/>
                  <a:gd name="T30" fmla="*/ 212 w 214"/>
                  <a:gd name="T31" fmla="*/ 129 h 207"/>
                  <a:gd name="T32" fmla="*/ 206 w 214"/>
                  <a:gd name="T33" fmla="*/ 64 h 207"/>
                  <a:gd name="T34" fmla="*/ 138 w 214"/>
                  <a:gd name="T35" fmla="*/ 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207">
                    <a:moveTo>
                      <a:pt x="138" y="3"/>
                    </a:moveTo>
                    <a:cubicBezTo>
                      <a:pt x="84" y="7"/>
                      <a:pt x="84" y="7"/>
                      <a:pt x="84" y="7"/>
                    </a:cubicBezTo>
                    <a:cubicBezTo>
                      <a:pt x="49" y="10"/>
                      <a:pt x="23" y="42"/>
                      <a:pt x="26" y="78"/>
                    </a:cubicBezTo>
                    <a:cubicBezTo>
                      <a:pt x="28" y="94"/>
                      <a:pt x="28" y="94"/>
                      <a:pt x="28" y="94"/>
                    </a:cubicBezTo>
                    <a:cubicBezTo>
                      <a:pt x="27" y="94"/>
                      <a:pt x="27" y="94"/>
                      <a:pt x="27" y="94"/>
                    </a:cubicBezTo>
                    <a:cubicBezTo>
                      <a:pt x="26" y="94"/>
                      <a:pt x="25" y="94"/>
                      <a:pt x="24" y="94"/>
                    </a:cubicBezTo>
                    <a:cubicBezTo>
                      <a:pt x="23" y="94"/>
                      <a:pt x="23" y="94"/>
                      <a:pt x="23" y="94"/>
                    </a:cubicBezTo>
                    <a:cubicBezTo>
                      <a:pt x="10" y="95"/>
                      <a:pt x="0" y="108"/>
                      <a:pt x="1" y="122"/>
                    </a:cubicBezTo>
                    <a:cubicBezTo>
                      <a:pt x="1" y="123"/>
                      <a:pt x="1" y="123"/>
                      <a:pt x="1" y="123"/>
                    </a:cubicBezTo>
                    <a:cubicBezTo>
                      <a:pt x="2" y="137"/>
                      <a:pt x="14" y="148"/>
                      <a:pt x="28" y="147"/>
                    </a:cubicBezTo>
                    <a:cubicBezTo>
                      <a:pt x="28" y="147"/>
                      <a:pt x="28" y="147"/>
                      <a:pt x="28" y="147"/>
                    </a:cubicBezTo>
                    <a:cubicBezTo>
                      <a:pt x="29" y="147"/>
                      <a:pt x="31" y="146"/>
                      <a:pt x="32" y="146"/>
                    </a:cubicBezTo>
                    <a:cubicBezTo>
                      <a:pt x="32" y="146"/>
                      <a:pt x="32" y="146"/>
                      <a:pt x="32" y="146"/>
                    </a:cubicBezTo>
                    <a:cubicBezTo>
                      <a:pt x="36" y="181"/>
                      <a:pt x="66" y="207"/>
                      <a:pt x="100" y="204"/>
                    </a:cubicBezTo>
                    <a:cubicBezTo>
                      <a:pt x="154" y="200"/>
                      <a:pt x="154" y="200"/>
                      <a:pt x="154" y="200"/>
                    </a:cubicBezTo>
                    <a:cubicBezTo>
                      <a:pt x="189" y="197"/>
                      <a:pt x="214" y="165"/>
                      <a:pt x="212" y="129"/>
                    </a:cubicBezTo>
                    <a:cubicBezTo>
                      <a:pt x="206" y="64"/>
                      <a:pt x="206" y="64"/>
                      <a:pt x="206" y="64"/>
                    </a:cubicBezTo>
                    <a:cubicBezTo>
                      <a:pt x="203" y="27"/>
                      <a:pt x="173" y="0"/>
                      <a:pt x="138"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ļiḍê"/>
              <p:cNvSpPr/>
              <p:nvPr/>
            </p:nvSpPr>
            <p:spPr bwMode="auto">
              <a:xfrm>
                <a:off x="3746" y="32"/>
                <a:ext cx="251" cy="270"/>
              </a:xfrm>
              <a:custGeom>
                <a:avLst/>
                <a:gdLst>
                  <a:gd name="T0" fmla="*/ 28 w 140"/>
                  <a:gd name="T1" fmla="*/ 134 h 151"/>
                  <a:gd name="T2" fmla="*/ 42 w 140"/>
                  <a:gd name="T3" fmla="*/ 41 h 151"/>
                  <a:gd name="T4" fmla="*/ 86 w 140"/>
                  <a:gd name="T5" fmla="*/ 27 h 151"/>
                  <a:gd name="T6" fmla="*/ 126 w 140"/>
                  <a:gd name="T7" fmla="*/ 24 h 151"/>
                  <a:gd name="T8" fmla="*/ 124 w 140"/>
                  <a:gd name="T9" fmla="*/ 1 h 151"/>
                  <a:gd name="T10" fmla="*/ 80 w 140"/>
                  <a:gd name="T11" fmla="*/ 4 h 151"/>
                  <a:gd name="T12" fmla="*/ 25 w 140"/>
                  <a:gd name="T13" fmla="*/ 25 h 151"/>
                  <a:gd name="T14" fmla="*/ 2 w 140"/>
                  <a:gd name="T15" fmla="*/ 91 h 151"/>
                  <a:gd name="T16" fmla="*/ 6 w 140"/>
                  <a:gd name="T17" fmla="*/ 136 h 151"/>
                  <a:gd name="T18" fmla="*/ 28 w 140"/>
                  <a:gd name="T19"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1">
                    <a:moveTo>
                      <a:pt x="28" y="134"/>
                    </a:moveTo>
                    <a:cubicBezTo>
                      <a:pt x="26" y="103"/>
                      <a:pt x="16" y="65"/>
                      <a:pt x="42" y="41"/>
                    </a:cubicBezTo>
                    <a:cubicBezTo>
                      <a:pt x="55" y="29"/>
                      <a:pt x="70" y="28"/>
                      <a:pt x="86" y="27"/>
                    </a:cubicBezTo>
                    <a:cubicBezTo>
                      <a:pt x="99" y="26"/>
                      <a:pt x="113" y="24"/>
                      <a:pt x="126" y="24"/>
                    </a:cubicBezTo>
                    <a:cubicBezTo>
                      <a:pt x="140" y="23"/>
                      <a:pt x="138" y="0"/>
                      <a:pt x="124" y="1"/>
                    </a:cubicBezTo>
                    <a:cubicBezTo>
                      <a:pt x="109" y="1"/>
                      <a:pt x="95" y="3"/>
                      <a:pt x="80" y="4"/>
                    </a:cubicBezTo>
                    <a:cubicBezTo>
                      <a:pt x="60" y="6"/>
                      <a:pt x="41" y="10"/>
                      <a:pt x="25" y="25"/>
                    </a:cubicBezTo>
                    <a:cubicBezTo>
                      <a:pt x="8" y="42"/>
                      <a:pt x="0" y="66"/>
                      <a:pt x="2" y="91"/>
                    </a:cubicBezTo>
                    <a:cubicBezTo>
                      <a:pt x="4" y="106"/>
                      <a:pt x="5" y="121"/>
                      <a:pt x="6" y="136"/>
                    </a:cubicBezTo>
                    <a:cubicBezTo>
                      <a:pt x="7" y="151"/>
                      <a:pt x="29" y="149"/>
                      <a:pt x="28" y="134"/>
                    </a:cubicBez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îṡļïḓé"/>
              <p:cNvSpPr/>
              <p:nvPr/>
            </p:nvSpPr>
            <p:spPr bwMode="auto">
              <a:xfrm>
                <a:off x="3879" y="236"/>
                <a:ext cx="23" cy="32"/>
              </a:xfrm>
              <a:custGeom>
                <a:avLst/>
                <a:gdLst>
                  <a:gd name="T0" fmla="*/ 12 w 13"/>
                  <a:gd name="T1" fmla="*/ 9 h 18"/>
                  <a:gd name="T2" fmla="*/ 7 w 13"/>
                  <a:gd name="T3" fmla="*/ 17 h 18"/>
                  <a:gd name="T4" fmla="*/ 0 w 13"/>
                  <a:gd name="T5" fmla="*/ 9 h 18"/>
                  <a:gd name="T6" fmla="*/ 6 w 13"/>
                  <a:gd name="T7" fmla="*/ 1 h 18"/>
                  <a:gd name="T8" fmla="*/ 12 w 13"/>
                  <a:gd name="T9" fmla="*/ 9 h 18"/>
                </a:gdLst>
                <a:ahLst/>
                <a:cxnLst>
                  <a:cxn ang="0">
                    <a:pos x="T0" y="T1"/>
                  </a:cxn>
                  <a:cxn ang="0">
                    <a:pos x="T2" y="T3"/>
                  </a:cxn>
                  <a:cxn ang="0">
                    <a:pos x="T4" y="T5"/>
                  </a:cxn>
                  <a:cxn ang="0">
                    <a:pos x="T6" y="T7"/>
                  </a:cxn>
                  <a:cxn ang="0">
                    <a:pos x="T8" y="T9"/>
                  </a:cxn>
                </a:cxnLst>
                <a:rect l="0" t="0" r="r" b="b"/>
                <a:pathLst>
                  <a:path w="13" h="18">
                    <a:moveTo>
                      <a:pt x="12" y="9"/>
                    </a:moveTo>
                    <a:cubicBezTo>
                      <a:pt x="13" y="13"/>
                      <a:pt x="10" y="17"/>
                      <a:pt x="7" y="17"/>
                    </a:cubicBezTo>
                    <a:cubicBezTo>
                      <a:pt x="4" y="18"/>
                      <a:pt x="1" y="14"/>
                      <a:pt x="0" y="9"/>
                    </a:cubicBezTo>
                    <a:cubicBezTo>
                      <a:pt x="0" y="5"/>
                      <a:pt x="2" y="1"/>
                      <a:pt x="6" y="1"/>
                    </a:cubicBezTo>
                    <a:cubicBezTo>
                      <a:pt x="9" y="0"/>
                      <a:pt x="12" y="4"/>
                      <a:pt x="12"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ļîḓé"/>
              <p:cNvSpPr/>
              <p:nvPr/>
            </p:nvSpPr>
            <p:spPr bwMode="auto">
              <a:xfrm>
                <a:off x="3999" y="227"/>
                <a:ext cx="23" cy="31"/>
              </a:xfrm>
              <a:custGeom>
                <a:avLst/>
                <a:gdLst>
                  <a:gd name="T0" fmla="*/ 13 w 13"/>
                  <a:gd name="T1" fmla="*/ 8 h 17"/>
                  <a:gd name="T2" fmla="*/ 7 w 13"/>
                  <a:gd name="T3" fmla="*/ 17 h 17"/>
                  <a:gd name="T4" fmla="*/ 1 w 13"/>
                  <a:gd name="T5" fmla="*/ 9 h 17"/>
                  <a:gd name="T6" fmla="*/ 6 w 13"/>
                  <a:gd name="T7" fmla="*/ 0 h 17"/>
                  <a:gd name="T8" fmla="*/ 13 w 13"/>
                  <a:gd name="T9" fmla="*/ 8 h 17"/>
                </a:gdLst>
                <a:ahLst/>
                <a:cxnLst>
                  <a:cxn ang="0">
                    <a:pos x="T0" y="T1"/>
                  </a:cxn>
                  <a:cxn ang="0">
                    <a:pos x="T2" y="T3"/>
                  </a:cxn>
                  <a:cxn ang="0">
                    <a:pos x="T4" y="T5"/>
                  </a:cxn>
                  <a:cxn ang="0">
                    <a:pos x="T6" y="T7"/>
                  </a:cxn>
                  <a:cxn ang="0">
                    <a:pos x="T8" y="T9"/>
                  </a:cxn>
                </a:cxnLst>
                <a:rect l="0" t="0" r="r" b="b"/>
                <a:pathLst>
                  <a:path w="13" h="17">
                    <a:moveTo>
                      <a:pt x="13" y="8"/>
                    </a:moveTo>
                    <a:cubicBezTo>
                      <a:pt x="13" y="13"/>
                      <a:pt x="11" y="17"/>
                      <a:pt x="7" y="17"/>
                    </a:cubicBezTo>
                    <a:cubicBezTo>
                      <a:pt x="4" y="17"/>
                      <a:pt x="1" y="14"/>
                      <a:pt x="1" y="9"/>
                    </a:cubicBezTo>
                    <a:cubicBezTo>
                      <a:pt x="0" y="4"/>
                      <a:pt x="3" y="0"/>
                      <a:pt x="6" y="0"/>
                    </a:cubicBezTo>
                    <a:cubicBezTo>
                      <a:pt x="9" y="0"/>
                      <a:pt x="12" y="3"/>
                      <a:pt x="13"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ṥ1îďé"/>
              <p:cNvSpPr/>
              <p:nvPr/>
            </p:nvSpPr>
            <p:spPr bwMode="auto">
              <a:xfrm>
                <a:off x="3981" y="173"/>
                <a:ext cx="59" cy="31"/>
              </a:xfrm>
              <a:custGeom>
                <a:avLst/>
                <a:gdLst>
                  <a:gd name="T0" fmla="*/ 31 w 33"/>
                  <a:gd name="T1" fmla="*/ 10 h 17"/>
                  <a:gd name="T2" fmla="*/ 2 w 33"/>
                  <a:gd name="T3" fmla="*/ 12 h 17"/>
                  <a:gd name="T4" fmla="*/ 6 w 33"/>
                  <a:gd name="T5" fmla="*/ 15 h 17"/>
                  <a:gd name="T6" fmla="*/ 28 w 33"/>
                  <a:gd name="T7" fmla="*/ 14 h 17"/>
                  <a:gd name="T8" fmla="*/ 31 w 33"/>
                  <a:gd name="T9" fmla="*/ 10 h 17"/>
                </a:gdLst>
                <a:ahLst/>
                <a:cxnLst>
                  <a:cxn ang="0">
                    <a:pos x="T0" y="T1"/>
                  </a:cxn>
                  <a:cxn ang="0">
                    <a:pos x="T2" y="T3"/>
                  </a:cxn>
                  <a:cxn ang="0">
                    <a:pos x="T4" y="T5"/>
                  </a:cxn>
                  <a:cxn ang="0">
                    <a:pos x="T6" y="T7"/>
                  </a:cxn>
                  <a:cxn ang="0">
                    <a:pos x="T8" y="T9"/>
                  </a:cxn>
                </a:cxnLst>
                <a:rect l="0" t="0" r="r" b="b"/>
                <a:pathLst>
                  <a:path w="33" h="17">
                    <a:moveTo>
                      <a:pt x="31" y="10"/>
                    </a:moveTo>
                    <a:cubicBezTo>
                      <a:pt x="22" y="0"/>
                      <a:pt x="9" y="1"/>
                      <a:pt x="2" y="12"/>
                    </a:cubicBezTo>
                    <a:cubicBezTo>
                      <a:pt x="0" y="15"/>
                      <a:pt x="4" y="17"/>
                      <a:pt x="6" y="15"/>
                    </a:cubicBezTo>
                    <a:cubicBezTo>
                      <a:pt x="11" y="6"/>
                      <a:pt x="21" y="6"/>
                      <a:pt x="28" y="14"/>
                    </a:cubicBezTo>
                    <a:cubicBezTo>
                      <a:pt x="30" y="16"/>
                      <a:pt x="33" y="13"/>
                      <a:pt x="31" y="10"/>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ṩlïḍè"/>
              <p:cNvSpPr/>
              <p:nvPr/>
            </p:nvSpPr>
            <p:spPr bwMode="auto">
              <a:xfrm>
                <a:off x="3861" y="182"/>
                <a:ext cx="59" cy="33"/>
              </a:xfrm>
              <a:custGeom>
                <a:avLst/>
                <a:gdLst>
                  <a:gd name="T0" fmla="*/ 5 w 33"/>
                  <a:gd name="T1" fmla="*/ 16 h 18"/>
                  <a:gd name="T2" fmla="*/ 27 w 33"/>
                  <a:gd name="T3" fmla="*/ 14 h 18"/>
                  <a:gd name="T4" fmla="*/ 31 w 33"/>
                  <a:gd name="T5" fmla="*/ 10 h 18"/>
                  <a:gd name="T6" fmla="*/ 1 w 33"/>
                  <a:gd name="T7" fmla="*/ 13 h 18"/>
                  <a:gd name="T8" fmla="*/ 5 w 33"/>
                  <a:gd name="T9" fmla="*/ 16 h 18"/>
                </a:gdLst>
                <a:ahLst/>
                <a:cxnLst>
                  <a:cxn ang="0">
                    <a:pos x="T0" y="T1"/>
                  </a:cxn>
                  <a:cxn ang="0">
                    <a:pos x="T2" y="T3"/>
                  </a:cxn>
                  <a:cxn ang="0">
                    <a:pos x="T4" y="T5"/>
                  </a:cxn>
                  <a:cxn ang="0">
                    <a:pos x="T6" y="T7"/>
                  </a:cxn>
                  <a:cxn ang="0">
                    <a:pos x="T8" y="T9"/>
                  </a:cxn>
                </a:cxnLst>
                <a:rect l="0" t="0" r="r" b="b"/>
                <a:pathLst>
                  <a:path w="33" h="18">
                    <a:moveTo>
                      <a:pt x="5" y="16"/>
                    </a:moveTo>
                    <a:cubicBezTo>
                      <a:pt x="11" y="7"/>
                      <a:pt x="20" y="6"/>
                      <a:pt x="27" y="14"/>
                    </a:cubicBezTo>
                    <a:cubicBezTo>
                      <a:pt x="29" y="16"/>
                      <a:pt x="33" y="13"/>
                      <a:pt x="31" y="10"/>
                    </a:cubicBezTo>
                    <a:cubicBezTo>
                      <a:pt x="22" y="0"/>
                      <a:pt x="8" y="2"/>
                      <a:pt x="1" y="13"/>
                    </a:cubicBezTo>
                    <a:cubicBezTo>
                      <a:pt x="0" y="16"/>
                      <a:pt x="4" y="18"/>
                      <a:pt x="5" y="16"/>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ṥlíḋê"/>
              <p:cNvSpPr/>
              <p:nvPr/>
            </p:nvSpPr>
            <p:spPr bwMode="auto">
              <a:xfrm>
                <a:off x="3746" y="20"/>
                <a:ext cx="326" cy="214"/>
              </a:xfrm>
              <a:custGeom>
                <a:avLst/>
                <a:gdLst>
                  <a:gd name="T0" fmla="*/ 178 w 182"/>
                  <a:gd name="T1" fmla="*/ 12 h 120"/>
                  <a:gd name="T2" fmla="*/ 112 w 182"/>
                  <a:gd name="T3" fmla="*/ 52 h 120"/>
                  <a:gd name="T4" fmla="*/ 22 w 182"/>
                  <a:gd name="T5" fmla="*/ 120 h 120"/>
                  <a:gd name="T6" fmla="*/ 60 w 182"/>
                  <a:gd name="T7" fmla="*/ 14 h 120"/>
                  <a:gd name="T8" fmla="*/ 178 w 182"/>
                  <a:gd name="T9" fmla="*/ 12 h 120"/>
                </a:gdLst>
                <a:ahLst/>
                <a:cxnLst>
                  <a:cxn ang="0">
                    <a:pos x="T0" y="T1"/>
                  </a:cxn>
                  <a:cxn ang="0">
                    <a:pos x="T2" y="T3"/>
                  </a:cxn>
                  <a:cxn ang="0">
                    <a:pos x="T4" y="T5"/>
                  </a:cxn>
                  <a:cxn ang="0">
                    <a:pos x="T6" y="T7"/>
                  </a:cxn>
                  <a:cxn ang="0">
                    <a:pos x="T8" y="T9"/>
                  </a:cxn>
                </a:cxnLst>
                <a:rect l="0" t="0" r="r" b="b"/>
                <a:pathLst>
                  <a:path w="182" h="120">
                    <a:moveTo>
                      <a:pt x="178" y="12"/>
                    </a:moveTo>
                    <a:cubicBezTo>
                      <a:pt x="178" y="12"/>
                      <a:pt x="182" y="47"/>
                      <a:pt x="112" y="52"/>
                    </a:cubicBezTo>
                    <a:cubicBezTo>
                      <a:pt x="42" y="58"/>
                      <a:pt x="17" y="56"/>
                      <a:pt x="22" y="120"/>
                    </a:cubicBezTo>
                    <a:cubicBezTo>
                      <a:pt x="22" y="120"/>
                      <a:pt x="0" y="28"/>
                      <a:pt x="60" y="14"/>
                    </a:cubicBezTo>
                    <a:cubicBezTo>
                      <a:pt x="121" y="0"/>
                      <a:pt x="145" y="28"/>
                      <a:pt x="178" y="12"/>
                    </a:cubicBez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śľíḓé"/>
              <p:cNvSpPr/>
              <p:nvPr/>
            </p:nvSpPr>
            <p:spPr bwMode="auto">
              <a:xfrm>
                <a:off x="3902" y="309"/>
                <a:ext cx="113" cy="63"/>
              </a:xfrm>
              <a:custGeom>
                <a:avLst/>
                <a:gdLst>
                  <a:gd name="T0" fmla="*/ 0 w 63"/>
                  <a:gd name="T1" fmla="*/ 5 h 35"/>
                  <a:gd name="T2" fmla="*/ 33 w 63"/>
                  <a:gd name="T3" fmla="*/ 34 h 35"/>
                  <a:gd name="T4" fmla="*/ 61 w 63"/>
                  <a:gd name="T5" fmla="*/ 0 h 35"/>
                  <a:gd name="T6" fmla="*/ 0 w 63"/>
                  <a:gd name="T7" fmla="*/ 5 h 35"/>
                </a:gdLst>
                <a:ahLst/>
                <a:cxnLst>
                  <a:cxn ang="0">
                    <a:pos x="T0" y="T1"/>
                  </a:cxn>
                  <a:cxn ang="0">
                    <a:pos x="T2" y="T3"/>
                  </a:cxn>
                  <a:cxn ang="0">
                    <a:pos x="T4" y="T5"/>
                  </a:cxn>
                  <a:cxn ang="0">
                    <a:pos x="T6" y="T7"/>
                  </a:cxn>
                </a:cxnLst>
                <a:rect l="0" t="0" r="r" b="b"/>
                <a:pathLst>
                  <a:path w="63" h="35">
                    <a:moveTo>
                      <a:pt x="0" y="5"/>
                    </a:moveTo>
                    <a:cubicBezTo>
                      <a:pt x="1" y="22"/>
                      <a:pt x="16" y="35"/>
                      <a:pt x="33" y="34"/>
                    </a:cubicBezTo>
                    <a:cubicBezTo>
                      <a:pt x="50" y="32"/>
                      <a:pt x="63" y="17"/>
                      <a:pt x="61"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ṩľíďè"/>
              <p:cNvSpPr/>
              <p:nvPr/>
            </p:nvSpPr>
            <p:spPr bwMode="auto">
              <a:xfrm>
                <a:off x="4077" y="544"/>
                <a:ext cx="61" cy="44"/>
              </a:xfrm>
              <a:custGeom>
                <a:avLst/>
                <a:gdLst>
                  <a:gd name="T0" fmla="*/ 61 w 61"/>
                  <a:gd name="T1" fmla="*/ 19 h 44"/>
                  <a:gd name="T2" fmla="*/ 2 w 61"/>
                  <a:gd name="T3" fmla="*/ 44 h 44"/>
                  <a:gd name="T4" fmla="*/ 2 w 61"/>
                  <a:gd name="T5" fmla="*/ 44 h 44"/>
                  <a:gd name="T6" fmla="*/ 0 w 61"/>
                  <a:gd name="T7" fmla="*/ 0 h 44"/>
                  <a:gd name="T8" fmla="*/ 61 w 61"/>
                  <a:gd name="T9" fmla="*/ 19 h 44"/>
                </a:gdLst>
                <a:ahLst/>
                <a:cxnLst>
                  <a:cxn ang="0">
                    <a:pos x="T0" y="T1"/>
                  </a:cxn>
                  <a:cxn ang="0">
                    <a:pos x="T2" y="T3"/>
                  </a:cxn>
                  <a:cxn ang="0">
                    <a:pos x="T4" y="T5"/>
                  </a:cxn>
                  <a:cxn ang="0">
                    <a:pos x="T6" y="T7"/>
                  </a:cxn>
                  <a:cxn ang="0">
                    <a:pos x="T8" y="T9"/>
                  </a:cxn>
                </a:cxnLst>
                <a:rect l="0" t="0" r="r" b="b"/>
                <a:pathLst>
                  <a:path w="61" h="44">
                    <a:moveTo>
                      <a:pt x="61" y="19"/>
                    </a:moveTo>
                    <a:lnTo>
                      <a:pt x="2" y="44"/>
                    </a:lnTo>
                    <a:lnTo>
                      <a:pt x="2" y="44"/>
                    </a:lnTo>
                    <a:lnTo>
                      <a:pt x="0" y="0"/>
                    </a:lnTo>
                    <a:lnTo>
                      <a:pt x="61" y="19"/>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ṣļïḓè"/>
              <p:cNvSpPr/>
              <p:nvPr/>
            </p:nvSpPr>
            <p:spPr bwMode="auto">
              <a:xfrm>
                <a:off x="3724" y="538"/>
                <a:ext cx="61" cy="47"/>
              </a:xfrm>
              <a:custGeom>
                <a:avLst/>
                <a:gdLst>
                  <a:gd name="T0" fmla="*/ 0 w 61"/>
                  <a:gd name="T1" fmla="*/ 20 h 47"/>
                  <a:gd name="T2" fmla="*/ 58 w 61"/>
                  <a:gd name="T3" fmla="*/ 47 h 47"/>
                  <a:gd name="T4" fmla="*/ 58 w 61"/>
                  <a:gd name="T5" fmla="*/ 47 h 47"/>
                  <a:gd name="T6" fmla="*/ 61 w 61"/>
                  <a:gd name="T7" fmla="*/ 0 h 47"/>
                  <a:gd name="T8" fmla="*/ 0 w 61"/>
                  <a:gd name="T9" fmla="*/ 20 h 47"/>
                </a:gdLst>
                <a:ahLst/>
                <a:cxnLst>
                  <a:cxn ang="0">
                    <a:pos x="T0" y="T1"/>
                  </a:cxn>
                  <a:cxn ang="0">
                    <a:pos x="T2" y="T3"/>
                  </a:cxn>
                  <a:cxn ang="0">
                    <a:pos x="T4" y="T5"/>
                  </a:cxn>
                  <a:cxn ang="0">
                    <a:pos x="T6" y="T7"/>
                  </a:cxn>
                  <a:cxn ang="0">
                    <a:pos x="T8" y="T9"/>
                  </a:cxn>
                </a:cxnLst>
                <a:rect l="0" t="0" r="r" b="b"/>
                <a:pathLst>
                  <a:path w="61" h="47">
                    <a:moveTo>
                      <a:pt x="0" y="20"/>
                    </a:moveTo>
                    <a:lnTo>
                      <a:pt x="58" y="47"/>
                    </a:lnTo>
                    <a:lnTo>
                      <a:pt x="58" y="47"/>
                    </a:lnTo>
                    <a:lnTo>
                      <a:pt x="61" y="0"/>
                    </a:lnTo>
                    <a:lnTo>
                      <a:pt x="0" y="2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îṩlïḑê"/>
              <p:cNvSpPr/>
              <p:nvPr/>
            </p:nvSpPr>
            <p:spPr bwMode="auto">
              <a:xfrm>
                <a:off x="3099" y="1664"/>
                <a:ext cx="473" cy="783"/>
              </a:xfrm>
              <a:custGeom>
                <a:avLst/>
                <a:gdLst>
                  <a:gd name="T0" fmla="*/ 264 w 264"/>
                  <a:gd name="T1" fmla="*/ 370 h 438"/>
                  <a:gd name="T2" fmla="*/ 68 w 264"/>
                  <a:gd name="T3" fmla="*/ 145 h 438"/>
                  <a:gd name="T4" fmla="*/ 68 w 264"/>
                  <a:gd name="T5" fmla="*/ 67 h 438"/>
                  <a:gd name="T6" fmla="*/ 264 w 264"/>
                  <a:gd name="T7" fmla="*/ 67 h 438"/>
                  <a:gd name="T8" fmla="*/ 264 w 264"/>
                  <a:gd name="T9" fmla="*/ 0 h 438"/>
                  <a:gd name="T10" fmla="*/ 0 w 264"/>
                  <a:gd name="T11" fmla="*/ 0 h 438"/>
                  <a:gd name="T12" fmla="*/ 0 w 264"/>
                  <a:gd name="T13" fmla="*/ 145 h 438"/>
                  <a:gd name="T14" fmla="*/ 264 w 264"/>
                  <a:gd name="T15" fmla="*/ 438 h 438"/>
                  <a:gd name="T16" fmla="*/ 264 w 264"/>
                  <a:gd name="T17"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38">
                    <a:moveTo>
                      <a:pt x="264" y="370"/>
                    </a:moveTo>
                    <a:cubicBezTo>
                      <a:pt x="154" y="355"/>
                      <a:pt x="68" y="259"/>
                      <a:pt x="68" y="145"/>
                    </a:cubicBezTo>
                    <a:cubicBezTo>
                      <a:pt x="68" y="67"/>
                      <a:pt x="68" y="67"/>
                      <a:pt x="68" y="67"/>
                    </a:cubicBezTo>
                    <a:cubicBezTo>
                      <a:pt x="264" y="67"/>
                      <a:pt x="264" y="67"/>
                      <a:pt x="264" y="67"/>
                    </a:cubicBezTo>
                    <a:cubicBezTo>
                      <a:pt x="264" y="0"/>
                      <a:pt x="264" y="0"/>
                      <a:pt x="264" y="0"/>
                    </a:cubicBezTo>
                    <a:cubicBezTo>
                      <a:pt x="0" y="0"/>
                      <a:pt x="0" y="0"/>
                      <a:pt x="0" y="0"/>
                    </a:cubicBezTo>
                    <a:cubicBezTo>
                      <a:pt x="0" y="145"/>
                      <a:pt x="0" y="145"/>
                      <a:pt x="0" y="145"/>
                    </a:cubicBezTo>
                    <a:cubicBezTo>
                      <a:pt x="0" y="297"/>
                      <a:pt x="116" y="422"/>
                      <a:pt x="264" y="438"/>
                    </a:cubicBezTo>
                    <a:lnTo>
                      <a:pt x="264" y="370"/>
                    </a:ln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îšḻiḍe"/>
              <p:cNvSpPr/>
              <p:nvPr/>
            </p:nvSpPr>
            <p:spPr bwMode="auto">
              <a:xfrm>
                <a:off x="3099" y="1785"/>
                <a:ext cx="473" cy="662"/>
              </a:xfrm>
              <a:custGeom>
                <a:avLst/>
                <a:gdLst>
                  <a:gd name="T0" fmla="*/ 0 w 264"/>
                  <a:gd name="T1" fmla="*/ 0 h 370"/>
                  <a:gd name="T2" fmla="*/ 0 w 264"/>
                  <a:gd name="T3" fmla="*/ 77 h 370"/>
                  <a:gd name="T4" fmla="*/ 264 w 264"/>
                  <a:gd name="T5" fmla="*/ 370 h 370"/>
                  <a:gd name="T6" fmla="*/ 264 w 264"/>
                  <a:gd name="T7" fmla="*/ 302 h 370"/>
                  <a:gd name="T8" fmla="*/ 68 w 264"/>
                  <a:gd name="T9" fmla="*/ 77 h 370"/>
                  <a:gd name="T10" fmla="*/ 68 w 264"/>
                  <a:gd name="T11" fmla="*/ 0 h 370"/>
                  <a:gd name="T12" fmla="*/ 0 w 264"/>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264" h="370">
                    <a:moveTo>
                      <a:pt x="0" y="0"/>
                    </a:moveTo>
                    <a:cubicBezTo>
                      <a:pt x="0" y="77"/>
                      <a:pt x="0" y="77"/>
                      <a:pt x="0" y="77"/>
                    </a:cubicBezTo>
                    <a:cubicBezTo>
                      <a:pt x="0" y="229"/>
                      <a:pt x="116" y="354"/>
                      <a:pt x="264" y="370"/>
                    </a:cubicBezTo>
                    <a:cubicBezTo>
                      <a:pt x="264" y="302"/>
                      <a:pt x="264" y="302"/>
                      <a:pt x="264" y="302"/>
                    </a:cubicBezTo>
                    <a:cubicBezTo>
                      <a:pt x="154" y="287"/>
                      <a:pt x="68" y="191"/>
                      <a:pt x="68" y="77"/>
                    </a:cubicBezTo>
                    <a:cubicBezTo>
                      <a:pt x="68" y="0"/>
                      <a:pt x="68" y="0"/>
                      <a:pt x="68" y="0"/>
                    </a:cubicBezTo>
                    <a:lnTo>
                      <a:pt x="0" y="0"/>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ṣ1îḍè"/>
              <p:cNvSpPr/>
              <p:nvPr/>
            </p:nvSpPr>
            <p:spPr bwMode="auto">
              <a:xfrm>
                <a:off x="4280" y="1664"/>
                <a:ext cx="473" cy="783"/>
              </a:xfrm>
              <a:custGeom>
                <a:avLst/>
                <a:gdLst>
                  <a:gd name="T0" fmla="*/ 0 w 264"/>
                  <a:gd name="T1" fmla="*/ 370 h 438"/>
                  <a:gd name="T2" fmla="*/ 197 w 264"/>
                  <a:gd name="T3" fmla="*/ 145 h 438"/>
                  <a:gd name="T4" fmla="*/ 197 w 264"/>
                  <a:gd name="T5" fmla="*/ 67 h 438"/>
                  <a:gd name="T6" fmla="*/ 0 w 264"/>
                  <a:gd name="T7" fmla="*/ 67 h 438"/>
                  <a:gd name="T8" fmla="*/ 0 w 264"/>
                  <a:gd name="T9" fmla="*/ 0 h 438"/>
                  <a:gd name="T10" fmla="*/ 264 w 264"/>
                  <a:gd name="T11" fmla="*/ 0 h 438"/>
                  <a:gd name="T12" fmla="*/ 264 w 264"/>
                  <a:gd name="T13" fmla="*/ 145 h 438"/>
                  <a:gd name="T14" fmla="*/ 0 w 264"/>
                  <a:gd name="T15" fmla="*/ 438 h 438"/>
                  <a:gd name="T16" fmla="*/ 0 w 264"/>
                  <a:gd name="T17"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38">
                    <a:moveTo>
                      <a:pt x="0" y="370"/>
                    </a:moveTo>
                    <a:cubicBezTo>
                      <a:pt x="111" y="355"/>
                      <a:pt x="197" y="259"/>
                      <a:pt x="197" y="145"/>
                    </a:cubicBezTo>
                    <a:cubicBezTo>
                      <a:pt x="197" y="67"/>
                      <a:pt x="197" y="67"/>
                      <a:pt x="197" y="67"/>
                    </a:cubicBezTo>
                    <a:cubicBezTo>
                      <a:pt x="0" y="67"/>
                      <a:pt x="0" y="67"/>
                      <a:pt x="0" y="67"/>
                    </a:cubicBezTo>
                    <a:cubicBezTo>
                      <a:pt x="0" y="0"/>
                      <a:pt x="0" y="0"/>
                      <a:pt x="0" y="0"/>
                    </a:cubicBezTo>
                    <a:cubicBezTo>
                      <a:pt x="264" y="0"/>
                      <a:pt x="264" y="0"/>
                      <a:pt x="264" y="0"/>
                    </a:cubicBezTo>
                    <a:cubicBezTo>
                      <a:pt x="264" y="145"/>
                      <a:pt x="264" y="145"/>
                      <a:pt x="264" y="145"/>
                    </a:cubicBezTo>
                    <a:cubicBezTo>
                      <a:pt x="264" y="297"/>
                      <a:pt x="148" y="422"/>
                      <a:pt x="0" y="438"/>
                    </a:cubicBezTo>
                    <a:lnTo>
                      <a:pt x="0" y="370"/>
                    </a:ln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ṧḷíḓè"/>
              <p:cNvSpPr/>
              <p:nvPr/>
            </p:nvSpPr>
            <p:spPr bwMode="auto">
              <a:xfrm>
                <a:off x="4280" y="1785"/>
                <a:ext cx="473" cy="662"/>
              </a:xfrm>
              <a:custGeom>
                <a:avLst/>
                <a:gdLst>
                  <a:gd name="T0" fmla="*/ 264 w 264"/>
                  <a:gd name="T1" fmla="*/ 0 h 370"/>
                  <a:gd name="T2" fmla="*/ 264 w 264"/>
                  <a:gd name="T3" fmla="*/ 77 h 370"/>
                  <a:gd name="T4" fmla="*/ 0 w 264"/>
                  <a:gd name="T5" fmla="*/ 370 h 370"/>
                  <a:gd name="T6" fmla="*/ 0 w 264"/>
                  <a:gd name="T7" fmla="*/ 302 h 370"/>
                  <a:gd name="T8" fmla="*/ 197 w 264"/>
                  <a:gd name="T9" fmla="*/ 77 h 370"/>
                  <a:gd name="T10" fmla="*/ 197 w 264"/>
                  <a:gd name="T11" fmla="*/ 0 h 370"/>
                  <a:gd name="T12" fmla="*/ 264 w 264"/>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264" h="370">
                    <a:moveTo>
                      <a:pt x="264" y="0"/>
                    </a:moveTo>
                    <a:cubicBezTo>
                      <a:pt x="264" y="77"/>
                      <a:pt x="264" y="77"/>
                      <a:pt x="264" y="77"/>
                    </a:cubicBezTo>
                    <a:cubicBezTo>
                      <a:pt x="264" y="229"/>
                      <a:pt x="148" y="354"/>
                      <a:pt x="0" y="370"/>
                    </a:cubicBezTo>
                    <a:cubicBezTo>
                      <a:pt x="0" y="302"/>
                      <a:pt x="0" y="302"/>
                      <a:pt x="0" y="302"/>
                    </a:cubicBezTo>
                    <a:cubicBezTo>
                      <a:pt x="111" y="287"/>
                      <a:pt x="197" y="191"/>
                      <a:pt x="197" y="77"/>
                    </a:cubicBezTo>
                    <a:cubicBezTo>
                      <a:pt x="197" y="0"/>
                      <a:pt x="197" y="0"/>
                      <a:pt x="197" y="0"/>
                    </a:cubicBezTo>
                    <a:lnTo>
                      <a:pt x="264" y="0"/>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Sļïḍê"/>
              <p:cNvSpPr/>
              <p:nvPr/>
            </p:nvSpPr>
            <p:spPr bwMode="auto">
              <a:xfrm>
                <a:off x="3655" y="2545"/>
                <a:ext cx="541" cy="394"/>
              </a:xfrm>
              <a:custGeom>
                <a:avLst/>
                <a:gdLst>
                  <a:gd name="T0" fmla="*/ 225 w 302"/>
                  <a:gd name="T1" fmla="*/ 133 h 220"/>
                  <a:gd name="T2" fmla="*/ 211 w 302"/>
                  <a:gd name="T3" fmla="*/ 43 h 220"/>
                  <a:gd name="T4" fmla="*/ 214 w 302"/>
                  <a:gd name="T5" fmla="*/ 43 h 220"/>
                  <a:gd name="T6" fmla="*/ 236 w 302"/>
                  <a:gd name="T7" fmla="*/ 21 h 220"/>
                  <a:gd name="T8" fmla="*/ 214 w 302"/>
                  <a:gd name="T9" fmla="*/ 0 h 220"/>
                  <a:gd name="T10" fmla="*/ 88 w 302"/>
                  <a:gd name="T11" fmla="*/ 0 h 220"/>
                  <a:gd name="T12" fmla="*/ 67 w 302"/>
                  <a:gd name="T13" fmla="*/ 21 h 220"/>
                  <a:gd name="T14" fmla="*/ 88 w 302"/>
                  <a:gd name="T15" fmla="*/ 43 h 220"/>
                  <a:gd name="T16" fmla="*/ 91 w 302"/>
                  <a:gd name="T17" fmla="*/ 43 h 220"/>
                  <a:gd name="T18" fmla="*/ 78 w 302"/>
                  <a:gd name="T19" fmla="*/ 133 h 220"/>
                  <a:gd name="T20" fmla="*/ 0 w 302"/>
                  <a:gd name="T21" fmla="*/ 219 h 220"/>
                  <a:gd name="T22" fmla="*/ 0 w 302"/>
                  <a:gd name="T23" fmla="*/ 220 h 220"/>
                  <a:gd name="T24" fmla="*/ 302 w 302"/>
                  <a:gd name="T25" fmla="*/ 220 h 220"/>
                  <a:gd name="T26" fmla="*/ 302 w 302"/>
                  <a:gd name="T27" fmla="*/ 219 h 220"/>
                  <a:gd name="T28" fmla="*/ 225 w 302"/>
                  <a:gd name="T29" fmla="*/ 13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220">
                    <a:moveTo>
                      <a:pt x="225" y="133"/>
                    </a:moveTo>
                    <a:cubicBezTo>
                      <a:pt x="211" y="43"/>
                      <a:pt x="211" y="43"/>
                      <a:pt x="211" y="43"/>
                    </a:cubicBezTo>
                    <a:cubicBezTo>
                      <a:pt x="214" y="43"/>
                      <a:pt x="214" y="43"/>
                      <a:pt x="214" y="43"/>
                    </a:cubicBezTo>
                    <a:cubicBezTo>
                      <a:pt x="226" y="43"/>
                      <a:pt x="236" y="33"/>
                      <a:pt x="236" y="21"/>
                    </a:cubicBezTo>
                    <a:cubicBezTo>
                      <a:pt x="236" y="10"/>
                      <a:pt x="226" y="0"/>
                      <a:pt x="214" y="0"/>
                    </a:cubicBezTo>
                    <a:cubicBezTo>
                      <a:pt x="88" y="0"/>
                      <a:pt x="88" y="0"/>
                      <a:pt x="88" y="0"/>
                    </a:cubicBezTo>
                    <a:cubicBezTo>
                      <a:pt x="77" y="0"/>
                      <a:pt x="67" y="10"/>
                      <a:pt x="67" y="21"/>
                    </a:cubicBezTo>
                    <a:cubicBezTo>
                      <a:pt x="67" y="33"/>
                      <a:pt x="77" y="43"/>
                      <a:pt x="88" y="43"/>
                    </a:cubicBezTo>
                    <a:cubicBezTo>
                      <a:pt x="91" y="43"/>
                      <a:pt x="91" y="43"/>
                      <a:pt x="91" y="43"/>
                    </a:cubicBezTo>
                    <a:cubicBezTo>
                      <a:pt x="78" y="133"/>
                      <a:pt x="78" y="133"/>
                      <a:pt x="78" y="133"/>
                    </a:cubicBezTo>
                    <a:cubicBezTo>
                      <a:pt x="34" y="138"/>
                      <a:pt x="0" y="174"/>
                      <a:pt x="0" y="219"/>
                    </a:cubicBezTo>
                    <a:cubicBezTo>
                      <a:pt x="0" y="220"/>
                      <a:pt x="0" y="220"/>
                      <a:pt x="0" y="220"/>
                    </a:cubicBezTo>
                    <a:cubicBezTo>
                      <a:pt x="302" y="220"/>
                      <a:pt x="302" y="220"/>
                      <a:pt x="302" y="220"/>
                    </a:cubicBezTo>
                    <a:cubicBezTo>
                      <a:pt x="302" y="219"/>
                      <a:pt x="302" y="219"/>
                      <a:pt x="302" y="219"/>
                    </a:cubicBezTo>
                    <a:cubicBezTo>
                      <a:pt x="302" y="174"/>
                      <a:pt x="268" y="138"/>
                      <a:pt x="225" y="133"/>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ṩḷïḓé"/>
              <p:cNvSpPr/>
              <p:nvPr/>
            </p:nvSpPr>
            <p:spPr bwMode="auto">
              <a:xfrm>
                <a:off x="3336" y="1571"/>
                <a:ext cx="1180" cy="1023"/>
              </a:xfrm>
              <a:custGeom>
                <a:avLst/>
                <a:gdLst>
                  <a:gd name="T0" fmla="*/ 332 w 659"/>
                  <a:gd name="T1" fmla="*/ 572 h 572"/>
                  <a:gd name="T2" fmla="*/ 327 w 659"/>
                  <a:gd name="T3" fmla="*/ 572 h 572"/>
                  <a:gd name="T4" fmla="*/ 37 w 659"/>
                  <a:gd name="T5" fmla="*/ 313 h 572"/>
                  <a:gd name="T6" fmla="*/ 0 w 659"/>
                  <a:gd name="T7" fmla="*/ 3 h 572"/>
                  <a:gd name="T8" fmla="*/ 3 w 659"/>
                  <a:gd name="T9" fmla="*/ 3 h 572"/>
                  <a:gd name="T10" fmla="*/ 655 w 659"/>
                  <a:gd name="T11" fmla="*/ 3 h 572"/>
                  <a:gd name="T12" fmla="*/ 659 w 659"/>
                  <a:gd name="T13" fmla="*/ 3 h 572"/>
                  <a:gd name="T14" fmla="*/ 622 w 659"/>
                  <a:gd name="T15" fmla="*/ 313 h 572"/>
                  <a:gd name="T16" fmla="*/ 332 w 659"/>
                  <a:gd name="T17"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72">
                    <a:moveTo>
                      <a:pt x="332" y="572"/>
                    </a:moveTo>
                    <a:cubicBezTo>
                      <a:pt x="327" y="572"/>
                      <a:pt x="327" y="572"/>
                      <a:pt x="327" y="572"/>
                    </a:cubicBezTo>
                    <a:cubicBezTo>
                      <a:pt x="178" y="572"/>
                      <a:pt x="54" y="460"/>
                      <a:pt x="37" y="313"/>
                    </a:cubicBezTo>
                    <a:cubicBezTo>
                      <a:pt x="0" y="3"/>
                      <a:pt x="0" y="3"/>
                      <a:pt x="0" y="3"/>
                    </a:cubicBezTo>
                    <a:cubicBezTo>
                      <a:pt x="3" y="3"/>
                      <a:pt x="3" y="3"/>
                      <a:pt x="3" y="3"/>
                    </a:cubicBezTo>
                    <a:cubicBezTo>
                      <a:pt x="15" y="0"/>
                      <a:pt x="644" y="0"/>
                      <a:pt x="655" y="3"/>
                    </a:cubicBezTo>
                    <a:cubicBezTo>
                      <a:pt x="659" y="3"/>
                      <a:pt x="659" y="3"/>
                      <a:pt x="659" y="3"/>
                    </a:cubicBezTo>
                    <a:cubicBezTo>
                      <a:pt x="622" y="313"/>
                      <a:pt x="622" y="313"/>
                      <a:pt x="622" y="313"/>
                    </a:cubicBezTo>
                    <a:cubicBezTo>
                      <a:pt x="605" y="460"/>
                      <a:pt x="480" y="572"/>
                      <a:pt x="332" y="572"/>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śḷîḓê"/>
              <p:cNvSpPr/>
              <p:nvPr/>
            </p:nvSpPr>
            <p:spPr bwMode="auto">
              <a:xfrm>
                <a:off x="3925" y="1572"/>
                <a:ext cx="591" cy="1022"/>
              </a:xfrm>
              <a:custGeom>
                <a:avLst/>
                <a:gdLst>
                  <a:gd name="T0" fmla="*/ 330 w 330"/>
                  <a:gd name="T1" fmla="*/ 2 h 571"/>
                  <a:gd name="T2" fmla="*/ 326 w 330"/>
                  <a:gd name="T3" fmla="*/ 2 h 571"/>
                  <a:gd name="T4" fmla="*/ 0 w 330"/>
                  <a:gd name="T5" fmla="*/ 0 h 571"/>
                  <a:gd name="T6" fmla="*/ 0 w 330"/>
                  <a:gd name="T7" fmla="*/ 571 h 571"/>
                  <a:gd name="T8" fmla="*/ 3 w 330"/>
                  <a:gd name="T9" fmla="*/ 571 h 571"/>
                  <a:gd name="T10" fmla="*/ 77 w 330"/>
                  <a:gd name="T11" fmla="*/ 561 h 571"/>
                  <a:gd name="T12" fmla="*/ 91 w 330"/>
                  <a:gd name="T13" fmla="*/ 557 h 571"/>
                  <a:gd name="T14" fmla="*/ 111 w 330"/>
                  <a:gd name="T15" fmla="*/ 550 h 571"/>
                  <a:gd name="T16" fmla="*/ 293 w 330"/>
                  <a:gd name="T17" fmla="*/ 312 h 571"/>
                  <a:gd name="T18" fmla="*/ 330 w 330"/>
                  <a:gd name="T19" fmla="*/ 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71">
                    <a:moveTo>
                      <a:pt x="330" y="2"/>
                    </a:moveTo>
                    <a:cubicBezTo>
                      <a:pt x="326" y="2"/>
                      <a:pt x="326" y="2"/>
                      <a:pt x="326" y="2"/>
                    </a:cubicBezTo>
                    <a:cubicBezTo>
                      <a:pt x="215" y="2"/>
                      <a:pt x="110" y="0"/>
                      <a:pt x="0" y="0"/>
                    </a:cubicBezTo>
                    <a:cubicBezTo>
                      <a:pt x="0" y="571"/>
                      <a:pt x="0" y="571"/>
                      <a:pt x="0" y="571"/>
                    </a:cubicBezTo>
                    <a:cubicBezTo>
                      <a:pt x="3" y="571"/>
                      <a:pt x="3" y="571"/>
                      <a:pt x="3" y="571"/>
                    </a:cubicBezTo>
                    <a:cubicBezTo>
                      <a:pt x="28" y="571"/>
                      <a:pt x="53" y="567"/>
                      <a:pt x="77" y="561"/>
                    </a:cubicBezTo>
                    <a:cubicBezTo>
                      <a:pt x="82" y="560"/>
                      <a:pt x="86" y="558"/>
                      <a:pt x="91" y="557"/>
                    </a:cubicBezTo>
                    <a:cubicBezTo>
                      <a:pt x="98" y="555"/>
                      <a:pt x="104" y="553"/>
                      <a:pt x="111" y="550"/>
                    </a:cubicBezTo>
                    <a:cubicBezTo>
                      <a:pt x="208" y="511"/>
                      <a:pt x="280" y="422"/>
                      <a:pt x="293" y="312"/>
                    </a:cubicBezTo>
                    <a:lnTo>
                      <a:pt x="330" y="2"/>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îš1idè"/>
              <p:cNvSpPr/>
              <p:nvPr/>
            </p:nvSpPr>
            <p:spPr bwMode="auto">
              <a:xfrm>
                <a:off x="3925" y="2545"/>
                <a:ext cx="271" cy="394"/>
              </a:xfrm>
              <a:custGeom>
                <a:avLst/>
                <a:gdLst>
                  <a:gd name="T0" fmla="*/ 74 w 151"/>
                  <a:gd name="T1" fmla="*/ 133 h 220"/>
                  <a:gd name="T2" fmla="*/ 60 w 151"/>
                  <a:gd name="T3" fmla="*/ 43 h 220"/>
                  <a:gd name="T4" fmla="*/ 63 w 151"/>
                  <a:gd name="T5" fmla="*/ 43 h 220"/>
                  <a:gd name="T6" fmla="*/ 85 w 151"/>
                  <a:gd name="T7" fmla="*/ 21 h 220"/>
                  <a:gd name="T8" fmla="*/ 63 w 151"/>
                  <a:gd name="T9" fmla="*/ 0 h 220"/>
                  <a:gd name="T10" fmla="*/ 0 w 151"/>
                  <a:gd name="T11" fmla="*/ 0 h 220"/>
                  <a:gd name="T12" fmla="*/ 0 w 151"/>
                  <a:gd name="T13" fmla="*/ 220 h 220"/>
                  <a:gd name="T14" fmla="*/ 151 w 151"/>
                  <a:gd name="T15" fmla="*/ 220 h 220"/>
                  <a:gd name="T16" fmla="*/ 151 w 151"/>
                  <a:gd name="T17" fmla="*/ 219 h 220"/>
                  <a:gd name="T18" fmla="*/ 74 w 151"/>
                  <a:gd name="T19" fmla="*/ 13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220">
                    <a:moveTo>
                      <a:pt x="74" y="133"/>
                    </a:moveTo>
                    <a:cubicBezTo>
                      <a:pt x="60" y="43"/>
                      <a:pt x="60" y="43"/>
                      <a:pt x="60" y="43"/>
                    </a:cubicBezTo>
                    <a:cubicBezTo>
                      <a:pt x="63" y="43"/>
                      <a:pt x="63" y="43"/>
                      <a:pt x="63" y="43"/>
                    </a:cubicBezTo>
                    <a:cubicBezTo>
                      <a:pt x="75" y="43"/>
                      <a:pt x="85" y="33"/>
                      <a:pt x="85" y="21"/>
                    </a:cubicBezTo>
                    <a:cubicBezTo>
                      <a:pt x="85" y="10"/>
                      <a:pt x="75" y="0"/>
                      <a:pt x="63" y="0"/>
                    </a:cubicBezTo>
                    <a:cubicBezTo>
                      <a:pt x="0" y="0"/>
                      <a:pt x="0" y="0"/>
                      <a:pt x="0" y="0"/>
                    </a:cubicBezTo>
                    <a:cubicBezTo>
                      <a:pt x="0" y="220"/>
                      <a:pt x="0" y="220"/>
                      <a:pt x="0" y="220"/>
                    </a:cubicBezTo>
                    <a:cubicBezTo>
                      <a:pt x="151" y="220"/>
                      <a:pt x="151" y="220"/>
                      <a:pt x="151" y="220"/>
                    </a:cubicBezTo>
                    <a:cubicBezTo>
                      <a:pt x="151" y="219"/>
                      <a:pt x="151" y="219"/>
                      <a:pt x="151" y="219"/>
                    </a:cubicBezTo>
                    <a:cubicBezTo>
                      <a:pt x="151" y="174"/>
                      <a:pt x="117" y="138"/>
                      <a:pt x="74" y="133"/>
                    </a:cubicBez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šliḓê"/>
              <p:cNvSpPr/>
              <p:nvPr/>
            </p:nvSpPr>
            <p:spPr bwMode="auto">
              <a:xfrm>
                <a:off x="3807" y="2624"/>
                <a:ext cx="238" cy="79"/>
              </a:xfrm>
              <a:custGeom>
                <a:avLst/>
                <a:gdLst>
                  <a:gd name="T0" fmla="*/ 238 w 238"/>
                  <a:gd name="T1" fmla="*/ 79 h 79"/>
                  <a:gd name="T2" fmla="*/ 227 w 238"/>
                  <a:gd name="T3" fmla="*/ 0 h 79"/>
                  <a:gd name="T4" fmla="*/ 11 w 238"/>
                  <a:gd name="T5" fmla="*/ 0 h 79"/>
                  <a:gd name="T6" fmla="*/ 0 w 238"/>
                  <a:gd name="T7" fmla="*/ 79 h 79"/>
                  <a:gd name="T8" fmla="*/ 238 w 238"/>
                  <a:gd name="T9" fmla="*/ 79 h 79"/>
                </a:gdLst>
                <a:ahLst/>
                <a:cxnLst>
                  <a:cxn ang="0">
                    <a:pos x="T0" y="T1"/>
                  </a:cxn>
                  <a:cxn ang="0">
                    <a:pos x="T2" y="T3"/>
                  </a:cxn>
                  <a:cxn ang="0">
                    <a:pos x="T4" y="T5"/>
                  </a:cxn>
                  <a:cxn ang="0">
                    <a:pos x="T6" y="T7"/>
                  </a:cxn>
                  <a:cxn ang="0">
                    <a:pos x="T8" y="T9"/>
                  </a:cxn>
                </a:cxnLst>
                <a:rect l="0" t="0" r="r" b="b"/>
                <a:pathLst>
                  <a:path w="238" h="79">
                    <a:moveTo>
                      <a:pt x="238" y="79"/>
                    </a:moveTo>
                    <a:lnTo>
                      <a:pt x="227" y="0"/>
                    </a:lnTo>
                    <a:lnTo>
                      <a:pt x="11" y="0"/>
                    </a:lnTo>
                    <a:lnTo>
                      <a:pt x="0" y="79"/>
                    </a:lnTo>
                    <a:lnTo>
                      <a:pt x="238" y="79"/>
                    </a:lnTo>
                    <a:close/>
                  </a:path>
                </a:pathLst>
              </a:custGeom>
              <a:solidFill>
                <a:srgbClr val="CC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ḷïḓé"/>
              <p:cNvSpPr/>
              <p:nvPr/>
            </p:nvSpPr>
            <p:spPr bwMode="auto">
              <a:xfrm>
                <a:off x="3432" y="1828"/>
                <a:ext cx="110" cy="444"/>
              </a:xfrm>
              <a:custGeom>
                <a:avLst/>
                <a:gdLst>
                  <a:gd name="T0" fmla="*/ 57 w 61"/>
                  <a:gd name="T1" fmla="*/ 231 h 248"/>
                  <a:gd name="T2" fmla="*/ 28 w 61"/>
                  <a:gd name="T3" fmla="*/ 101 h 248"/>
                  <a:gd name="T4" fmla="*/ 17 w 61"/>
                  <a:gd name="T5" fmla="*/ 10 h 248"/>
                  <a:gd name="T6" fmla="*/ 1 w 61"/>
                  <a:gd name="T7" fmla="*/ 10 h 248"/>
                  <a:gd name="T8" fmla="*/ 13 w 61"/>
                  <a:gd name="T9" fmla="*/ 107 h 248"/>
                  <a:gd name="T10" fmla="*/ 43 w 61"/>
                  <a:gd name="T11" fmla="*/ 239 h 248"/>
                  <a:gd name="T12" fmla="*/ 57 w 61"/>
                  <a:gd name="T13" fmla="*/ 231 h 248"/>
                </a:gdLst>
                <a:ahLst/>
                <a:cxnLst>
                  <a:cxn ang="0">
                    <a:pos x="T0" y="T1"/>
                  </a:cxn>
                  <a:cxn ang="0">
                    <a:pos x="T2" y="T3"/>
                  </a:cxn>
                  <a:cxn ang="0">
                    <a:pos x="T4" y="T5"/>
                  </a:cxn>
                  <a:cxn ang="0">
                    <a:pos x="T6" y="T7"/>
                  </a:cxn>
                  <a:cxn ang="0">
                    <a:pos x="T8" y="T9"/>
                  </a:cxn>
                  <a:cxn ang="0">
                    <a:pos x="T10" y="T11"/>
                  </a:cxn>
                  <a:cxn ang="0">
                    <a:pos x="T12" y="T13"/>
                  </a:cxn>
                </a:cxnLst>
                <a:rect l="0" t="0" r="r" b="b"/>
                <a:pathLst>
                  <a:path w="61" h="248">
                    <a:moveTo>
                      <a:pt x="57" y="231"/>
                    </a:moveTo>
                    <a:cubicBezTo>
                      <a:pt x="38" y="190"/>
                      <a:pt x="33" y="146"/>
                      <a:pt x="28" y="101"/>
                    </a:cubicBezTo>
                    <a:cubicBezTo>
                      <a:pt x="24" y="71"/>
                      <a:pt x="21" y="41"/>
                      <a:pt x="17" y="10"/>
                    </a:cubicBezTo>
                    <a:cubicBezTo>
                      <a:pt x="16" y="1"/>
                      <a:pt x="0" y="0"/>
                      <a:pt x="1" y="10"/>
                    </a:cubicBezTo>
                    <a:cubicBezTo>
                      <a:pt x="5" y="43"/>
                      <a:pt x="9" y="75"/>
                      <a:pt x="13" y="107"/>
                    </a:cubicBezTo>
                    <a:cubicBezTo>
                      <a:pt x="18" y="153"/>
                      <a:pt x="24" y="197"/>
                      <a:pt x="43" y="239"/>
                    </a:cubicBezTo>
                    <a:cubicBezTo>
                      <a:pt x="47" y="248"/>
                      <a:pt x="61" y="241"/>
                      <a:pt x="57" y="231"/>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ṧľiḍê"/>
              <p:cNvSpPr/>
              <p:nvPr/>
            </p:nvSpPr>
            <p:spPr bwMode="auto">
              <a:xfrm>
                <a:off x="3551" y="2316"/>
                <a:ext cx="113" cy="119"/>
              </a:xfrm>
              <a:custGeom>
                <a:avLst/>
                <a:gdLst>
                  <a:gd name="T0" fmla="*/ 56 w 63"/>
                  <a:gd name="T1" fmla="*/ 48 h 66"/>
                  <a:gd name="T2" fmla="*/ 20 w 63"/>
                  <a:gd name="T3" fmla="*/ 8 h 66"/>
                  <a:gd name="T4" fmla="*/ 6 w 63"/>
                  <a:gd name="T5" fmla="*/ 16 h 66"/>
                  <a:gd name="T6" fmla="*/ 45 w 63"/>
                  <a:gd name="T7" fmla="*/ 59 h 66"/>
                  <a:gd name="T8" fmla="*/ 56 w 63"/>
                  <a:gd name="T9" fmla="*/ 48 h 66"/>
                </a:gdLst>
                <a:ahLst/>
                <a:cxnLst>
                  <a:cxn ang="0">
                    <a:pos x="T0" y="T1"/>
                  </a:cxn>
                  <a:cxn ang="0">
                    <a:pos x="T2" y="T3"/>
                  </a:cxn>
                  <a:cxn ang="0">
                    <a:pos x="T4" y="T5"/>
                  </a:cxn>
                  <a:cxn ang="0">
                    <a:pos x="T6" y="T7"/>
                  </a:cxn>
                  <a:cxn ang="0">
                    <a:pos x="T8" y="T9"/>
                  </a:cxn>
                </a:cxnLst>
                <a:rect l="0" t="0" r="r" b="b"/>
                <a:pathLst>
                  <a:path w="63" h="66">
                    <a:moveTo>
                      <a:pt x="56" y="48"/>
                    </a:moveTo>
                    <a:cubicBezTo>
                      <a:pt x="42" y="36"/>
                      <a:pt x="30" y="22"/>
                      <a:pt x="20" y="8"/>
                    </a:cubicBezTo>
                    <a:cubicBezTo>
                      <a:pt x="14" y="0"/>
                      <a:pt x="0" y="8"/>
                      <a:pt x="6" y="16"/>
                    </a:cubicBezTo>
                    <a:cubicBezTo>
                      <a:pt x="18" y="31"/>
                      <a:pt x="30" y="46"/>
                      <a:pt x="45" y="59"/>
                    </a:cubicBezTo>
                    <a:cubicBezTo>
                      <a:pt x="52" y="66"/>
                      <a:pt x="63" y="55"/>
                      <a:pt x="56" y="48"/>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ṩḷíďe"/>
              <p:cNvSpPr/>
              <p:nvPr/>
            </p:nvSpPr>
            <p:spPr bwMode="auto">
              <a:xfrm>
                <a:off x="4060" y="2213"/>
                <a:ext cx="304" cy="300"/>
              </a:xfrm>
              <a:custGeom>
                <a:avLst/>
                <a:gdLst>
                  <a:gd name="T0" fmla="*/ 153 w 170"/>
                  <a:gd name="T1" fmla="*/ 9 h 168"/>
                  <a:gd name="T2" fmla="*/ 10 w 170"/>
                  <a:gd name="T3" fmla="*/ 150 h 168"/>
                  <a:gd name="T4" fmla="*/ 17 w 170"/>
                  <a:gd name="T5" fmla="*/ 164 h 168"/>
                  <a:gd name="T6" fmla="*/ 166 w 170"/>
                  <a:gd name="T7" fmla="*/ 17 h 168"/>
                  <a:gd name="T8" fmla="*/ 153 w 170"/>
                  <a:gd name="T9" fmla="*/ 9 h 168"/>
                </a:gdLst>
                <a:ahLst/>
                <a:cxnLst>
                  <a:cxn ang="0">
                    <a:pos x="T0" y="T1"/>
                  </a:cxn>
                  <a:cxn ang="0">
                    <a:pos x="T2" y="T3"/>
                  </a:cxn>
                  <a:cxn ang="0">
                    <a:pos x="T4" y="T5"/>
                  </a:cxn>
                  <a:cxn ang="0">
                    <a:pos x="T6" y="T7"/>
                  </a:cxn>
                  <a:cxn ang="0">
                    <a:pos x="T8" y="T9"/>
                  </a:cxn>
                </a:cxnLst>
                <a:rect l="0" t="0" r="r" b="b"/>
                <a:pathLst>
                  <a:path w="170" h="168">
                    <a:moveTo>
                      <a:pt x="153" y="9"/>
                    </a:moveTo>
                    <a:cubicBezTo>
                      <a:pt x="123" y="72"/>
                      <a:pt x="73" y="121"/>
                      <a:pt x="10" y="150"/>
                    </a:cubicBezTo>
                    <a:cubicBezTo>
                      <a:pt x="0" y="155"/>
                      <a:pt x="8" y="168"/>
                      <a:pt x="17" y="164"/>
                    </a:cubicBezTo>
                    <a:cubicBezTo>
                      <a:pt x="83" y="134"/>
                      <a:pt x="136" y="82"/>
                      <a:pt x="166" y="17"/>
                    </a:cubicBezTo>
                    <a:cubicBezTo>
                      <a:pt x="170" y="8"/>
                      <a:pt x="157" y="0"/>
                      <a:pt x="153" y="9"/>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îṣ1ïḓê"/>
              <p:cNvSpPr/>
              <p:nvPr/>
            </p:nvSpPr>
            <p:spPr bwMode="auto">
              <a:xfrm>
                <a:off x="4362" y="2059"/>
                <a:ext cx="43" cy="98"/>
              </a:xfrm>
              <a:custGeom>
                <a:avLst/>
                <a:gdLst>
                  <a:gd name="T0" fmla="*/ 7 w 24"/>
                  <a:gd name="T1" fmla="*/ 10 h 55"/>
                  <a:gd name="T2" fmla="*/ 2 w 24"/>
                  <a:gd name="T3" fmla="*/ 41 h 55"/>
                  <a:gd name="T4" fmla="*/ 17 w 24"/>
                  <a:gd name="T5" fmla="*/ 46 h 55"/>
                  <a:gd name="T6" fmla="*/ 23 w 24"/>
                  <a:gd name="T7" fmla="*/ 10 h 55"/>
                  <a:gd name="T8" fmla="*/ 7 w 24"/>
                  <a:gd name="T9" fmla="*/ 10 h 55"/>
                </a:gdLst>
                <a:ahLst/>
                <a:cxnLst>
                  <a:cxn ang="0">
                    <a:pos x="T0" y="T1"/>
                  </a:cxn>
                  <a:cxn ang="0">
                    <a:pos x="T2" y="T3"/>
                  </a:cxn>
                  <a:cxn ang="0">
                    <a:pos x="T4" y="T5"/>
                  </a:cxn>
                  <a:cxn ang="0">
                    <a:pos x="T6" y="T7"/>
                  </a:cxn>
                  <a:cxn ang="0">
                    <a:pos x="T8" y="T9"/>
                  </a:cxn>
                </a:cxnLst>
                <a:rect l="0" t="0" r="r" b="b"/>
                <a:pathLst>
                  <a:path w="24" h="55">
                    <a:moveTo>
                      <a:pt x="7" y="10"/>
                    </a:moveTo>
                    <a:cubicBezTo>
                      <a:pt x="6" y="20"/>
                      <a:pt x="4" y="31"/>
                      <a:pt x="2" y="41"/>
                    </a:cubicBezTo>
                    <a:cubicBezTo>
                      <a:pt x="0" y="51"/>
                      <a:pt x="15" y="55"/>
                      <a:pt x="17" y="46"/>
                    </a:cubicBezTo>
                    <a:cubicBezTo>
                      <a:pt x="20" y="34"/>
                      <a:pt x="22" y="22"/>
                      <a:pt x="23" y="10"/>
                    </a:cubicBezTo>
                    <a:cubicBezTo>
                      <a:pt x="24" y="0"/>
                      <a:pt x="9" y="0"/>
                      <a:pt x="7" y="10"/>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íş1iḓé"/>
              <p:cNvSpPr/>
              <p:nvPr/>
            </p:nvSpPr>
            <p:spPr bwMode="auto">
              <a:xfrm>
                <a:off x="3707" y="2805"/>
                <a:ext cx="91" cy="77"/>
              </a:xfrm>
              <a:custGeom>
                <a:avLst/>
                <a:gdLst>
                  <a:gd name="T0" fmla="*/ 34 w 51"/>
                  <a:gd name="T1" fmla="*/ 5 h 43"/>
                  <a:gd name="T2" fmla="*/ 7 w 51"/>
                  <a:gd name="T3" fmla="*/ 25 h 43"/>
                  <a:gd name="T4" fmla="*/ 18 w 51"/>
                  <a:gd name="T5" fmla="*/ 36 h 43"/>
                  <a:gd name="T6" fmla="*/ 42 w 51"/>
                  <a:gd name="T7" fmla="*/ 18 h 43"/>
                  <a:gd name="T8" fmla="*/ 34 w 51"/>
                  <a:gd name="T9" fmla="*/ 5 h 43"/>
                </a:gdLst>
                <a:ahLst/>
                <a:cxnLst>
                  <a:cxn ang="0">
                    <a:pos x="T0" y="T1"/>
                  </a:cxn>
                  <a:cxn ang="0">
                    <a:pos x="T2" y="T3"/>
                  </a:cxn>
                  <a:cxn ang="0">
                    <a:pos x="T4" y="T5"/>
                  </a:cxn>
                  <a:cxn ang="0">
                    <a:pos x="T6" y="T7"/>
                  </a:cxn>
                  <a:cxn ang="0">
                    <a:pos x="T8" y="T9"/>
                  </a:cxn>
                </a:cxnLst>
                <a:rect l="0" t="0" r="r" b="b"/>
                <a:pathLst>
                  <a:path w="51" h="43">
                    <a:moveTo>
                      <a:pt x="34" y="5"/>
                    </a:moveTo>
                    <a:cubicBezTo>
                      <a:pt x="24" y="10"/>
                      <a:pt x="15" y="17"/>
                      <a:pt x="7" y="25"/>
                    </a:cubicBezTo>
                    <a:cubicBezTo>
                      <a:pt x="0" y="32"/>
                      <a:pt x="11" y="43"/>
                      <a:pt x="18" y="36"/>
                    </a:cubicBezTo>
                    <a:cubicBezTo>
                      <a:pt x="25" y="29"/>
                      <a:pt x="33" y="23"/>
                      <a:pt x="42" y="18"/>
                    </a:cubicBezTo>
                    <a:cubicBezTo>
                      <a:pt x="51" y="14"/>
                      <a:pt x="43" y="0"/>
                      <a:pt x="34" y="5"/>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ṣḷîḑé"/>
              <p:cNvSpPr/>
              <p:nvPr/>
            </p:nvSpPr>
            <p:spPr bwMode="auto">
              <a:xfrm>
                <a:off x="3336" y="1565"/>
                <a:ext cx="1182" cy="63"/>
              </a:xfrm>
              <a:custGeom>
                <a:avLst/>
                <a:gdLst>
                  <a:gd name="T0" fmla="*/ 660 w 660"/>
                  <a:gd name="T1" fmla="*/ 2 h 35"/>
                  <a:gd name="T2" fmla="*/ 657 w 660"/>
                  <a:gd name="T3" fmla="*/ 35 h 35"/>
                  <a:gd name="T4" fmla="*/ 3 w 660"/>
                  <a:gd name="T5" fmla="*/ 35 h 35"/>
                  <a:gd name="T6" fmla="*/ 0 w 660"/>
                  <a:gd name="T7" fmla="*/ 2 h 35"/>
                  <a:gd name="T8" fmla="*/ 3 w 660"/>
                  <a:gd name="T9" fmla="*/ 2 h 35"/>
                  <a:gd name="T10" fmla="*/ 657 w 660"/>
                  <a:gd name="T11" fmla="*/ 2 h 35"/>
                  <a:gd name="T12" fmla="*/ 660 w 660"/>
                  <a:gd name="T13" fmla="*/ 2 h 35"/>
                </a:gdLst>
                <a:ahLst/>
                <a:cxnLst>
                  <a:cxn ang="0">
                    <a:pos x="T0" y="T1"/>
                  </a:cxn>
                  <a:cxn ang="0">
                    <a:pos x="T2" y="T3"/>
                  </a:cxn>
                  <a:cxn ang="0">
                    <a:pos x="T4" y="T5"/>
                  </a:cxn>
                  <a:cxn ang="0">
                    <a:pos x="T6" y="T7"/>
                  </a:cxn>
                  <a:cxn ang="0">
                    <a:pos x="T8" y="T9"/>
                  </a:cxn>
                  <a:cxn ang="0">
                    <a:pos x="T10" y="T11"/>
                  </a:cxn>
                  <a:cxn ang="0">
                    <a:pos x="T12" y="T13"/>
                  </a:cxn>
                </a:cxnLst>
                <a:rect l="0" t="0" r="r" b="b"/>
                <a:pathLst>
                  <a:path w="660" h="35">
                    <a:moveTo>
                      <a:pt x="660" y="2"/>
                    </a:moveTo>
                    <a:cubicBezTo>
                      <a:pt x="657" y="35"/>
                      <a:pt x="657" y="35"/>
                      <a:pt x="657" y="35"/>
                    </a:cubicBezTo>
                    <a:cubicBezTo>
                      <a:pt x="3" y="35"/>
                      <a:pt x="3" y="35"/>
                      <a:pt x="3" y="35"/>
                    </a:cubicBezTo>
                    <a:cubicBezTo>
                      <a:pt x="0" y="2"/>
                      <a:pt x="0" y="2"/>
                      <a:pt x="0" y="2"/>
                    </a:cubicBezTo>
                    <a:cubicBezTo>
                      <a:pt x="3" y="2"/>
                      <a:pt x="3" y="2"/>
                      <a:pt x="3" y="2"/>
                    </a:cubicBezTo>
                    <a:cubicBezTo>
                      <a:pt x="12" y="0"/>
                      <a:pt x="648" y="0"/>
                      <a:pt x="657" y="2"/>
                    </a:cubicBezTo>
                    <a:lnTo>
                      <a:pt x="660" y="2"/>
                    </a:lnTo>
                    <a:close/>
                  </a:path>
                </a:pathLst>
              </a:custGeom>
              <a:solidFill>
                <a:srgbClr val="CC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ṧľiḋê"/>
              <p:cNvSpPr/>
              <p:nvPr/>
            </p:nvSpPr>
            <p:spPr bwMode="auto">
              <a:xfrm>
                <a:off x="3253" y="1426"/>
                <a:ext cx="1349" cy="150"/>
              </a:xfrm>
              <a:custGeom>
                <a:avLst/>
                <a:gdLst>
                  <a:gd name="T0" fmla="*/ 711 w 753"/>
                  <a:gd name="T1" fmla="*/ 84 h 84"/>
                  <a:gd name="T2" fmla="*/ 42 w 753"/>
                  <a:gd name="T3" fmla="*/ 84 h 84"/>
                  <a:gd name="T4" fmla="*/ 0 w 753"/>
                  <a:gd name="T5" fmla="*/ 42 h 84"/>
                  <a:gd name="T6" fmla="*/ 42 w 753"/>
                  <a:gd name="T7" fmla="*/ 0 h 84"/>
                  <a:gd name="T8" fmla="*/ 711 w 753"/>
                  <a:gd name="T9" fmla="*/ 0 h 84"/>
                  <a:gd name="T10" fmla="*/ 753 w 753"/>
                  <a:gd name="T11" fmla="*/ 42 h 84"/>
                  <a:gd name="T12" fmla="*/ 711 w 753"/>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53" h="84">
                    <a:moveTo>
                      <a:pt x="711" y="84"/>
                    </a:moveTo>
                    <a:cubicBezTo>
                      <a:pt x="42" y="84"/>
                      <a:pt x="42" y="84"/>
                      <a:pt x="42" y="84"/>
                    </a:cubicBezTo>
                    <a:cubicBezTo>
                      <a:pt x="19" y="84"/>
                      <a:pt x="0" y="66"/>
                      <a:pt x="0" y="42"/>
                    </a:cubicBezTo>
                    <a:cubicBezTo>
                      <a:pt x="0" y="19"/>
                      <a:pt x="19" y="0"/>
                      <a:pt x="42" y="0"/>
                    </a:cubicBezTo>
                    <a:cubicBezTo>
                      <a:pt x="711" y="0"/>
                      <a:pt x="711" y="0"/>
                      <a:pt x="711" y="0"/>
                    </a:cubicBezTo>
                    <a:cubicBezTo>
                      <a:pt x="734" y="0"/>
                      <a:pt x="753" y="19"/>
                      <a:pt x="753" y="42"/>
                    </a:cubicBezTo>
                    <a:cubicBezTo>
                      <a:pt x="753" y="66"/>
                      <a:pt x="734" y="84"/>
                      <a:pt x="711" y="84"/>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ṥļiďé"/>
              <p:cNvSpPr/>
              <p:nvPr/>
            </p:nvSpPr>
            <p:spPr bwMode="auto">
              <a:xfrm>
                <a:off x="3323" y="1461"/>
                <a:ext cx="95" cy="58"/>
              </a:xfrm>
              <a:custGeom>
                <a:avLst/>
                <a:gdLst>
                  <a:gd name="T0" fmla="*/ 37 w 53"/>
                  <a:gd name="T1" fmla="*/ 32 h 32"/>
                  <a:gd name="T2" fmla="*/ 16 w 53"/>
                  <a:gd name="T3" fmla="*/ 32 h 32"/>
                  <a:gd name="T4" fmla="*/ 0 w 53"/>
                  <a:gd name="T5" fmla="*/ 16 h 32"/>
                  <a:gd name="T6" fmla="*/ 16 w 53"/>
                  <a:gd name="T7" fmla="*/ 0 h 32"/>
                  <a:gd name="T8" fmla="*/ 37 w 53"/>
                  <a:gd name="T9" fmla="*/ 0 h 32"/>
                  <a:gd name="T10" fmla="*/ 53 w 53"/>
                  <a:gd name="T11" fmla="*/ 16 h 32"/>
                  <a:gd name="T12" fmla="*/ 37 w 5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3" h="32">
                    <a:moveTo>
                      <a:pt x="37" y="32"/>
                    </a:moveTo>
                    <a:cubicBezTo>
                      <a:pt x="16" y="32"/>
                      <a:pt x="16" y="32"/>
                      <a:pt x="16" y="32"/>
                    </a:cubicBezTo>
                    <a:cubicBezTo>
                      <a:pt x="7" y="32"/>
                      <a:pt x="0" y="25"/>
                      <a:pt x="0" y="16"/>
                    </a:cubicBezTo>
                    <a:cubicBezTo>
                      <a:pt x="0" y="7"/>
                      <a:pt x="7" y="0"/>
                      <a:pt x="16" y="0"/>
                    </a:cubicBezTo>
                    <a:cubicBezTo>
                      <a:pt x="37" y="0"/>
                      <a:pt x="37" y="0"/>
                      <a:pt x="37" y="0"/>
                    </a:cubicBezTo>
                    <a:cubicBezTo>
                      <a:pt x="46" y="0"/>
                      <a:pt x="53" y="7"/>
                      <a:pt x="53" y="16"/>
                    </a:cubicBezTo>
                    <a:cubicBezTo>
                      <a:pt x="53" y="25"/>
                      <a:pt x="46" y="32"/>
                      <a:pt x="37" y="32"/>
                    </a:cubicBezTo>
                    <a:close/>
                  </a:path>
                </a:pathLst>
              </a:custGeom>
              <a:solidFill>
                <a:srgbClr val="FFF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şḻiḍe"/>
              <p:cNvSpPr/>
              <p:nvPr/>
            </p:nvSpPr>
            <p:spPr bwMode="auto">
              <a:xfrm>
                <a:off x="3452" y="1461"/>
                <a:ext cx="251" cy="58"/>
              </a:xfrm>
              <a:custGeom>
                <a:avLst/>
                <a:gdLst>
                  <a:gd name="T0" fmla="*/ 125 w 140"/>
                  <a:gd name="T1" fmla="*/ 32 h 32"/>
                  <a:gd name="T2" fmla="*/ 15 w 140"/>
                  <a:gd name="T3" fmla="*/ 32 h 32"/>
                  <a:gd name="T4" fmla="*/ 0 w 140"/>
                  <a:gd name="T5" fmla="*/ 16 h 32"/>
                  <a:gd name="T6" fmla="*/ 15 w 140"/>
                  <a:gd name="T7" fmla="*/ 0 h 32"/>
                  <a:gd name="T8" fmla="*/ 125 w 140"/>
                  <a:gd name="T9" fmla="*/ 0 h 32"/>
                  <a:gd name="T10" fmla="*/ 140 w 140"/>
                  <a:gd name="T11" fmla="*/ 16 h 32"/>
                  <a:gd name="T12" fmla="*/ 125 w 14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40" h="32">
                    <a:moveTo>
                      <a:pt x="125" y="32"/>
                    </a:moveTo>
                    <a:cubicBezTo>
                      <a:pt x="15" y="32"/>
                      <a:pt x="15" y="32"/>
                      <a:pt x="15" y="32"/>
                    </a:cubicBezTo>
                    <a:cubicBezTo>
                      <a:pt x="7" y="32"/>
                      <a:pt x="0" y="25"/>
                      <a:pt x="0" y="16"/>
                    </a:cubicBezTo>
                    <a:cubicBezTo>
                      <a:pt x="0" y="7"/>
                      <a:pt x="7" y="0"/>
                      <a:pt x="15" y="0"/>
                    </a:cubicBezTo>
                    <a:cubicBezTo>
                      <a:pt x="125" y="0"/>
                      <a:pt x="125" y="0"/>
                      <a:pt x="125" y="0"/>
                    </a:cubicBezTo>
                    <a:cubicBezTo>
                      <a:pt x="133" y="0"/>
                      <a:pt x="140" y="7"/>
                      <a:pt x="140" y="16"/>
                    </a:cubicBezTo>
                    <a:cubicBezTo>
                      <a:pt x="140" y="25"/>
                      <a:pt x="133" y="32"/>
                      <a:pt x="125" y="32"/>
                    </a:cubicBezTo>
                    <a:close/>
                  </a:path>
                </a:pathLst>
              </a:custGeom>
              <a:solidFill>
                <a:srgbClr val="FFF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ṩļïḑê"/>
              <p:cNvSpPr/>
              <p:nvPr/>
            </p:nvSpPr>
            <p:spPr bwMode="auto">
              <a:xfrm>
                <a:off x="3223" y="2935"/>
                <a:ext cx="1408" cy="698"/>
              </a:xfrm>
              <a:custGeom>
                <a:avLst/>
                <a:gdLst>
                  <a:gd name="T0" fmla="*/ 713 w 786"/>
                  <a:gd name="T1" fmla="*/ 296 h 390"/>
                  <a:gd name="T2" fmla="*/ 713 w 786"/>
                  <a:gd name="T3" fmla="*/ 72 h 390"/>
                  <a:gd name="T4" fmla="*/ 642 w 786"/>
                  <a:gd name="T5" fmla="*/ 0 h 390"/>
                  <a:gd name="T6" fmla="*/ 144 w 786"/>
                  <a:gd name="T7" fmla="*/ 0 h 390"/>
                  <a:gd name="T8" fmla="*/ 72 w 786"/>
                  <a:gd name="T9" fmla="*/ 72 h 390"/>
                  <a:gd name="T10" fmla="*/ 72 w 786"/>
                  <a:gd name="T11" fmla="*/ 296 h 390"/>
                  <a:gd name="T12" fmla="*/ 69 w 786"/>
                  <a:gd name="T13" fmla="*/ 296 h 390"/>
                  <a:gd name="T14" fmla="*/ 0 w 786"/>
                  <a:gd name="T15" fmla="*/ 365 h 390"/>
                  <a:gd name="T16" fmla="*/ 0 w 786"/>
                  <a:gd name="T17" fmla="*/ 390 h 390"/>
                  <a:gd name="T18" fmla="*/ 786 w 786"/>
                  <a:gd name="T19" fmla="*/ 390 h 390"/>
                  <a:gd name="T20" fmla="*/ 786 w 786"/>
                  <a:gd name="T21" fmla="*/ 365 h 390"/>
                  <a:gd name="T22" fmla="*/ 716 w 786"/>
                  <a:gd name="T23" fmla="*/ 296 h 390"/>
                  <a:gd name="T24" fmla="*/ 713 w 786"/>
                  <a:gd name="T25" fmla="*/ 2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 h="390">
                    <a:moveTo>
                      <a:pt x="713" y="296"/>
                    </a:moveTo>
                    <a:cubicBezTo>
                      <a:pt x="713" y="72"/>
                      <a:pt x="713" y="72"/>
                      <a:pt x="713" y="72"/>
                    </a:cubicBezTo>
                    <a:cubicBezTo>
                      <a:pt x="713" y="32"/>
                      <a:pt x="681" y="0"/>
                      <a:pt x="642" y="0"/>
                    </a:cubicBezTo>
                    <a:cubicBezTo>
                      <a:pt x="144" y="0"/>
                      <a:pt x="144" y="0"/>
                      <a:pt x="144" y="0"/>
                    </a:cubicBezTo>
                    <a:cubicBezTo>
                      <a:pt x="104" y="0"/>
                      <a:pt x="72" y="32"/>
                      <a:pt x="72" y="72"/>
                    </a:cubicBezTo>
                    <a:cubicBezTo>
                      <a:pt x="72" y="296"/>
                      <a:pt x="72" y="296"/>
                      <a:pt x="72" y="296"/>
                    </a:cubicBezTo>
                    <a:cubicBezTo>
                      <a:pt x="69" y="296"/>
                      <a:pt x="69" y="296"/>
                      <a:pt x="69" y="296"/>
                    </a:cubicBezTo>
                    <a:cubicBezTo>
                      <a:pt x="31" y="296"/>
                      <a:pt x="0" y="327"/>
                      <a:pt x="0" y="365"/>
                    </a:cubicBezTo>
                    <a:cubicBezTo>
                      <a:pt x="0" y="390"/>
                      <a:pt x="0" y="390"/>
                      <a:pt x="0" y="390"/>
                    </a:cubicBezTo>
                    <a:cubicBezTo>
                      <a:pt x="786" y="390"/>
                      <a:pt x="786" y="390"/>
                      <a:pt x="786" y="390"/>
                    </a:cubicBezTo>
                    <a:cubicBezTo>
                      <a:pt x="786" y="365"/>
                      <a:pt x="786" y="365"/>
                      <a:pt x="786" y="365"/>
                    </a:cubicBezTo>
                    <a:cubicBezTo>
                      <a:pt x="786" y="327"/>
                      <a:pt x="755" y="296"/>
                      <a:pt x="716" y="296"/>
                    </a:cubicBezTo>
                    <a:lnTo>
                      <a:pt x="713" y="296"/>
                    </a:lnTo>
                    <a:close/>
                  </a:path>
                </a:pathLst>
              </a:custGeom>
              <a:solidFill>
                <a:srgbClr val="7D7C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S1ïḑé"/>
              <p:cNvSpPr/>
              <p:nvPr/>
            </p:nvSpPr>
            <p:spPr bwMode="auto">
              <a:xfrm>
                <a:off x="3927" y="2935"/>
                <a:ext cx="704" cy="698"/>
              </a:xfrm>
              <a:custGeom>
                <a:avLst/>
                <a:gdLst>
                  <a:gd name="T0" fmla="*/ 249 w 393"/>
                  <a:gd name="T1" fmla="*/ 0 h 390"/>
                  <a:gd name="T2" fmla="*/ 0 w 393"/>
                  <a:gd name="T3" fmla="*/ 0 h 390"/>
                  <a:gd name="T4" fmla="*/ 0 w 393"/>
                  <a:gd name="T5" fmla="*/ 390 h 390"/>
                  <a:gd name="T6" fmla="*/ 393 w 393"/>
                  <a:gd name="T7" fmla="*/ 390 h 390"/>
                  <a:gd name="T8" fmla="*/ 393 w 393"/>
                  <a:gd name="T9" fmla="*/ 365 h 390"/>
                  <a:gd name="T10" fmla="*/ 323 w 393"/>
                  <a:gd name="T11" fmla="*/ 296 h 390"/>
                  <a:gd name="T12" fmla="*/ 320 w 393"/>
                  <a:gd name="T13" fmla="*/ 296 h 390"/>
                  <a:gd name="T14" fmla="*/ 320 w 393"/>
                  <a:gd name="T15" fmla="*/ 72 h 390"/>
                  <a:gd name="T16" fmla="*/ 249 w 393"/>
                  <a:gd name="T1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390">
                    <a:moveTo>
                      <a:pt x="249" y="0"/>
                    </a:moveTo>
                    <a:cubicBezTo>
                      <a:pt x="0" y="0"/>
                      <a:pt x="0" y="0"/>
                      <a:pt x="0" y="0"/>
                    </a:cubicBezTo>
                    <a:cubicBezTo>
                      <a:pt x="0" y="390"/>
                      <a:pt x="0" y="390"/>
                      <a:pt x="0" y="390"/>
                    </a:cubicBezTo>
                    <a:cubicBezTo>
                      <a:pt x="393" y="390"/>
                      <a:pt x="393" y="390"/>
                      <a:pt x="393" y="390"/>
                    </a:cubicBezTo>
                    <a:cubicBezTo>
                      <a:pt x="393" y="365"/>
                      <a:pt x="393" y="365"/>
                      <a:pt x="393" y="365"/>
                    </a:cubicBezTo>
                    <a:cubicBezTo>
                      <a:pt x="393" y="327"/>
                      <a:pt x="362" y="296"/>
                      <a:pt x="323" y="296"/>
                    </a:cubicBezTo>
                    <a:cubicBezTo>
                      <a:pt x="320" y="296"/>
                      <a:pt x="320" y="296"/>
                      <a:pt x="320" y="296"/>
                    </a:cubicBezTo>
                    <a:cubicBezTo>
                      <a:pt x="320" y="72"/>
                      <a:pt x="320" y="72"/>
                      <a:pt x="320" y="72"/>
                    </a:cubicBezTo>
                    <a:cubicBezTo>
                      <a:pt x="320" y="32"/>
                      <a:pt x="288" y="0"/>
                      <a:pt x="249" y="0"/>
                    </a:cubicBezTo>
                    <a:close/>
                  </a:path>
                </a:pathLst>
              </a:custGeom>
              <a:solidFill>
                <a:srgbClr val="5E5E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ŝḻíḍe"/>
              <p:cNvSpPr/>
              <p:nvPr/>
            </p:nvSpPr>
            <p:spPr bwMode="auto">
              <a:xfrm>
                <a:off x="3352" y="3386"/>
                <a:ext cx="1148" cy="79"/>
              </a:xfrm>
              <a:prstGeom prst="rect">
                <a:avLst/>
              </a:prstGeom>
              <a:solidFill>
                <a:srgbClr val="5E5E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îṩľiḑe"/>
              <p:cNvSpPr/>
              <p:nvPr/>
            </p:nvSpPr>
            <p:spPr bwMode="auto">
              <a:xfrm>
                <a:off x="3223" y="3633"/>
                <a:ext cx="1408" cy="77"/>
              </a:xfrm>
              <a:prstGeom prst="rect">
                <a:avLst/>
              </a:prstGeom>
              <a:solidFill>
                <a:srgbClr val="3F3F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0" name="í$1íḓê"/>
              <p:cNvSpPr/>
              <p:nvPr/>
            </p:nvSpPr>
            <p:spPr bwMode="auto">
              <a:xfrm>
                <a:off x="3622" y="3075"/>
                <a:ext cx="608" cy="306"/>
              </a:xfrm>
              <a:custGeom>
                <a:avLst/>
                <a:gdLst>
                  <a:gd name="T0" fmla="*/ 318 w 339"/>
                  <a:gd name="T1" fmla="*/ 171 h 171"/>
                  <a:gd name="T2" fmla="*/ 22 w 339"/>
                  <a:gd name="T3" fmla="*/ 171 h 171"/>
                  <a:gd name="T4" fmla="*/ 0 w 339"/>
                  <a:gd name="T5" fmla="*/ 149 h 171"/>
                  <a:gd name="T6" fmla="*/ 0 w 339"/>
                  <a:gd name="T7" fmla="*/ 22 h 171"/>
                  <a:gd name="T8" fmla="*/ 22 w 339"/>
                  <a:gd name="T9" fmla="*/ 0 h 171"/>
                  <a:gd name="T10" fmla="*/ 318 w 339"/>
                  <a:gd name="T11" fmla="*/ 0 h 171"/>
                  <a:gd name="T12" fmla="*/ 339 w 339"/>
                  <a:gd name="T13" fmla="*/ 22 h 171"/>
                  <a:gd name="T14" fmla="*/ 339 w 339"/>
                  <a:gd name="T15" fmla="*/ 149 h 171"/>
                  <a:gd name="T16" fmla="*/ 318 w 339"/>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71">
                    <a:moveTo>
                      <a:pt x="318" y="171"/>
                    </a:moveTo>
                    <a:cubicBezTo>
                      <a:pt x="22" y="171"/>
                      <a:pt x="22" y="171"/>
                      <a:pt x="22" y="171"/>
                    </a:cubicBezTo>
                    <a:cubicBezTo>
                      <a:pt x="10" y="171"/>
                      <a:pt x="0" y="161"/>
                      <a:pt x="0" y="149"/>
                    </a:cubicBezTo>
                    <a:cubicBezTo>
                      <a:pt x="0" y="22"/>
                      <a:pt x="0" y="22"/>
                      <a:pt x="0" y="22"/>
                    </a:cubicBezTo>
                    <a:cubicBezTo>
                      <a:pt x="0" y="10"/>
                      <a:pt x="10" y="0"/>
                      <a:pt x="22" y="0"/>
                    </a:cubicBezTo>
                    <a:cubicBezTo>
                      <a:pt x="318" y="0"/>
                      <a:pt x="318" y="0"/>
                      <a:pt x="318" y="0"/>
                    </a:cubicBezTo>
                    <a:cubicBezTo>
                      <a:pt x="330" y="0"/>
                      <a:pt x="339" y="10"/>
                      <a:pt x="339" y="22"/>
                    </a:cubicBezTo>
                    <a:cubicBezTo>
                      <a:pt x="339" y="149"/>
                      <a:pt x="339" y="149"/>
                      <a:pt x="339" y="149"/>
                    </a:cubicBezTo>
                    <a:cubicBezTo>
                      <a:pt x="339" y="161"/>
                      <a:pt x="330" y="171"/>
                      <a:pt x="318" y="171"/>
                    </a:cubicBezTo>
                    <a:close/>
                  </a:path>
                </a:pathLst>
              </a:custGeom>
              <a:solidFill>
                <a:srgbClr val="96A6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îṥ1îďe"/>
              <p:cNvSpPr/>
              <p:nvPr/>
            </p:nvSpPr>
            <p:spPr bwMode="auto">
              <a:xfrm>
                <a:off x="3622" y="3045"/>
                <a:ext cx="608" cy="305"/>
              </a:xfrm>
              <a:custGeom>
                <a:avLst/>
                <a:gdLst>
                  <a:gd name="T0" fmla="*/ 318 w 339"/>
                  <a:gd name="T1" fmla="*/ 171 h 171"/>
                  <a:gd name="T2" fmla="*/ 22 w 339"/>
                  <a:gd name="T3" fmla="*/ 171 h 171"/>
                  <a:gd name="T4" fmla="*/ 0 w 339"/>
                  <a:gd name="T5" fmla="*/ 149 h 171"/>
                  <a:gd name="T6" fmla="*/ 0 w 339"/>
                  <a:gd name="T7" fmla="*/ 22 h 171"/>
                  <a:gd name="T8" fmla="*/ 22 w 339"/>
                  <a:gd name="T9" fmla="*/ 0 h 171"/>
                  <a:gd name="T10" fmla="*/ 318 w 339"/>
                  <a:gd name="T11" fmla="*/ 0 h 171"/>
                  <a:gd name="T12" fmla="*/ 339 w 339"/>
                  <a:gd name="T13" fmla="*/ 22 h 171"/>
                  <a:gd name="T14" fmla="*/ 339 w 339"/>
                  <a:gd name="T15" fmla="*/ 149 h 171"/>
                  <a:gd name="T16" fmla="*/ 318 w 339"/>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71">
                    <a:moveTo>
                      <a:pt x="318" y="171"/>
                    </a:moveTo>
                    <a:cubicBezTo>
                      <a:pt x="22" y="171"/>
                      <a:pt x="22" y="171"/>
                      <a:pt x="22" y="171"/>
                    </a:cubicBezTo>
                    <a:cubicBezTo>
                      <a:pt x="10" y="171"/>
                      <a:pt x="0" y="161"/>
                      <a:pt x="0" y="149"/>
                    </a:cubicBezTo>
                    <a:cubicBezTo>
                      <a:pt x="0" y="22"/>
                      <a:pt x="0" y="22"/>
                      <a:pt x="0" y="22"/>
                    </a:cubicBezTo>
                    <a:cubicBezTo>
                      <a:pt x="0" y="10"/>
                      <a:pt x="10" y="0"/>
                      <a:pt x="22" y="0"/>
                    </a:cubicBezTo>
                    <a:cubicBezTo>
                      <a:pt x="318" y="0"/>
                      <a:pt x="318" y="0"/>
                      <a:pt x="318" y="0"/>
                    </a:cubicBezTo>
                    <a:cubicBezTo>
                      <a:pt x="330" y="0"/>
                      <a:pt x="339" y="10"/>
                      <a:pt x="339" y="22"/>
                    </a:cubicBezTo>
                    <a:cubicBezTo>
                      <a:pt x="339" y="149"/>
                      <a:pt x="339" y="149"/>
                      <a:pt x="339" y="149"/>
                    </a:cubicBezTo>
                    <a:cubicBezTo>
                      <a:pt x="339" y="161"/>
                      <a:pt x="330" y="171"/>
                      <a:pt x="318" y="171"/>
                    </a:cubicBezTo>
                    <a:close/>
                  </a:path>
                </a:pathLst>
              </a:custGeom>
              <a:solidFill>
                <a:srgbClr val="BECA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ïşlîḓe"/>
              <p:cNvSpPr/>
              <p:nvPr/>
            </p:nvSpPr>
            <p:spPr bwMode="auto">
              <a:xfrm>
                <a:off x="3862" y="3045"/>
                <a:ext cx="359" cy="305"/>
              </a:xfrm>
              <a:custGeom>
                <a:avLst/>
                <a:gdLst>
                  <a:gd name="T0" fmla="*/ 200 w 200"/>
                  <a:gd name="T1" fmla="*/ 7 h 171"/>
                  <a:gd name="T2" fmla="*/ 184 w 200"/>
                  <a:gd name="T3" fmla="*/ 0 h 171"/>
                  <a:gd name="T4" fmla="*/ 171 w 200"/>
                  <a:gd name="T5" fmla="*/ 0 h 171"/>
                  <a:gd name="T6" fmla="*/ 0 w 200"/>
                  <a:gd name="T7" fmla="*/ 171 h 171"/>
                  <a:gd name="T8" fmla="*/ 36 w 200"/>
                  <a:gd name="T9" fmla="*/ 171 h 171"/>
                  <a:gd name="T10" fmla="*/ 200 w 200"/>
                  <a:gd name="T11" fmla="*/ 7 h 171"/>
                </a:gdLst>
                <a:ahLst/>
                <a:cxnLst>
                  <a:cxn ang="0">
                    <a:pos x="T0" y="T1"/>
                  </a:cxn>
                  <a:cxn ang="0">
                    <a:pos x="T2" y="T3"/>
                  </a:cxn>
                  <a:cxn ang="0">
                    <a:pos x="T4" y="T5"/>
                  </a:cxn>
                  <a:cxn ang="0">
                    <a:pos x="T6" y="T7"/>
                  </a:cxn>
                  <a:cxn ang="0">
                    <a:pos x="T8" y="T9"/>
                  </a:cxn>
                  <a:cxn ang="0">
                    <a:pos x="T10" y="T11"/>
                  </a:cxn>
                </a:cxnLst>
                <a:rect l="0" t="0" r="r" b="b"/>
                <a:pathLst>
                  <a:path w="200" h="171">
                    <a:moveTo>
                      <a:pt x="200" y="7"/>
                    </a:moveTo>
                    <a:cubicBezTo>
                      <a:pt x="196" y="3"/>
                      <a:pt x="190" y="0"/>
                      <a:pt x="184" y="0"/>
                    </a:cubicBezTo>
                    <a:cubicBezTo>
                      <a:pt x="171" y="0"/>
                      <a:pt x="171" y="0"/>
                      <a:pt x="171" y="0"/>
                    </a:cubicBezTo>
                    <a:cubicBezTo>
                      <a:pt x="0" y="171"/>
                      <a:pt x="0" y="171"/>
                      <a:pt x="0" y="171"/>
                    </a:cubicBezTo>
                    <a:cubicBezTo>
                      <a:pt x="36" y="171"/>
                      <a:pt x="36" y="171"/>
                      <a:pt x="36" y="171"/>
                    </a:cubicBezTo>
                    <a:lnTo>
                      <a:pt x="200" y="7"/>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ṥ1ïde"/>
              <p:cNvSpPr/>
              <p:nvPr/>
            </p:nvSpPr>
            <p:spPr bwMode="auto">
              <a:xfrm>
                <a:off x="3644" y="3045"/>
                <a:ext cx="459" cy="305"/>
              </a:xfrm>
              <a:custGeom>
                <a:avLst/>
                <a:gdLst>
                  <a:gd name="T0" fmla="*/ 0 w 256"/>
                  <a:gd name="T1" fmla="*/ 168 h 171"/>
                  <a:gd name="T2" fmla="*/ 10 w 256"/>
                  <a:gd name="T3" fmla="*/ 171 h 171"/>
                  <a:gd name="T4" fmla="*/ 85 w 256"/>
                  <a:gd name="T5" fmla="*/ 171 h 171"/>
                  <a:gd name="T6" fmla="*/ 256 w 256"/>
                  <a:gd name="T7" fmla="*/ 0 h 171"/>
                  <a:gd name="T8" fmla="*/ 168 w 256"/>
                  <a:gd name="T9" fmla="*/ 0 h 171"/>
                  <a:gd name="T10" fmla="*/ 0 w 256"/>
                  <a:gd name="T11" fmla="*/ 168 h 171"/>
                </a:gdLst>
                <a:ahLst/>
                <a:cxnLst>
                  <a:cxn ang="0">
                    <a:pos x="T0" y="T1"/>
                  </a:cxn>
                  <a:cxn ang="0">
                    <a:pos x="T2" y="T3"/>
                  </a:cxn>
                  <a:cxn ang="0">
                    <a:pos x="T4" y="T5"/>
                  </a:cxn>
                  <a:cxn ang="0">
                    <a:pos x="T6" y="T7"/>
                  </a:cxn>
                  <a:cxn ang="0">
                    <a:pos x="T8" y="T9"/>
                  </a:cxn>
                  <a:cxn ang="0">
                    <a:pos x="T10" y="T11"/>
                  </a:cxn>
                </a:cxnLst>
                <a:rect l="0" t="0" r="r" b="b"/>
                <a:pathLst>
                  <a:path w="256" h="171">
                    <a:moveTo>
                      <a:pt x="0" y="168"/>
                    </a:moveTo>
                    <a:cubicBezTo>
                      <a:pt x="3" y="170"/>
                      <a:pt x="7" y="171"/>
                      <a:pt x="10" y="171"/>
                    </a:cubicBezTo>
                    <a:cubicBezTo>
                      <a:pt x="85" y="171"/>
                      <a:pt x="85" y="171"/>
                      <a:pt x="85" y="171"/>
                    </a:cubicBezTo>
                    <a:cubicBezTo>
                      <a:pt x="256" y="0"/>
                      <a:pt x="256" y="0"/>
                      <a:pt x="256" y="0"/>
                    </a:cubicBezTo>
                    <a:cubicBezTo>
                      <a:pt x="168" y="0"/>
                      <a:pt x="168" y="0"/>
                      <a:pt x="168" y="0"/>
                    </a:cubicBezTo>
                    <a:lnTo>
                      <a:pt x="0" y="168"/>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î$ļïḍe"/>
              <p:cNvSpPr/>
              <p:nvPr/>
            </p:nvSpPr>
            <p:spPr bwMode="auto">
              <a:xfrm>
                <a:off x="3715" y="3102"/>
                <a:ext cx="423" cy="37"/>
              </a:xfrm>
              <a:custGeom>
                <a:avLst/>
                <a:gdLst>
                  <a:gd name="T0" fmla="*/ 14 w 236"/>
                  <a:gd name="T1" fmla="*/ 21 h 21"/>
                  <a:gd name="T2" fmla="*/ 222 w 236"/>
                  <a:gd name="T3" fmla="*/ 21 h 21"/>
                  <a:gd name="T4" fmla="*/ 222 w 236"/>
                  <a:gd name="T5" fmla="*/ 0 h 21"/>
                  <a:gd name="T6" fmla="*/ 14 w 236"/>
                  <a:gd name="T7" fmla="*/ 0 h 21"/>
                  <a:gd name="T8" fmla="*/ 14 w 236"/>
                  <a:gd name="T9" fmla="*/ 21 h 21"/>
                </a:gdLst>
                <a:ahLst/>
                <a:cxnLst>
                  <a:cxn ang="0">
                    <a:pos x="T0" y="T1"/>
                  </a:cxn>
                  <a:cxn ang="0">
                    <a:pos x="T2" y="T3"/>
                  </a:cxn>
                  <a:cxn ang="0">
                    <a:pos x="T4" y="T5"/>
                  </a:cxn>
                  <a:cxn ang="0">
                    <a:pos x="T6" y="T7"/>
                  </a:cxn>
                  <a:cxn ang="0">
                    <a:pos x="T8" y="T9"/>
                  </a:cxn>
                </a:cxnLst>
                <a:rect l="0" t="0" r="r" b="b"/>
                <a:pathLst>
                  <a:path w="236" h="21">
                    <a:moveTo>
                      <a:pt x="14" y="21"/>
                    </a:moveTo>
                    <a:cubicBezTo>
                      <a:pt x="83" y="21"/>
                      <a:pt x="153" y="21"/>
                      <a:pt x="222" y="21"/>
                    </a:cubicBezTo>
                    <a:cubicBezTo>
                      <a:pt x="236" y="21"/>
                      <a:pt x="236" y="0"/>
                      <a:pt x="222" y="0"/>
                    </a:cubicBezTo>
                    <a:cubicBezTo>
                      <a:pt x="153" y="0"/>
                      <a:pt x="83" y="0"/>
                      <a:pt x="14" y="0"/>
                    </a:cubicBezTo>
                    <a:cubicBezTo>
                      <a:pt x="0" y="0"/>
                      <a:pt x="0" y="21"/>
                      <a:pt x="14" y="21"/>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îŝḻíḑè"/>
              <p:cNvSpPr/>
              <p:nvPr/>
            </p:nvSpPr>
            <p:spPr bwMode="auto">
              <a:xfrm>
                <a:off x="3782" y="3164"/>
                <a:ext cx="290" cy="38"/>
              </a:xfrm>
              <a:custGeom>
                <a:avLst/>
                <a:gdLst>
                  <a:gd name="T0" fmla="*/ 13 w 162"/>
                  <a:gd name="T1" fmla="*/ 21 h 21"/>
                  <a:gd name="T2" fmla="*/ 148 w 162"/>
                  <a:gd name="T3" fmla="*/ 21 h 21"/>
                  <a:gd name="T4" fmla="*/ 148 w 162"/>
                  <a:gd name="T5" fmla="*/ 0 h 21"/>
                  <a:gd name="T6" fmla="*/ 13 w 162"/>
                  <a:gd name="T7" fmla="*/ 0 h 21"/>
                  <a:gd name="T8" fmla="*/ 13 w 162"/>
                  <a:gd name="T9" fmla="*/ 21 h 21"/>
                </a:gdLst>
                <a:ahLst/>
                <a:cxnLst>
                  <a:cxn ang="0">
                    <a:pos x="T0" y="T1"/>
                  </a:cxn>
                  <a:cxn ang="0">
                    <a:pos x="T2" y="T3"/>
                  </a:cxn>
                  <a:cxn ang="0">
                    <a:pos x="T4" y="T5"/>
                  </a:cxn>
                  <a:cxn ang="0">
                    <a:pos x="T6" y="T7"/>
                  </a:cxn>
                  <a:cxn ang="0">
                    <a:pos x="T8" y="T9"/>
                  </a:cxn>
                </a:cxnLst>
                <a:rect l="0" t="0" r="r" b="b"/>
                <a:pathLst>
                  <a:path w="162" h="21">
                    <a:moveTo>
                      <a:pt x="13" y="21"/>
                    </a:moveTo>
                    <a:cubicBezTo>
                      <a:pt x="58" y="21"/>
                      <a:pt x="103" y="21"/>
                      <a:pt x="148" y="21"/>
                    </a:cubicBezTo>
                    <a:cubicBezTo>
                      <a:pt x="162" y="21"/>
                      <a:pt x="162" y="0"/>
                      <a:pt x="148" y="0"/>
                    </a:cubicBezTo>
                    <a:cubicBezTo>
                      <a:pt x="103" y="0"/>
                      <a:pt x="58" y="0"/>
                      <a:pt x="13" y="0"/>
                    </a:cubicBezTo>
                    <a:cubicBezTo>
                      <a:pt x="0" y="0"/>
                      <a:pt x="0" y="21"/>
                      <a:pt x="13" y="21"/>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îslíḋê"/>
              <p:cNvSpPr/>
              <p:nvPr/>
            </p:nvSpPr>
            <p:spPr bwMode="auto">
              <a:xfrm>
                <a:off x="3715" y="3254"/>
                <a:ext cx="423" cy="39"/>
              </a:xfrm>
              <a:custGeom>
                <a:avLst/>
                <a:gdLst>
                  <a:gd name="T0" fmla="*/ 14 w 236"/>
                  <a:gd name="T1" fmla="*/ 22 h 22"/>
                  <a:gd name="T2" fmla="*/ 222 w 236"/>
                  <a:gd name="T3" fmla="*/ 22 h 22"/>
                  <a:gd name="T4" fmla="*/ 222 w 236"/>
                  <a:gd name="T5" fmla="*/ 0 h 22"/>
                  <a:gd name="T6" fmla="*/ 14 w 236"/>
                  <a:gd name="T7" fmla="*/ 0 h 22"/>
                  <a:gd name="T8" fmla="*/ 14 w 236"/>
                  <a:gd name="T9" fmla="*/ 22 h 22"/>
                </a:gdLst>
                <a:ahLst/>
                <a:cxnLst>
                  <a:cxn ang="0">
                    <a:pos x="T0" y="T1"/>
                  </a:cxn>
                  <a:cxn ang="0">
                    <a:pos x="T2" y="T3"/>
                  </a:cxn>
                  <a:cxn ang="0">
                    <a:pos x="T4" y="T5"/>
                  </a:cxn>
                  <a:cxn ang="0">
                    <a:pos x="T6" y="T7"/>
                  </a:cxn>
                  <a:cxn ang="0">
                    <a:pos x="T8" y="T9"/>
                  </a:cxn>
                </a:cxnLst>
                <a:rect l="0" t="0" r="r" b="b"/>
                <a:pathLst>
                  <a:path w="236" h="22">
                    <a:moveTo>
                      <a:pt x="14" y="22"/>
                    </a:moveTo>
                    <a:cubicBezTo>
                      <a:pt x="83" y="22"/>
                      <a:pt x="153" y="22"/>
                      <a:pt x="222" y="22"/>
                    </a:cubicBezTo>
                    <a:cubicBezTo>
                      <a:pt x="236" y="22"/>
                      <a:pt x="236" y="0"/>
                      <a:pt x="222" y="0"/>
                    </a:cubicBezTo>
                    <a:cubicBezTo>
                      <a:pt x="153" y="0"/>
                      <a:pt x="83" y="0"/>
                      <a:pt x="14" y="0"/>
                    </a:cubicBezTo>
                    <a:cubicBezTo>
                      <a:pt x="0" y="0"/>
                      <a:pt x="0" y="22"/>
                      <a:pt x="14" y="22"/>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îṥḷïḋè"/>
              <p:cNvSpPr/>
              <p:nvPr/>
            </p:nvSpPr>
            <p:spPr bwMode="auto">
              <a:xfrm>
                <a:off x="2065" y="3914"/>
                <a:ext cx="144" cy="70"/>
              </a:xfrm>
              <a:custGeom>
                <a:avLst/>
                <a:gdLst>
                  <a:gd name="T0" fmla="*/ 80 w 80"/>
                  <a:gd name="T1" fmla="*/ 39 h 39"/>
                  <a:gd name="T2" fmla="*/ 80 w 80"/>
                  <a:gd name="T3" fmla="*/ 37 h 39"/>
                  <a:gd name="T4" fmla="*/ 44 w 80"/>
                  <a:gd name="T5" fmla="*/ 0 h 39"/>
                  <a:gd name="T6" fmla="*/ 36 w 80"/>
                  <a:gd name="T7" fmla="*/ 0 h 39"/>
                  <a:gd name="T8" fmla="*/ 0 w 80"/>
                  <a:gd name="T9" fmla="*/ 37 h 39"/>
                  <a:gd name="T10" fmla="*/ 0 w 80"/>
                  <a:gd name="T11" fmla="*/ 39 h 39"/>
                  <a:gd name="T12" fmla="*/ 80 w 8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0" h="39">
                    <a:moveTo>
                      <a:pt x="80" y="39"/>
                    </a:moveTo>
                    <a:cubicBezTo>
                      <a:pt x="80" y="37"/>
                      <a:pt x="80" y="37"/>
                      <a:pt x="80" y="37"/>
                    </a:cubicBezTo>
                    <a:cubicBezTo>
                      <a:pt x="80" y="16"/>
                      <a:pt x="64" y="0"/>
                      <a:pt x="44" y="0"/>
                    </a:cubicBezTo>
                    <a:cubicBezTo>
                      <a:pt x="36" y="0"/>
                      <a:pt x="36" y="0"/>
                      <a:pt x="36" y="0"/>
                    </a:cubicBezTo>
                    <a:cubicBezTo>
                      <a:pt x="16" y="0"/>
                      <a:pt x="0" y="16"/>
                      <a:pt x="0" y="37"/>
                    </a:cubicBezTo>
                    <a:cubicBezTo>
                      <a:pt x="0" y="39"/>
                      <a:pt x="0" y="39"/>
                      <a:pt x="0" y="39"/>
                    </a:cubicBezTo>
                    <a:lnTo>
                      <a:pt x="80" y="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Sḷiḋê"/>
              <p:cNvSpPr/>
              <p:nvPr/>
            </p:nvSpPr>
            <p:spPr bwMode="auto">
              <a:xfrm>
                <a:off x="2250" y="3914"/>
                <a:ext cx="145" cy="70"/>
              </a:xfrm>
              <a:custGeom>
                <a:avLst/>
                <a:gdLst>
                  <a:gd name="T0" fmla="*/ 81 w 81"/>
                  <a:gd name="T1" fmla="*/ 39 h 39"/>
                  <a:gd name="T2" fmla="*/ 81 w 81"/>
                  <a:gd name="T3" fmla="*/ 37 h 39"/>
                  <a:gd name="T4" fmla="*/ 45 w 81"/>
                  <a:gd name="T5" fmla="*/ 0 h 39"/>
                  <a:gd name="T6" fmla="*/ 37 w 81"/>
                  <a:gd name="T7" fmla="*/ 0 h 39"/>
                  <a:gd name="T8" fmla="*/ 0 w 81"/>
                  <a:gd name="T9" fmla="*/ 37 h 39"/>
                  <a:gd name="T10" fmla="*/ 0 w 81"/>
                  <a:gd name="T11" fmla="*/ 39 h 39"/>
                  <a:gd name="T12" fmla="*/ 81 w 8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1" h="39">
                    <a:moveTo>
                      <a:pt x="81" y="39"/>
                    </a:moveTo>
                    <a:cubicBezTo>
                      <a:pt x="81" y="37"/>
                      <a:pt x="81" y="37"/>
                      <a:pt x="81" y="37"/>
                    </a:cubicBezTo>
                    <a:cubicBezTo>
                      <a:pt x="81" y="16"/>
                      <a:pt x="65" y="0"/>
                      <a:pt x="45" y="0"/>
                    </a:cubicBezTo>
                    <a:cubicBezTo>
                      <a:pt x="37" y="0"/>
                      <a:pt x="37" y="0"/>
                      <a:pt x="37" y="0"/>
                    </a:cubicBezTo>
                    <a:cubicBezTo>
                      <a:pt x="17" y="0"/>
                      <a:pt x="0" y="16"/>
                      <a:pt x="0" y="37"/>
                    </a:cubicBezTo>
                    <a:cubicBezTo>
                      <a:pt x="0" y="39"/>
                      <a:pt x="0" y="39"/>
                      <a:pt x="0" y="39"/>
                    </a:cubicBezTo>
                    <a:lnTo>
                      <a:pt x="81" y="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ṥlïḓé"/>
              <p:cNvSpPr/>
              <p:nvPr/>
            </p:nvSpPr>
            <p:spPr bwMode="auto">
              <a:xfrm>
                <a:off x="2203" y="3901"/>
                <a:ext cx="174" cy="101"/>
              </a:xfrm>
              <a:custGeom>
                <a:avLst/>
                <a:gdLst>
                  <a:gd name="T0" fmla="*/ 97 w 97"/>
                  <a:gd name="T1" fmla="*/ 44 h 56"/>
                  <a:gd name="T2" fmla="*/ 72 w 97"/>
                  <a:gd name="T3" fmla="*/ 18 h 56"/>
                  <a:gd name="T4" fmla="*/ 66 w 97"/>
                  <a:gd name="T5" fmla="*/ 18 h 56"/>
                  <a:gd name="T6" fmla="*/ 62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3 w 97"/>
                  <a:gd name="T21" fmla="*/ 56 h 56"/>
                  <a:gd name="T22" fmla="*/ 63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2" y="18"/>
                    </a:cubicBezTo>
                    <a:cubicBezTo>
                      <a:pt x="61" y="10"/>
                      <a:pt x="61" y="10"/>
                      <a:pt x="61" y="10"/>
                    </a:cubicBezTo>
                    <a:cubicBezTo>
                      <a:pt x="61" y="4"/>
                      <a:pt x="57" y="0"/>
                      <a:pt x="51" y="0"/>
                    </a:cubicBezTo>
                    <a:cubicBezTo>
                      <a:pt x="10" y="0"/>
                      <a:pt x="10" y="0"/>
                      <a:pt x="10" y="0"/>
                    </a:cubicBezTo>
                    <a:cubicBezTo>
                      <a:pt x="5" y="0"/>
                      <a:pt x="1" y="4"/>
                      <a:pt x="0" y="10"/>
                    </a:cubicBezTo>
                    <a:cubicBezTo>
                      <a:pt x="1" y="45"/>
                      <a:pt x="1" y="45"/>
                      <a:pt x="1" y="45"/>
                    </a:cubicBezTo>
                    <a:cubicBezTo>
                      <a:pt x="1" y="51"/>
                      <a:pt x="6" y="56"/>
                      <a:pt x="11" y="56"/>
                    </a:cubicBezTo>
                    <a:cubicBezTo>
                      <a:pt x="53" y="56"/>
                      <a:pt x="53" y="56"/>
                      <a:pt x="53" y="56"/>
                    </a:cubicBezTo>
                    <a:cubicBezTo>
                      <a:pt x="58" y="56"/>
                      <a:pt x="63" y="51"/>
                      <a:pt x="63" y="46"/>
                    </a:cubicBezTo>
                    <a:cubicBezTo>
                      <a:pt x="97" y="46"/>
                      <a:pt x="97" y="46"/>
                      <a:pt x="97" y="46"/>
                    </a:cubicBezTo>
                    <a:lnTo>
                      <a:pt x="97" y="4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šliďe"/>
              <p:cNvSpPr/>
              <p:nvPr/>
            </p:nvSpPr>
            <p:spPr bwMode="auto">
              <a:xfrm>
                <a:off x="2019" y="3901"/>
                <a:ext cx="173" cy="101"/>
              </a:xfrm>
              <a:custGeom>
                <a:avLst/>
                <a:gdLst>
                  <a:gd name="T0" fmla="*/ 97 w 97"/>
                  <a:gd name="T1" fmla="*/ 44 h 56"/>
                  <a:gd name="T2" fmla="*/ 72 w 97"/>
                  <a:gd name="T3" fmla="*/ 18 h 56"/>
                  <a:gd name="T4" fmla="*/ 66 w 97"/>
                  <a:gd name="T5" fmla="*/ 18 h 56"/>
                  <a:gd name="T6" fmla="*/ 61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2 w 97"/>
                  <a:gd name="T21" fmla="*/ 56 h 56"/>
                  <a:gd name="T22" fmla="*/ 62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1" y="18"/>
                    </a:cubicBezTo>
                    <a:cubicBezTo>
                      <a:pt x="61" y="10"/>
                      <a:pt x="61" y="10"/>
                      <a:pt x="61" y="10"/>
                    </a:cubicBezTo>
                    <a:cubicBezTo>
                      <a:pt x="61" y="4"/>
                      <a:pt x="56" y="0"/>
                      <a:pt x="51" y="0"/>
                    </a:cubicBezTo>
                    <a:cubicBezTo>
                      <a:pt x="10" y="0"/>
                      <a:pt x="10" y="0"/>
                      <a:pt x="10" y="0"/>
                    </a:cubicBezTo>
                    <a:cubicBezTo>
                      <a:pt x="5" y="0"/>
                      <a:pt x="0" y="4"/>
                      <a:pt x="0" y="10"/>
                    </a:cubicBezTo>
                    <a:cubicBezTo>
                      <a:pt x="1" y="45"/>
                      <a:pt x="1" y="45"/>
                      <a:pt x="1" y="45"/>
                    </a:cubicBezTo>
                    <a:cubicBezTo>
                      <a:pt x="1" y="51"/>
                      <a:pt x="5" y="56"/>
                      <a:pt x="11" y="56"/>
                    </a:cubicBezTo>
                    <a:cubicBezTo>
                      <a:pt x="52" y="56"/>
                      <a:pt x="52" y="56"/>
                      <a:pt x="52" y="56"/>
                    </a:cubicBezTo>
                    <a:cubicBezTo>
                      <a:pt x="58" y="56"/>
                      <a:pt x="63" y="51"/>
                      <a:pt x="62" y="46"/>
                    </a:cubicBezTo>
                    <a:cubicBezTo>
                      <a:pt x="97" y="46"/>
                      <a:pt x="97" y="46"/>
                      <a:pt x="97" y="46"/>
                    </a:cubicBezTo>
                    <a:lnTo>
                      <a:pt x="97" y="4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ṥlïďé"/>
              <p:cNvSpPr/>
              <p:nvPr/>
            </p:nvSpPr>
            <p:spPr bwMode="auto">
              <a:xfrm>
                <a:off x="2203" y="3984"/>
                <a:ext cx="192" cy="18"/>
              </a:xfrm>
              <a:custGeom>
                <a:avLst/>
                <a:gdLst>
                  <a:gd name="T0" fmla="*/ 2 w 107"/>
                  <a:gd name="T1" fmla="*/ 10 h 10"/>
                  <a:gd name="T2" fmla="*/ 105 w 107"/>
                  <a:gd name="T3" fmla="*/ 10 h 10"/>
                  <a:gd name="T4" fmla="*/ 107 w 107"/>
                  <a:gd name="T5" fmla="*/ 8 h 10"/>
                  <a:gd name="T6" fmla="*/ 107 w 107"/>
                  <a:gd name="T7" fmla="*/ 2 h 10"/>
                  <a:gd name="T8" fmla="*/ 105 w 107"/>
                  <a:gd name="T9" fmla="*/ 0 h 10"/>
                  <a:gd name="T10" fmla="*/ 2 w 107"/>
                  <a:gd name="T11" fmla="*/ 0 h 10"/>
                  <a:gd name="T12" fmla="*/ 0 w 107"/>
                  <a:gd name="T13" fmla="*/ 2 h 10"/>
                  <a:gd name="T14" fmla="*/ 0 w 107"/>
                  <a:gd name="T15" fmla="*/ 8 h 10"/>
                  <a:gd name="T16" fmla="*/ 2 w 10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
                    <a:moveTo>
                      <a:pt x="2" y="10"/>
                    </a:moveTo>
                    <a:cubicBezTo>
                      <a:pt x="105" y="10"/>
                      <a:pt x="105" y="10"/>
                      <a:pt x="105" y="10"/>
                    </a:cubicBezTo>
                    <a:cubicBezTo>
                      <a:pt x="106" y="10"/>
                      <a:pt x="107" y="9"/>
                      <a:pt x="107" y="8"/>
                    </a:cubicBezTo>
                    <a:cubicBezTo>
                      <a:pt x="107" y="2"/>
                      <a:pt x="107" y="2"/>
                      <a:pt x="107" y="2"/>
                    </a:cubicBezTo>
                    <a:cubicBezTo>
                      <a:pt x="107" y="1"/>
                      <a:pt x="106" y="0"/>
                      <a:pt x="105" y="0"/>
                    </a:cubicBezTo>
                    <a:cubicBezTo>
                      <a:pt x="2" y="0"/>
                      <a:pt x="2" y="0"/>
                      <a:pt x="2" y="0"/>
                    </a:cubicBezTo>
                    <a:cubicBezTo>
                      <a:pt x="1" y="0"/>
                      <a:pt x="0" y="1"/>
                      <a:pt x="0" y="2"/>
                    </a:cubicBezTo>
                    <a:cubicBezTo>
                      <a:pt x="0" y="8"/>
                      <a:pt x="0" y="8"/>
                      <a:pt x="0" y="8"/>
                    </a:cubicBezTo>
                    <a:cubicBezTo>
                      <a:pt x="0" y="9"/>
                      <a:pt x="1" y="10"/>
                      <a:pt x="2"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ṥliḋé"/>
              <p:cNvSpPr/>
              <p:nvPr/>
            </p:nvSpPr>
            <p:spPr bwMode="auto">
              <a:xfrm>
                <a:off x="2019" y="3984"/>
                <a:ext cx="190" cy="18"/>
              </a:xfrm>
              <a:custGeom>
                <a:avLst/>
                <a:gdLst>
                  <a:gd name="T0" fmla="*/ 1 w 106"/>
                  <a:gd name="T1" fmla="*/ 10 h 10"/>
                  <a:gd name="T2" fmla="*/ 104 w 106"/>
                  <a:gd name="T3" fmla="*/ 10 h 10"/>
                  <a:gd name="T4" fmla="*/ 106 w 106"/>
                  <a:gd name="T5" fmla="*/ 8 h 10"/>
                  <a:gd name="T6" fmla="*/ 106 w 106"/>
                  <a:gd name="T7" fmla="*/ 2 h 10"/>
                  <a:gd name="T8" fmla="*/ 104 w 106"/>
                  <a:gd name="T9" fmla="*/ 0 h 10"/>
                  <a:gd name="T10" fmla="*/ 1 w 106"/>
                  <a:gd name="T11" fmla="*/ 0 h 10"/>
                  <a:gd name="T12" fmla="*/ 0 w 106"/>
                  <a:gd name="T13" fmla="*/ 2 h 10"/>
                  <a:gd name="T14" fmla="*/ 0 w 106"/>
                  <a:gd name="T15" fmla="*/ 8 h 10"/>
                  <a:gd name="T16" fmla="*/ 1 w 10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
                    <a:moveTo>
                      <a:pt x="1" y="10"/>
                    </a:moveTo>
                    <a:cubicBezTo>
                      <a:pt x="104" y="10"/>
                      <a:pt x="104" y="10"/>
                      <a:pt x="104" y="10"/>
                    </a:cubicBezTo>
                    <a:cubicBezTo>
                      <a:pt x="106" y="10"/>
                      <a:pt x="106" y="9"/>
                      <a:pt x="106" y="8"/>
                    </a:cubicBezTo>
                    <a:cubicBezTo>
                      <a:pt x="106" y="2"/>
                      <a:pt x="106" y="2"/>
                      <a:pt x="106" y="2"/>
                    </a:cubicBezTo>
                    <a:cubicBezTo>
                      <a:pt x="106" y="1"/>
                      <a:pt x="106" y="0"/>
                      <a:pt x="104" y="0"/>
                    </a:cubicBezTo>
                    <a:cubicBezTo>
                      <a:pt x="1" y="0"/>
                      <a:pt x="1" y="0"/>
                      <a:pt x="1" y="0"/>
                    </a:cubicBezTo>
                    <a:cubicBezTo>
                      <a:pt x="0" y="0"/>
                      <a:pt x="0" y="1"/>
                      <a:pt x="0" y="2"/>
                    </a:cubicBezTo>
                    <a:cubicBezTo>
                      <a:pt x="0" y="8"/>
                      <a:pt x="0" y="8"/>
                      <a:pt x="0" y="8"/>
                    </a:cubicBezTo>
                    <a:cubicBezTo>
                      <a:pt x="0" y="9"/>
                      <a:pt x="0" y="10"/>
                      <a:pt x="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íšḻiďè"/>
              <p:cNvSpPr/>
              <p:nvPr/>
            </p:nvSpPr>
            <p:spPr bwMode="auto">
              <a:xfrm>
                <a:off x="2065" y="3914"/>
                <a:ext cx="144" cy="70"/>
              </a:xfrm>
              <a:custGeom>
                <a:avLst/>
                <a:gdLst>
                  <a:gd name="T0" fmla="*/ 80 w 80"/>
                  <a:gd name="T1" fmla="*/ 39 h 39"/>
                  <a:gd name="T2" fmla="*/ 80 w 80"/>
                  <a:gd name="T3" fmla="*/ 37 h 39"/>
                  <a:gd name="T4" fmla="*/ 44 w 80"/>
                  <a:gd name="T5" fmla="*/ 0 h 39"/>
                  <a:gd name="T6" fmla="*/ 36 w 80"/>
                  <a:gd name="T7" fmla="*/ 0 h 39"/>
                  <a:gd name="T8" fmla="*/ 0 w 80"/>
                  <a:gd name="T9" fmla="*/ 37 h 39"/>
                  <a:gd name="T10" fmla="*/ 0 w 80"/>
                  <a:gd name="T11" fmla="*/ 39 h 39"/>
                  <a:gd name="T12" fmla="*/ 80 w 8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0" h="39">
                    <a:moveTo>
                      <a:pt x="80" y="39"/>
                    </a:moveTo>
                    <a:cubicBezTo>
                      <a:pt x="80" y="37"/>
                      <a:pt x="80" y="37"/>
                      <a:pt x="80" y="37"/>
                    </a:cubicBezTo>
                    <a:cubicBezTo>
                      <a:pt x="80" y="16"/>
                      <a:pt x="64" y="0"/>
                      <a:pt x="44" y="0"/>
                    </a:cubicBezTo>
                    <a:cubicBezTo>
                      <a:pt x="36" y="0"/>
                      <a:pt x="36" y="0"/>
                      <a:pt x="36" y="0"/>
                    </a:cubicBezTo>
                    <a:cubicBezTo>
                      <a:pt x="16" y="0"/>
                      <a:pt x="0" y="16"/>
                      <a:pt x="0" y="37"/>
                    </a:cubicBezTo>
                    <a:cubicBezTo>
                      <a:pt x="0" y="39"/>
                      <a:pt x="0" y="39"/>
                      <a:pt x="0" y="39"/>
                    </a:cubicBezTo>
                    <a:lnTo>
                      <a:pt x="80" y="39"/>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ṩľïḋe"/>
              <p:cNvSpPr/>
              <p:nvPr/>
            </p:nvSpPr>
            <p:spPr bwMode="auto">
              <a:xfrm>
                <a:off x="2250" y="3914"/>
                <a:ext cx="145" cy="70"/>
              </a:xfrm>
              <a:custGeom>
                <a:avLst/>
                <a:gdLst>
                  <a:gd name="T0" fmla="*/ 81 w 81"/>
                  <a:gd name="T1" fmla="*/ 39 h 39"/>
                  <a:gd name="T2" fmla="*/ 81 w 81"/>
                  <a:gd name="T3" fmla="*/ 37 h 39"/>
                  <a:gd name="T4" fmla="*/ 45 w 81"/>
                  <a:gd name="T5" fmla="*/ 0 h 39"/>
                  <a:gd name="T6" fmla="*/ 37 w 81"/>
                  <a:gd name="T7" fmla="*/ 0 h 39"/>
                  <a:gd name="T8" fmla="*/ 0 w 81"/>
                  <a:gd name="T9" fmla="*/ 37 h 39"/>
                  <a:gd name="T10" fmla="*/ 0 w 81"/>
                  <a:gd name="T11" fmla="*/ 39 h 39"/>
                  <a:gd name="T12" fmla="*/ 81 w 8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1" h="39">
                    <a:moveTo>
                      <a:pt x="81" y="39"/>
                    </a:moveTo>
                    <a:cubicBezTo>
                      <a:pt x="81" y="37"/>
                      <a:pt x="81" y="37"/>
                      <a:pt x="81" y="37"/>
                    </a:cubicBezTo>
                    <a:cubicBezTo>
                      <a:pt x="81" y="16"/>
                      <a:pt x="65" y="0"/>
                      <a:pt x="45" y="0"/>
                    </a:cubicBezTo>
                    <a:cubicBezTo>
                      <a:pt x="37" y="0"/>
                      <a:pt x="37" y="0"/>
                      <a:pt x="37" y="0"/>
                    </a:cubicBezTo>
                    <a:cubicBezTo>
                      <a:pt x="17" y="0"/>
                      <a:pt x="0" y="16"/>
                      <a:pt x="0" y="37"/>
                    </a:cubicBezTo>
                    <a:cubicBezTo>
                      <a:pt x="0" y="39"/>
                      <a:pt x="0" y="39"/>
                      <a:pt x="0" y="39"/>
                    </a:cubicBezTo>
                    <a:lnTo>
                      <a:pt x="81" y="39"/>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iṧľîdè"/>
              <p:cNvSpPr/>
              <p:nvPr/>
            </p:nvSpPr>
            <p:spPr bwMode="auto">
              <a:xfrm>
                <a:off x="2203" y="3901"/>
                <a:ext cx="174" cy="101"/>
              </a:xfrm>
              <a:custGeom>
                <a:avLst/>
                <a:gdLst>
                  <a:gd name="T0" fmla="*/ 97 w 97"/>
                  <a:gd name="T1" fmla="*/ 44 h 56"/>
                  <a:gd name="T2" fmla="*/ 72 w 97"/>
                  <a:gd name="T3" fmla="*/ 18 h 56"/>
                  <a:gd name="T4" fmla="*/ 66 w 97"/>
                  <a:gd name="T5" fmla="*/ 18 h 56"/>
                  <a:gd name="T6" fmla="*/ 62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3 w 97"/>
                  <a:gd name="T21" fmla="*/ 56 h 56"/>
                  <a:gd name="T22" fmla="*/ 63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2" y="18"/>
                    </a:cubicBezTo>
                    <a:cubicBezTo>
                      <a:pt x="61" y="10"/>
                      <a:pt x="61" y="10"/>
                      <a:pt x="61" y="10"/>
                    </a:cubicBezTo>
                    <a:cubicBezTo>
                      <a:pt x="61" y="4"/>
                      <a:pt x="57" y="0"/>
                      <a:pt x="51" y="0"/>
                    </a:cubicBezTo>
                    <a:cubicBezTo>
                      <a:pt x="10" y="0"/>
                      <a:pt x="10" y="0"/>
                      <a:pt x="10" y="0"/>
                    </a:cubicBezTo>
                    <a:cubicBezTo>
                      <a:pt x="5" y="0"/>
                      <a:pt x="1" y="4"/>
                      <a:pt x="0" y="10"/>
                    </a:cubicBezTo>
                    <a:cubicBezTo>
                      <a:pt x="1" y="45"/>
                      <a:pt x="1" y="45"/>
                      <a:pt x="1" y="45"/>
                    </a:cubicBezTo>
                    <a:cubicBezTo>
                      <a:pt x="1" y="51"/>
                      <a:pt x="6" y="56"/>
                      <a:pt x="11" y="56"/>
                    </a:cubicBezTo>
                    <a:cubicBezTo>
                      <a:pt x="53" y="56"/>
                      <a:pt x="53" y="56"/>
                      <a:pt x="53" y="56"/>
                    </a:cubicBezTo>
                    <a:cubicBezTo>
                      <a:pt x="58" y="56"/>
                      <a:pt x="63" y="51"/>
                      <a:pt x="63" y="46"/>
                    </a:cubicBezTo>
                    <a:cubicBezTo>
                      <a:pt x="97" y="46"/>
                      <a:pt x="97" y="46"/>
                      <a:pt x="97" y="46"/>
                    </a:cubicBezTo>
                    <a:lnTo>
                      <a:pt x="97" y="44"/>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ṩļîḑé"/>
              <p:cNvSpPr/>
              <p:nvPr/>
            </p:nvSpPr>
            <p:spPr bwMode="auto">
              <a:xfrm>
                <a:off x="2019" y="3901"/>
                <a:ext cx="173" cy="101"/>
              </a:xfrm>
              <a:custGeom>
                <a:avLst/>
                <a:gdLst>
                  <a:gd name="T0" fmla="*/ 97 w 97"/>
                  <a:gd name="T1" fmla="*/ 44 h 56"/>
                  <a:gd name="T2" fmla="*/ 72 w 97"/>
                  <a:gd name="T3" fmla="*/ 18 h 56"/>
                  <a:gd name="T4" fmla="*/ 66 w 97"/>
                  <a:gd name="T5" fmla="*/ 18 h 56"/>
                  <a:gd name="T6" fmla="*/ 61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2 w 97"/>
                  <a:gd name="T21" fmla="*/ 56 h 56"/>
                  <a:gd name="T22" fmla="*/ 62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1" y="18"/>
                    </a:cubicBezTo>
                    <a:cubicBezTo>
                      <a:pt x="61" y="10"/>
                      <a:pt x="61" y="10"/>
                      <a:pt x="61" y="10"/>
                    </a:cubicBezTo>
                    <a:cubicBezTo>
                      <a:pt x="61" y="4"/>
                      <a:pt x="56" y="0"/>
                      <a:pt x="51" y="0"/>
                    </a:cubicBezTo>
                    <a:cubicBezTo>
                      <a:pt x="10" y="0"/>
                      <a:pt x="10" y="0"/>
                      <a:pt x="10" y="0"/>
                    </a:cubicBezTo>
                    <a:cubicBezTo>
                      <a:pt x="5" y="0"/>
                      <a:pt x="0" y="4"/>
                      <a:pt x="0" y="10"/>
                    </a:cubicBezTo>
                    <a:cubicBezTo>
                      <a:pt x="1" y="45"/>
                      <a:pt x="1" y="45"/>
                      <a:pt x="1" y="45"/>
                    </a:cubicBezTo>
                    <a:cubicBezTo>
                      <a:pt x="1" y="51"/>
                      <a:pt x="5" y="56"/>
                      <a:pt x="11" y="56"/>
                    </a:cubicBezTo>
                    <a:cubicBezTo>
                      <a:pt x="52" y="56"/>
                      <a:pt x="52" y="56"/>
                      <a:pt x="52" y="56"/>
                    </a:cubicBezTo>
                    <a:cubicBezTo>
                      <a:pt x="58" y="56"/>
                      <a:pt x="63" y="51"/>
                      <a:pt x="62" y="46"/>
                    </a:cubicBezTo>
                    <a:cubicBezTo>
                      <a:pt x="97" y="46"/>
                      <a:pt x="97" y="46"/>
                      <a:pt x="97" y="46"/>
                    </a:cubicBezTo>
                    <a:lnTo>
                      <a:pt x="97" y="44"/>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iş1iḋê"/>
              <p:cNvSpPr/>
              <p:nvPr/>
            </p:nvSpPr>
            <p:spPr bwMode="auto">
              <a:xfrm>
                <a:off x="2203" y="3984"/>
                <a:ext cx="192" cy="18"/>
              </a:xfrm>
              <a:custGeom>
                <a:avLst/>
                <a:gdLst>
                  <a:gd name="T0" fmla="*/ 2 w 107"/>
                  <a:gd name="T1" fmla="*/ 10 h 10"/>
                  <a:gd name="T2" fmla="*/ 105 w 107"/>
                  <a:gd name="T3" fmla="*/ 10 h 10"/>
                  <a:gd name="T4" fmla="*/ 107 w 107"/>
                  <a:gd name="T5" fmla="*/ 8 h 10"/>
                  <a:gd name="T6" fmla="*/ 107 w 107"/>
                  <a:gd name="T7" fmla="*/ 2 h 10"/>
                  <a:gd name="T8" fmla="*/ 105 w 107"/>
                  <a:gd name="T9" fmla="*/ 0 h 10"/>
                  <a:gd name="T10" fmla="*/ 2 w 107"/>
                  <a:gd name="T11" fmla="*/ 0 h 10"/>
                  <a:gd name="T12" fmla="*/ 0 w 107"/>
                  <a:gd name="T13" fmla="*/ 2 h 10"/>
                  <a:gd name="T14" fmla="*/ 0 w 107"/>
                  <a:gd name="T15" fmla="*/ 8 h 10"/>
                  <a:gd name="T16" fmla="*/ 2 w 10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
                    <a:moveTo>
                      <a:pt x="2" y="10"/>
                    </a:moveTo>
                    <a:cubicBezTo>
                      <a:pt x="105" y="10"/>
                      <a:pt x="105" y="10"/>
                      <a:pt x="105" y="10"/>
                    </a:cubicBezTo>
                    <a:cubicBezTo>
                      <a:pt x="106" y="10"/>
                      <a:pt x="107" y="9"/>
                      <a:pt x="107" y="8"/>
                    </a:cubicBezTo>
                    <a:cubicBezTo>
                      <a:pt x="107" y="2"/>
                      <a:pt x="107" y="2"/>
                      <a:pt x="107" y="2"/>
                    </a:cubicBezTo>
                    <a:cubicBezTo>
                      <a:pt x="107" y="1"/>
                      <a:pt x="106" y="0"/>
                      <a:pt x="105" y="0"/>
                    </a:cubicBezTo>
                    <a:cubicBezTo>
                      <a:pt x="2" y="0"/>
                      <a:pt x="2" y="0"/>
                      <a:pt x="2" y="0"/>
                    </a:cubicBezTo>
                    <a:cubicBezTo>
                      <a:pt x="1" y="0"/>
                      <a:pt x="0" y="1"/>
                      <a:pt x="0" y="2"/>
                    </a:cubicBezTo>
                    <a:cubicBezTo>
                      <a:pt x="0" y="8"/>
                      <a:pt x="0" y="8"/>
                      <a:pt x="0" y="8"/>
                    </a:cubicBezTo>
                    <a:cubicBezTo>
                      <a:pt x="0" y="9"/>
                      <a:pt x="1" y="10"/>
                      <a:pt x="2"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Sľîḑê"/>
              <p:cNvSpPr/>
              <p:nvPr/>
            </p:nvSpPr>
            <p:spPr bwMode="auto">
              <a:xfrm>
                <a:off x="2019" y="3984"/>
                <a:ext cx="190" cy="18"/>
              </a:xfrm>
              <a:custGeom>
                <a:avLst/>
                <a:gdLst>
                  <a:gd name="T0" fmla="*/ 1 w 106"/>
                  <a:gd name="T1" fmla="*/ 10 h 10"/>
                  <a:gd name="T2" fmla="*/ 104 w 106"/>
                  <a:gd name="T3" fmla="*/ 10 h 10"/>
                  <a:gd name="T4" fmla="*/ 106 w 106"/>
                  <a:gd name="T5" fmla="*/ 8 h 10"/>
                  <a:gd name="T6" fmla="*/ 106 w 106"/>
                  <a:gd name="T7" fmla="*/ 2 h 10"/>
                  <a:gd name="T8" fmla="*/ 104 w 106"/>
                  <a:gd name="T9" fmla="*/ 0 h 10"/>
                  <a:gd name="T10" fmla="*/ 1 w 106"/>
                  <a:gd name="T11" fmla="*/ 0 h 10"/>
                  <a:gd name="T12" fmla="*/ 0 w 106"/>
                  <a:gd name="T13" fmla="*/ 2 h 10"/>
                  <a:gd name="T14" fmla="*/ 0 w 106"/>
                  <a:gd name="T15" fmla="*/ 8 h 10"/>
                  <a:gd name="T16" fmla="*/ 1 w 10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
                    <a:moveTo>
                      <a:pt x="1" y="10"/>
                    </a:moveTo>
                    <a:cubicBezTo>
                      <a:pt x="104" y="10"/>
                      <a:pt x="104" y="10"/>
                      <a:pt x="104" y="10"/>
                    </a:cubicBezTo>
                    <a:cubicBezTo>
                      <a:pt x="106" y="10"/>
                      <a:pt x="106" y="9"/>
                      <a:pt x="106" y="8"/>
                    </a:cubicBezTo>
                    <a:cubicBezTo>
                      <a:pt x="106" y="2"/>
                      <a:pt x="106" y="2"/>
                      <a:pt x="106" y="2"/>
                    </a:cubicBezTo>
                    <a:cubicBezTo>
                      <a:pt x="106" y="1"/>
                      <a:pt x="106" y="0"/>
                      <a:pt x="104" y="0"/>
                    </a:cubicBezTo>
                    <a:cubicBezTo>
                      <a:pt x="1" y="0"/>
                      <a:pt x="1" y="0"/>
                      <a:pt x="1" y="0"/>
                    </a:cubicBezTo>
                    <a:cubicBezTo>
                      <a:pt x="0" y="0"/>
                      <a:pt x="0" y="1"/>
                      <a:pt x="0" y="2"/>
                    </a:cubicBezTo>
                    <a:cubicBezTo>
                      <a:pt x="0" y="8"/>
                      <a:pt x="0" y="8"/>
                      <a:pt x="0" y="8"/>
                    </a:cubicBezTo>
                    <a:cubicBezTo>
                      <a:pt x="0" y="9"/>
                      <a:pt x="0" y="10"/>
                      <a:pt x="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s1ïďé"/>
              <p:cNvSpPr/>
              <p:nvPr/>
            </p:nvSpPr>
            <p:spPr bwMode="auto">
              <a:xfrm>
                <a:off x="2010" y="3411"/>
                <a:ext cx="313" cy="512"/>
              </a:xfrm>
              <a:custGeom>
                <a:avLst/>
                <a:gdLst>
                  <a:gd name="T0" fmla="*/ 80 w 175"/>
                  <a:gd name="T1" fmla="*/ 277 h 286"/>
                  <a:gd name="T2" fmla="*/ 80 w 175"/>
                  <a:gd name="T3" fmla="*/ 57 h 286"/>
                  <a:gd name="T4" fmla="*/ 93 w 175"/>
                  <a:gd name="T5" fmla="*/ 57 h 286"/>
                  <a:gd name="T6" fmla="*/ 94 w 175"/>
                  <a:gd name="T7" fmla="*/ 277 h 286"/>
                  <a:gd name="T8" fmla="*/ 97 w 175"/>
                  <a:gd name="T9" fmla="*/ 278 h 286"/>
                  <a:gd name="T10" fmla="*/ 174 w 175"/>
                  <a:gd name="T11" fmla="*/ 277 h 286"/>
                  <a:gd name="T12" fmla="*/ 175 w 175"/>
                  <a:gd name="T13" fmla="*/ 276 h 286"/>
                  <a:gd name="T14" fmla="*/ 174 w 175"/>
                  <a:gd name="T15" fmla="*/ 0 h 286"/>
                  <a:gd name="T16" fmla="*/ 0 w 175"/>
                  <a:gd name="T17" fmla="*/ 0 h 286"/>
                  <a:gd name="T18" fmla="*/ 0 w 175"/>
                  <a:gd name="T19" fmla="*/ 276 h 286"/>
                  <a:gd name="T20" fmla="*/ 2 w 175"/>
                  <a:gd name="T21" fmla="*/ 277 h 286"/>
                  <a:gd name="T22" fmla="*/ 80 w 175"/>
                  <a:gd name="T23" fmla="*/ 278 h 286"/>
                  <a:gd name="T24" fmla="*/ 80 w 175"/>
                  <a:gd name="T25" fmla="*/ 27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86">
                    <a:moveTo>
                      <a:pt x="80" y="277"/>
                    </a:moveTo>
                    <a:cubicBezTo>
                      <a:pt x="80" y="57"/>
                      <a:pt x="80" y="57"/>
                      <a:pt x="80" y="57"/>
                    </a:cubicBezTo>
                    <a:cubicBezTo>
                      <a:pt x="93" y="57"/>
                      <a:pt x="93" y="57"/>
                      <a:pt x="93" y="57"/>
                    </a:cubicBezTo>
                    <a:cubicBezTo>
                      <a:pt x="94" y="277"/>
                      <a:pt x="94" y="277"/>
                      <a:pt x="94" y="277"/>
                    </a:cubicBezTo>
                    <a:cubicBezTo>
                      <a:pt x="97" y="278"/>
                      <a:pt x="97" y="278"/>
                      <a:pt x="97" y="278"/>
                    </a:cubicBezTo>
                    <a:cubicBezTo>
                      <a:pt x="122" y="286"/>
                      <a:pt x="149" y="285"/>
                      <a:pt x="174" y="277"/>
                    </a:cubicBezTo>
                    <a:cubicBezTo>
                      <a:pt x="175" y="276"/>
                      <a:pt x="175" y="276"/>
                      <a:pt x="175" y="276"/>
                    </a:cubicBezTo>
                    <a:cubicBezTo>
                      <a:pt x="174" y="0"/>
                      <a:pt x="174" y="0"/>
                      <a:pt x="174" y="0"/>
                    </a:cubicBezTo>
                    <a:cubicBezTo>
                      <a:pt x="0" y="0"/>
                      <a:pt x="0" y="0"/>
                      <a:pt x="0" y="0"/>
                    </a:cubicBezTo>
                    <a:cubicBezTo>
                      <a:pt x="0" y="276"/>
                      <a:pt x="0" y="276"/>
                      <a:pt x="0" y="276"/>
                    </a:cubicBezTo>
                    <a:cubicBezTo>
                      <a:pt x="2" y="277"/>
                      <a:pt x="2" y="277"/>
                      <a:pt x="2" y="277"/>
                    </a:cubicBezTo>
                    <a:cubicBezTo>
                      <a:pt x="27" y="286"/>
                      <a:pt x="54" y="286"/>
                      <a:pt x="80" y="278"/>
                    </a:cubicBezTo>
                    <a:lnTo>
                      <a:pt x="80" y="277"/>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î$liḓe"/>
              <p:cNvSpPr/>
              <p:nvPr/>
            </p:nvSpPr>
            <p:spPr bwMode="auto">
              <a:xfrm>
                <a:off x="2010" y="3426"/>
                <a:ext cx="311" cy="128"/>
              </a:xfrm>
              <a:custGeom>
                <a:avLst/>
                <a:gdLst>
                  <a:gd name="T0" fmla="*/ 0 w 311"/>
                  <a:gd name="T1" fmla="*/ 0 h 128"/>
                  <a:gd name="T2" fmla="*/ 311 w 311"/>
                  <a:gd name="T3" fmla="*/ 0 h 128"/>
                  <a:gd name="T4" fmla="*/ 310 w 311"/>
                  <a:gd name="T5" fmla="*/ 128 h 128"/>
                  <a:gd name="T6" fmla="*/ 168 w 311"/>
                  <a:gd name="T7" fmla="*/ 128 h 128"/>
                  <a:gd name="T8" fmla="*/ 168 w 311"/>
                  <a:gd name="T9" fmla="*/ 100 h 128"/>
                  <a:gd name="T10" fmla="*/ 143 w 311"/>
                  <a:gd name="T11" fmla="*/ 100 h 128"/>
                  <a:gd name="T12" fmla="*/ 143 w 311"/>
                  <a:gd name="T13" fmla="*/ 128 h 128"/>
                  <a:gd name="T14" fmla="*/ 1 w 311"/>
                  <a:gd name="T15" fmla="*/ 128 h 128"/>
                  <a:gd name="T16" fmla="*/ 0 w 311"/>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128">
                    <a:moveTo>
                      <a:pt x="0" y="0"/>
                    </a:moveTo>
                    <a:lnTo>
                      <a:pt x="311" y="0"/>
                    </a:lnTo>
                    <a:lnTo>
                      <a:pt x="310" y="128"/>
                    </a:lnTo>
                    <a:lnTo>
                      <a:pt x="168" y="128"/>
                    </a:lnTo>
                    <a:lnTo>
                      <a:pt x="168" y="100"/>
                    </a:lnTo>
                    <a:lnTo>
                      <a:pt x="143" y="100"/>
                    </a:lnTo>
                    <a:lnTo>
                      <a:pt x="143" y="128"/>
                    </a:lnTo>
                    <a:lnTo>
                      <a:pt x="1" y="128"/>
                    </a:lnTo>
                    <a:lnTo>
                      <a:pt x="0"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isľïḍé"/>
              <p:cNvSpPr/>
              <p:nvPr/>
            </p:nvSpPr>
            <p:spPr bwMode="auto">
              <a:xfrm>
                <a:off x="2287" y="2803"/>
                <a:ext cx="106" cy="193"/>
              </a:xfrm>
              <a:custGeom>
                <a:avLst/>
                <a:gdLst>
                  <a:gd name="T0" fmla="*/ 33 w 59"/>
                  <a:gd name="T1" fmla="*/ 95 h 108"/>
                  <a:gd name="T2" fmla="*/ 50 w 59"/>
                  <a:gd name="T3" fmla="*/ 27 h 108"/>
                  <a:gd name="T4" fmla="*/ 42 w 59"/>
                  <a:gd name="T5" fmla="*/ 7 h 108"/>
                  <a:gd name="T6" fmla="*/ 25 w 59"/>
                  <a:gd name="T7" fmla="*/ 57 h 108"/>
                  <a:gd name="T8" fmla="*/ 25 w 59"/>
                  <a:gd name="T9" fmla="*/ 36 h 108"/>
                  <a:gd name="T10" fmla="*/ 13 w 59"/>
                  <a:gd name="T11" fmla="*/ 56 h 108"/>
                  <a:gd name="T12" fmla="*/ 4 w 59"/>
                  <a:gd name="T13" fmla="*/ 81 h 108"/>
                  <a:gd name="T14" fmla="*/ 33 w 59"/>
                  <a:gd name="T15" fmla="*/ 95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8">
                    <a:moveTo>
                      <a:pt x="33" y="95"/>
                    </a:moveTo>
                    <a:cubicBezTo>
                      <a:pt x="44" y="81"/>
                      <a:pt x="59" y="57"/>
                      <a:pt x="50" y="27"/>
                    </a:cubicBezTo>
                    <a:cubicBezTo>
                      <a:pt x="50" y="27"/>
                      <a:pt x="53" y="0"/>
                      <a:pt x="42" y="7"/>
                    </a:cubicBezTo>
                    <a:cubicBezTo>
                      <a:pt x="30" y="14"/>
                      <a:pt x="38" y="38"/>
                      <a:pt x="25" y="57"/>
                    </a:cubicBezTo>
                    <a:cubicBezTo>
                      <a:pt x="25" y="57"/>
                      <a:pt x="32" y="44"/>
                      <a:pt x="25" y="36"/>
                    </a:cubicBezTo>
                    <a:cubicBezTo>
                      <a:pt x="19" y="28"/>
                      <a:pt x="15" y="40"/>
                      <a:pt x="13" y="56"/>
                    </a:cubicBezTo>
                    <a:cubicBezTo>
                      <a:pt x="11" y="64"/>
                      <a:pt x="6" y="72"/>
                      <a:pt x="4" y="81"/>
                    </a:cubicBezTo>
                    <a:cubicBezTo>
                      <a:pt x="0" y="97"/>
                      <a:pt x="22" y="108"/>
                      <a:pt x="33" y="95"/>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ṣlidê"/>
              <p:cNvSpPr/>
              <p:nvPr/>
            </p:nvSpPr>
            <p:spPr bwMode="auto">
              <a:xfrm>
                <a:off x="2298" y="2935"/>
                <a:ext cx="100" cy="86"/>
              </a:xfrm>
              <a:custGeom>
                <a:avLst/>
                <a:gdLst>
                  <a:gd name="T0" fmla="*/ 56 w 56"/>
                  <a:gd name="T1" fmla="*/ 16 h 48"/>
                  <a:gd name="T2" fmla="*/ 55 w 56"/>
                  <a:gd name="T3" fmla="*/ 16 h 48"/>
                  <a:gd name="T4" fmla="*/ 12 w 56"/>
                  <a:gd name="T5" fmla="*/ 47 h 48"/>
                  <a:gd name="T6" fmla="*/ 11 w 56"/>
                  <a:gd name="T7" fmla="*/ 48 h 48"/>
                  <a:gd name="T8" fmla="*/ 0 w 56"/>
                  <a:gd name="T9" fmla="*/ 31 h 48"/>
                  <a:gd name="T10" fmla="*/ 0 w 56"/>
                  <a:gd name="T11" fmla="*/ 31 h 48"/>
                  <a:gd name="T12" fmla="*/ 44 w 56"/>
                  <a:gd name="T13" fmla="*/ 0 h 48"/>
                  <a:gd name="T14" fmla="*/ 44 w 56"/>
                  <a:gd name="T15" fmla="*/ 0 h 48"/>
                  <a:gd name="T16" fmla="*/ 56 w 56"/>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56" y="16"/>
                    </a:moveTo>
                    <a:cubicBezTo>
                      <a:pt x="55" y="16"/>
                      <a:pt x="55" y="16"/>
                      <a:pt x="55" y="16"/>
                    </a:cubicBezTo>
                    <a:cubicBezTo>
                      <a:pt x="37" y="20"/>
                      <a:pt x="21" y="31"/>
                      <a:pt x="12" y="47"/>
                    </a:cubicBezTo>
                    <a:cubicBezTo>
                      <a:pt x="11" y="48"/>
                      <a:pt x="11" y="48"/>
                      <a:pt x="11" y="48"/>
                    </a:cubicBezTo>
                    <a:cubicBezTo>
                      <a:pt x="0" y="31"/>
                      <a:pt x="0" y="31"/>
                      <a:pt x="0" y="31"/>
                    </a:cubicBezTo>
                    <a:cubicBezTo>
                      <a:pt x="0" y="31"/>
                      <a:pt x="0" y="31"/>
                      <a:pt x="0" y="31"/>
                    </a:cubicBezTo>
                    <a:cubicBezTo>
                      <a:pt x="9" y="14"/>
                      <a:pt x="25" y="3"/>
                      <a:pt x="44" y="0"/>
                    </a:cubicBezTo>
                    <a:cubicBezTo>
                      <a:pt x="44" y="0"/>
                      <a:pt x="44" y="0"/>
                      <a:pt x="44" y="0"/>
                    </a:cubicBezTo>
                    <a:lnTo>
                      <a:pt x="56"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íS1îḋè"/>
              <p:cNvSpPr/>
              <p:nvPr/>
            </p:nvSpPr>
            <p:spPr bwMode="auto">
              <a:xfrm>
                <a:off x="1947" y="2617"/>
                <a:ext cx="387" cy="370"/>
              </a:xfrm>
              <a:custGeom>
                <a:avLst/>
                <a:gdLst>
                  <a:gd name="T0" fmla="*/ 141 w 216"/>
                  <a:gd name="T1" fmla="*/ 2 h 207"/>
                  <a:gd name="T2" fmla="*/ 87 w 216"/>
                  <a:gd name="T3" fmla="*/ 6 h 207"/>
                  <a:gd name="T4" fmla="*/ 28 w 216"/>
                  <a:gd name="T5" fmla="*/ 76 h 207"/>
                  <a:gd name="T6" fmla="*/ 29 w 216"/>
                  <a:gd name="T7" fmla="*/ 92 h 207"/>
                  <a:gd name="T8" fmla="*/ 29 w 216"/>
                  <a:gd name="T9" fmla="*/ 93 h 207"/>
                  <a:gd name="T10" fmla="*/ 25 w 216"/>
                  <a:gd name="T11" fmla="*/ 92 h 207"/>
                  <a:gd name="T12" fmla="*/ 25 w 216"/>
                  <a:gd name="T13" fmla="*/ 93 h 207"/>
                  <a:gd name="T14" fmla="*/ 1 w 216"/>
                  <a:gd name="T15" fmla="*/ 120 h 207"/>
                  <a:gd name="T16" fmla="*/ 1 w 216"/>
                  <a:gd name="T17" fmla="*/ 121 h 207"/>
                  <a:gd name="T18" fmla="*/ 28 w 216"/>
                  <a:gd name="T19" fmla="*/ 145 h 207"/>
                  <a:gd name="T20" fmla="*/ 29 w 216"/>
                  <a:gd name="T21" fmla="*/ 145 h 207"/>
                  <a:gd name="T22" fmla="*/ 32 w 216"/>
                  <a:gd name="T23" fmla="*/ 145 h 207"/>
                  <a:gd name="T24" fmla="*/ 32 w 216"/>
                  <a:gd name="T25" fmla="*/ 145 h 207"/>
                  <a:gd name="T26" fmla="*/ 100 w 216"/>
                  <a:gd name="T27" fmla="*/ 205 h 207"/>
                  <a:gd name="T28" fmla="*/ 154 w 216"/>
                  <a:gd name="T29" fmla="*/ 201 h 207"/>
                  <a:gd name="T30" fmla="*/ 213 w 216"/>
                  <a:gd name="T31" fmla="*/ 130 h 207"/>
                  <a:gd name="T32" fmla="*/ 209 w 216"/>
                  <a:gd name="T33" fmla="*/ 64 h 207"/>
                  <a:gd name="T34" fmla="*/ 141 w 216"/>
                  <a:gd name="T35"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207">
                    <a:moveTo>
                      <a:pt x="141" y="2"/>
                    </a:moveTo>
                    <a:cubicBezTo>
                      <a:pt x="87" y="6"/>
                      <a:pt x="87" y="6"/>
                      <a:pt x="87" y="6"/>
                    </a:cubicBezTo>
                    <a:cubicBezTo>
                      <a:pt x="52" y="8"/>
                      <a:pt x="25" y="40"/>
                      <a:pt x="28" y="76"/>
                    </a:cubicBezTo>
                    <a:cubicBezTo>
                      <a:pt x="29" y="92"/>
                      <a:pt x="29" y="92"/>
                      <a:pt x="29" y="92"/>
                    </a:cubicBezTo>
                    <a:cubicBezTo>
                      <a:pt x="29" y="93"/>
                      <a:pt x="29" y="93"/>
                      <a:pt x="29" y="93"/>
                    </a:cubicBezTo>
                    <a:cubicBezTo>
                      <a:pt x="27" y="92"/>
                      <a:pt x="26" y="92"/>
                      <a:pt x="25" y="92"/>
                    </a:cubicBezTo>
                    <a:cubicBezTo>
                      <a:pt x="25" y="93"/>
                      <a:pt x="25" y="93"/>
                      <a:pt x="25" y="93"/>
                    </a:cubicBezTo>
                    <a:cubicBezTo>
                      <a:pt x="11" y="93"/>
                      <a:pt x="0" y="106"/>
                      <a:pt x="1" y="120"/>
                    </a:cubicBezTo>
                    <a:cubicBezTo>
                      <a:pt x="1" y="121"/>
                      <a:pt x="1" y="121"/>
                      <a:pt x="1" y="121"/>
                    </a:cubicBezTo>
                    <a:cubicBezTo>
                      <a:pt x="2" y="135"/>
                      <a:pt x="14" y="146"/>
                      <a:pt x="28" y="145"/>
                    </a:cubicBezTo>
                    <a:cubicBezTo>
                      <a:pt x="29" y="145"/>
                      <a:pt x="29" y="145"/>
                      <a:pt x="29" y="145"/>
                    </a:cubicBezTo>
                    <a:cubicBezTo>
                      <a:pt x="30" y="145"/>
                      <a:pt x="31" y="145"/>
                      <a:pt x="32" y="145"/>
                    </a:cubicBezTo>
                    <a:cubicBezTo>
                      <a:pt x="32" y="145"/>
                      <a:pt x="32" y="145"/>
                      <a:pt x="32" y="145"/>
                    </a:cubicBezTo>
                    <a:cubicBezTo>
                      <a:pt x="36" y="180"/>
                      <a:pt x="66" y="207"/>
                      <a:pt x="100" y="205"/>
                    </a:cubicBezTo>
                    <a:cubicBezTo>
                      <a:pt x="154" y="201"/>
                      <a:pt x="154" y="201"/>
                      <a:pt x="154" y="201"/>
                    </a:cubicBezTo>
                    <a:cubicBezTo>
                      <a:pt x="189" y="199"/>
                      <a:pt x="216" y="167"/>
                      <a:pt x="213" y="130"/>
                    </a:cubicBezTo>
                    <a:cubicBezTo>
                      <a:pt x="209" y="64"/>
                      <a:pt x="209" y="64"/>
                      <a:pt x="209" y="64"/>
                    </a:cubicBezTo>
                    <a:cubicBezTo>
                      <a:pt x="207" y="28"/>
                      <a:pt x="176" y="0"/>
                      <a:pt x="141"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ṩlîde"/>
              <p:cNvSpPr/>
              <p:nvPr/>
            </p:nvSpPr>
            <p:spPr bwMode="auto">
              <a:xfrm>
                <a:off x="1995" y="2588"/>
                <a:ext cx="269" cy="249"/>
              </a:xfrm>
              <a:custGeom>
                <a:avLst/>
                <a:gdLst>
                  <a:gd name="T0" fmla="*/ 23 w 150"/>
                  <a:gd name="T1" fmla="*/ 124 h 139"/>
                  <a:gd name="T2" fmla="*/ 48 w 150"/>
                  <a:gd name="T3" fmla="*/ 33 h 139"/>
                  <a:gd name="T4" fmla="*/ 95 w 150"/>
                  <a:gd name="T5" fmla="*/ 24 h 139"/>
                  <a:gd name="T6" fmla="*/ 135 w 150"/>
                  <a:gd name="T7" fmla="*/ 26 h 139"/>
                  <a:gd name="T8" fmla="*/ 136 w 150"/>
                  <a:gd name="T9" fmla="*/ 3 h 139"/>
                  <a:gd name="T10" fmla="*/ 92 w 150"/>
                  <a:gd name="T11" fmla="*/ 1 h 139"/>
                  <a:gd name="T12" fmla="*/ 34 w 150"/>
                  <a:gd name="T13" fmla="*/ 15 h 139"/>
                  <a:gd name="T14" fmla="*/ 3 w 150"/>
                  <a:gd name="T15" fmla="*/ 78 h 139"/>
                  <a:gd name="T16" fmla="*/ 1 w 150"/>
                  <a:gd name="T17" fmla="*/ 123 h 139"/>
                  <a:gd name="T18" fmla="*/ 23 w 150"/>
                  <a:gd name="T19" fmla="*/ 12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39">
                    <a:moveTo>
                      <a:pt x="23" y="124"/>
                    </a:moveTo>
                    <a:cubicBezTo>
                      <a:pt x="24" y="93"/>
                      <a:pt x="20" y="53"/>
                      <a:pt x="48" y="33"/>
                    </a:cubicBezTo>
                    <a:cubicBezTo>
                      <a:pt x="63" y="23"/>
                      <a:pt x="78" y="24"/>
                      <a:pt x="95" y="24"/>
                    </a:cubicBezTo>
                    <a:cubicBezTo>
                      <a:pt x="108" y="25"/>
                      <a:pt x="121" y="25"/>
                      <a:pt x="135" y="26"/>
                    </a:cubicBezTo>
                    <a:cubicBezTo>
                      <a:pt x="149" y="27"/>
                      <a:pt x="150" y="4"/>
                      <a:pt x="136" y="3"/>
                    </a:cubicBezTo>
                    <a:cubicBezTo>
                      <a:pt x="121" y="2"/>
                      <a:pt x="107" y="2"/>
                      <a:pt x="92" y="1"/>
                    </a:cubicBezTo>
                    <a:cubicBezTo>
                      <a:pt x="71" y="0"/>
                      <a:pt x="52" y="2"/>
                      <a:pt x="34" y="15"/>
                    </a:cubicBezTo>
                    <a:cubicBezTo>
                      <a:pt x="15" y="30"/>
                      <a:pt x="4" y="53"/>
                      <a:pt x="3" y="78"/>
                    </a:cubicBezTo>
                    <a:cubicBezTo>
                      <a:pt x="2" y="93"/>
                      <a:pt x="1" y="108"/>
                      <a:pt x="1" y="123"/>
                    </a:cubicBezTo>
                    <a:cubicBezTo>
                      <a:pt x="0" y="138"/>
                      <a:pt x="22" y="139"/>
                      <a:pt x="23" y="124"/>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íšļiďè"/>
              <p:cNvSpPr/>
              <p:nvPr/>
            </p:nvSpPr>
            <p:spPr bwMode="auto">
              <a:xfrm>
                <a:off x="1911" y="2537"/>
                <a:ext cx="439" cy="402"/>
              </a:xfrm>
              <a:custGeom>
                <a:avLst/>
                <a:gdLst>
                  <a:gd name="T0" fmla="*/ 41 w 245"/>
                  <a:gd name="T1" fmla="*/ 189 h 225"/>
                  <a:gd name="T2" fmla="*/ 42 w 245"/>
                  <a:gd name="T3" fmla="*/ 60 h 225"/>
                  <a:gd name="T4" fmla="*/ 156 w 245"/>
                  <a:gd name="T5" fmla="*/ 14 h 225"/>
                  <a:gd name="T6" fmla="*/ 188 w 245"/>
                  <a:gd name="T7" fmla="*/ 8 h 225"/>
                  <a:gd name="T8" fmla="*/ 196 w 245"/>
                  <a:gd name="T9" fmla="*/ 26 h 225"/>
                  <a:gd name="T10" fmla="*/ 210 w 245"/>
                  <a:gd name="T11" fmla="*/ 5 h 225"/>
                  <a:gd name="T12" fmla="*/ 219 w 245"/>
                  <a:gd name="T13" fmla="*/ 97 h 225"/>
                  <a:gd name="T14" fmla="*/ 216 w 245"/>
                  <a:gd name="T15" fmla="*/ 135 h 225"/>
                  <a:gd name="T16" fmla="*/ 176 w 245"/>
                  <a:gd name="T17" fmla="*/ 195 h 225"/>
                  <a:gd name="T18" fmla="*/ 130 w 245"/>
                  <a:gd name="T19" fmla="*/ 221 h 225"/>
                  <a:gd name="T20" fmla="*/ 99 w 245"/>
                  <a:gd name="T21" fmla="*/ 223 h 225"/>
                  <a:gd name="T22" fmla="*/ 41 w 245"/>
                  <a:gd name="T23" fmla="*/ 18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25">
                    <a:moveTo>
                      <a:pt x="41" y="189"/>
                    </a:moveTo>
                    <a:cubicBezTo>
                      <a:pt x="21" y="147"/>
                      <a:pt x="0" y="83"/>
                      <a:pt x="42" y="60"/>
                    </a:cubicBezTo>
                    <a:cubicBezTo>
                      <a:pt x="54" y="0"/>
                      <a:pt x="136" y="10"/>
                      <a:pt x="156" y="14"/>
                    </a:cubicBezTo>
                    <a:cubicBezTo>
                      <a:pt x="177" y="18"/>
                      <a:pt x="188" y="8"/>
                      <a:pt x="188" y="8"/>
                    </a:cubicBezTo>
                    <a:cubicBezTo>
                      <a:pt x="195" y="13"/>
                      <a:pt x="196" y="26"/>
                      <a:pt x="196" y="26"/>
                    </a:cubicBezTo>
                    <a:cubicBezTo>
                      <a:pt x="210" y="5"/>
                      <a:pt x="210" y="5"/>
                      <a:pt x="210" y="5"/>
                    </a:cubicBezTo>
                    <a:cubicBezTo>
                      <a:pt x="232" y="16"/>
                      <a:pt x="245" y="48"/>
                      <a:pt x="219" y="97"/>
                    </a:cubicBezTo>
                    <a:cubicBezTo>
                      <a:pt x="216" y="135"/>
                      <a:pt x="216" y="135"/>
                      <a:pt x="216" y="135"/>
                    </a:cubicBezTo>
                    <a:cubicBezTo>
                      <a:pt x="176" y="195"/>
                      <a:pt x="176" y="195"/>
                      <a:pt x="176" y="195"/>
                    </a:cubicBezTo>
                    <a:cubicBezTo>
                      <a:pt x="166" y="210"/>
                      <a:pt x="149" y="220"/>
                      <a:pt x="130" y="221"/>
                    </a:cubicBezTo>
                    <a:cubicBezTo>
                      <a:pt x="99" y="223"/>
                      <a:pt x="99" y="223"/>
                      <a:pt x="99" y="223"/>
                    </a:cubicBezTo>
                    <a:cubicBezTo>
                      <a:pt x="74" y="225"/>
                      <a:pt x="51" y="211"/>
                      <a:pt x="41" y="189"/>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íš1ïďe"/>
              <p:cNvSpPr/>
              <p:nvPr/>
            </p:nvSpPr>
            <p:spPr bwMode="auto">
              <a:xfrm>
                <a:off x="2228" y="2757"/>
                <a:ext cx="97" cy="94"/>
              </a:xfrm>
              <a:custGeom>
                <a:avLst/>
                <a:gdLst>
                  <a:gd name="T0" fmla="*/ 54 w 54"/>
                  <a:gd name="T1" fmla="*/ 27 h 53"/>
                  <a:gd name="T2" fmla="*/ 27 w 54"/>
                  <a:gd name="T3" fmla="*/ 53 h 53"/>
                  <a:gd name="T4" fmla="*/ 1 w 54"/>
                  <a:gd name="T5" fmla="*/ 26 h 53"/>
                  <a:gd name="T6" fmla="*/ 28 w 54"/>
                  <a:gd name="T7" fmla="*/ 0 h 53"/>
                  <a:gd name="T8" fmla="*/ 54 w 54"/>
                  <a:gd name="T9" fmla="*/ 27 h 53"/>
                </a:gdLst>
                <a:ahLst/>
                <a:cxnLst>
                  <a:cxn ang="0">
                    <a:pos x="T0" y="T1"/>
                  </a:cxn>
                  <a:cxn ang="0">
                    <a:pos x="T2" y="T3"/>
                  </a:cxn>
                  <a:cxn ang="0">
                    <a:pos x="T4" y="T5"/>
                  </a:cxn>
                  <a:cxn ang="0">
                    <a:pos x="T6" y="T7"/>
                  </a:cxn>
                  <a:cxn ang="0">
                    <a:pos x="T8" y="T9"/>
                  </a:cxn>
                </a:cxnLst>
                <a:rect l="0" t="0" r="r" b="b"/>
                <a:pathLst>
                  <a:path w="54" h="53">
                    <a:moveTo>
                      <a:pt x="54" y="27"/>
                    </a:moveTo>
                    <a:cubicBezTo>
                      <a:pt x="54" y="42"/>
                      <a:pt x="42" y="53"/>
                      <a:pt x="27" y="53"/>
                    </a:cubicBezTo>
                    <a:cubicBezTo>
                      <a:pt x="12" y="53"/>
                      <a:pt x="0" y="41"/>
                      <a:pt x="1" y="26"/>
                    </a:cubicBezTo>
                    <a:cubicBezTo>
                      <a:pt x="1" y="12"/>
                      <a:pt x="13" y="0"/>
                      <a:pt x="28" y="0"/>
                    </a:cubicBezTo>
                    <a:cubicBezTo>
                      <a:pt x="42" y="0"/>
                      <a:pt x="54" y="12"/>
                      <a:pt x="54" y="2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íŝḷîḓê"/>
              <p:cNvSpPr/>
              <p:nvPr/>
            </p:nvSpPr>
            <p:spPr bwMode="auto">
              <a:xfrm>
                <a:off x="2298" y="2950"/>
                <a:ext cx="237" cy="272"/>
              </a:xfrm>
              <a:custGeom>
                <a:avLst/>
                <a:gdLst>
                  <a:gd name="T0" fmla="*/ 111 w 132"/>
                  <a:gd name="T1" fmla="*/ 141 h 152"/>
                  <a:gd name="T2" fmla="*/ 111 w 132"/>
                  <a:gd name="T3" fmla="*/ 141 h 152"/>
                  <a:gd name="T4" fmla="*/ 61 w 132"/>
                  <a:gd name="T5" fmla="*/ 131 h 152"/>
                  <a:gd name="T6" fmla="*/ 0 w 132"/>
                  <a:gd name="T7" fmla="*/ 40 h 152"/>
                  <a:gd name="T8" fmla="*/ 0 w 132"/>
                  <a:gd name="T9" fmla="*/ 40 h 152"/>
                  <a:gd name="T10" fmla="*/ 60 w 132"/>
                  <a:gd name="T11" fmla="*/ 0 h 152"/>
                  <a:gd name="T12" fmla="*/ 60 w 132"/>
                  <a:gd name="T13" fmla="*/ 0 h 152"/>
                  <a:gd name="T14" fmla="*/ 121 w 132"/>
                  <a:gd name="T15" fmla="*/ 91 h 152"/>
                  <a:gd name="T16" fmla="*/ 111 w 132"/>
                  <a:gd name="T17" fmla="*/ 14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52">
                    <a:moveTo>
                      <a:pt x="111" y="141"/>
                    </a:moveTo>
                    <a:cubicBezTo>
                      <a:pt x="111" y="141"/>
                      <a:pt x="111" y="141"/>
                      <a:pt x="111" y="141"/>
                    </a:cubicBezTo>
                    <a:cubicBezTo>
                      <a:pt x="94" y="152"/>
                      <a:pt x="72" y="148"/>
                      <a:pt x="61" y="131"/>
                    </a:cubicBezTo>
                    <a:cubicBezTo>
                      <a:pt x="0" y="40"/>
                      <a:pt x="0" y="40"/>
                      <a:pt x="0" y="40"/>
                    </a:cubicBezTo>
                    <a:cubicBezTo>
                      <a:pt x="0" y="40"/>
                      <a:pt x="0" y="40"/>
                      <a:pt x="0" y="40"/>
                    </a:cubicBezTo>
                    <a:cubicBezTo>
                      <a:pt x="10" y="16"/>
                      <a:pt x="34" y="0"/>
                      <a:pt x="60" y="0"/>
                    </a:cubicBezTo>
                    <a:cubicBezTo>
                      <a:pt x="60" y="0"/>
                      <a:pt x="60" y="0"/>
                      <a:pt x="60" y="0"/>
                    </a:cubicBezTo>
                    <a:cubicBezTo>
                      <a:pt x="121" y="91"/>
                      <a:pt x="121" y="91"/>
                      <a:pt x="121" y="91"/>
                    </a:cubicBezTo>
                    <a:cubicBezTo>
                      <a:pt x="132" y="108"/>
                      <a:pt x="128" y="130"/>
                      <a:pt x="111" y="141"/>
                    </a:cubicBezTo>
                    <a:close/>
                  </a:path>
                </a:pathLst>
              </a:custGeom>
              <a:solidFill>
                <a:srgbClr val="3737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ṡ1iḑê"/>
              <p:cNvSpPr/>
              <p:nvPr/>
            </p:nvSpPr>
            <p:spPr bwMode="auto">
              <a:xfrm>
                <a:off x="2035" y="2928"/>
                <a:ext cx="220" cy="74"/>
              </a:xfrm>
              <a:custGeom>
                <a:avLst/>
                <a:gdLst>
                  <a:gd name="T0" fmla="*/ 122 w 123"/>
                  <a:gd name="T1" fmla="*/ 41 h 41"/>
                  <a:gd name="T2" fmla="*/ 121 w 123"/>
                  <a:gd name="T3" fmla="*/ 41 h 41"/>
                  <a:gd name="T4" fmla="*/ 1 w 123"/>
                  <a:gd name="T5" fmla="*/ 36 h 41"/>
                  <a:gd name="T6" fmla="*/ 0 w 123"/>
                  <a:gd name="T7" fmla="*/ 36 h 41"/>
                  <a:gd name="T8" fmla="*/ 1 w 123"/>
                  <a:gd name="T9" fmla="*/ 15 h 41"/>
                  <a:gd name="T10" fmla="*/ 2 w 123"/>
                  <a:gd name="T11" fmla="*/ 15 h 41"/>
                  <a:gd name="T12" fmla="*/ 122 w 123"/>
                  <a:gd name="T13" fmla="*/ 20 h 41"/>
                  <a:gd name="T14" fmla="*/ 123 w 123"/>
                  <a:gd name="T15" fmla="*/ 20 h 41"/>
                  <a:gd name="T16" fmla="*/ 122 w 12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1">
                    <a:moveTo>
                      <a:pt x="122" y="41"/>
                    </a:moveTo>
                    <a:cubicBezTo>
                      <a:pt x="121" y="41"/>
                      <a:pt x="121" y="41"/>
                      <a:pt x="121" y="41"/>
                    </a:cubicBezTo>
                    <a:cubicBezTo>
                      <a:pt x="83" y="23"/>
                      <a:pt x="40" y="21"/>
                      <a:pt x="1" y="36"/>
                    </a:cubicBezTo>
                    <a:cubicBezTo>
                      <a:pt x="0" y="36"/>
                      <a:pt x="0" y="36"/>
                      <a:pt x="0" y="36"/>
                    </a:cubicBezTo>
                    <a:cubicBezTo>
                      <a:pt x="1" y="15"/>
                      <a:pt x="1" y="15"/>
                      <a:pt x="1" y="15"/>
                    </a:cubicBezTo>
                    <a:cubicBezTo>
                      <a:pt x="2" y="15"/>
                      <a:pt x="2" y="15"/>
                      <a:pt x="2" y="15"/>
                    </a:cubicBezTo>
                    <a:cubicBezTo>
                      <a:pt x="41" y="0"/>
                      <a:pt x="84" y="2"/>
                      <a:pt x="122" y="20"/>
                    </a:cubicBezTo>
                    <a:cubicBezTo>
                      <a:pt x="123" y="20"/>
                      <a:pt x="123" y="20"/>
                      <a:pt x="123" y="20"/>
                    </a:cubicBezTo>
                    <a:lnTo>
                      <a:pt x="122"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ísḻïḍè"/>
              <p:cNvSpPr/>
              <p:nvPr/>
            </p:nvSpPr>
            <p:spPr bwMode="auto">
              <a:xfrm>
                <a:off x="2003" y="2925"/>
                <a:ext cx="335" cy="604"/>
              </a:xfrm>
              <a:custGeom>
                <a:avLst/>
                <a:gdLst>
                  <a:gd name="T0" fmla="*/ 0 w 187"/>
                  <a:gd name="T1" fmla="*/ 41 h 338"/>
                  <a:gd name="T2" fmla="*/ 182 w 187"/>
                  <a:gd name="T3" fmla="*/ 53 h 338"/>
                  <a:gd name="T4" fmla="*/ 187 w 187"/>
                  <a:gd name="T5" fmla="*/ 284 h 338"/>
                  <a:gd name="T6" fmla="*/ 0 w 187"/>
                  <a:gd name="T7" fmla="*/ 295 h 338"/>
                  <a:gd name="T8" fmla="*/ 0 w 187"/>
                  <a:gd name="T9" fmla="*/ 41 h 338"/>
                </a:gdLst>
                <a:ahLst/>
                <a:cxnLst>
                  <a:cxn ang="0">
                    <a:pos x="T0" y="T1"/>
                  </a:cxn>
                  <a:cxn ang="0">
                    <a:pos x="T2" y="T3"/>
                  </a:cxn>
                  <a:cxn ang="0">
                    <a:pos x="T4" y="T5"/>
                  </a:cxn>
                  <a:cxn ang="0">
                    <a:pos x="T6" y="T7"/>
                  </a:cxn>
                  <a:cxn ang="0">
                    <a:pos x="T8" y="T9"/>
                  </a:cxn>
                </a:cxnLst>
                <a:rect l="0" t="0" r="r" b="b"/>
                <a:pathLst>
                  <a:path w="187" h="338">
                    <a:moveTo>
                      <a:pt x="0" y="41"/>
                    </a:moveTo>
                    <a:cubicBezTo>
                      <a:pt x="7" y="0"/>
                      <a:pt x="169" y="10"/>
                      <a:pt x="182" y="53"/>
                    </a:cubicBezTo>
                    <a:cubicBezTo>
                      <a:pt x="187" y="284"/>
                      <a:pt x="187" y="284"/>
                      <a:pt x="187" y="284"/>
                    </a:cubicBezTo>
                    <a:cubicBezTo>
                      <a:pt x="187" y="284"/>
                      <a:pt x="111" y="338"/>
                      <a:pt x="0" y="295"/>
                    </a:cubicBezTo>
                    <a:lnTo>
                      <a:pt x="0" y="41"/>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ïṣ1íḑè"/>
              <p:cNvSpPr/>
              <p:nvPr/>
            </p:nvSpPr>
            <p:spPr bwMode="auto">
              <a:xfrm>
                <a:off x="2192" y="2969"/>
                <a:ext cx="343" cy="254"/>
              </a:xfrm>
              <a:custGeom>
                <a:avLst/>
                <a:gdLst>
                  <a:gd name="T0" fmla="*/ 182 w 191"/>
                  <a:gd name="T1" fmla="*/ 118 h 142"/>
                  <a:gd name="T2" fmla="*/ 181 w 191"/>
                  <a:gd name="T3" fmla="*/ 119 h 142"/>
                  <a:gd name="T4" fmla="*/ 133 w 191"/>
                  <a:gd name="T5" fmla="*/ 133 h 142"/>
                  <a:gd name="T6" fmla="*/ 23 w 191"/>
                  <a:gd name="T7" fmla="*/ 72 h 142"/>
                  <a:gd name="T8" fmla="*/ 10 w 191"/>
                  <a:gd name="T9" fmla="*/ 24 h 142"/>
                  <a:gd name="T10" fmla="*/ 10 w 191"/>
                  <a:gd name="T11" fmla="*/ 23 h 142"/>
                  <a:gd name="T12" fmla="*/ 58 w 191"/>
                  <a:gd name="T13" fmla="*/ 9 h 142"/>
                  <a:gd name="T14" fmla="*/ 168 w 191"/>
                  <a:gd name="T15" fmla="*/ 69 h 142"/>
                  <a:gd name="T16" fmla="*/ 182 w 191"/>
                  <a:gd name="T17"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42">
                    <a:moveTo>
                      <a:pt x="182" y="118"/>
                    </a:moveTo>
                    <a:cubicBezTo>
                      <a:pt x="181" y="119"/>
                      <a:pt x="181" y="119"/>
                      <a:pt x="181" y="119"/>
                    </a:cubicBezTo>
                    <a:cubicBezTo>
                      <a:pt x="172" y="136"/>
                      <a:pt x="150" y="142"/>
                      <a:pt x="133" y="133"/>
                    </a:cubicBezTo>
                    <a:cubicBezTo>
                      <a:pt x="23" y="72"/>
                      <a:pt x="23" y="72"/>
                      <a:pt x="23" y="72"/>
                    </a:cubicBezTo>
                    <a:cubicBezTo>
                      <a:pt x="6" y="63"/>
                      <a:pt x="0" y="41"/>
                      <a:pt x="10" y="24"/>
                    </a:cubicBezTo>
                    <a:cubicBezTo>
                      <a:pt x="10" y="23"/>
                      <a:pt x="10" y="23"/>
                      <a:pt x="10" y="23"/>
                    </a:cubicBezTo>
                    <a:cubicBezTo>
                      <a:pt x="19" y="6"/>
                      <a:pt x="41" y="0"/>
                      <a:pt x="58" y="9"/>
                    </a:cubicBezTo>
                    <a:cubicBezTo>
                      <a:pt x="168" y="69"/>
                      <a:pt x="168" y="69"/>
                      <a:pt x="168" y="69"/>
                    </a:cubicBezTo>
                    <a:cubicBezTo>
                      <a:pt x="185" y="79"/>
                      <a:pt x="191" y="101"/>
                      <a:pt x="182" y="118"/>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išḷïḓe"/>
              <p:cNvSpPr/>
              <p:nvPr/>
            </p:nvSpPr>
            <p:spPr bwMode="auto">
              <a:xfrm>
                <a:off x="1967" y="2962"/>
                <a:ext cx="254" cy="267"/>
              </a:xfrm>
              <a:custGeom>
                <a:avLst/>
                <a:gdLst>
                  <a:gd name="T0" fmla="*/ 122 w 142"/>
                  <a:gd name="T1" fmla="*/ 137 h 149"/>
                  <a:gd name="T2" fmla="*/ 122 w 142"/>
                  <a:gd name="T3" fmla="*/ 138 h 149"/>
                  <a:gd name="T4" fmla="*/ 72 w 142"/>
                  <a:gd name="T5" fmla="*/ 130 h 149"/>
                  <a:gd name="T6" fmla="*/ 11 w 142"/>
                  <a:gd name="T7" fmla="*/ 62 h 149"/>
                  <a:gd name="T8" fmla="*/ 19 w 142"/>
                  <a:gd name="T9" fmla="*/ 12 h 149"/>
                  <a:gd name="T10" fmla="*/ 20 w 142"/>
                  <a:gd name="T11" fmla="*/ 12 h 149"/>
                  <a:gd name="T12" fmla="*/ 70 w 142"/>
                  <a:gd name="T13" fmla="*/ 20 h 149"/>
                  <a:gd name="T14" fmla="*/ 130 w 142"/>
                  <a:gd name="T15" fmla="*/ 88 h 149"/>
                  <a:gd name="T16" fmla="*/ 122 w 142"/>
                  <a:gd name="T17"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9">
                    <a:moveTo>
                      <a:pt x="122" y="137"/>
                    </a:moveTo>
                    <a:cubicBezTo>
                      <a:pt x="122" y="138"/>
                      <a:pt x="122" y="138"/>
                      <a:pt x="122" y="138"/>
                    </a:cubicBezTo>
                    <a:cubicBezTo>
                      <a:pt x="106" y="149"/>
                      <a:pt x="83" y="146"/>
                      <a:pt x="72" y="130"/>
                    </a:cubicBezTo>
                    <a:cubicBezTo>
                      <a:pt x="11" y="62"/>
                      <a:pt x="11" y="62"/>
                      <a:pt x="11" y="62"/>
                    </a:cubicBezTo>
                    <a:cubicBezTo>
                      <a:pt x="0" y="46"/>
                      <a:pt x="3" y="24"/>
                      <a:pt x="19" y="12"/>
                    </a:cubicBezTo>
                    <a:cubicBezTo>
                      <a:pt x="20" y="12"/>
                      <a:pt x="20" y="12"/>
                      <a:pt x="20" y="12"/>
                    </a:cubicBezTo>
                    <a:cubicBezTo>
                      <a:pt x="36" y="0"/>
                      <a:pt x="58" y="4"/>
                      <a:pt x="70" y="20"/>
                    </a:cubicBezTo>
                    <a:cubicBezTo>
                      <a:pt x="130" y="88"/>
                      <a:pt x="130" y="88"/>
                      <a:pt x="130" y="88"/>
                    </a:cubicBezTo>
                    <a:cubicBezTo>
                      <a:pt x="142" y="104"/>
                      <a:pt x="138" y="126"/>
                      <a:pt x="122" y="137"/>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ïś1ïḋé"/>
              <p:cNvSpPr/>
              <p:nvPr/>
            </p:nvSpPr>
            <p:spPr bwMode="auto">
              <a:xfrm>
                <a:off x="5219"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îsḷiďé"/>
              <p:cNvSpPr/>
              <p:nvPr/>
            </p:nvSpPr>
            <p:spPr bwMode="auto">
              <a:xfrm>
                <a:off x="5147"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0" y="15"/>
                      <a:pt x="94" y="12"/>
                      <a:pt x="94" y="8"/>
                    </a:cubicBezTo>
                    <a:cubicBezTo>
                      <a:pt x="94" y="7"/>
                      <a:pt x="94" y="7"/>
                      <a:pt x="94" y="7"/>
                    </a:cubicBezTo>
                    <a:cubicBezTo>
                      <a:pt x="94" y="3"/>
                      <a:pt x="90" y="0"/>
                      <a:pt x="8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iślîḑê"/>
              <p:cNvSpPr/>
              <p:nvPr/>
            </p:nvSpPr>
            <p:spPr bwMode="auto">
              <a:xfrm>
                <a:off x="5144" y="3606"/>
                <a:ext cx="139"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îṥľïdè"/>
              <p:cNvSpPr/>
              <p:nvPr/>
            </p:nvSpPr>
            <p:spPr bwMode="auto">
              <a:xfrm>
                <a:off x="5165" y="3610"/>
                <a:ext cx="95" cy="5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iş1iḑê"/>
              <p:cNvSpPr/>
              <p:nvPr/>
            </p:nvSpPr>
            <p:spPr bwMode="auto">
              <a:xfrm>
                <a:off x="5176"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íṧļïḋè"/>
              <p:cNvSpPr/>
              <p:nvPr/>
            </p:nvSpPr>
            <p:spPr bwMode="auto">
              <a:xfrm>
                <a:off x="5171"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3" y="11"/>
                      <a:pt x="5"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ïṡḻíḍè"/>
              <p:cNvSpPr/>
              <p:nvPr/>
            </p:nvSpPr>
            <p:spPr bwMode="auto">
              <a:xfrm>
                <a:off x="5144"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ŝļíḍè"/>
              <p:cNvSpPr/>
              <p:nvPr/>
            </p:nvSpPr>
            <p:spPr bwMode="auto">
              <a:xfrm>
                <a:off x="5398"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íṩlïdè"/>
              <p:cNvSpPr/>
              <p:nvPr/>
            </p:nvSpPr>
            <p:spPr bwMode="auto">
              <a:xfrm>
                <a:off x="5326"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1" y="15"/>
                      <a:pt x="94" y="12"/>
                      <a:pt x="94" y="8"/>
                    </a:cubicBezTo>
                    <a:cubicBezTo>
                      <a:pt x="94" y="7"/>
                      <a:pt x="94" y="7"/>
                      <a:pt x="94" y="7"/>
                    </a:cubicBezTo>
                    <a:cubicBezTo>
                      <a:pt x="94" y="3"/>
                      <a:pt x="91" y="0"/>
                      <a:pt x="8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şlîďè"/>
              <p:cNvSpPr/>
              <p:nvPr/>
            </p:nvSpPr>
            <p:spPr bwMode="auto">
              <a:xfrm>
                <a:off x="5323" y="3606"/>
                <a:ext cx="140"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íṡļïďe"/>
              <p:cNvSpPr/>
              <p:nvPr/>
            </p:nvSpPr>
            <p:spPr bwMode="auto">
              <a:xfrm>
                <a:off x="5344" y="3610"/>
                <a:ext cx="95" cy="5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ḻïďè"/>
              <p:cNvSpPr/>
              <p:nvPr/>
            </p:nvSpPr>
            <p:spPr bwMode="auto">
              <a:xfrm>
                <a:off x="5355"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ïś1iḋè"/>
              <p:cNvSpPr/>
              <p:nvPr/>
            </p:nvSpPr>
            <p:spPr bwMode="auto">
              <a:xfrm>
                <a:off x="5350"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4" y="11"/>
                      <a:pt x="5"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îšľïďe"/>
              <p:cNvSpPr/>
              <p:nvPr/>
            </p:nvSpPr>
            <p:spPr bwMode="auto">
              <a:xfrm>
                <a:off x="5323"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îṩļíďè"/>
              <p:cNvSpPr/>
              <p:nvPr/>
            </p:nvSpPr>
            <p:spPr bwMode="auto">
              <a:xfrm>
                <a:off x="5219"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sļîďê"/>
              <p:cNvSpPr/>
              <p:nvPr/>
            </p:nvSpPr>
            <p:spPr bwMode="auto">
              <a:xfrm>
                <a:off x="5147"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0" y="15"/>
                      <a:pt x="94" y="12"/>
                      <a:pt x="94" y="8"/>
                    </a:cubicBezTo>
                    <a:cubicBezTo>
                      <a:pt x="94" y="7"/>
                      <a:pt x="94" y="7"/>
                      <a:pt x="94" y="7"/>
                    </a:cubicBezTo>
                    <a:cubicBezTo>
                      <a:pt x="94" y="3"/>
                      <a:pt x="90" y="0"/>
                      <a:pt x="8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ïṥḷíḋe"/>
              <p:cNvSpPr/>
              <p:nvPr/>
            </p:nvSpPr>
            <p:spPr bwMode="auto">
              <a:xfrm>
                <a:off x="5144" y="3606"/>
                <a:ext cx="139"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íṡļiďê"/>
              <p:cNvSpPr/>
              <p:nvPr/>
            </p:nvSpPr>
            <p:spPr bwMode="auto">
              <a:xfrm>
                <a:off x="5165" y="3610"/>
                <a:ext cx="95" cy="5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iŝḷïďe"/>
              <p:cNvSpPr/>
              <p:nvPr/>
            </p:nvSpPr>
            <p:spPr bwMode="auto">
              <a:xfrm>
                <a:off x="5176"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ïṣľîḍè"/>
              <p:cNvSpPr/>
              <p:nvPr/>
            </p:nvSpPr>
            <p:spPr bwMode="auto">
              <a:xfrm>
                <a:off x="5171"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3" y="11"/>
                      <a:pt x="5"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ŝlîďê"/>
              <p:cNvSpPr/>
              <p:nvPr/>
            </p:nvSpPr>
            <p:spPr bwMode="auto">
              <a:xfrm>
                <a:off x="5144"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śľiḋé"/>
              <p:cNvSpPr/>
              <p:nvPr/>
            </p:nvSpPr>
            <p:spPr bwMode="auto">
              <a:xfrm>
                <a:off x="5398"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śḷíḍé"/>
              <p:cNvSpPr/>
              <p:nvPr/>
            </p:nvSpPr>
            <p:spPr bwMode="auto">
              <a:xfrm>
                <a:off x="5326"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1" y="15"/>
                      <a:pt x="94" y="12"/>
                      <a:pt x="94" y="8"/>
                    </a:cubicBezTo>
                    <a:cubicBezTo>
                      <a:pt x="94" y="7"/>
                      <a:pt x="94" y="7"/>
                      <a:pt x="94" y="7"/>
                    </a:cubicBezTo>
                    <a:cubicBezTo>
                      <a:pt x="94" y="3"/>
                      <a:pt x="91" y="0"/>
                      <a:pt x="8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îṥľïḋe"/>
              <p:cNvSpPr/>
              <p:nvPr/>
            </p:nvSpPr>
            <p:spPr bwMode="auto">
              <a:xfrm>
                <a:off x="5323" y="3606"/>
                <a:ext cx="140"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îS1îḓe"/>
              <p:cNvSpPr/>
              <p:nvPr/>
            </p:nvSpPr>
            <p:spPr bwMode="auto">
              <a:xfrm>
                <a:off x="5344" y="3610"/>
                <a:ext cx="95" cy="5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íś1íďè"/>
              <p:cNvSpPr/>
              <p:nvPr/>
            </p:nvSpPr>
            <p:spPr bwMode="auto">
              <a:xfrm>
                <a:off x="5355"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ïṧľïḋé"/>
              <p:cNvSpPr/>
              <p:nvPr/>
            </p:nvSpPr>
            <p:spPr bwMode="auto">
              <a:xfrm>
                <a:off x="5350"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4" y="11"/>
                      <a:pt x="5"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íşľiḍé"/>
              <p:cNvSpPr/>
              <p:nvPr/>
            </p:nvSpPr>
            <p:spPr bwMode="auto">
              <a:xfrm>
                <a:off x="5323"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íṥlïdê"/>
              <p:cNvSpPr/>
              <p:nvPr/>
            </p:nvSpPr>
            <p:spPr bwMode="auto">
              <a:xfrm>
                <a:off x="5210" y="3129"/>
                <a:ext cx="299" cy="486"/>
              </a:xfrm>
              <a:custGeom>
                <a:avLst/>
                <a:gdLst>
                  <a:gd name="T0" fmla="*/ 91 w 167"/>
                  <a:gd name="T1" fmla="*/ 264 h 272"/>
                  <a:gd name="T2" fmla="*/ 91 w 167"/>
                  <a:gd name="T3" fmla="*/ 53 h 272"/>
                  <a:gd name="T4" fmla="*/ 78 w 167"/>
                  <a:gd name="T5" fmla="*/ 53 h 272"/>
                  <a:gd name="T6" fmla="*/ 77 w 167"/>
                  <a:gd name="T7" fmla="*/ 264 h 272"/>
                  <a:gd name="T8" fmla="*/ 75 w 167"/>
                  <a:gd name="T9" fmla="*/ 265 h 272"/>
                  <a:gd name="T10" fmla="*/ 1 w 167"/>
                  <a:gd name="T11" fmla="*/ 263 h 272"/>
                  <a:gd name="T12" fmla="*/ 0 w 167"/>
                  <a:gd name="T13" fmla="*/ 263 h 272"/>
                  <a:gd name="T14" fmla="*/ 1 w 167"/>
                  <a:gd name="T15" fmla="*/ 0 h 272"/>
                  <a:gd name="T16" fmla="*/ 167 w 167"/>
                  <a:gd name="T17" fmla="*/ 0 h 272"/>
                  <a:gd name="T18" fmla="*/ 167 w 167"/>
                  <a:gd name="T19" fmla="*/ 263 h 272"/>
                  <a:gd name="T20" fmla="*/ 165 w 167"/>
                  <a:gd name="T21" fmla="*/ 263 h 272"/>
                  <a:gd name="T22" fmla="*/ 91 w 167"/>
                  <a:gd name="T23"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72">
                    <a:moveTo>
                      <a:pt x="91" y="264"/>
                    </a:moveTo>
                    <a:cubicBezTo>
                      <a:pt x="91" y="53"/>
                      <a:pt x="91" y="53"/>
                      <a:pt x="91" y="53"/>
                    </a:cubicBezTo>
                    <a:cubicBezTo>
                      <a:pt x="78" y="53"/>
                      <a:pt x="78" y="53"/>
                      <a:pt x="78" y="53"/>
                    </a:cubicBezTo>
                    <a:cubicBezTo>
                      <a:pt x="77" y="264"/>
                      <a:pt x="77" y="264"/>
                      <a:pt x="77" y="264"/>
                    </a:cubicBezTo>
                    <a:cubicBezTo>
                      <a:pt x="75" y="265"/>
                      <a:pt x="75" y="265"/>
                      <a:pt x="75" y="265"/>
                    </a:cubicBezTo>
                    <a:cubicBezTo>
                      <a:pt x="51" y="272"/>
                      <a:pt x="25" y="271"/>
                      <a:pt x="1" y="263"/>
                    </a:cubicBezTo>
                    <a:cubicBezTo>
                      <a:pt x="0" y="263"/>
                      <a:pt x="0" y="263"/>
                      <a:pt x="0" y="263"/>
                    </a:cubicBezTo>
                    <a:cubicBezTo>
                      <a:pt x="1" y="0"/>
                      <a:pt x="1" y="0"/>
                      <a:pt x="1" y="0"/>
                    </a:cubicBezTo>
                    <a:cubicBezTo>
                      <a:pt x="167" y="0"/>
                      <a:pt x="167" y="0"/>
                      <a:pt x="167" y="0"/>
                    </a:cubicBezTo>
                    <a:cubicBezTo>
                      <a:pt x="167" y="263"/>
                      <a:pt x="167" y="263"/>
                      <a:pt x="167" y="263"/>
                    </a:cubicBezTo>
                    <a:cubicBezTo>
                      <a:pt x="165" y="263"/>
                      <a:pt x="165" y="263"/>
                      <a:pt x="165" y="263"/>
                    </a:cubicBezTo>
                    <a:cubicBezTo>
                      <a:pt x="141" y="272"/>
                      <a:pt x="115" y="272"/>
                      <a:pt x="91" y="264"/>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iŝľiďê"/>
              <p:cNvSpPr/>
              <p:nvPr/>
            </p:nvSpPr>
            <p:spPr bwMode="auto">
              <a:xfrm>
                <a:off x="5212" y="3141"/>
                <a:ext cx="297" cy="124"/>
              </a:xfrm>
              <a:custGeom>
                <a:avLst/>
                <a:gdLst>
                  <a:gd name="T0" fmla="*/ 297 w 297"/>
                  <a:gd name="T1" fmla="*/ 0 h 124"/>
                  <a:gd name="T2" fmla="*/ 0 w 297"/>
                  <a:gd name="T3" fmla="*/ 0 h 124"/>
                  <a:gd name="T4" fmla="*/ 2 w 297"/>
                  <a:gd name="T5" fmla="*/ 124 h 124"/>
                  <a:gd name="T6" fmla="*/ 138 w 297"/>
                  <a:gd name="T7" fmla="*/ 124 h 124"/>
                  <a:gd name="T8" fmla="*/ 138 w 297"/>
                  <a:gd name="T9" fmla="*/ 97 h 124"/>
                  <a:gd name="T10" fmla="*/ 161 w 297"/>
                  <a:gd name="T11" fmla="*/ 97 h 124"/>
                  <a:gd name="T12" fmla="*/ 161 w 297"/>
                  <a:gd name="T13" fmla="*/ 124 h 124"/>
                  <a:gd name="T14" fmla="*/ 295 w 297"/>
                  <a:gd name="T15" fmla="*/ 124 h 124"/>
                  <a:gd name="T16" fmla="*/ 297 w 297"/>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4">
                    <a:moveTo>
                      <a:pt x="297" y="0"/>
                    </a:moveTo>
                    <a:lnTo>
                      <a:pt x="0" y="0"/>
                    </a:lnTo>
                    <a:lnTo>
                      <a:pt x="2" y="124"/>
                    </a:lnTo>
                    <a:lnTo>
                      <a:pt x="138" y="124"/>
                    </a:lnTo>
                    <a:lnTo>
                      <a:pt x="138" y="97"/>
                    </a:lnTo>
                    <a:lnTo>
                      <a:pt x="161" y="97"/>
                    </a:lnTo>
                    <a:lnTo>
                      <a:pt x="161" y="124"/>
                    </a:lnTo>
                    <a:lnTo>
                      <a:pt x="295" y="124"/>
                    </a:lnTo>
                    <a:lnTo>
                      <a:pt x="297"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î$ľiḓe"/>
              <p:cNvSpPr/>
              <p:nvPr/>
            </p:nvSpPr>
            <p:spPr bwMode="auto">
              <a:xfrm>
                <a:off x="5518" y="3064"/>
                <a:ext cx="120" cy="143"/>
              </a:xfrm>
              <a:custGeom>
                <a:avLst/>
                <a:gdLst>
                  <a:gd name="T0" fmla="*/ 34 w 67"/>
                  <a:gd name="T1" fmla="*/ 2 h 80"/>
                  <a:gd name="T2" fmla="*/ 19 w 67"/>
                  <a:gd name="T3" fmla="*/ 5 h 80"/>
                  <a:gd name="T4" fmla="*/ 3 w 67"/>
                  <a:gd name="T5" fmla="*/ 9 h 80"/>
                  <a:gd name="T6" fmla="*/ 20 w 67"/>
                  <a:gd name="T7" fmla="*/ 21 h 80"/>
                  <a:gd name="T8" fmla="*/ 7 w 67"/>
                  <a:gd name="T9" fmla="*/ 49 h 80"/>
                  <a:gd name="T10" fmla="*/ 37 w 67"/>
                  <a:gd name="T11" fmla="*/ 35 h 80"/>
                  <a:gd name="T12" fmla="*/ 24 w 67"/>
                  <a:gd name="T13" fmla="*/ 52 h 80"/>
                  <a:gd name="T14" fmla="*/ 45 w 67"/>
                  <a:gd name="T15" fmla="*/ 60 h 80"/>
                  <a:gd name="T16" fmla="*/ 66 w 67"/>
                  <a:gd name="T17" fmla="*/ 45 h 80"/>
                  <a:gd name="T18" fmla="*/ 53 w 67"/>
                  <a:gd name="T19" fmla="*/ 12 h 80"/>
                  <a:gd name="T20" fmla="*/ 34 w 67"/>
                  <a:gd name="T21"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80">
                    <a:moveTo>
                      <a:pt x="34" y="2"/>
                    </a:moveTo>
                    <a:cubicBezTo>
                      <a:pt x="30" y="1"/>
                      <a:pt x="25" y="4"/>
                      <a:pt x="19" y="5"/>
                    </a:cubicBezTo>
                    <a:cubicBezTo>
                      <a:pt x="19" y="5"/>
                      <a:pt x="0" y="0"/>
                      <a:pt x="3" y="9"/>
                    </a:cubicBezTo>
                    <a:cubicBezTo>
                      <a:pt x="6" y="18"/>
                      <a:pt x="13" y="21"/>
                      <a:pt x="20" y="21"/>
                    </a:cubicBezTo>
                    <a:cubicBezTo>
                      <a:pt x="13" y="31"/>
                      <a:pt x="2" y="41"/>
                      <a:pt x="7" y="49"/>
                    </a:cubicBezTo>
                    <a:cubicBezTo>
                      <a:pt x="17" y="63"/>
                      <a:pt x="37" y="35"/>
                      <a:pt x="37" y="35"/>
                    </a:cubicBezTo>
                    <a:cubicBezTo>
                      <a:pt x="37" y="35"/>
                      <a:pt x="32" y="44"/>
                      <a:pt x="24" y="52"/>
                    </a:cubicBezTo>
                    <a:cubicBezTo>
                      <a:pt x="11" y="64"/>
                      <a:pt x="33" y="72"/>
                      <a:pt x="45" y="60"/>
                    </a:cubicBezTo>
                    <a:cubicBezTo>
                      <a:pt x="43" y="75"/>
                      <a:pt x="61" y="80"/>
                      <a:pt x="66" y="45"/>
                    </a:cubicBezTo>
                    <a:cubicBezTo>
                      <a:pt x="67" y="31"/>
                      <a:pt x="60" y="20"/>
                      <a:pt x="53" y="12"/>
                    </a:cubicBezTo>
                    <a:cubicBezTo>
                      <a:pt x="48" y="7"/>
                      <a:pt x="40" y="2"/>
                      <a:pt x="34"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î$liḍé"/>
              <p:cNvSpPr/>
              <p:nvPr/>
            </p:nvSpPr>
            <p:spPr bwMode="auto">
              <a:xfrm>
                <a:off x="5000" y="2156"/>
                <a:ext cx="120" cy="105"/>
              </a:xfrm>
              <a:custGeom>
                <a:avLst/>
                <a:gdLst>
                  <a:gd name="T0" fmla="*/ 5 w 67"/>
                  <a:gd name="T1" fmla="*/ 27 h 59"/>
                  <a:gd name="T2" fmla="*/ 34 w 67"/>
                  <a:gd name="T3" fmla="*/ 59 h 59"/>
                  <a:gd name="T4" fmla="*/ 67 w 67"/>
                  <a:gd name="T5" fmla="*/ 29 h 59"/>
                  <a:gd name="T6" fmla="*/ 34 w 67"/>
                  <a:gd name="T7" fmla="*/ 0 h 59"/>
                  <a:gd name="T8" fmla="*/ 5 w 67"/>
                  <a:gd name="T9" fmla="*/ 27 h 59"/>
                </a:gdLst>
                <a:ahLst/>
                <a:cxnLst>
                  <a:cxn ang="0">
                    <a:pos x="T0" y="T1"/>
                  </a:cxn>
                  <a:cxn ang="0">
                    <a:pos x="T2" y="T3"/>
                  </a:cxn>
                  <a:cxn ang="0">
                    <a:pos x="T4" y="T5"/>
                  </a:cxn>
                  <a:cxn ang="0">
                    <a:pos x="T6" y="T7"/>
                  </a:cxn>
                  <a:cxn ang="0">
                    <a:pos x="T8" y="T9"/>
                  </a:cxn>
                </a:cxnLst>
                <a:rect l="0" t="0" r="r" b="b"/>
                <a:pathLst>
                  <a:path w="67" h="59">
                    <a:moveTo>
                      <a:pt x="5" y="27"/>
                    </a:moveTo>
                    <a:cubicBezTo>
                      <a:pt x="0" y="52"/>
                      <a:pt x="17" y="59"/>
                      <a:pt x="34" y="59"/>
                    </a:cubicBezTo>
                    <a:cubicBezTo>
                      <a:pt x="52" y="59"/>
                      <a:pt x="67" y="46"/>
                      <a:pt x="67" y="29"/>
                    </a:cubicBezTo>
                    <a:cubicBezTo>
                      <a:pt x="67" y="13"/>
                      <a:pt x="52" y="0"/>
                      <a:pt x="34" y="0"/>
                    </a:cubicBezTo>
                    <a:cubicBezTo>
                      <a:pt x="17" y="0"/>
                      <a:pt x="8" y="11"/>
                      <a:pt x="5" y="27"/>
                    </a:cubicBez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iŝlïḍè"/>
              <p:cNvSpPr/>
              <p:nvPr/>
            </p:nvSpPr>
            <p:spPr bwMode="auto">
              <a:xfrm>
                <a:off x="5027" y="2129"/>
                <a:ext cx="47" cy="62"/>
              </a:xfrm>
              <a:prstGeom prst="ellipse">
                <a:avLst/>
              </a:pr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ïṣļíḋè"/>
              <p:cNvSpPr/>
              <p:nvPr/>
            </p:nvSpPr>
            <p:spPr bwMode="auto">
              <a:xfrm>
                <a:off x="5040" y="2123"/>
                <a:ext cx="86" cy="111"/>
              </a:xfrm>
              <a:custGeom>
                <a:avLst/>
                <a:gdLst>
                  <a:gd name="T0" fmla="*/ 32 w 48"/>
                  <a:gd name="T1" fmla="*/ 62 h 62"/>
                  <a:gd name="T2" fmla="*/ 20 w 48"/>
                  <a:gd name="T3" fmla="*/ 3 h 62"/>
                  <a:gd name="T4" fmla="*/ 20 w 48"/>
                  <a:gd name="T5" fmla="*/ 37 h 62"/>
                  <a:gd name="T6" fmla="*/ 29 w 48"/>
                  <a:gd name="T7" fmla="*/ 22 h 62"/>
                </a:gdLst>
                <a:ahLst/>
                <a:cxnLst>
                  <a:cxn ang="0">
                    <a:pos x="T0" y="T1"/>
                  </a:cxn>
                  <a:cxn ang="0">
                    <a:pos x="T2" y="T3"/>
                  </a:cxn>
                  <a:cxn ang="0">
                    <a:pos x="T4" y="T5"/>
                  </a:cxn>
                  <a:cxn ang="0">
                    <a:pos x="T6" y="T7"/>
                  </a:cxn>
                </a:cxnLst>
                <a:rect l="0" t="0" r="r" b="b"/>
                <a:pathLst>
                  <a:path w="48" h="62">
                    <a:moveTo>
                      <a:pt x="32" y="62"/>
                    </a:moveTo>
                    <a:cubicBezTo>
                      <a:pt x="48" y="49"/>
                      <a:pt x="40" y="6"/>
                      <a:pt x="20" y="3"/>
                    </a:cubicBezTo>
                    <a:cubicBezTo>
                      <a:pt x="0" y="0"/>
                      <a:pt x="6" y="36"/>
                      <a:pt x="20" y="37"/>
                    </a:cubicBezTo>
                    <a:cubicBezTo>
                      <a:pt x="32" y="39"/>
                      <a:pt x="29" y="22"/>
                      <a:pt x="29" y="22"/>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ïṥliḋe"/>
              <p:cNvSpPr/>
              <p:nvPr/>
            </p:nvSpPr>
            <p:spPr bwMode="auto">
              <a:xfrm>
                <a:off x="5024" y="2148"/>
                <a:ext cx="116" cy="115"/>
              </a:xfrm>
              <a:custGeom>
                <a:avLst/>
                <a:gdLst>
                  <a:gd name="T0" fmla="*/ 45 w 65"/>
                  <a:gd name="T1" fmla="*/ 2 h 64"/>
                  <a:gd name="T2" fmla="*/ 28 w 65"/>
                  <a:gd name="T3" fmla="*/ 63 h 64"/>
                  <a:gd name="T4" fmla="*/ 34 w 65"/>
                  <a:gd name="T5" fmla="*/ 28 h 64"/>
                  <a:gd name="T6" fmla="*/ 45 w 65"/>
                  <a:gd name="T7" fmla="*/ 2 h 64"/>
                </a:gdLst>
                <a:ahLst/>
                <a:cxnLst>
                  <a:cxn ang="0">
                    <a:pos x="T0" y="T1"/>
                  </a:cxn>
                  <a:cxn ang="0">
                    <a:pos x="T2" y="T3"/>
                  </a:cxn>
                  <a:cxn ang="0">
                    <a:pos x="T4" y="T5"/>
                  </a:cxn>
                  <a:cxn ang="0">
                    <a:pos x="T6" y="T7"/>
                  </a:cxn>
                </a:cxnLst>
                <a:rect l="0" t="0" r="r" b="b"/>
                <a:pathLst>
                  <a:path w="65" h="64">
                    <a:moveTo>
                      <a:pt x="45" y="2"/>
                    </a:moveTo>
                    <a:cubicBezTo>
                      <a:pt x="65" y="8"/>
                      <a:pt x="55" y="64"/>
                      <a:pt x="28" y="63"/>
                    </a:cubicBezTo>
                    <a:cubicBezTo>
                      <a:pt x="0" y="63"/>
                      <a:pt x="9" y="12"/>
                      <a:pt x="34" y="28"/>
                    </a:cubicBezTo>
                    <a:cubicBezTo>
                      <a:pt x="34" y="28"/>
                      <a:pt x="35" y="0"/>
                      <a:pt x="45"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ïšḻîḋe"/>
              <p:cNvSpPr/>
              <p:nvPr/>
            </p:nvSpPr>
            <p:spPr bwMode="auto">
              <a:xfrm>
                <a:off x="5002" y="2138"/>
                <a:ext cx="50" cy="60"/>
              </a:xfrm>
              <a:custGeom>
                <a:avLst/>
                <a:gdLst>
                  <a:gd name="T0" fmla="*/ 3 w 28"/>
                  <a:gd name="T1" fmla="*/ 21 h 34"/>
                  <a:gd name="T2" fmla="*/ 19 w 28"/>
                  <a:gd name="T3" fmla="*/ 32 h 34"/>
                  <a:gd name="T4" fmla="*/ 25 w 28"/>
                  <a:gd name="T5" fmla="*/ 13 h 34"/>
                  <a:gd name="T6" fmla="*/ 9 w 28"/>
                  <a:gd name="T7" fmla="*/ 2 h 34"/>
                  <a:gd name="T8" fmla="*/ 3 w 28"/>
                  <a:gd name="T9" fmla="*/ 21 h 34"/>
                </a:gdLst>
                <a:ahLst/>
                <a:cxnLst>
                  <a:cxn ang="0">
                    <a:pos x="T0" y="T1"/>
                  </a:cxn>
                  <a:cxn ang="0">
                    <a:pos x="T2" y="T3"/>
                  </a:cxn>
                  <a:cxn ang="0">
                    <a:pos x="T4" y="T5"/>
                  </a:cxn>
                  <a:cxn ang="0">
                    <a:pos x="T6" y="T7"/>
                  </a:cxn>
                  <a:cxn ang="0">
                    <a:pos x="T8" y="T9"/>
                  </a:cxn>
                </a:cxnLst>
                <a:rect l="0" t="0" r="r" b="b"/>
                <a:pathLst>
                  <a:path w="28" h="34">
                    <a:moveTo>
                      <a:pt x="3" y="21"/>
                    </a:moveTo>
                    <a:cubicBezTo>
                      <a:pt x="6" y="29"/>
                      <a:pt x="13" y="34"/>
                      <a:pt x="19" y="32"/>
                    </a:cubicBezTo>
                    <a:cubicBezTo>
                      <a:pt x="25" y="30"/>
                      <a:pt x="28" y="22"/>
                      <a:pt x="25" y="13"/>
                    </a:cubicBezTo>
                    <a:cubicBezTo>
                      <a:pt x="22" y="5"/>
                      <a:pt x="15" y="0"/>
                      <a:pt x="9" y="2"/>
                    </a:cubicBezTo>
                    <a:cubicBezTo>
                      <a:pt x="3" y="4"/>
                      <a:pt x="0" y="13"/>
                      <a:pt x="3" y="21"/>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i$líḍe"/>
              <p:cNvSpPr/>
              <p:nvPr/>
            </p:nvSpPr>
            <p:spPr bwMode="auto">
              <a:xfrm>
                <a:off x="4988" y="2152"/>
                <a:ext cx="43" cy="52"/>
              </a:xfrm>
              <a:custGeom>
                <a:avLst/>
                <a:gdLst>
                  <a:gd name="T0" fmla="*/ 3 w 24"/>
                  <a:gd name="T1" fmla="*/ 18 h 29"/>
                  <a:gd name="T2" fmla="*/ 16 w 24"/>
                  <a:gd name="T3" fmla="*/ 28 h 29"/>
                  <a:gd name="T4" fmla="*/ 21 w 24"/>
                  <a:gd name="T5" fmla="*/ 12 h 29"/>
                  <a:gd name="T6" fmla="*/ 7 w 24"/>
                  <a:gd name="T7" fmla="*/ 2 h 29"/>
                  <a:gd name="T8" fmla="*/ 3 w 24"/>
                  <a:gd name="T9" fmla="*/ 18 h 29"/>
                </a:gdLst>
                <a:ahLst/>
                <a:cxnLst>
                  <a:cxn ang="0">
                    <a:pos x="T0" y="T1"/>
                  </a:cxn>
                  <a:cxn ang="0">
                    <a:pos x="T2" y="T3"/>
                  </a:cxn>
                  <a:cxn ang="0">
                    <a:pos x="T4" y="T5"/>
                  </a:cxn>
                  <a:cxn ang="0">
                    <a:pos x="T6" y="T7"/>
                  </a:cxn>
                  <a:cxn ang="0">
                    <a:pos x="T8" y="T9"/>
                  </a:cxn>
                </a:cxnLst>
                <a:rect l="0" t="0" r="r" b="b"/>
                <a:pathLst>
                  <a:path w="24" h="29">
                    <a:moveTo>
                      <a:pt x="3" y="18"/>
                    </a:moveTo>
                    <a:cubicBezTo>
                      <a:pt x="5" y="25"/>
                      <a:pt x="11" y="29"/>
                      <a:pt x="16" y="28"/>
                    </a:cubicBezTo>
                    <a:cubicBezTo>
                      <a:pt x="21" y="26"/>
                      <a:pt x="24" y="19"/>
                      <a:pt x="21" y="12"/>
                    </a:cubicBezTo>
                    <a:cubicBezTo>
                      <a:pt x="19" y="5"/>
                      <a:pt x="13" y="0"/>
                      <a:pt x="7" y="2"/>
                    </a:cubicBezTo>
                    <a:cubicBezTo>
                      <a:pt x="2" y="4"/>
                      <a:pt x="0" y="11"/>
                      <a:pt x="3" y="18"/>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íslîďè"/>
              <p:cNvSpPr/>
              <p:nvPr/>
            </p:nvSpPr>
            <p:spPr bwMode="auto">
              <a:xfrm>
                <a:off x="5022" y="2225"/>
                <a:ext cx="111" cy="75"/>
              </a:xfrm>
              <a:custGeom>
                <a:avLst/>
                <a:gdLst>
                  <a:gd name="T0" fmla="*/ 14 w 111"/>
                  <a:gd name="T1" fmla="*/ 75 h 75"/>
                  <a:gd name="T2" fmla="*/ 111 w 111"/>
                  <a:gd name="T3" fmla="*/ 43 h 75"/>
                  <a:gd name="T4" fmla="*/ 97 w 111"/>
                  <a:gd name="T5" fmla="*/ 0 h 75"/>
                  <a:gd name="T6" fmla="*/ 0 w 111"/>
                  <a:gd name="T7" fmla="*/ 32 h 75"/>
                  <a:gd name="T8" fmla="*/ 14 w 111"/>
                  <a:gd name="T9" fmla="*/ 75 h 75"/>
                </a:gdLst>
                <a:ahLst/>
                <a:cxnLst>
                  <a:cxn ang="0">
                    <a:pos x="T0" y="T1"/>
                  </a:cxn>
                  <a:cxn ang="0">
                    <a:pos x="T2" y="T3"/>
                  </a:cxn>
                  <a:cxn ang="0">
                    <a:pos x="T4" y="T5"/>
                  </a:cxn>
                  <a:cxn ang="0">
                    <a:pos x="T6" y="T7"/>
                  </a:cxn>
                  <a:cxn ang="0">
                    <a:pos x="T8" y="T9"/>
                  </a:cxn>
                </a:cxnLst>
                <a:rect l="0" t="0" r="r" b="b"/>
                <a:pathLst>
                  <a:path w="111" h="75">
                    <a:moveTo>
                      <a:pt x="14" y="75"/>
                    </a:moveTo>
                    <a:lnTo>
                      <a:pt x="111" y="43"/>
                    </a:lnTo>
                    <a:lnTo>
                      <a:pt x="97" y="0"/>
                    </a:lnTo>
                    <a:lnTo>
                      <a:pt x="0" y="32"/>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î$ľiḋè"/>
              <p:cNvSpPr/>
              <p:nvPr/>
            </p:nvSpPr>
            <p:spPr bwMode="auto">
              <a:xfrm>
                <a:off x="5565" y="3032"/>
                <a:ext cx="102" cy="89"/>
              </a:xfrm>
              <a:custGeom>
                <a:avLst/>
                <a:gdLst>
                  <a:gd name="T0" fmla="*/ 27 w 102"/>
                  <a:gd name="T1" fmla="*/ 0 h 89"/>
                  <a:gd name="T2" fmla="*/ 102 w 102"/>
                  <a:gd name="T3" fmla="*/ 52 h 89"/>
                  <a:gd name="T4" fmla="*/ 77 w 102"/>
                  <a:gd name="T5" fmla="*/ 89 h 89"/>
                  <a:gd name="T6" fmla="*/ 0 w 102"/>
                  <a:gd name="T7" fmla="*/ 38 h 89"/>
                  <a:gd name="T8" fmla="*/ 27 w 102"/>
                  <a:gd name="T9" fmla="*/ 0 h 89"/>
                </a:gdLst>
                <a:ahLst/>
                <a:cxnLst>
                  <a:cxn ang="0">
                    <a:pos x="T0" y="T1"/>
                  </a:cxn>
                  <a:cxn ang="0">
                    <a:pos x="T2" y="T3"/>
                  </a:cxn>
                  <a:cxn ang="0">
                    <a:pos x="T4" y="T5"/>
                  </a:cxn>
                  <a:cxn ang="0">
                    <a:pos x="T6" y="T7"/>
                  </a:cxn>
                  <a:cxn ang="0">
                    <a:pos x="T8" y="T9"/>
                  </a:cxn>
                </a:cxnLst>
                <a:rect l="0" t="0" r="r" b="b"/>
                <a:pathLst>
                  <a:path w="102" h="89">
                    <a:moveTo>
                      <a:pt x="27" y="0"/>
                    </a:moveTo>
                    <a:lnTo>
                      <a:pt x="102" y="52"/>
                    </a:lnTo>
                    <a:lnTo>
                      <a:pt x="77" y="89"/>
                    </a:lnTo>
                    <a:lnTo>
                      <a:pt x="0" y="3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1" name="is1iḋe"/>
              <p:cNvSpPr/>
              <p:nvPr/>
            </p:nvSpPr>
            <p:spPr bwMode="auto">
              <a:xfrm>
                <a:off x="5201" y="2646"/>
                <a:ext cx="591" cy="461"/>
              </a:xfrm>
              <a:custGeom>
                <a:avLst/>
                <a:gdLst>
                  <a:gd name="T0" fmla="*/ 259 w 330"/>
                  <a:gd name="T1" fmla="*/ 258 h 258"/>
                  <a:gd name="T2" fmla="*/ 279 w 330"/>
                  <a:gd name="T3" fmla="*/ 80 h 258"/>
                  <a:gd name="T4" fmla="*/ 0 w 330"/>
                  <a:gd name="T5" fmla="*/ 86 h 258"/>
                  <a:gd name="T6" fmla="*/ 33 w 330"/>
                  <a:gd name="T7" fmla="*/ 121 h 258"/>
                  <a:gd name="T8" fmla="*/ 150 w 330"/>
                  <a:gd name="T9" fmla="*/ 96 h 258"/>
                  <a:gd name="T10" fmla="*/ 227 w 330"/>
                  <a:gd name="T11" fmla="*/ 115 h 258"/>
                  <a:gd name="T12" fmla="*/ 209 w 330"/>
                  <a:gd name="T13" fmla="*/ 221 h 258"/>
                  <a:gd name="T14" fmla="*/ 259 w 330"/>
                  <a:gd name="T15" fmla="*/ 258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258">
                    <a:moveTo>
                      <a:pt x="259" y="258"/>
                    </a:moveTo>
                    <a:cubicBezTo>
                      <a:pt x="262" y="253"/>
                      <a:pt x="330" y="158"/>
                      <a:pt x="279" y="80"/>
                    </a:cubicBezTo>
                    <a:cubicBezTo>
                      <a:pt x="225" y="0"/>
                      <a:pt x="80" y="33"/>
                      <a:pt x="0" y="86"/>
                    </a:cubicBezTo>
                    <a:cubicBezTo>
                      <a:pt x="33" y="121"/>
                      <a:pt x="33" y="121"/>
                      <a:pt x="33" y="121"/>
                    </a:cubicBezTo>
                    <a:cubicBezTo>
                      <a:pt x="123" y="110"/>
                      <a:pt x="111" y="100"/>
                      <a:pt x="150" y="96"/>
                    </a:cubicBezTo>
                    <a:cubicBezTo>
                      <a:pt x="168" y="93"/>
                      <a:pt x="211" y="91"/>
                      <a:pt x="227" y="115"/>
                    </a:cubicBezTo>
                    <a:cubicBezTo>
                      <a:pt x="254" y="155"/>
                      <a:pt x="209" y="220"/>
                      <a:pt x="209" y="221"/>
                    </a:cubicBezTo>
                    <a:lnTo>
                      <a:pt x="259" y="25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ïśḻiḋè"/>
              <p:cNvSpPr/>
              <p:nvPr/>
            </p:nvSpPr>
            <p:spPr bwMode="auto">
              <a:xfrm>
                <a:off x="5022" y="2243"/>
                <a:ext cx="290" cy="564"/>
              </a:xfrm>
              <a:custGeom>
                <a:avLst/>
                <a:gdLst>
                  <a:gd name="T0" fmla="*/ 290 w 290"/>
                  <a:gd name="T1" fmla="*/ 528 h 564"/>
                  <a:gd name="T2" fmla="*/ 107 w 290"/>
                  <a:gd name="T3" fmla="*/ 0 h 564"/>
                  <a:gd name="T4" fmla="*/ 0 w 290"/>
                  <a:gd name="T5" fmla="*/ 38 h 564"/>
                  <a:gd name="T6" fmla="*/ 184 w 290"/>
                  <a:gd name="T7" fmla="*/ 564 h 564"/>
                  <a:gd name="T8" fmla="*/ 290 w 290"/>
                  <a:gd name="T9" fmla="*/ 528 h 564"/>
                </a:gdLst>
                <a:ahLst/>
                <a:cxnLst>
                  <a:cxn ang="0">
                    <a:pos x="T0" y="T1"/>
                  </a:cxn>
                  <a:cxn ang="0">
                    <a:pos x="T2" y="T3"/>
                  </a:cxn>
                  <a:cxn ang="0">
                    <a:pos x="T4" y="T5"/>
                  </a:cxn>
                  <a:cxn ang="0">
                    <a:pos x="T6" y="T7"/>
                  </a:cxn>
                  <a:cxn ang="0">
                    <a:pos x="T8" y="T9"/>
                  </a:cxn>
                </a:cxnLst>
                <a:rect l="0" t="0" r="r" b="b"/>
                <a:pathLst>
                  <a:path w="290" h="564">
                    <a:moveTo>
                      <a:pt x="290" y="528"/>
                    </a:moveTo>
                    <a:lnTo>
                      <a:pt x="107" y="0"/>
                    </a:lnTo>
                    <a:lnTo>
                      <a:pt x="0" y="38"/>
                    </a:lnTo>
                    <a:lnTo>
                      <a:pt x="184" y="564"/>
                    </a:lnTo>
                    <a:lnTo>
                      <a:pt x="290" y="52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îṡļiḑe"/>
              <p:cNvSpPr/>
              <p:nvPr/>
            </p:nvSpPr>
            <p:spPr bwMode="auto">
              <a:xfrm>
                <a:off x="5022" y="2243"/>
                <a:ext cx="290" cy="564"/>
              </a:xfrm>
              <a:custGeom>
                <a:avLst/>
                <a:gdLst>
                  <a:gd name="T0" fmla="*/ 290 w 290"/>
                  <a:gd name="T1" fmla="*/ 528 h 564"/>
                  <a:gd name="T2" fmla="*/ 107 w 290"/>
                  <a:gd name="T3" fmla="*/ 0 h 564"/>
                  <a:gd name="T4" fmla="*/ 0 w 290"/>
                  <a:gd name="T5" fmla="*/ 38 h 564"/>
                  <a:gd name="T6" fmla="*/ 184 w 290"/>
                  <a:gd name="T7" fmla="*/ 564 h 564"/>
                </a:gdLst>
                <a:ahLst/>
                <a:cxnLst>
                  <a:cxn ang="0">
                    <a:pos x="T0" y="T1"/>
                  </a:cxn>
                  <a:cxn ang="0">
                    <a:pos x="T2" y="T3"/>
                  </a:cxn>
                  <a:cxn ang="0">
                    <a:pos x="T4" y="T5"/>
                  </a:cxn>
                  <a:cxn ang="0">
                    <a:pos x="T6" y="T7"/>
                  </a:cxn>
                </a:cxnLst>
                <a:rect l="0" t="0" r="r" b="b"/>
                <a:pathLst>
                  <a:path w="290" h="564">
                    <a:moveTo>
                      <a:pt x="290" y="528"/>
                    </a:moveTo>
                    <a:lnTo>
                      <a:pt x="107" y="0"/>
                    </a:lnTo>
                    <a:lnTo>
                      <a:pt x="0" y="38"/>
                    </a:lnTo>
                    <a:lnTo>
                      <a:pt x="184" y="5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4" name="iṡlíde"/>
              <p:cNvSpPr/>
              <p:nvPr/>
            </p:nvSpPr>
            <p:spPr bwMode="auto">
              <a:xfrm>
                <a:off x="5172" y="2698"/>
                <a:ext cx="373" cy="506"/>
              </a:xfrm>
              <a:custGeom>
                <a:avLst/>
                <a:gdLst>
                  <a:gd name="T0" fmla="*/ 104 w 208"/>
                  <a:gd name="T1" fmla="*/ 0 h 283"/>
                  <a:gd name="T2" fmla="*/ 195 w 208"/>
                  <a:gd name="T3" fmla="*/ 52 h 283"/>
                  <a:gd name="T4" fmla="*/ 195 w 208"/>
                  <a:gd name="T5" fmla="*/ 247 h 283"/>
                  <a:gd name="T6" fmla="*/ 14 w 208"/>
                  <a:gd name="T7" fmla="*/ 241 h 283"/>
                  <a:gd name="T8" fmla="*/ 14 w 208"/>
                  <a:gd name="T9" fmla="*/ 37 h 283"/>
                  <a:gd name="T10" fmla="*/ 104 w 208"/>
                  <a:gd name="T11" fmla="*/ 0 h 283"/>
                </a:gdLst>
                <a:ahLst/>
                <a:cxnLst>
                  <a:cxn ang="0">
                    <a:pos x="T0" y="T1"/>
                  </a:cxn>
                  <a:cxn ang="0">
                    <a:pos x="T2" y="T3"/>
                  </a:cxn>
                  <a:cxn ang="0">
                    <a:pos x="T4" y="T5"/>
                  </a:cxn>
                  <a:cxn ang="0">
                    <a:pos x="T6" y="T7"/>
                  </a:cxn>
                  <a:cxn ang="0">
                    <a:pos x="T8" y="T9"/>
                  </a:cxn>
                  <a:cxn ang="0">
                    <a:pos x="T10" y="T11"/>
                  </a:cxn>
                </a:cxnLst>
                <a:rect l="0" t="0" r="r" b="b"/>
                <a:pathLst>
                  <a:path w="208" h="283">
                    <a:moveTo>
                      <a:pt x="104" y="0"/>
                    </a:moveTo>
                    <a:cubicBezTo>
                      <a:pt x="208" y="0"/>
                      <a:pt x="195" y="52"/>
                      <a:pt x="195" y="52"/>
                    </a:cubicBezTo>
                    <a:cubicBezTo>
                      <a:pt x="195" y="247"/>
                      <a:pt x="195" y="247"/>
                      <a:pt x="195" y="247"/>
                    </a:cubicBezTo>
                    <a:cubicBezTo>
                      <a:pt x="150" y="270"/>
                      <a:pt x="45" y="283"/>
                      <a:pt x="14" y="241"/>
                    </a:cubicBezTo>
                    <a:cubicBezTo>
                      <a:pt x="14" y="37"/>
                      <a:pt x="14" y="37"/>
                      <a:pt x="14" y="37"/>
                    </a:cubicBezTo>
                    <a:cubicBezTo>
                      <a:pt x="14" y="37"/>
                      <a:pt x="0" y="0"/>
                      <a:pt x="104"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i$ḷïḑe"/>
              <p:cNvSpPr/>
              <p:nvPr/>
            </p:nvSpPr>
            <p:spPr bwMode="auto">
              <a:xfrm>
                <a:off x="5341" y="2928"/>
                <a:ext cx="7" cy="254"/>
              </a:xfrm>
              <a:custGeom>
                <a:avLst/>
                <a:gdLst>
                  <a:gd name="T0" fmla="*/ 0 w 4"/>
                  <a:gd name="T1" fmla="*/ 3 h 142"/>
                  <a:gd name="T2" fmla="*/ 0 w 4"/>
                  <a:gd name="T3" fmla="*/ 140 h 142"/>
                  <a:gd name="T4" fmla="*/ 4 w 4"/>
                  <a:gd name="T5" fmla="*/ 140 h 142"/>
                  <a:gd name="T6" fmla="*/ 4 w 4"/>
                  <a:gd name="T7" fmla="*/ 3 h 142"/>
                  <a:gd name="T8" fmla="*/ 0 w 4"/>
                  <a:gd name="T9" fmla="*/ 3 h 142"/>
                </a:gdLst>
                <a:ahLst/>
                <a:cxnLst>
                  <a:cxn ang="0">
                    <a:pos x="T0" y="T1"/>
                  </a:cxn>
                  <a:cxn ang="0">
                    <a:pos x="T2" y="T3"/>
                  </a:cxn>
                  <a:cxn ang="0">
                    <a:pos x="T4" y="T5"/>
                  </a:cxn>
                  <a:cxn ang="0">
                    <a:pos x="T6" y="T7"/>
                  </a:cxn>
                  <a:cxn ang="0">
                    <a:pos x="T8" y="T9"/>
                  </a:cxn>
                </a:cxnLst>
                <a:rect l="0" t="0" r="r" b="b"/>
                <a:pathLst>
                  <a:path w="4" h="142">
                    <a:moveTo>
                      <a:pt x="0" y="3"/>
                    </a:moveTo>
                    <a:cubicBezTo>
                      <a:pt x="0" y="48"/>
                      <a:pt x="0" y="94"/>
                      <a:pt x="0" y="140"/>
                    </a:cubicBezTo>
                    <a:cubicBezTo>
                      <a:pt x="0" y="142"/>
                      <a:pt x="4" y="142"/>
                      <a:pt x="4" y="140"/>
                    </a:cubicBezTo>
                    <a:cubicBezTo>
                      <a:pt x="4" y="94"/>
                      <a:pt x="4" y="48"/>
                      <a:pt x="4" y="3"/>
                    </a:cubicBezTo>
                    <a:cubicBezTo>
                      <a:pt x="4" y="0"/>
                      <a:pt x="0" y="0"/>
                      <a:pt x="0" y="3"/>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ïšļîḑe"/>
              <p:cNvSpPr/>
              <p:nvPr/>
            </p:nvSpPr>
            <p:spPr bwMode="auto">
              <a:xfrm>
                <a:off x="5274" y="2717"/>
                <a:ext cx="165" cy="217"/>
              </a:xfrm>
              <a:custGeom>
                <a:avLst/>
                <a:gdLst>
                  <a:gd name="T0" fmla="*/ 165 w 165"/>
                  <a:gd name="T1" fmla="*/ 0 h 217"/>
                  <a:gd name="T2" fmla="*/ 70 w 165"/>
                  <a:gd name="T3" fmla="*/ 217 h 217"/>
                  <a:gd name="T4" fmla="*/ 0 w 165"/>
                  <a:gd name="T5" fmla="*/ 0 h 217"/>
                  <a:gd name="T6" fmla="*/ 165 w 165"/>
                  <a:gd name="T7" fmla="*/ 0 h 217"/>
                </a:gdLst>
                <a:ahLst/>
                <a:cxnLst>
                  <a:cxn ang="0">
                    <a:pos x="T0" y="T1"/>
                  </a:cxn>
                  <a:cxn ang="0">
                    <a:pos x="T2" y="T3"/>
                  </a:cxn>
                  <a:cxn ang="0">
                    <a:pos x="T4" y="T5"/>
                  </a:cxn>
                  <a:cxn ang="0">
                    <a:pos x="T6" y="T7"/>
                  </a:cxn>
                </a:cxnLst>
                <a:rect l="0" t="0" r="r" b="b"/>
                <a:pathLst>
                  <a:path w="165" h="217">
                    <a:moveTo>
                      <a:pt x="165" y="0"/>
                    </a:moveTo>
                    <a:lnTo>
                      <a:pt x="70" y="217"/>
                    </a:lnTo>
                    <a:lnTo>
                      <a:pt x="0" y="0"/>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iSḻiḑe"/>
              <p:cNvSpPr/>
              <p:nvPr/>
            </p:nvSpPr>
            <p:spPr bwMode="auto">
              <a:xfrm>
                <a:off x="5273" y="2719"/>
                <a:ext cx="166" cy="82"/>
              </a:xfrm>
              <a:custGeom>
                <a:avLst/>
                <a:gdLst>
                  <a:gd name="T0" fmla="*/ 0 w 93"/>
                  <a:gd name="T1" fmla="*/ 13 h 46"/>
                  <a:gd name="T2" fmla="*/ 1 w 93"/>
                  <a:gd name="T3" fmla="*/ 13 h 46"/>
                  <a:gd name="T4" fmla="*/ 92 w 93"/>
                  <a:gd name="T5" fmla="*/ 13 h 46"/>
                  <a:gd name="T6" fmla="*/ 93 w 93"/>
                  <a:gd name="T7" fmla="*/ 13 h 46"/>
                  <a:gd name="T8" fmla="*/ 78 w 93"/>
                  <a:gd name="T9" fmla="*/ 46 h 46"/>
                  <a:gd name="T10" fmla="*/ 46 w 93"/>
                  <a:gd name="T11" fmla="*/ 23 h 46"/>
                  <a:gd name="T12" fmla="*/ 11 w 93"/>
                  <a:gd name="T13" fmla="*/ 46 h 46"/>
                  <a:gd name="T14" fmla="*/ 0 w 93"/>
                  <a:gd name="T15" fmla="*/ 1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6">
                    <a:moveTo>
                      <a:pt x="0" y="13"/>
                    </a:moveTo>
                    <a:cubicBezTo>
                      <a:pt x="1" y="13"/>
                      <a:pt x="1" y="13"/>
                      <a:pt x="1" y="13"/>
                    </a:cubicBezTo>
                    <a:cubicBezTo>
                      <a:pt x="30" y="0"/>
                      <a:pt x="64" y="0"/>
                      <a:pt x="92" y="13"/>
                    </a:cubicBezTo>
                    <a:cubicBezTo>
                      <a:pt x="93" y="13"/>
                      <a:pt x="93" y="13"/>
                      <a:pt x="93" y="13"/>
                    </a:cubicBezTo>
                    <a:cubicBezTo>
                      <a:pt x="78" y="46"/>
                      <a:pt x="78" y="46"/>
                      <a:pt x="78" y="46"/>
                    </a:cubicBezTo>
                    <a:cubicBezTo>
                      <a:pt x="46" y="23"/>
                      <a:pt x="46" y="23"/>
                      <a:pt x="46" y="23"/>
                    </a:cubicBezTo>
                    <a:cubicBezTo>
                      <a:pt x="11" y="46"/>
                      <a:pt x="11" y="46"/>
                      <a:pt x="11" y="46"/>
                    </a:cubicBezTo>
                    <a:lnTo>
                      <a:pt x="0"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iṡḻîďè"/>
              <p:cNvSpPr/>
              <p:nvPr/>
            </p:nvSpPr>
            <p:spPr bwMode="auto">
              <a:xfrm>
                <a:off x="5330" y="2717"/>
                <a:ext cx="34" cy="217"/>
              </a:xfrm>
              <a:custGeom>
                <a:avLst/>
                <a:gdLst>
                  <a:gd name="T0" fmla="*/ 0 w 34"/>
                  <a:gd name="T1" fmla="*/ 172 h 217"/>
                  <a:gd name="T2" fmla="*/ 14 w 34"/>
                  <a:gd name="T3" fmla="*/ 217 h 217"/>
                  <a:gd name="T4" fmla="*/ 34 w 34"/>
                  <a:gd name="T5" fmla="*/ 172 h 217"/>
                  <a:gd name="T6" fmla="*/ 27 w 34"/>
                  <a:gd name="T7" fmla="*/ 0 h 217"/>
                  <a:gd name="T8" fmla="*/ 0 w 34"/>
                  <a:gd name="T9" fmla="*/ 172 h 217"/>
                </a:gdLst>
                <a:ahLst/>
                <a:cxnLst>
                  <a:cxn ang="0">
                    <a:pos x="T0" y="T1"/>
                  </a:cxn>
                  <a:cxn ang="0">
                    <a:pos x="T2" y="T3"/>
                  </a:cxn>
                  <a:cxn ang="0">
                    <a:pos x="T4" y="T5"/>
                  </a:cxn>
                  <a:cxn ang="0">
                    <a:pos x="T6" y="T7"/>
                  </a:cxn>
                  <a:cxn ang="0">
                    <a:pos x="T8" y="T9"/>
                  </a:cxn>
                </a:cxnLst>
                <a:rect l="0" t="0" r="r" b="b"/>
                <a:pathLst>
                  <a:path w="34" h="217">
                    <a:moveTo>
                      <a:pt x="0" y="172"/>
                    </a:moveTo>
                    <a:lnTo>
                      <a:pt x="14" y="217"/>
                    </a:lnTo>
                    <a:lnTo>
                      <a:pt x="34" y="172"/>
                    </a:lnTo>
                    <a:lnTo>
                      <a:pt x="27" y="0"/>
                    </a:lnTo>
                    <a:lnTo>
                      <a:pt x="0" y="172"/>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ïṥļidê"/>
              <p:cNvSpPr/>
              <p:nvPr/>
            </p:nvSpPr>
            <p:spPr bwMode="auto">
              <a:xfrm>
                <a:off x="5325" y="2717"/>
                <a:ext cx="62" cy="63"/>
              </a:xfrm>
              <a:custGeom>
                <a:avLst/>
                <a:gdLst>
                  <a:gd name="T0" fmla="*/ 16 w 35"/>
                  <a:gd name="T1" fmla="*/ 35 h 35"/>
                  <a:gd name="T2" fmla="*/ 16 w 35"/>
                  <a:gd name="T3" fmla="*/ 35 h 35"/>
                  <a:gd name="T4" fmla="*/ 6 w 35"/>
                  <a:gd name="T5" fmla="*/ 28 h 35"/>
                  <a:gd name="T6" fmla="*/ 2 w 35"/>
                  <a:gd name="T7" fmla="*/ 12 h 35"/>
                  <a:gd name="T8" fmla="*/ 13 w 35"/>
                  <a:gd name="T9" fmla="*/ 0 h 35"/>
                  <a:gd name="T10" fmla="*/ 24 w 35"/>
                  <a:gd name="T11" fmla="*/ 0 h 35"/>
                  <a:gd name="T12" fmla="*/ 33 w 35"/>
                  <a:gd name="T13" fmla="*/ 12 h 35"/>
                  <a:gd name="T14" fmla="*/ 27 w 35"/>
                  <a:gd name="T15" fmla="*/ 28 h 35"/>
                  <a:gd name="T16" fmla="*/ 16 w 3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6" y="35"/>
                    </a:moveTo>
                    <a:cubicBezTo>
                      <a:pt x="16" y="35"/>
                      <a:pt x="16" y="35"/>
                      <a:pt x="16" y="35"/>
                    </a:cubicBezTo>
                    <a:cubicBezTo>
                      <a:pt x="12" y="35"/>
                      <a:pt x="8" y="32"/>
                      <a:pt x="6" y="28"/>
                    </a:cubicBezTo>
                    <a:cubicBezTo>
                      <a:pt x="2" y="12"/>
                      <a:pt x="2" y="12"/>
                      <a:pt x="2" y="12"/>
                    </a:cubicBezTo>
                    <a:cubicBezTo>
                      <a:pt x="0" y="6"/>
                      <a:pt x="6" y="0"/>
                      <a:pt x="13" y="0"/>
                    </a:cubicBezTo>
                    <a:cubicBezTo>
                      <a:pt x="24" y="0"/>
                      <a:pt x="24" y="0"/>
                      <a:pt x="24" y="0"/>
                    </a:cubicBezTo>
                    <a:cubicBezTo>
                      <a:pt x="31" y="0"/>
                      <a:pt x="35" y="6"/>
                      <a:pt x="33" y="12"/>
                    </a:cubicBezTo>
                    <a:cubicBezTo>
                      <a:pt x="27" y="28"/>
                      <a:pt x="27" y="28"/>
                      <a:pt x="27" y="28"/>
                    </a:cubicBezTo>
                    <a:cubicBezTo>
                      <a:pt x="25" y="32"/>
                      <a:pt x="21" y="35"/>
                      <a:pt x="16" y="35"/>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iŝ1ïde"/>
              <p:cNvSpPr/>
              <p:nvPr/>
            </p:nvSpPr>
            <p:spPr bwMode="auto">
              <a:xfrm>
                <a:off x="5274" y="2696"/>
                <a:ext cx="165" cy="80"/>
              </a:xfrm>
              <a:custGeom>
                <a:avLst/>
                <a:gdLst>
                  <a:gd name="T0" fmla="*/ 0 w 92"/>
                  <a:gd name="T1" fmla="*/ 12 h 45"/>
                  <a:gd name="T2" fmla="*/ 0 w 92"/>
                  <a:gd name="T3" fmla="*/ 12 h 45"/>
                  <a:gd name="T4" fmla="*/ 92 w 92"/>
                  <a:gd name="T5" fmla="*/ 12 h 45"/>
                  <a:gd name="T6" fmla="*/ 92 w 92"/>
                  <a:gd name="T7" fmla="*/ 12 h 45"/>
                  <a:gd name="T8" fmla="*/ 78 w 92"/>
                  <a:gd name="T9" fmla="*/ 45 h 45"/>
                  <a:gd name="T10" fmla="*/ 45 w 92"/>
                  <a:gd name="T11" fmla="*/ 26 h 45"/>
                  <a:gd name="T12" fmla="*/ 11 w 92"/>
                  <a:gd name="T13" fmla="*/ 45 h 45"/>
                  <a:gd name="T14" fmla="*/ 0 w 92"/>
                  <a:gd name="T15" fmla="*/ 1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5">
                    <a:moveTo>
                      <a:pt x="0" y="12"/>
                    </a:moveTo>
                    <a:cubicBezTo>
                      <a:pt x="0" y="12"/>
                      <a:pt x="0" y="12"/>
                      <a:pt x="0" y="12"/>
                    </a:cubicBezTo>
                    <a:cubicBezTo>
                      <a:pt x="30" y="0"/>
                      <a:pt x="64" y="0"/>
                      <a:pt x="92" y="12"/>
                    </a:cubicBezTo>
                    <a:cubicBezTo>
                      <a:pt x="92" y="12"/>
                      <a:pt x="92" y="12"/>
                      <a:pt x="92" y="12"/>
                    </a:cubicBezTo>
                    <a:cubicBezTo>
                      <a:pt x="78" y="45"/>
                      <a:pt x="78" y="45"/>
                      <a:pt x="78" y="45"/>
                    </a:cubicBezTo>
                    <a:cubicBezTo>
                      <a:pt x="45" y="26"/>
                      <a:pt x="45" y="26"/>
                      <a:pt x="45" y="26"/>
                    </a:cubicBezTo>
                    <a:cubicBezTo>
                      <a:pt x="11" y="45"/>
                      <a:pt x="11" y="45"/>
                      <a:pt x="11" y="45"/>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íṧḷïḋè"/>
              <p:cNvSpPr/>
              <p:nvPr/>
            </p:nvSpPr>
            <p:spPr bwMode="auto">
              <a:xfrm>
                <a:off x="5215" y="2721"/>
                <a:ext cx="133" cy="213"/>
              </a:xfrm>
              <a:custGeom>
                <a:avLst/>
                <a:gdLst>
                  <a:gd name="T0" fmla="*/ 133 w 133"/>
                  <a:gd name="T1" fmla="*/ 213 h 213"/>
                  <a:gd name="T2" fmla="*/ 61 w 133"/>
                  <a:gd name="T3" fmla="*/ 0 h 213"/>
                  <a:gd name="T4" fmla="*/ 0 w 133"/>
                  <a:gd name="T5" fmla="*/ 23 h 213"/>
                  <a:gd name="T6" fmla="*/ 34 w 133"/>
                  <a:gd name="T7" fmla="*/ 66 h 213"/>
                  <a:gd name="T8" fmla="*/ 58 w 133"/>
                  <a:gd name="T9" fmla="*/ 75 h 213"/>
                  <a:gd name="T10" fmla="*/ 45 w 133"/>
                  <a:gd name="T11" fmla="*/ 104 h 213"/>
                  <a:gd name="T12" fmla="*/ 133 w 133"/>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33" h="213">
                    <a:moveTo>
                      <a:pt x="133" y="213"/>
                    </a:moveTo>
                    <a:lnTo>
                      <a:pt x="61" y="0"/>
                    </a:lnTo>
                    <a:lnTo>
                      <a:pt x="0" y="23"/>
                    </a:lnTo>
                    <a:lnTo>
                      <a:pt x="34" y="66"/>
                    </a:lnTo>
                    <a:lnTo>
                      <a:pt x="58" y="75"/>
                    </a:lnTo>
                    <a:lnTo>
                      <a:pt x="45" y="104"/>
                    </a:lnTo>
                    <a:lnTo>
                      <a:pt x="133" y="21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ï$ḻídé"/>
              <p:cNvSpPr/>
              <p:nvPr/>
            </p:nvSpPr>
            <p:spPr bwMode="auto">
              <a:xfrm>
                <a:off x="5348" y="2721"/>
                <a:ext cx="154" cy="213"/>
              </a:xfrm>
              <a:custGeom>
                <a:avLst/>
                <a:gdLst>
                  <a:gd name="T0" fmla="*/ 0 w 154"/>
                  <a:gd name="T1" fmla="*/ 213 h 213"/>
                  <a:gd name="T2" fmla="*/ 95 w 154"/>
                  <a:gd name="T3" fmla="*/ 0 h 213"/>
                  <a:gd name="T4" fmla="*/ 154 w 154"/>
                  <a:gd name="T5" fmla="*/ 19 h 213"/>
                  <a:gd name="T6" fmla="*/ 116 w 154"/>
                  <a:gd name="T7" fmla="*/ 66 h 213"/>
                  <a:gd name="T8" fmla="*/ 91 w 154"/>
                  <a:gd name="T9" fmla="*/ 75 h 213"/>
                  <a:gd name="T10" fmla="*/ 100 w 154"/>
                  <a:gd name="T11" fmla="*/ 104 h 213"/>
                  <a:gd name="T12" fmla="*/ 0 w 154"/>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54" h="213">
                    <a:moveTo>
                      <a:pt x="0" y="213"/>
                    </a:moveTo>
                    <a:lnTo>
                      <a:pt x="95" y="0"/>
                    </a:lnTo>
                    <a:lnTo>
                      <a:pt x="154" y="19"/>
                    </a:lnTo>
                    <a:lnTo>
                      <a:pt x="116" y="66"/>
                    </a:lnTo>
                    <a:lnTo>
                      <a:pt x="91" y="75"/>
                    </a:lnTo>
                    <a:lnTo>
                      <a:pt x="100" y="104"/>
                    </a:lnTo>
                    <a:lnTo>
                      <a:pt x="0" y="21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3" name="işḷiḋé"/>
              <p:cNvSpPr/>
              <p:nvPr/>
            </p:nvSpPr>
            <p:spPr bwMode="auto">
              <a:xfrm>
                <a:off x="5214" y="2705"/>
                <a:ext cx="130" cy="229"/>
              </a:xfrm>
              <a:custGeom>
                <a:avLst/>
                <a:gdLst>
                  <a:gd name="T0" fmla="*/ 130 w 130"/>
                  <a:gd name="T1" fmla="*/ 229 h 229"/>
                  <a:gd name="T2" fmla="*/ 60 w 130"/>
                  <a:gd name="T3" fmla="*/ 0 h 229"/>
                  <a:gd name="T4" fmla="*/ 0 w 130"/>
                  <a:gd name="T5" fmla="*/ 23 h 229"/>
                  <a:gd name="T6" fmla="*/ 34 w 130"/>
                  <a:gd name="T7" fmla="*/ 66 h 229"/>
                  <a:gd name="T8" fmla="*/ 57 w 130"/>
                  <a:gd name="T9" fmla="*/ 75 h 229"/>
                  <a:gd name="T10" fmla="*/ 44 w 130"/>
                  <a:gd name="T11" fmla="*/ 102 h 229"/>
                  <a:gd name="T12" fmla="*/ 130 w 130"/>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30" h="229">
                    <a:moveTo>
                      <a:pt x="130" y="229"/>
                    </a:moveTo>
                    <a:lnTo>
                      <a:pt x="60" y="0"/>
                    </a:lnTo>
                    <a:lnTo>
                      <a:pt x="0" y="23"/>
                    </a:lnTo>
                    <a:lnTo>
                      <a:pt x="34" y="66"/>
                    </a:lnTo>
                    <a:lnTo>
                      <a:pt x="57" y="75"/>
                    </a:lnTo>
                    <a:lnTo>
                      <a:pt x="44" y="102"/>
                    </a:lnTo>
                    <a:lnTo>
                      <a:pt x="130" y="22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4" name="iṩlide"/>
              <p:cNvSpPr/>
              <p:nvPr/>
            </p:nvSpPr>
            <p:spPr bwMode="auto">
              <a:xfrm>
                <a:off x="5344" y="2705"/>
                <a:ext cx="156" cy="229"/>
              </a:xfrm>
              <a:custGeom>
                <a:avLst/>
                <a:gdLst>
                  <a:gd name="T0" fmla="*/ 0 w 156"/>
                  <a:gd name="T1" fmla="*/ 229 h 229"/>
                  <a:gd name="T2" fmla="*/ 97 w 156"/>
                  <a:gd name="T3" fmla="*/ 0 h 229"/>
                  <a:gd name="T4" fmla="*/ 156 w 156"/>
                  <a:gd name="T5" fmla="*/ 19 h 229"/>
                  <a:gd name="T6" fmla="*/ 117 w 156"/>
                  <a:gd name="T7" fmla="*/ 66 h 229"/>
                  <a:gd name="T8" fmla="*/ 94 w 156"/>
                  <a:gd name="T9" fmla="*/ 75 h 229"/>
                  <a:gd name="T10" fmla="*/ 102 w 156"/>
                  <a:gd name="T11" fmla="*/ 102 h 229"/>
                  <a:gd name="T12" fmla="*/ 0 w 156"/>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56" h="229">
                    <a:moveTo>
                      <a:pt x="0" y="229"/>
                    </a:moveTo>
                    <a:lnTo>
                      <a:pt x="97" y="0"/>
                    </a:lnTo>
                    <a:lnTo>
                      <a:pt x="156" y="19"/>
                    </a:lnTo>
                    <a:lnTo>
                      <a:pt x="117" y="66"/>
                    </a:lnTo>
                    <a:lnTo>
                      <a:pt x="94" y="75"/>
                    </a:lnTo>
                    <a:lnTo>
                      <a:pt x="102" y="102"/>
                    </a:lnTo>
                    <a:lnTo>
                      <a:pt x="0" y="22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íṣḷîḍê"/>
              <p:cNvSpPr/>
              <p:nvPr/>
            </p:nvSpPr>
            <p:spPr bwMode="auto">
              <a:xfrm>
                <a:off x="5171" y="2295"/>
                <a:ext cx="460" cy="320"/>
              </a:xfrm>
              <a:custGeom>
                <a:avLst/>
                <a:gdLst>
                  <a:gd name="T0" fmla="*/ 194 w 257"/>
                  <a:gd name="T1" fmla="*/ 179 h 179"/>
                  <a:gd name="T2" fmla="*/ 194 w 257"/>
                  <a:gd name="T3" fmla="*/ 43 h 179"/>
                  <a:gd name="T4" fmla="*/ 85 w 257"/>
                  <a:gd name="T5" fmla="*/ 9 h 179"/>
                  <a:gd name="T6" fmla="*/ 27 w 257"/>
                  <a:gd name="T7" fmla="*/ 99 h 179"/>
                  <a:gd name="T8" fmla="*/ 194 w 257"/>
                  <a:gd name="T9" fmla="*/ 179 h 179"/>
                </a:gdLst>
                <a:ahLst/>
                <a:cxnLst>
                  <a:cxn ang="0">
                    <a:pos x="T0" y="T1"/>
                  </a:cxn>
                  <a:cxn ang="0">
                    <a:pos x="T2" y="T3"/>
                  </a:cxn>
                  <a:cxn ang="0">
                    <a:pos x="T4" y="T5"/>
                  </a:cxn>
                  <a:cxn ang="0">
                    <a:pos x="T6" y="T7"/>
                  </a:cxn>
                  <a:cxn ang="0">
                    <a:pos x="T8" y="T9"/>
                  </a:cxn>
                </a:cxnLst>
                <a:rect l="0" t="0" r="r" b="b"/>
                <a:pathLst>
                  <a:path w="257" h="179">
                    <a:moveTo>
                      <a:pt x="194" y="179"/>
                    </a:moveTo>
                    <a:cubicBezTo>
                      <a:pt x="194" y="179"/>
                      <a:pt x="257" y="72"/>
                      <a:pt x="194" y="43"/>
                    </a:cubicBezTo>
                    <a:cubicBezTo>
                      <a:pt x="183" y="0"/>
                      <a:pt x="104" y="5"/>
                      <a:pt x="85" y="9"/>
                    </a:cubicBezTo>
                    <a:cubicBezTo>
                      <a:pt x="41" y="17"/>
                      <a:pt x="0" y="54"/>
                      <a:pt x="27" y="99"/>
                    </a:cubicBezTo>
                    <a:lnTo>
                      <a:pt x="194" y="179"/>
                    </a:ln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is1ïḓê"/>
              <p:cNvSpPr/>
              <p:nvPr/>
            </p:nvSpPr>
            <p:spPr bwMode="auto">
              <a:xfrm>
                <a:off x="5323" y="2617"/>
                <a:ext cx="73" cy="120"/>
              </a:xfrm>
              <a:custGeom>
                <a:avLst/>
                <a:gdLst>
                  <a:gd name="T0" fmla="*/ 0 w 41"/>
                  <a:gd name="T1" fmla="*/ 49 h 67"/>
                  <a:gd name="T2" fmla="*/ 18 w 41"/>
                  <a:gd name="T3" fmla="*/ 67 h 67"/>
                  <a:gd name="T4" fmla="*/ 23 w 41"/>
                  <a:gd name="T5" fmla="*/ 67 h 67"/>
                  <a:gd name="T6" fmla="*/ 41 w 41"/>
                  <a:gd name="T7" fmla="*/ 49 h 67"/>
                  <a:gd name="T8" fmla="*/ 41 w 41"/>
                  <a:gd name="T9" fmla="*/ 18 h 67"/>
                  <a:gd name="T10" fmla="*/ 23 w 41"/>
                  <a:gd name="T11" fmla="*/ 0 h 67"/>
                  <a:gd name="T12" fmla="*/ 18 w 41"/>
                  <a:gd name="T13" fmla="*/ 0 h 67"/>
                  <a:gd name="T14" fmla="*/ 0 w 41"/>
                  <a:gd name="T15" fmla="*/ 18 h 67"/>
                  <a:gd name="T16" fmla="*/ 0 w 41"/>
                  <a:gd name="T17" fmla="*/ 4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7">
                    <a:moveTo>
                      <a:pt x="0" y="49"/>
                    </a:moveTo>
                    <a:cubicBezTo>
                      <a:pt x="0" y="59"/>
                      <a:pt x="8" y="67"/>
                      <a:pt x="18" y="67"/>
                    </a:cubicBezTo>
                    <a:cubicBezTo>
                      <a:pt x="23" y="67"/>
                      <a:pt x="23" y="67"/>
                      <a:pt x="23" y="67"/>
                    </a:cubicBezTo>
                    <a:cubicBezTo>
                      <a:pt x="33" y="67"/>
                      <a:pt x="41" y="59"/>
                      <a:pt x="41" y="49"/>
                    </a:cubicBezTo>
                    <a:cubicBezTo>
                      <a:pt x="41" y="18"/>
                      <a:pt x="41" y="18"/>
                      <a:pt x="41" y="18"/>
                    </a:cubicBezTo>
                    <a:cubicBezTo>
                      <a:pt x="41" y="8"/>
                      <a:pt x="33" y="0"/>
                      <a:pt x="23" y="0"/>
                    </a:cubicBezTo>
                    <a:cubicBezTo>
                      <a:pt x="18" y="0"/>
                      <a:pt x="18" y="0"/>
                      <a:pt x="18" y="0"/>
                    </a:cubicBezTo>
                    <a:cubicBezTo>
                      <a:pt x="8" y="0"/>
                      <a:pt x="0" y="8"/>
                      <a:pt x="0" y="18"/>
                    </a:cubicBezTo>
                    <a:lnTo>
                      <a:pt x="0" y="49"/>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íślíďé"/>
              <p:cNvSpPr/>
              <p:nvPr/>
            </p:nvSpPr>
            <p:spPr bwMode="auto">
              <a:xfrm>
                <a:off x="5205" y="2361"/>
                <a:ext cx="369" cy="356"/>
              </a:xfrm>
              <a:custGeom>
                <a:avLst/>
                <a:gdLst>
                  <a:gd name="T0" fmla="*/ 73 w 206"/>
                  <a:gd name="T1" fmla="*/ 2 h 199"/>
                  <a:gd name="T2" fmla="*/ 125 w 206"/>
                  <a:gd name="T3" fmla="*/ 6 h 199"/>
                  <a:gd name="T4" fmla="*/ 181 w 206"/>
                  <a:gd name="T5" fmla="*/ 75 h 199"/>
                  <a:gd name="T6" fmla="*/ 179 w 206"/>
                  <a:gd name="T7" fmla="*/ 90 h 199"/>
                  <a:gd name="T8" fmla="*/ 180 w 206"/>
                  <a:gd name="T9" fmla="*/ 90 h 199"/>
                  <a:gd name="T10" fmla="*/ 183 w 206"/>
                  <a:gd name="T11" fmla="*/ 90 h 199"/>
                  <a:gd name="T12" fmla="*/ 183 w 206"/>
                  <a:gd name="T13" fmla="*/ 90 h 199"/>
                  <a:gd name="T14" fmla="*/ 205 w 206"/>
                  <a:gd name="T15" fmla="*/ 117 h 199"/>
                  <a:gd name="T16" fmla="*/ 205 w 206"/>
                  <a:gd name="T17" fmla="*/ 118 h 199"/>
                  <a:gd name="T18" fmla="*/ 179 w 206"/>
                  <a:gd name="T19" fmla="*/ 141 h 199"/>
                  <a:gd name="T20" fmla="*/ 179 w 206"/>
                  <a:gd name="T21" fmla="*/ 141 h 199"/>
                  <a:gd name="T22" fmla="*/ 175 w 206"/>
                  <a:gd name="T23" fmla="*/ 140 h 199"/>
                  <a:gd name="T24" fmla="*/ 175 w 206"/>
                  <a:gd name="T25" fmla="*/ 140 h 199"/>
                  <a:gd name="T26" fmla="*/ 110 w 206"/>
                  <a:gd name="T27" fmla="*/ 196 h 199"/>
                  <a:gd name="T28" fmla="*/ 58 w 206"/>
                  <a:gd name="T29" fmla="*/ 192 h 199"/>
                  <a:gd name="T30" fmla="*/ 2 w 206"/>
                  <a:gd name="T31" fmla="*/ 124 h 199"/>
                  <a:gd name="T32" fmla="*/ 8 w 206"/>
                  <a:gd name="T33" fmla="*/ 61 h 199"/>
                  <a:gd name="T34" fmla="*/ 73 w 206"/>
                  <a:gd name="T35" fmla="*/ 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9">
                    <a:moveTo>
                      <a:pt x="73" y="2"/>
                    </a:moveTo>
                    <a:cubicBezTo>
                      <a:pt x="125" y="6"/>
                      <a:pt x="125" y="6"/>
                      <a:pt x="125" y="6"/>
                    </a:cubicBezTo>
                    <a:cubicBezTo>
                      <a:pt x="159" y="9"/>
                      <a:pt x="183" y="40"/>
                      <a:pt x="181" y="75"/>
                    </a:cubicBezTo>
                    <a:cubicBezTo>
                      <a:pt x="179" y="90"/>
                      <a:pt x="179" y="90"/>
                      <a:pt x="179" y="90"/>
                    </a:cubicBezTo>
                    <a:cubicBezTo>
                      <a:pt x="180" y="90"/>
                      <a:pt x="180" y="90"/>
                      <a:pt x="180" y="90"/>
                    </a:cubicBezTo>
                    <a:cubicBezTo>
                      <a:pt x="181" y="90"/>
                      <a:pt x="182" y="90"/>
                      <a:pt x="183" y="90"/>
                    </a:cubicBezTo>
                    <a:cubicBezTo>
                      <a:pt x="183" y="90"/>
                      <a:pt x="183" y="90"/>
                      <a:pt x="183" y="90"/>
                    </a:cubicBezTo>
                    <a:cubicBezTo>
                      <a:pt x="197" y="91"/>
                      <a:pt x="206" y="103"/>
                      <a:pt x="205" y="117"/>
                    </a:cubicBezTo>
                    <a:cubicBezTo>
                      <a:pt x="205" y="118"/>
                      <a:pt x="205" y="118"/>
                      <a:pt x="205" y="118"/>
                    </a:cubicBezTo>
                    <a:cubicBezTo>
                      <a:pt x="204" y="132"/>
                      <a:pt x="193" y="142"/>
                      <a:pt x="179" y="141"/>
                    </a:cubicBezTo>
                    <a:cubicBezTo>
                      <a:pt x="179" y="141"/>
                      <a:pt x="179" y="141"/>
                      <a:pt x="179" y="141"/>
                    </a:cubicBezTo>
                    <a:cubicBezTo>
                      <a:pt x="178" y="141"/>
                      <a:pt x="177" y="140"/>
                      <a:pt x="175" y="140"/>
                    </a:cubicBezTo>
                    <a:cubicBezTo>
                      <a:pt x="175" y="140"/>
                      <a:pt x="175" y="140"/>
                      <a:pt x="175" y="140"/>
                    </a:cubicBezTo>
                    <a:cubicBezTo>
                      <a:pt x="171" y="174"/>
                      <a:pt x="142" y="199"/>
                      <a:pt x="110" y="196"/>
                    </a:cubicBezTo>
                    <a:cubicBezTo>
                      <a:pt x="58" y="192"/>
                      <a:pt x="58" y="192"/>
                      <a:pt x="58" y="192"/>
                    </a:cubicBezTo>
                    <a:cubicBezTo>
                      <a:pt x="25" y="189"/>
                      <a:pt x="0" y="159"/>
                      <a:pt x="2" y="124"/>
                    </a:cubicBezTo>
                    <a:cubicBezTo>
                      <a:pt x="8" y="61"/>
                      <a:pt x="8" y="61"/>
                      <a:pt x="8" y="61"/>
                    </a:cubicBezTo>
                    <a:cubicBezTo>
                      <a:pt x="10" y="26"/>
                      <a:pt x="40" y="0"/>
                      <a:pt x="73"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îṡľiďe"/>
              <p:cNvSpPr/>
              <p:nvPr/>
            </p:nvSpPr>
            <p:spPr bwMode="auto">
              <a:xfrm>
                <a:off x="5294" y="2324"/>
                <a:ext cx="240" cy="261"/>
              </a:xfrm>
              <a:custGeom>
                <a:avLst/>
                <a:gdLst>
                  <a:gd name="T0" fmla="*/ 108 w 134"/>
                  <a:gd name="T1" fmla="*/ 130 h 146"/>
                  <a:gd name="T2" fmla="*/ 95 w 134"/>
                  <a:gd name="T3" fmla="*/ 40 h 146"/>
                  <a:gd name="T4" fmla="*/ 52 w 134"/>
                  <a:gd name="T5" fmla="*/ 26 h 146"/>
                  <a:gd name="T6" fmla="*/ 14 w 134"/>
                  <a:gd name="T7" fmla="*/ 23 h 146"/>
                  <a:gd name="T8" fmla="*/ 16 w 134"/>
                  <a:gd name="T9" fmla="*/ 1 h 146"/>
                  <a:gd name="T10" fmla="*/ 57 w 134"/>
                  <a:gd name="T11" fmla="*/ 4 h 146"/>
                  <a:gd name="T12" fmla="*/ 110 w 134"/>
                  <a:gd name="T13" fmla="*/ 25 h 146"/>
                  <a:gd name="T14" fmla="*/ 132 w 134"/>
                  <a:gd name="T15" fmla="*/ 88 h 146"/>
                  <a:gd name="T16" fmla="*/ 129 w 134"/>
                  <a:gd name="T17" fmla="*/ 131 h 146"/>
                  <a:gd name="T18" fmla="*/ 108 w 134"/>
                  <a:gd name="T19"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46">
                    <a:moveTo>
                      <a:pt x="108" y="130"/>
                    </a:moveTo>
                    <a:cubicBezTo>
                      <a:pt x="110" y="100"/>
                      <a:pt x="120" y="63"/>
                      <a:pt x="95" y="40"/>
                    </a:cubicBezTo>
                    <a:cubicBezTo>
                      <a:pt x="82" y="29"/>
                      <a:pt x="68" y="28"/>
                      <a:pt x="52" y="26"/>
                    </a:cubicBezTo>
                    <a:cubicBezTo>
                      <a:pt x="39" y="25"/>
                      <a:pt x="27" y="24"/>
                      <a:pt x="14" y="23"/>
                    </a:cubicBezTo>
                    <a:cubicBezTo>
                      <a:pt x="0" y="22"/>
                      <a:pt x="2" y="0"/>
                      <a:pt x="16" y="1"/>
                    </a:cubicBezTo>
                    <a:cubicBezTo>
                      <a:pt x="30" y="2"/>
                      <a:pt x="43" y="3"/>
                      <a:pt x="57" y="4"/>
                    </a:cubicBezTo>
                    <a:cubicBezTo>
                      <a:pt x="77" y="6"/>
                      <a:pt x="95" y="10"/>
                      <a:pt x="110" y="25"/>
                    </a:cubicBezTo>
                    <a:cubicBezTo>
                      <a:pt x="127" y="41"/>
                      <a:pt x="134" y="64"/>
                      <a:pt x="132" y="88"/>
                    </a:cubicBezTo>
                    <a:cubicBezTo>
                      <a:pt x="131" y="102"/>
                      <a:pt x="130" y="117"/>
                      <a:pt x="129" y="131"/>
                    </a:cubicBezTo>
                    <a:cubicBezTo>
                      <a:pt x="128" y="146"/>
                      <a:pt x="107" y="144"/>
                      <a:pt x="108" y="130"/>
                    </a:cubicBez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iSļíḓé"/>
              <p:cNvSpPr/>
              <p:nvPr/>
            </p:nvSpPr>
            <p:spPr bwMode="auto">
              <a:xfrm>
                <a:off x="5382" y="2508"/>
                <a:ext cx="21" cy="29"/>
              </a:xfrm>
              <a:custGeom>
                <a:avLst/>
                <a:gdLst>
                  <a:gd name="T0" fmla="*/ 1 w 12"/>
                  <a:gd name="T1" fmla="*/ 8 h 16"/>
                  <a:gd name="T2" fmla="*/ 6 w 12"/>
                  <a:gd name="T3" fmla="*/ 16 h 16"/>
                  <a:gd name="T4" fmla="*/ 12 w 12"/>
                  <a:gd name="T5" fmla="*/ 9 h 16"/>
                  <a:gd name="T6" fmla="*/ 7 w 12"/>
                  <a:gd name="T7" fmla="*/ 0 h 16"/>
                  <a:gd name="T8" fmla="*/ 1 w 12"/>
                  <a:gd name="T9" fmla="*/ 8 h 16"/>
                </a:gdLst>
                <a:ahLst/>
                <a:cxnLst>
                  <a:cxn ang="0">
                    <a:pos x="T0" y="T1"/>
                  </a:cxn>
                  <a:cxn ang="0">
                    <a:pos x="T2" y="T3"/>
                  </a:cxn>
                  <a:cxn ang="0">
                    <a:pos x="T4" y="T5"/>
                  </a:cxn>
                  <a:cxn ang="0">
                    <a:pos x="T6" y="T7"/>
                  </a:cxn>
                  <a:cxn ang="0">
                    <a:pos x="T8" y="T9"/>
                  </a:cxn>
                </a:cxnLst>
                <a:rect l="0" t="0" r="r" b="b"/>
                <a:pathLst>
                  <a:path w="12" h="16">
                    <a:moveTo>
                      <a:pt x="1" y="8"/>
                    </a:moveTo>
                    <a:cubicBezTo>
                      <a:pt x="0" y="12"/>
                      <a:pt x="2" y="16"/>
                      <a:pt x="6" y="16"/>
                    </a:cubicBezTo>
                    <a:cubicBezTo>
                      <a:pt x="9" y="16"/>
                      <a:pt x="12" y="13"/>
                      <a:pt x="12" y="9"/>
                    </a:cubicBezTo>
                    <a:cubicBezTo>
                      <a:pt x="12" y="4"/>
                      <a:pt x="10" y="0"/>
                      <a:pt x="7" y="0"/>
                    </a:cubicBezTo>
                    <a:cubicBezTo>
                      <a:pt x="4" y="0"/>
                      <a:pt x="1" y="3"/>
                      <a:pt x="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ï$ḷîḑé"/>
              <p:cNvSpPr/>
              <p:nvPr/>
            </p:nvSpPr>
            <p:spPr bwMode="auto">
              <a:xfrm>
                <a:off x="5265" y="2499"/>
                <a:ext cx="22" cy="29"/>
              </a:xfrm>
              <a:custGeom>
                <a:avLst/>
                <a:gdLst>
                  <a:gd name="T0" fmla="*/ 1 w 12"/>
                  <a:gd name="T1" fmla="*/ 7 h 16"/>
                  <a:gd name="T2" fmla="*/ 6 w 12"/>
                  <a:gd name="T3" fmla="*/ 16 h 16"/>
                  <a:gd name="T4" fmla="*/ 12 w 12"/>
                  <a:gd name="T5" fmla="*/ 8 h 16"/>
                  <a:gd name="T6" fmla="*/ 7 w 12"/>
                  <a:gd name="T7" fmla="*/ 0 h 16"/>
                  <a:gd name="T8" fmla="*/ 1 w 12"/>
                  <a:gd name="T9" fmla="*/ 7 h 16"/>
                </a:gdLst>
                <a:ahLst/>
                <a:cxnLst>
                  <a:cxn ang="0">
                    <a:pos x="T0" y="T1"/>
                  </a:cxn>
                  <a:cxn ang="0">
                    <a:pos x="T2" y="T3"/>
                  </a:cxn>
                  <a:cxn ang="0">
                    <a:pos x="T4" y="T5"/>
                  </a:cxn>
                  <a:cxn ang="0">
                    <a:pos x="T6" y="T7"/>
                  </a:cxn>
                  <a:cxn ang="0">
                    <a:pos x="T8" y="T9"/>
                  </a:cxn>
                </a:cxnLst>
                <a:rect l="0" t="0" r="r" b="b"/>
                <a:pathLst>
                  <a:path w="12" h="16">
                    <a:moveTo>
                      <a:pt x="1" y="7"/>
                    </a:moveTo>
                    <a:cubicBezTo>
                      <a:pt x="0" y="12"/>
                      <a:pt x="2" y="16"/>
                      <a:pt x="6" y="16"/>
                    </a:cubicBezTo>
                    <a:cubicBezTo>
                      <a:pt x="9" y="16"/>
                      <a:pt x="12" y="13"/>
                      <a:pt x="12" y="8"/>
                    </a:cubicBezTo>
                    <a:cubicBezTo>
                      <a:pt x="12" y="4"/>
                      <a:pt x="10" y="0"/>
                      <a:pt x="7" y="0"/>
                    </a:cubicBezTo>
                    <a:cubicBezTo>
                      <a:pt x="4" y="0"/>
                      <a:pt x="1" y="3"/>
                      <a:pt x="1" y="7"/>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îsḷiḍê"/>
              <p:cNvSpPr/>
              <p:nvPr/>
            </p:nvSpPr>
            <p:spPr bwMode="auto">
              <a:xfrm>
                <a:off x="5253" y="2461"/>
                <a:ext cx="57" cy="29"/>
              </a:xfrm>
              <a:custGeom>
                <a:avLst/>
                <a:gdLst>
                  <a:gd name="T0" fmla="*/ 5 w 32"/>
                  <a:gd name="T1" fmla="*/ 13 h 16"/>
                  <a:gd name="T2" fmla="*/ 26 w 32"/>
                  <a:gd name="T3" fmla="*/ 14 h 16"/>
                  <a:gd name="T4" fmla="*/ 30 w 32"/>
                  <a:gd name="T5" fmla="*/ 11 h 16"/>
                  <a:gd name="T6" fmla="*/ 2 w 32"/>
                  <a:gd name="T7" fmla="*/ 9 h 16"/>
                  <a:gd name="T8" fmla="*/ 5 w 32"/>
                  <a:gd name="T9" fmla="*/ 13 h 16"/>
                </a:gdLst>
                <a:ahLst/>
                <a:cxnLst>
                  <a:cxn ang="0">
                    <a:pos x="T0" y="T1"/>
                  </a:cxn>
                  <a:cxn ang="0">
                    <a:pos x="T2" y="T3"/>
                  </a:cxn>
                  <a:cxn ang="0">
                    <a:pos x="T4" y="T5"/>
                  </a:cxn>
                  <a:cxn ang="0">
                    <a:pos x="T6" y="T7"/>
                  </a:cxn>
                  <a:cxn ang="0">
                    <a:pos x="T8" y="T9"/>
                  </a:cxn>
                </a:cxnLst>
                <a:rect l="0" t="0" r="r" b="b"/>
                <a:pathLst>
                  <a:path w="32" h="16">
                    <a:moveTo>
                      <a:pt x="5" y="13"/>
                    </a:moveTo>
                    <a:cubicBezTo>
                      <a:pt x="11" y="5"/>
                      <a:pt x="21" y="5"/>
                      <a:pt x="26" y="14"/>
                    </a:cubicBezTo>
                    <a:cubicBezTo>
                      <a:pt x="28" y="16"/>
                      <a:pt x="32" y="14"/>
                      <a:pt x="30" y="11"/>
                    </a:cubicBezTo>
                    <a:cubicBezTo>
                      <a:pt x="23" y="0"/>
                      <a:pt x="10" y="0"/>
                      <a:pt x="2" y="9"/>
                    </a:cubicBezTo>
                    <a:cubicBezTo>
                      <a:pt x="0" y="12"/>
                      <a:pt x="3" y="15"/>
                      <a:pt x="5"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2" name="íṩlïḓê"/>
              <p:cNvSpPr/>
              <p:nvPr/>
            </p:nvSpPr>
            <p:spPr bwMode="auto">
              <a:xfrm>
                <a:off x="5369" y="2469"/>
                <a:ext cx="58" cy="32"/>
              </a:xfrm>
              <a:custGeom>
                <a:avLst/>
                <a:gdLst>
                  <a:gd name="T0" fmla="*/ 30 w 32"/>
                  <a:gd name="T1" fmla="*/ 13 h 18"/>
                  <a:gd name="T2" fmla="*/ 2 w 32"/>
                  <a:gd name="T3" fmla="*/ 10 h 18"/>
                  <a:gd name="T4" fmla="*/ 5 w 32"/>
                  <a:gd name="T5" fmla="*/ 13 h 18"/>
                  <a:gd name="T6" fmla="*/ 26 w 32"/>
                  <a:gd name="T7" fmla="*/ 15 h 18"/>
                  <a:gd name="T8" fmla="*/ 30 w 32"/>
                  <a:gd name="T9" fmla="*/ 13 h 18"/>
                </a:gdLst>
                <a:ahLst/>
                <a:cxnLst>
                  <a:cxn ang="0">
                    <a:pos x="T0" y="T1"/>
                  </a:cxn>
                  <a:cxn ang="0">
                    <a:pos x="T2" y="T3"/>
                  </a:cxn>
                  <a:cxn ang="0">
                    <a:pos x="T4" y="T5"/>
                  </a:cxn>
                  <a:cxn ang="0">
                    <a:pos x="T6" y="T7"/>
                  </a:cxn>
                  <a:cxn ang="0">
                    <a:pos x="T8" y="T9"/>
                  </a:cxn>
                </a:cxnLst>
                <a:rect l="0" t="0" r="r" b="b"/>
                <a:pathLst>
                  <a:path w="32" h="18">
                    <a:moveTo>
                      <a:pt x="30" y="13"/>
                    </a:moveTo>
                    <a:cubicBezTo>
                      <a:pt x="23" y="3"/>
                      <a:pt x="10" y="0"/>
                      <a:pt x="2" y="10"/>
                    </a:cubicBezTo>
                    <a:cubicBezTo>
                      <a:pt x="0" y="12"/>
                      <a:pt x="3" y="16"/>
                      <a:pt x="5" y="13"/>
                    </a:cubicBezTo>
                    <a:cubicBezTo>
                      <a:pt x="12" y="6"/>
                      <a:pt x="21" y="7"/>
                      <a:pt x="26" y="15"/>
                    </a:cubicBezTo>
                    <a:cubicBezTo>
                      <a:pt x="28" y="18"/>
                      <a:pt x="32" y="16"/>
                      <a:pt x="30"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îŝļîḑê"/>
              <p:cNvSpPr/>
              <p:nvPr/>
            </p:nvSpPr>
            <p:spPr bwMode="auto">
              <a:xfrm>
                <a:off x="5222" y="2313"/>
                <a:ext cx="312" cy="206"/>
              </a:xfrm>
              <a:custGeom>
                <a:avLst/>
                <a:gdLst>
                  <a:gd name="T0" fmla="*/ 67 w 174"/>
                  <a:gd name="T1" fmla="*/ 50 h 115"/>
                  <a:gd name="T2" fmla="*/ 154 w 174"/>
                  <a:gd name="T3" fmla="*/ 115 h 115"/>
                  <a:gd name="T4" fmla="*/ 117 w 174"/>
                  <a:gd name="T5" fmla="*/ 13 h 115"/>
                  <a:gd name="T6" fmla="*/ 67 w 174"/>
                  <a:gd name="T7" fmla="*/ 50 h 115"/>
                </a:gdLst>
                <a:ahLst/>
                <a:cxnLst>
                  <a:cxn ang="0">
                    <a:pos x="T0" y="T1"/>
                  </a:cxn>
                  <a:cxn ang="0">
                    <a:pos x="T2" y="T3"/>
                  </a:cxn>
                  <a:cxn ang="0">
                    <a:pos x="T4" y="T5"/>
                  </a:cxn>
                  <a:cxn ang="0">
                    <a:pos x="T6" y="T7"/>
                  </a:cxn>
                </a:cxnLst>
                <a:rect l="0" t="0" r="r" b="b"/>
                <a:pathLst>
                  <a:path w="174" h="115">
                    <a:moveTo>
                      <a:pt x="67" y="50"/>
                    </a:moveTo>
                    <a:cubicBezTo>
                      <a:pt x="134" y="56"/>
                      <a:pt x="159" y="54"/>
                      <a:pt x="154" y="115"/>
                    </a:cubicBezTo>
                    <a:cubicBezTo>
                      <a:pt x="154" y="115"/>
                      <a:pt x="174" y="26"/>
                      <a:pt x="117" y="13"/>
                    </a:cubicBezTo>
                    <a:cubicBezTo>
                      <a:pt x="59" y="0"/>
                      <a:pt x="0" y="45"/>
                      <a:pt x="67" y="50"/>
                    </a:cubicBez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î$ļïḑè"/>
              <p:cNvSpPr/>
              <p:nvPr/>
            </p:nvSpPr>
            <p:spPr bwMode="auto">
              <a:xfrm>
                <a:off x="5267" y="2592"/>
                <a:ext cx="111" cy="63"/>
              </a:xfrm>
              <a:custGeom>
                <a:avLst/>
                <a:gdLst>
                  <a:gd name="T0" fmla="*/ 62 w 62"/>
                  <a:gd name="T1" fmla="*/ 5 h 35"/>
                  <a:gd name="T2" fmla="*/ 29 w 62"/>
                  <a:gd name="T3" fmla="*/ 33 h 35"/>
                  <a:gd name="T4" fmla="*/ 1 w 62"/>
                  <a:gd name="T5" fmla="*/ 0 h 35"/>
                  <a:gd name="T6" fmla="*/ 62 w 62"/>
                  <a:gd name="T7" fmla="*/ 5 h 35"/>
                </a:gdLst>
                <a:ahLst/>
                <a:cxnLst>
                  <a:cxn ang="0">
                    <a:pos x="T0" y="T1"/>
                  </a:cxn>
                  <a:cxn ang="0">
                    <a:pos x="T2" y="T3"/>
                  </a:cxn>
                  <a:cxn ang="0">
                    <a:pos x="T4" y="T5"/>
                  </a:cxn>
                  <a:cxn ang="0">
                    <a:pos x="T6" y="T7"/>
                  </a:cxn>
                </a:cxnLst>
                <a:rect l="0" t="0" r="r" b="b"/>
                <a:pathLst>
                  <a:path w="62" h="35">
                    <a:moveTo>
                      <a:pt x="62" y="5"/>
                    </a:moveTo>
                    <a:cubicBezTo>
                      <a:pt x="61" y="22"/>
                      <a:pt x="46" y="35"/>
                      <a:pt x="29" y="33"/>
                    </a:cubicBezTo>
                    <a:cubicBezTo>
                      <a:pt x="12" y="32"/>
                      <a:pt x="0" y="17"/>
                      <a:pt x="1" y="0"/>
                    </a:cubicBezTo>
                    <a:lnTo>
                      <a:pt x="6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5" name="íṣľídé"/>
              <p:cNvSpPr/>
              <p:nvPr/>
            </p:nvSpPr>
            <p:spPr bwMode="auto">
              <a:xfrm>
                <a:off x="4669"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iṧḷîďé"/>
              <p:cNvSpPr/>
              <p:nvPr/>
            </p:nvSpPr>
            <p:spPr bwMode="auto">
              <a:xfrm>
                <a:off x="4470"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ïṥḻîḑé"/>
              <p:cNvSpPr/>
              <p:nvPr/>
            </p:nvSpPr>
            <p:spPr bwMode="auto">
              <a:xfrm>
                <a:off x="4488" y="4214"/>
                <a:ext cx="186" cy="108"/>
              </a:xfrm>
              <a:custGeom>
                <a:avLst/>
                <a:gdLst>
                  <a:gd name="T0" fmla="*/ 0 w 104"/>
                  <a:gd name="T1" fmla="*/ 47 h 60"/>
                  <a:gd name="T2" fmla="*/ 27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2 w 104"/>
                  <a:gd name="T19" fmla="*/ 60 h 60"/>
                  <a:gd name="T20" fmla="*/ 48 w 104"/>
                  <a:gd name="T21" fmla="*/ 60 h 60"/>
                  <a:gd name="T22" fmla="*/ 37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2" y="19"/>
                      <a:pt x="27"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3" y="55"/>
                      <a:pt x="98" y="60"/>
                      <a:pt x="92" y="60"/>
                    </a:cubicBezTo>
                    <a:cubicBezTo>
                      <a:pt x="48" y="60"/>
                      <a:pt x="48" y="60"/>
                      <a:pt x="48" y="60"/>
                    </a:cubicBezTo>
                    <a:cubicBezTo>
                      <a:pt x="42" y="60"/>
                      <a:pt x="37" y="55"/>
                      <a:pt x="37" y="49"/>
                    </a:cubicBezTo>
                    <a:cubicBezTo>
                      <a:pt x="0" y="49"/>
                      <a:pt x="0" y="49"/>
                      <a:pt x="0" y="49"/>
                    </a:cubicBezTo>
                    <a:lnTo>
                      <a:pt x="0" y="4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8" name="ï$ľîḓe"/>
              <p:cNvSpPr/>
              <p:nvPr/>
            </p:nvSpPr>
            <p:spPr bwMode="auto">
              <a:xfrm>
                <a:off x="4685" y="4214"/>
                <a:ext cx="186" cy="108"/>
              </a:xfrm>
              <a:custGeom>
                <a:avLst/>
                <a:gdLst>
                  <a:gd name="T0" fmla="*/ 0 w 104"/>
                  <a:gd name="T1" fmla="*/ 47 h 60"/>
                  <a:gd name="T2" fmla="*/ 28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3 w 104"/>
                  <a:gd name="T19" fmla="*/ 60 h 60"/>
                  <a:gd name="T20" fmla="*/ 48 w 104"/>
                  <a:gd name="T21" fmla="*/ 60 h 60"/>
                  <a:gd name="T22" fmla="*/ 38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3" y="19"/>
                      <a:pt x="28"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4" y="55"/>
                      <a:pt x="99" y="60"/>
                      <a:pt x="93" y="60"/>
                    </a:cubicBezTo>
                    <a:cubicBezTo>
                      <a:pt x="48" y="60"/>
                      <a:pt x="48" y="60"/>
                      <a:pt x="48" y="60"/>
                    </a:cubicBezTo>
                    <a:cubicBezTo>
                      <a:pt x="42" y="60"/>
                      <a:pt x="38" y="55"/>
                      <a:pt x="38" y="49"/>
                    </a:cubicBezTo>
                    <a:cubicBezTo>
                      <a:pt x="0" y="49"/>
                      <a:pt x="0" y="49"/>
                      <a:pt x="0" y="49"/>
                    </a:cubicBezTo>
                    <a:lnTo>
                      <a:pt x="0" y="4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9" name="i$ļïdè"/>
              <p:cNvSpPr/>
              <p:nvPr/>
            </p:nvSpPr>
            <p:spPr bwMode="auto">
              <a:xfrm>
                <a:off x="4470"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0" name="ïṧļíḓê"/>
              <p:cNvSpPr/>
              <p:nvPr/>
            </p:nvSpPr>
            <p:spPr bwMode="auto">
              <a:xfrm>
                <a:off x="4669"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1" name="ísľïďê"/>
              <p:cNvSpPr/>
              <p:nvPr/>
            </p:nvSpPr>
            <p:spPr bwMode="auto">
              <a:xfrm>
                <a:off x="4669"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2" name="íşḻïḑe"/>
              <p:cNvSpPr/>
              <p:nvPr/>
            </p:nvSpPr>
            <p:spPr bwMode="auto">
              <a:xfrm>
                <a:off x="4470"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3" name="ïSļidè"/>
              <p:cNvSpPr/>
              <p:nvPr/>
            </p:nvSpPr>
            <p:spPr bwMode="auto">
              <a:xfrm>
                <a:off x="4488" y="4214"/>
                <a:ext cx="186" cy="108"/>
              </a:xfrm>
              <a:custGeom>
                <a:avLst/>
                <a:gdLst>
                  <a:gd name="T0" fmla="*/ 0 w 104"/>
                  <a:gd name="T1" fmla="*/ 47 h 60"/>
                  <a:gd name="T2" fmla="*/ 27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2 w 104"/>
                  <a:gd name="T19" fmla="*/ 60 h 60"/>
                  <a:gd name="T20" fmla="*/ 48 w 104"/>
                  <a:gd name="T21" fmla="*/ 60 h 60"/>
                  <a:gd name="T22" fmla="*/ 37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2" y="19"/>
                      <a:pt x="27"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3" y="55"/>
                      <a:pt x="98" y="60"/>
                      <a:pt x="92" y="60"/>
                    </a:cubicBezTo>
                    <a:cubicBezTo>
                      <a:pt x="48" y="60"/>
                      <a:pt x="48" y="60"/>
                      <a:pt x="48" y="60"/>
                    </a:cubicBezTo>
                    <a:cubicBezTo>
                      <a:pt x="42" y="60"/>
                      <a:pt x="37" y="55"/>
                      <a:pt x="37" y="49"/>
                    </a:cubicBezTo>
                    <a:cubicBezTo>
                      <a:pt x="0" y="49"/>
                      <a:pt x="0" y="49"/>
                      <a:pt x="0" y="49"/>
                    </a:cubicBezTo>
                    <a:lnTo>
                      <a:pt x="0" y="47"/>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4" name="ïŝḻíḋê"/>
              <p:cNvSpPr/>
              <p:nvPr/>
            </p:nvSpPr>
            <p:spPr bwMode="auto">
              <a:xfrm>
                <a:off x="4685" y="4214"/>
                <a:ext cx="186" cy="108"/>
              </a:xfrm>
              <a:custGeom>
                <a:avLst/>
                <a:gdLst>
                  <a:gd name="T0" fmla="*/ 0 w 104"/>
                  <a:gd name="T1" fmla="*/ 47 h 60"/>
                  <a:gd name="T2" fmla="*/ 28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3 w 104"/>
                  <a:gd name="T19" fmla="*/ 60 h 60"/>
                  <a:gd name="T20" fmla="*/ 48 w 104"/>
                  <a:gd name="T21" fmla="*/ 60 h 60"/>
                  <a:gd name="T22" fmla="*/ 38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3" y="19"/>
                      <a:pt x="28"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4" y="55"/>
                      <a:pt x="99" y="60"/>
                      <a:pt x="93" y="60"/>
                    </a:cubicBezTo>
                    <a:cubicBezTo>
                      <a:pt x="48" y="60"/>
                      <a:pt x="48" y="60"/>
                      <a:pt x="48" y="60"/>
                    </a:cubicBezTo>
                    <a:cubicBezTo>
                      <a:pt x="42" y="60"/>
                      <a:pt x="38" y="55"/>
                      <a:pt x="38" y="49"/>
                    </a:cubicBezTo>
                    <a:cubicBezTo>
                      <a:pt x="0" y="49"/>
                      <a:pt x="0" y="49"/>
                      <a:pt x="0" y="49"/>
                    </a:cubicBezTo>
                    <a:lnTo>
                      <a:pt x="0" y="47"/>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5" name="ï$ḷíḓe"/>
              <p:cNvSpPr/>
              <p:nvPr/>
            </p:nvSpPr>
            <p:spPr bwMode="auto">
              <a:xfrm>
                <a:off x="4470"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6" name="iṥḷidé"/>
              <p:cNvSpPr/>
              <p:nvPr/>
            </p:nvSpPr>
            <p:spPr bwMode="auto">
              <a:xfrm>
                <a:off x="4669"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7" name="işľíḋê"/>
              <p:cNvSpPr/>
              <p:nvPr/>
            </p:nvSpPr>
            <p:spPr bwMode="auto">
              <a:xfrm>
                <a:off x="4547" y="3613"/>
                <a:ext cx="335" cy="625"/>
              </a:xfrm>
              <a:custGeom>
                <a:avLst/>
                <a:gdLst>
                  <a:gd name="T0" fmla="*/ 101 w 187"/>
                  <a:gd name="T1" fmla="*/ 340 h 349"/>
                  <a:gd name="T2" fmla="*/ 101 w 187"/>
                  <a:gd name="T3" fmla="*/ 61 h 349"/>
                  <a:gd name="T4" fmla="*/ 87 w 187"/>
                  <a:gd name="T5" fmla="*/ 61 h 349"/>
                  <a:gd name="T6" fmla="*/ 86 w 187"/>
                  <a:gd name="T7" fmla="*/ 340 h 349"/>
                  <a:gd name="T8" fmla="*/ 83 w 187"/>
                  <a:gd name="T9" fmla="*/ 341 h 349"/>
                  <a:gd name="T10" fmla="*/ 0 w 187"/>
                  <a:gd name="T11" fmla="*/ 339 h 349"/>
                  <a:gd name="T12" fmla="*/ 0 w 187"/>
                  <a:gd name="T13" fmla="*/ 339 h 349"/>
                  <a:gd name="T14" fmla="*/ 1 w 187"/>
                  <a:gd name="T15" fmla="*/ 0 h 349"/>
                  <a:gd name="T16" fmla="*/ 187 w 187"/>
                  <a:gd name="T17" fmla="*/ 0 h 349"/>
                  <a:gd name="T18" fmla="*/ 187 w 187"/>
                  <a:gd name="T19" fmla="*/ 339 h 349"/>
                  <a:gd name="T20" fmla="*/ 185 w 187"/>
                  <a:gd name="T21" fmla="*/ 340 h 349"/>
                  <a:gd name="T22" fmla="*/ 102 w 187"/>
                  <a:gd name="T23" fmla="*/ 340 h 349"/>
                  <a:gd name="T24" fmla="*/ 101 w 187"/>
                  <a:gd name="T25" fmla="*/ 34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49">
                    <a:moveTo>
                      <a:pt x="101" y="340"/>
                    </a:moveTo>
                    <a:cubicBezTo>
                      <a:pt x="101" y="61"/>
                      <a:pt x="101" y="61"/>
                      <a:pt x="101" y="61"/>
                    </a:cubicBezTo>
                    <a:cubicBezTo>
                      <a:pt x="87" y="61"/>
                      <a:pt x="87" y="61"/>
                      <a:pt x="87" y="61"/>
                    </a:cubicBezTo>
                    <a:cubicBezTo>
                      <a:pt x="86" y="340"/>
                      <a:pt x="86" y="340"/>
                      <a:pt x="86" y="340"/>
                    </a:cubicBezTo>
                    <a:cubicBezTo>
                      <a:pt x="83" y="341"/>
                      <a:pt x="83" y="341"/>
                      <a:pt x="83" y="341"/>
                    </a:cubicBezTo>
                    <a:cubicBezTo>
                      <a:pt x="56" y="349"/>
                      <a:pt x="27" y="348"/>
                      <a:pt x="0" y="339"/>
                    </a:cubicBezTo>
                    <a:cubicBezTo>
                      <a:pt x="0" y="339"/>
                      <a:pt x="0" y="339"/>
                      <a:pt x="0" y="339"/>
                    </a:cubicBezTo>
                    <a:cubicBezTo>
                      <a:pt x="1" y="0"/>
                      <a:pt x="1" y="0"/>
                      <a:pt x="1" y="0"/>
                    </a:cubicBezTo>
                    <a:cubicBezTo>
                      <a:pt x="187" y="0"/>
                      <a:pt x="187" y="0"/>
                      <a:pt x="187" y="0"/>
                    </a:cubicBezTo>
                    <a:cubicBezTo>
                      <a:pt x="187" y="339"/>
                      <a:pt x="187" y="339"/>
                      <a:pt x="187" y="339"/>
                    </a:cubicBezTo>
                    <a:cubicBezTo>
                      <a:pt x="185" y="340"/>
                      <a:pt x="185" y="340"/>
                      <a:pt x="185" y="340"/>
                    </a:cubicBezTo>
                    <a:cubicBezTo>
                      <a:pt x="158" y="349"/>
                      <a:pt x="129" y="349"/>
                      <a:pt x="102" y="340"/>
                    </a:cubicBezTo>
                    <a:lnTo>
                      <a:pt x="101" y="34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7" name="i$ļîde"/>
            <p:cNvSpPr/>
            <p:nvPr/>
          </p:nvSpPr>
          <p:spPr bwMode="auto">
            <a:xfrm>
              <a:off x="6906560" y="5362083"/>
              <a:ext cx="386978" cy="160369"/>
            </a:xfrm>
            <a:custGeom>
              <a:avLst/>
              <a:gdLst>
                <a:gd name="T0" fmla="*/ 333 w 333"/>
                <a:gd name="T1" fmla="*/ 0 h 138"/>
                <a:gd name="T2" fmla="*/ 0 w 333"/>
                <a:gd name="T3" fmla="*/ 0 h 138"/>
                <a:gd name="T4" fmla="*/ 2 w 333"/>
                <a:gd name="T5" fmla="*/ 138 h 138"/>
                <a:gd name="T6" fmla="*/ 154 w 333"/>
                <a:gd name="T7" fmla="*/ 138 h 138"/>
                <a:gd name="T8" fmla="*/ 154 w 333"/>
                <a:gd name="T9" fmla="*/ 108 h 138"/>
                <a:gd name="T10" fmla="*/ 179 w 333"/>
                <a:gd name="T11" fmla="*/ 108 h 138"/>
                <a:gd name="T12" fmla="*/ 179 w 333"/>
                <a:gd name="T13" fmla="*/ 138 h 138"/>
                <a:gd name="T14" fmla="*/ 331 w 333"/>
                <a:gd name="T15" fmla="*/ 138 h 138"/>
                <a:gd name="T16" fmla="*/ 333 w 333"/>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138">
                  <a:moveTo>
                    <a:pt x="333" y="0"/>
                  </a:moveTo>
                  <a:lnTo>
                    <a:pt x="0" y="0"/>
                  </a:lnTo>
                  <a:lnTo>
                    <a:pt x="2" y="138"/>
                  </a:lnTo>
                  <a:lnTo>
                    <a:pt x="154" y="138"/>
                  </a:lnTo>
                  <a:lnTo>
                    <a:pt x="154" y="108"/>
                  </a:lnTo>
                  <a:lnTo>
                    <a:pt x="179" y="108"/>
                  </a:lnTo>
                  <a:lnTo>
                    <a:pt x="179" y="138"/>
                  </a:lnTo>
                  <a:lnTo>
                    <a:pt x="331" y="138"/>
                  </a:lnTo>
                  <a:lnTo>
                    <a:pt x="333"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šḷíḍe"/>
            <p:cNvSpPr/>
            <p:nvPr/>
          </p:nvSpPr>
          <p:spPr bwMode="auto">
            <a:xfrm>
              <a:off x="6638117" y="4555589"/>
              <a:ext cx="197556" cy="187097"/>
            </a:xfrm>
            <a:custGeom>
              <a:avLst/>
              <a:gdLst>
                <a:gd name="T0" fmla="*/ 63 w 95"/>
                <a:gd name="T1" fmla="*/ 82 h 90"/>
                <a:gd name="T2" fmla="*/ 15 w 95"/>
                <a:gd name="T3" fmla="*/ 25 h 90"/>
                <a:gd name="T4" fmla="*/ 14 w 95"/>
                <a:gd name="T5" fmla="*/ 2 h 90"/>
                <a:gd name="T6" fmla="*/ 53 w 95"/>
                <a:gd name="T7" fmla="*/ 42 h 90"/>
                <a:gd name="T8" fmla="*/ 43 w 95"/>
                <a:gd name="T9" fmla="*/ 22 h 90"/>
                <a:gd name="T10" fmla="*/ 65 w 95"/>
                <a:gd name="T11" fmla="*/ 36 h 90"/>
                <a:gd name="T12" fmla="*/ 84 w 95"/>
                <a:gd name="T13" fmla="*/ 55 h 90"/>
                <a:gd name="T14" fmla="*/ 63 w 95"/>
                <a:gd name="T15" fmla="*/ 8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0">
                  <a:moveTo>
                    <a:pt x="63" y="82"/>
                  </a:moveTo>
                  <a:cubicBezTo>
                    <a:pt x="45" y="74"/>
                    <a:pt x="20" y="57"/>
                    <a:pt x="15" y="25"/>
                  </a:cubicBezTo>
                  <a:cubicBezTo>
                    <a:pt x="15" y="25"/>
                    <a:pt x="0" y="0"/>
                    <a:pt x="14" y="2"/>
                  </a:cubicBezTo>
                  <a:cubicBezTo>
                    <a:pt x="29" y="3"/>
                    <a:pt x="32" y="30"/>
                    <a:pt x="53" y="42"/>
                  </a:cubicBezTo>
                  <a:cubicBezTo>
                    <a:pt x="53" y="42"/>
                    <a:pt x="41" y="33"/>
                    <a:pt x="43" y="22"/>
                  </a:cubicBezTo>
                  <a:cubicBezTo>
                    <a:pt x="45" y="11"/>
                    <a:pt x="54" y="21"/>
                    <a:pt x="65" y="36"/>
                  </a:cubicBezTo>
                  <a:cubicBezTo>
                    <a:pt x="69" y="43"/>
                    <a:pt x="78" y="48"/>
                    <a:pt x="84" y="55"/>
                  </a:cubicBezTo>
                  <a:cubicBezTo>
                    <a:pt x="95" y="70"/>
                    <a:pt x="79" y="90"/>
                    <a:pt x="63" y="82"/>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ïSḷîďé"/>
            <p:cNvSpPr/>
            <p:nvPr/>
          </p:nvSpPr>
          <p:spPr bwMode="auto">
            <a:xfrm>
              <a:off x="6704356" y="4689231"/>
              <a:ext cx="128993" cy="76698"/>
            </a:xfrm>
            <a:custGeom>
              <a:avLst/>
              <a:gdLst>
                <a:gd name="T0" fmla="*/ 0 w 62"/>
                <a:gd name="T1" fmla="*/ 27 h 37"/>
                <a:gd name="T2" fmla="*/ 1 w 62"/>
                <a:gd name="T3" fmla="*/ 27 h 37"/>
                <a:gd name="T4" fmla="*/ 57 w 62"/>
                <a:gd name="T5" fmla="*/ 37 h 37"/>
                <a:gd name="T6" fmla="*/ 58 w 62"/>
                <a:gd name="T7" fmla="*/ 37 h 37"/>
                <a:gd name="T8" fmla="*/ 62 w 62"/>
                <a:gd name="T9" fmla="*/ 16 h 37"/>
                <a:gd name="T10" fmla="*/ 61 w 62"/>
                <a:gd name="T11" fmla="*/ 15 h 37"/>
                <a:gd name="T12" fmla="*/ 4 w 62"/>
                <a:gd name="T13" fmla="*/ 6 h 37"/>
                <a:gd name="T14" fmla="*/ 4 w 62"/>
                <a:gd name="T15" fmla="*/ 6 h 37"/>
                <a:gd name="T16" fmla="*/ 0 w 62"/>
                <a:gd name="T1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0" y="27"/>
                  </a:moveTo>
                  <a:cubicBezTo>
                    <a:pt x="1" y="27"/>
                    <a:pt x="1" y="27"/>
                    <a:pt x="1" y="27"/>
                  </a:cubicBezTo>
                  <a:cubicBezTo>
                    <a:pt x="21" y="22"/>
                    <a:pt x="41" y="25"/>
                    <a:pt x="57" y="37"/>
                  </a:cubicBezTo>
                  <a:cubicBezTo>
                    <a:pt x="58" y="37"/>
                    <a:pt x="58" y="37"/>
                    <a:pt x="58" y="37"/>
                  </a:cubicBezTo>
                  <a:cubicBezTo>
                    <a:pt x="62" y="16"/>
                    <a:pt x="62" y="16"/>
                    <a:pt x="62" y="16"/>
                  </a:cubicBezTo>
                  <a:cubicBezTo>
                    <a:pt x="61" y="15"/>
                    <a:pt x="61" y="15"/>
                    <a:pt x="61" y="15"/>
                  </a:cubicBezTo>
                  <a:cubicBezTo>
                    <a:pt x="44" y="4"/>
                    <a:pt x="24" y="0"/>
                    <a:pt x="4" y="6"/>
                  </a:cubicBezTo>
                  <a:cubicBezTo>
                    <a:pt x="4" y="6"/>
                    <a:pt x="4" y="6"/>
                    <a:pt x="4" y="6"/>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šlïḓe"/>
            <p:cNvSpPr/>
            <p:nvPr/>
          </p:nvSpPr>
          <p:spPr bwMode="auto">
            <a:xfrm>
              <a:off x="6864725" y="4299929"/>
              <a:ext cx="481107" cy="460189"/>
            </a:xfrm>
            <a:custGeom>
              <a:avLst/>
              <a:gdLst>
                <a:gd name="T0" fmla="*/ 80 w 231"/>
                <a:gd name="T1" fmla="*/ 3 h 221"/>
                <a:gd name="T2" fmla="*/ 138 w 231"/>
                <a:gd name="T3" fmla="*/ 6 h 221"/>
                <a:gd name="T4" fmla="*/ 201 w 231"/>
                <a:gd name="T5" fmla="*/ 82 h 221"/>
                <a:gd name="T6" fmla="*/ 200 w 231"/>
                <a:gd name="T7" fmla="*/ 99 h 221"/>
                <a:gd name="T8" fmla="*/ 200 w 231"/>
                <a:gd name="T9" fmla="*/ 99 h 221"/>
                <a:gd name="T10" fmla="*/ 204 w 231"/>
                <a:gd name="T11" fmla="*/ 99 h 221"/>
                <a:gd name="T12" fmla="*/ 205 w 231"/>
                <a:gd name="T13" fmla="*/ 99 h 221"/>
                <a:gd name="T14" fmla="*/ 230 w 231"/>
                <a:gd name="T15" fmla="*/ 129 h 221"/>
                <a:gd name="T16" fmla="*/ 230 w 231"/>
                <a:gd name="T17" fmla="*/ 129 h 221"/>
                <a:gd name="T18" fmla="*/ 201 w 231"/>
                <a:gd name="T19" fmla="*/ 156 h 221"/>
                <a:gd name="T20" fmla="*/ 200 w 231"/>
                <a:gd name="T21" fmla="*/ 156 h 221"/>
                <a:gd name="T22" fmla="*/ 197 w 231"/>
                <a:gd name="T23" fmla="*/ 155 h 221"/>
                <a:gd name="T24" fmla="*/ 196 w 231"/>
                <a:gd name="T25" fmla="*/ 155 h 221"/>
                <a:gd name="T26" fmla="*/ 124 w 231"/>
                <a:gd name="T27" fmla="*/ 219 h 221"/>
                <a:gd name="T28" fmla="*/ 66 w 231"/>
                <a:gd name="T29" fmla="*/ 215 h 221"/>
                <a:gd name="T30" fmla="*/ 3 w 231"/>
                <a:gd name="T31" fmla="*/ 139 h 221"/>
                <a:gd name="T32" fmla="*/ 7 w 231"/>
                <a:gd name="T33" fmla="*/ 69 h 221"/>
                <a:gd name="T34" fmla="*/ 80 w 231"/>
                <a:gd name="T35"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221">
                  <a:moveTo>
                    <a:pt x="80" y="3"/>
                  </a:moveTo>
                  <a:cubicBezTo>
                    <a:pt x="138" y="6"/>
                    <a:pt x="138" y="6"/>
                    <a:pt x="138" y="6"/>
                  </a:cubicBezTo>
                  <a:cubicBezTo>
                    <a:pt x="175" y="9"/>
                    <a:pt x="204" y="43"/>
                    <a:pt x="201" y="82"/>
                  </a:cubicBezTo>
                  <a:cubicBezTo>
                    <a:pt x="200" y="99"/>
                    <a:pt x="200" y="99"/>
                    <a:pt x="200" y="99"/>
                  </a:cubicBezTo>
                  <a:cubicBezTo>
                    <a:pt x="200" y="99"/>
                    <a:pt x="200" y="99"/>
                    <a:pt x="200" y="99"/>
                  </a:cubicBezTo>
                  <a:cubicBezTo>
                    <a:pt x="202" y="99"/>
                    <a:pt x="203" y="99"/>
                    <a:pt x="204" y="99"/>
                  </a:cubicBezTo>
                  <a:cubicBezTo>
                    <a:pt x="205" y="99"/>
                    <a:pt x="205" y="99"/>
                    <a:pt x="205" y="99"/>
                  </a:cubicBezTo>
                  <a:cubicBezTo>
                    <a:pt x="219" y="100"/>
                    <a:pt x="231" y="113"/>
                    <a:pt x="230" y="129"/>
                  </a:cubicBezTo>
                  <a:cubicBezTo>
                    <a:pt x="230" y="129"/>
                    <a:pt x="230" y="129"/>
                    <a:pt x="230" y="129"/>
                  </a:cubicBezTo>
                  <a:cubicBezTo>
                    <a:pt x="229" y="145"/>
                    <a:pt x="216" y="157"/>
                    <a:pt x="201" y="156"/>
                  </a:cubicBezTo>
                  <a:cubicBezTo>
                    <a:pt x="200" y="156"/>
                    <a:pt x="200" y="156"/>
                    <a:pt x="200" y="156"/>
                  </a:cubicBezTo>
                  <a:cubicBezTo>
                    <a:pt x="199" y="156"/>
                    <a:pt x="198" y="155"/>
                    <a:pt x="197" y="155"/>
                  </a:cubicBezTo>
                  <a:cubicBezTo>
                    <a:pt x="196" y="155"/>
                    <a:pt x="196" y="155"/>
                    <a:pt x="196" y="155"/>
                  </a:cubicBezTo>
                  <a:cubicBezTo>
                    <a:pt x="192" y="193"/>
                    <a:pt x="161" y="221"/>
                    <a:pt x="124" y="219"/>
                  </a:cubicBezTo>
                  <a:cubicBezTo>
                    <a:pt x="66" y="215"/>
                    <a:pt x="66" y="215"/>
                    <a:pt x="66" y="215"/>
                  </a:cubicBezTo>
                  <a:cubicBezTo>
                    <a:pt x="29" y="213"/>
                    <a:pt x="0" y="179"/>
                    <a:pt x="3" y="139"/>
                  </a:cubicBezTo>
                  <a:cubicBezTo>
                    <a:pt x="7" y="69"/>
                    <a:pt x="7" y="69"/>
                    <a:pt x="7" y="69"/>
                  </a:cubicBezTo>
                  <a:cubicBezTo>
                    <a:pt x="10" y="30"/>
                    <a:pt x="43" y="0"/>
                    <a:pt x="80"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ŝḻiďe"/>
            <p:cNvSpPr/>
            <p:nvPr/>
          </p:nvSpPr>
          <p:spPr bwMode="auto">
            <a:xfrm>
              <a:off x="6977448" y="4289470"/>
              <a:ext cx="332359" cy="310279"/>
            </a:xfrm>
            <a:custGeom>
              <a:avLst/>
              <a:gdLst>
                <a:gd name="T0" fmla="*/ 136 w 160"/>
                <a:gd name="T1" fmla="*/ 133 h 149"/>
                <a:gd name="T2" fmla="*/ 109 w 160"/>
                <a:gd name="T3" fmla="*/ 36 h 149"/>
                <a:gd name="T4" fmla="*/ 59 w 160"/>
                <a:gd name="T5" fmla="*/ 27 h 149"/>
                <a:gd name="T6" fmla="*/ 16 w 160"/>
                <a:gd name="T7" fmla="*/ 29 h 149"/>
                <a:gd name="T8" fmla="*/ 15 w 160"/>
                <a:gd name="T9" fmla="*/ 4 h 149"/>
                <a:gd name="T10" fmla="*/ 62 w 160"/>
                <a:gd name="T11" fmla="*/ 2 h 149"/>
                <a:gd name="T12" fmla="*/ 124 w 160"/>
                <a:gd name="T13" fmla="*/ 17 h 149"/>
                <a:gd name="T14" fmla="*/ 157 w 160"/>
                <a:gd name="T15" fmla="*/ 84 h 149"/>
                <a:gd name="T16" fmla="*/ 160 w 160"/>
                <a:gd name="T17" fmla="*/ 132 h 149"/>
                <a:gd name="T18" fmla="*/ 136 w 160"/>
                <a:gd name="T19" fmla="*/ 1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49">
                  <a:moveTo>
                    <a:pt x="136" y="133"/>
                  </a:moveTo>
                  <a:cubicBezTo>
                    <a:pt x="134" y="100"/>
                    <a:pt x="139" y="57"/>
                    <a:pt x="109" y="36"/>
                  </a:cubicBezTo>
                  <a:cubicBezTo>
                    <a:pt x="93" y="25"/>
                    <a:pt x="77" y="26"/>
                    <a:pt x="59" y="27"/>
                  </a:cubicBezTo>
                  <a:cubicBezTo>
                    <a:pt x="45" y="27"/>
                    <a:pt x="31" y="28"/>
                    <a:pt x="16" y="29"/>
                  </a:cubicBezTo>
                  <a:cubicBezTo>
                    <a:pt x="1" y="30"/>
                    <a:pt x="0" y="5"/>
                    <a:pt x="15" y="4"/>
                  </a:cubicBezTo>
                  <a:cubicBezTo>
                    <a:pt x="31" y="3"/>
                    <a:pt x="46" y="2"/>
                    <a:pt x="62" y="2"/>
                  </a:cubicBezTo>
                  <a:cubicBezTo>
                    <a:pt x="84" y="0"/>
                    <a:pt x="105" y="3"/>
                    <a:pt x="124" y="17"/>
                  </a:cubicBezTo>
                  <a:cubicBezTo>
                    <a:pt x="145" y="32"/>
                    <a:pt x="156" y="57"/>
                    <a:pt x="157" y="84"/>
                  </a:cubicBezTo>
                  <a:cubicBezTo>
                    <a:pt x="158" y="100"/>
                    <a:pt x="159" y="116"/>
                    <a:pt x="160" y="132"/>
                  </a:cubicBezTo>
                  <a:cubicBezTo>
                    <a:pt x="160" y="148"/>
                    <a:pt x="137" y="149"/>
                    <a:pt x="136" y="13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ṥľïḋe"/>
            <p:cNvSpPr/>
            <p:nvPr/>
          </p:nvSpPr>
          <p:spPr bwMode="auto">
            <a:xfrm>
              <a:off x="6877508" y="4196503"/>
              <a:ext cx="511321" cy="503187"/>
            </a:xfrm>
            <a:custGeom>
              <a:avLst/>
              <a:gdLst>
                <a:gd name="T0" fmla="*/ 203 w 246"/>
                <a:gd name="T1" fmla="*/ 204 h 242"/>
                <a:gd name="T2" fmla="*/ 201 w 246"/>
                <a:gd name="T3" fmla="*/ 67 h 242"/>
                <a:gd name="T4" fmla="*/ 79 w 246"/>
                <a:gd name="T5" fmla="*/ 17 h 242"/>
                <a:gd name="T6" fmla="*/ 77 w 246"/>
                <a:gd name="T7" fmla="*/ 16 h 242"/>
                <a:gd name="T8" fmla="*/ 2 w 246"/>
                <a:gd name="T9" fmla="*/ 56 h 242"/>
                <a:gd name="T10" fmla="*/ 12 w 246"/>
                <a:gd name="T11" fmla="*/ 106 h 242"/>
                <a:gd name="T12" fmla="*/ 15 w 246"/>
                <a:gd name="T13" fmla="*/ 147 h 242"/>
                <a:gd name="T14" fmla="*/ 58 w 246"/>
                <a:gd name="T15" fmla="*/ 210 h 242"/>
                <a:gd name="T16" fmla="*/ 107 w 246"/>
                <a:gd name="T17" fmla="*/ 239 h 242"/>
                <a:gd name="T18" fmla="*/ 140 w 246"/>
                <a:gd name="T19" fmla="*/ 241 h 242"/>
                <a:gd name="T20" fmla="*/ 203 w 246"/>
                <a:gd name="T21" fmla="*/ 20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242">
                  <a:moveTo>
                    <a:pt x="203" y="204"/>
                  </a:moveTo>
                  <a:cubicBezTo>
                    <a:pt x="224" y="160"/>
                    <a:pt x="246" y="91"/>
                    <a:pt x="201" y="67"/>
                  </a:cubicBezTo>
                  <a:cubicBezTo>
                    <a:pt x="189" y="2"/>
                    <a:pt x="101" y="12"/>
                    <a:pt x="79" y="17"/>
                  </a:cubicBezTo>
                  <a:cubicBezTo>
                    <a:pt x="77" y="16"/>
                    <a:pt x="77" y="16"/>
                    <a:pt x="77" y="16"/>
                  </a:cubicBezTo>
                  <a:cubicBezTo>
                    <a:pt x="45" y="0"/>
                    <a:pt x="7" y="20"/>
                    <a:pt x="2" y="56"/>
                  </a:cubicBezTo>
                  <a:cubicBezTo>
                    <a:pt x="0" y="71"/>
                    <a:pt x="2" y="88"/>
                    <a:pt x="12" y="106"/>
                  </a:cubicBezTo>
                  <a:cubicBezTo>
                    <a:pt x="15" y="147"/>
                    <a:pt x="15" y="147"/>
                    <a:pt x="15" y="147"/>
                  </a:cubicBezTo>
                  <a:cubicBezTo>
                    <a:pt x="58" y="210"/>
                    <a:pt x="58" y="210"/>
                    <a:pt x="58" y="210"/>
                  </a:cubicBezTo>
                  <a:cubicBezTo>
                    <a:pt x="69" y="227"/>
                    <a:pt x="87" y="238"/>
                    <a:pt x="107" y="239"/>
                  </a:cubicBezTo>
                  <a:cubicBezTo>
                    <a:pt x="140" y="241"/>
                    <a:pt x="140" y="241"/>
                    <a:pt x="140" y="241"/>
                  </a:cubicBezTo>
                  <a:cubicBezTo>
                    <a:pt x="167" y="242"/>
                    <a:pt x="191" y="228"/>
                    <a:pt x="203" y="204"/>
                  </a:cubicBezTo>
                  <a:close/>
                </a:path>
              </a:pathLst>
            </a:custGeom>
            <a:solidFill>
              <a:srgbClr val="CC8A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ślîḓê"/>
            <p:cNvSpPr/>
            <p:nvPr/>
          </p:nvSpPr>
          <p:spPr bwMode="auto">
            <a:xfrm>
              <a:off x="6875184" y="4473081"/>
              <a:ext cx="120858" cy="119696"/>
            </a:xfrm>
            <a:custGeom>
              <a:avLst/>
              <a:gdLst>
                <a:gd name="T0" fmla="*/ 1 w 58"/>
                <a:gd name="T1" fmla="*/ 30 h 58"/>
                <a:gd name="T2" fmla="*/ 29 w 58"/>
                <a:gd name="T3" fmla="*/ 57 h 58"/>
                <a:gd name="T4" fmla="*/ 57 w 58"/>
                <a:gd name="T5" fmla="*/ 29 h 58"/>
                <a:gd name="T6" fmla="*/ 28 w 58"/>
                <a:gd name="T7" fmla="*/ 1 h 58"/>
                <a:gd name="T8" fmla="*/ 1 w 58"/>
                <a:gd name="T9" fmla="*/ 30 h 58"/>
              </a:gdLst>
              <a:ahLst/>
              <a:cxnLst>
                <a:cxn ang="0">
                  <a:pos x="T0" y="T1"/>
                </a:cxn>
                <a:cxn ang="0">
                  <a:pos x="T2" y="T3"/>
                </a:cxn>
                <a:cxn ang="0">
                  <a:pos x="T4" y="T5"/>
                </a:cxn>
                <a:cxn ang="0">
                  <a:pos x="T6" y="T7"/>
                </a:cxn>
                <a:cxn ang="0">
                  <a:pos x="T8" y="T9"/>
                </a:cxn>
              </a:cxnLst>
              <a:rect l="0" t="0" r="r" b="b"/>
              <a:pathLst>
                <a:path w="58" h="58">
                  <a:moveTo>
                    <a:pt x="1" y="30"/>
                  </a:moveTo>
                  <a:cubicBezTo>
                    <a:pt x="1" y="45"/>
                    <a:pt x="14" y="58"/>
                    <a:pt x="29" y="57"/>
                  </a:cubicBezTo>
                  <a:cubicBezTo>
                    <a:pt x="45" y="57"/>
                    <a:pt x="58" y="44"/>
                    <a:pt x="57" y="29"/>
                  </a:cubicBezTo>
                  <a:cubicBezTo>
                    <a:pt x="57" y="13"/>
                    <a:pt x="44" y="0"/>
                    <a:pt x="28" y="1"/>
                  </a:cubicBezTo>
                  <a:cubicBezTo>
                    <a:pt x="13" y="1"/>
                    <a:pt x="0" y="14"/>
                    <a:pt x="1" y="3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š1îḋe"/>
            <p:cNvSpPr/>
            <p:nvPr/>
          </p:nvSpPr>
          <p:spPr bwMode="auto">
            <a:xfrm>
              <a:off x="6646251" y="4707824"/>
              <a:ext cx="202204" cy="363736"/>
            </a:xfrm>
            <a:custGeom>
              <a:avLst/>
              <a:gdLst>
                <a:gd name="T0" fmla="*/ 35 w 97"/>
                <a:gd name="T1" fmla="*/ 172 h 175"/>
                <a:gd name="T2" fmla="*/ 36 w 97"/>
                <a:gd name="T3" fmla="*/ 172 h 175"/>
                <a:gd name="T4" fmla="*/ 79 w 97"/>
                <a:gd name="T5" fmla="*/ 140 h 175"/>
                <a:gd name="T6" fmla="*/ 97 w 97"/>
                <a:gd name="T7" fmla="*/ 24 h 175"/>
                <a:gd name="T8" fmla="*/ 96 w 97"/>
                <a:gd name="T9" fmla="*/ 23 h 175"/>
                <a:gd name="T10" fmla="*/ 21 w 97"/>
                <a:gd name="T11" fmla="*/ 12 h 175"/>
                <a:gd name="T12" fmla="*/ 21 w 97"/>
                <a:gd name="T13" fmla="*/ 12 h 175"/>
                <a:gd name="T14" fmla="*/ 3 w 97"/>
                <a:gd name="T15" fmla="*/ 128 h 175"/>
                <a:gd name="T16" fmla="*/ 35 w 97"/>
                <a:gd name="T17"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75">
                  <a:moveTo>
                    <a:pt x="35" y="172"/>
                  </a:moveTo>
                  <a:cubicBezTo>
                    <a:pt x="36" y="172"/>
                    <a:pt x="36" y="172"/>
                    <a:pt x="36" y="172"/>
                  </a:cubicBezTo>
                  <a:cubicBezTo>
                    <a:pt x="57" y="175"/>
                    <a:pt x="76" y="160"/>
                    <a:pt x="79" y="140"/>
                  </a:cubicBezTo>
                  <a:cubicBezTo>
                    <a:pt x="97" y="24"/>
                    <a:pt x="97" y="24"/>
                    <a:pt x="97" y="24"/>
                  </a:cubicBezTo>
                  <a:cubicBezTo>
                    <a:pt x="96" y="23"/>
                    <a:pt x="96" y="23"/>
                    <a:pt x="96" y="23"/>
                  </a:cubicBezTo>
                  <a:cubicBezTo>
                    <a:pt x="76" y="5"/>
                    <a:pt x="46" y="0"/>
                    <a:pt x="21" y="12"/>
                  </a:cubicBezTo>
                  <a:cubicBezTo>
                    <a:pt x="21" y="12"/>
                    <a:pt x="21" y="12"/>
                    <a:pt x="21" y="12"/>
                  </a:cubicBezTo>
                  <a:cubicBezTo>
                    <a:pt x="3" y="128"/>
                    <a:pt x="3" y="128"/>
                    <a:pt x="3" y="128"/>
                  </a:cubicBezTo>
                  <a:cubicBezTo>
                    <a:pt x="0" y="149"/>
                    <a:pt x="15" y="168"/>
                    <a:pt x="35" y="172"/>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ṣ1ïḋè"/>
            <p:cNvSpPr/>
            <p:nvPr/>
          </p:nvSpPr>
          <p:spPr bwMode="auto">
            <a:xfrm>
              <a:off x="6989069" y="4713634"/>
              <a:ext cx="270768" cy="89482"/>
            </a:xfrm>
            <a:custGeom>
              <a:avLst/>
              <a:gdLst>
                <a:gd name="T0" fmla="*/ 16 w 130"/>
                <a:gd name="T1" fmla="*/ 43 h 43"/>
                <a:gd name="T2" fmla="*/ 1 w 130"/>
                <a:gd name="T3" fmla="*/ 43 h 43"/>
                <a:gd name="T4" fmla="*/ 130 w 130"/>
                <a:gd name="T5" fmla="*/ 38 h 43"/>
                <a:gd name="T6" fmla="*/ 130 w 130"/>
                <a:gd name="T7" fmla="*/ 38 h 43"/>
                <a:gd name="T8" fmla="*/ 129 w 130"/>
                <a:gd name="T9" fmla="*/ 16 h 43"/>
                <a:gd name="T10" fmla="*/ 129 w 130"/>
                <a:gd name="T11" fmla="*/ 16 h 43"/>
                <a:gd name="T12" fmla="*/ 16 w 130"/>
                <a:gd name="T13" fmla="*/ 21 h 43"/>
                <a:gd name="T14" fmla="*/ 0 w 130"/>
                <a:gd name="T15" fmla="*/ 21 h 43"/>
                <a:gd name="T16" fmla="*/ 16 w 13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3">
                  <a:moveTo>
                    <a:pt x="16" y="43"/>
                  </a:moveTo>
                  <a:cubicBezTo>
                    <a:pt x="1" y="43"/>
                    <a:pt x="1" y="43"/>
                    <a:pt x="1" y="43"/>
                  </a:cubicBezTo>
                  <a:cubicBezTo>
                    <a:pt x="42" y="24"/>
                    <a:pt x="88" y="22"/>
                    <a:pt x="130" y="38"/>
                  </a:cubicBezTo>
                  <a:cubicBezTo>
                    <a:pt x="130" y="38"/>
                    <a:pt x="130" y="38"/>
                    <a:pt x="130" y="38"/>
                  </a:cubicBezTo>
                  <a:cubicBezTo>
                    <a:pt x="129" y="16"/>
                    <a:pt x="129" y="16"/>
                    <a:pt x="129" y="16"/>
                  </a:cubicBezTo>
                  <a:cubicBezTo>
                    <a:pt x="129" y="16"/>
                    <a:pt x="129" y="16"/>
                    <a:pt x="129" y="16"/>
                  </a:cubicBezTo>
                  <a:cubicBezTo>
                    <a:pt x="87" y="0"/>
                    <a:pt x="56" y="2"/>
                    <a:pt x="16" y="21"/>
                  </a:cubicBezTo>
                  <a:cubicBezTo>
                    <a:pt x="0" y="21"/>
                    <a:pt x="0" y="21"/>
                    <a:pt x="0" y="21"/>
                  </a:cubicBezTo>
                  <a:lnTo>
                    <a:pt x="1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ṡļîḋè"/>
            <p:cNvSpPr/>
            <p:nvPr/>
          </p:nvSpPr>
          <p:spPr bwMode="auto">
            <a:xfrm>
              <a:off x="6885642" y="4707824"/>
              <a:ext cx="416030" cy="780927"/>
            </a:xfrm>
            <a:custGeom>
              <a:avLst/>
              <a:gdLst>
                <a:gd name="T0" fmla="*/ 200 w 200"/>
                <a:gd name="T1" fmla="*/ 44 h 376"/>
                <a:gd name="T2" fmla="*/ 5 w 200"/>
                <a:gd name="T3" fmla="*/ 72 h 376"/>
                <a:gd name="T4" fmla="*/ 0 w 200"/>
                <a:gd name="T5" fmla="*/ 320 h 376"/>
                <a:gd name="T6" fmla="*/ 200 w 200"/>
                <a:gd name="T7" fmla="*/ 331 h 376"/>
                <a:gd name="T8" fmla="*/ 200 w 200"/>
                <a:gd name="T9" fmla="*/ 44 h 376"/>
              </a:gdLst>
              <a:ahLst/>
              <a:cxnLst>
                <a:cxn ang="0">
                  <a:pos x="T0" y="T1"/>
                </a:cxn>
                <a:cxn ang="0">
                  <a:pos x="T2" y="T3"/>
                </a:cxn>
                <a:cxn ang="0">
                  <a:pos x="T4" y="T5"/>
                </a:cxn>
                <a:cxn ang="0">
                  <a:pos x="T6" y="T7"/>
                </a:cxn>
                <a:cxn ang="0">
                  <a:pos x="T8" y="T9"/>
                </a:cxn>
              </a:cxnLst>
              <a:rect l="0" t="0" r="r" b="b"/>
              <a:pathLst>
                <a:path w="200" h="376">
                  <a:moveTo>
                    <a:pt x="200" y="44"/>
                  </a:moveTo>
                  <a:cubicBezTo>
                    <a:pt x="193" y="0"/>
                    <a:pt x="20" y="11"/>
                    <a:pt x="5" y="72"/>
                  </a:cubicBezTo>
                  <a:cubicBezTo>
                    <a:pt x="0" y="320"/>
                    <a:pt x="0" y="320"/>
                    <a:pt x="0" y="320"/>
                  </a:cubicBezTo>
                  <a:cubicBezTo>
                    <a:pt x="0" y="320"/>
                    <a:pt x="81" y="376"/>
                    <a:pt x="200" y="331"/>
                  </a:cubicBezTo>
                  <a:lnTo>
                    <a:pt x="200" y="4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ŝ1îḋê"/>
            <p:cNvSpPr/>
            <p:nvPr/>
          </p:nvSpPr>
          <p:spPr bwMode="auto">
            <a:xfrm>
              <a:off x="6639279" y="4763605"/>
              <a:ext cx="427650" cy="316090"/>
            </a:xfrm>
            <a:custGeom>
              <a:avLst/>
              <a:gdLst>
                <a:gd name="T0" fmla="*/ 11 w 205"/>
                <a:gd name="T1" fmla="*/ 126 h 152"/>
                <a:gd name="T2" fmla="*/ 11 w 205"/>
                <a:gd name="T3" fmla="*/ 127 h 152"/>
                <a:gd name="T4" fmla="*/ 63 w 205"/>
                <a:gd name="T5" fmla="*/ 142 h 152"/>
                <a:gd name="T6" fmla="*/ 180 w 205"/>
                <a:gd name="T7" fmla="*/ 77 h 152"/>
                <a:gd name="T8" fmla="*/ 195 w 205"/>
                <a:gd name="T9" fmla="*/ 25 h 152"/>
                <a:gd name="T10" fmla="*/ 194 w 205"/>
                <a:gd name="T11" fmla="*/ 25 h 152"/>
                <a:gd name="T12" fmla="*/ 142 w 205"/>
                <a:gd name="T13" fmla="*/ 10 h 152"/>
                <a:gd name="T14" fmla="*/ 26 w 205"/>
                <a:gd name="T15" fmla="*/ 74 h 152"/>
                <a:gd name="T16" fmla="*/ 11 w 205"/>
                <a:gd name="T17" fmla="*/ 1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52">
                  <a:moveTo>
                    <a:pt x="11" y="126"/>
                  </a:moveTo>
                  <a:cubicBezTo>
                    <a:pt x="11" y="127"/>
                    <a:pt x="11" y="127"/>
                    <a:pt x="11" y="127"/>
                  </a:cubicBezTo>
                  <a:cubicBezTo>
                    <a:pt x="21" y="145"/>
                    <a:pt x="44" y="152"/>
                    <a:pt x="63" y="142"/>
                  </a:cubicBezTo>
                  <a:cubicBezTo>
                    <a:pt x="180" y="77"/>
                    <a:pt x="180" y="77"/>
                    <a:pt x="180" y="77"/>
                  </a:cubicBezTo>
                  <a:cubicBezTo>
                    <a:pt x="198" y="67"/>
                    <a:pt x="205" y="44"/>
                    <a:pt x="195" y="25"/>
                  </a:cubicBezTo>
                  <a:cubicBezTo>
                    <a:pt x="194" y="25"/>
                    <a:pt x="194" y="25"/>
                    <a:pt x="194" y="25"/>
                  </a:cubicBezTo>
                  <a:cubicBezTo>
                    <a:pt x="184" y="6"/>
                    <a:pt x="161" y="0"/>
                    <a:pt x="142" y="10"/>
                  </a:cubicBezTo>
                  <a:cubicBezTo>
                    <a:pt x="26" y="74"/>
                    <a:pt x="26" y="74"/>
                    <a:pt x="26" y="74"/>
                  </a:cubicBezTo>
                  <a:cubicBezTo>
                    <a:pt x="7" y="85"/>
                    <a:pt x="0" y="108"/>
                    <a:pt x="11" y="126"/>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şḷîḍé"/>
            <p:cNvSpPr/>
            <p:nvPr/>
          </p:nvSpPr>
          <p:spPr bwMode="auto">
            <a:xfrm>
              <a:off x="7101792" y="4745011"/>
              <a:ext cx="233581" cy="384653"/>
            </a:xfrm>
            <a:custGeom>
              <a:avLst/>
              <a:gdLst>
                <a:gd name="T0" fmla="*/ 33 w 112"/>
                <a:gd name="T1" fmla="*/ 180 h 185"/>
                <a:gd name="T2" fmla="*/ 33 w 112"/>
                <a:gd name="T3" fmla="*/ 180 h 185"/>
                <a:gd name="T4" fmla="*/ 80 w 112"/>
                <a:gd name="T5" fmla="*/ 153 h 185"/>
                <a:gd name="T6" fmla="*/ 99 w 112"/>
                <a:gd name="T7" fmla="*/ 85 h 185"/>
                <a:gd name="T8" fmla="*/ 84 w 112"/>
                <a:gd name="T9" fmla="*/ 10 h 185"/>
                <a:gd name="T10" fmla="*/ 63 w 112"/>
                <a:gd name="T11" fmla="*/ 3 h 185"/>
                <a:gd name="T12" fmla="*/ 41 w 112"/>
                <a:gd name="T13" fmla="*/ 43 h 185"/>
                <a:gd name="T14" fmla="*/ 6 w 112"/>
                <a:gd name="T15" fmla="*/ 133 h 185"/>
                <a:gd name="T16" fmla="*/ 33 w 112"/>
                <a:gd name="T17"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85">
                  <a:moveTo>
                    <a:pt x="33" y="180"/>
                  </a:moveTo>
                  <a:cubicBezTo>
                    <a:pt x="33" y="180"/>
                    <a:pt x="33" y="180"/>
                    <a:pt x="33" y="180"/>
                  </a:cubicBezTo>
                  <a:cubicBezTo>
                    <a:pt x="54" y="185"/>
                    <a:pt x="75" y="173"/>
                    <a:pt x="80" y="153"/>
                  </a:cubicBezTo>
                  <a:cubicBezTo>
                    <a:pt x="99" y="85"/>
                    <a:pt x="99" y="85"/>
                    <a:pt x="99" y="85"/>
                  </a:cubicBezTo>
                  <a:cubicBezTo>
                    <a:pt x="105" y="65"/>
                    <a:pt x="112" y="29"/>
                    <a:pt x="84" y="10"/>
                  </a:cubicBezTo>
                  <a:cubicBezTo>
                    <a:pt x="63" y="3"/>
                    <a:pt x="63" y="3"/>
                    <a:pt x="63" y="3"/>
                  </a:cubicBezTo>
                  <a:cubicBezTo>
                    <a:pt x="39" y="0"/>
                    <a:pt x="47" y="22"/>
                    <a:pt x="41" y="43"/>
                  </a:cubicBezTo>
                  <a:cubicBezTo>
                    <a:pt x="6" y="133"/>
                    <a:pt x="6" y="133"/>
                    <a:pt x="6" y="133"/>
                  </a:cubicBezTo>
                  <a:cubicBezTo>
                    <a:pt x="0" y="153"/>
                    <a:pt x="12" y="174"/>
                    <a:pt x="33" y="18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ṩlíḍê"/>
            <p:cNvSpPr/>
            <p:nvPr/>
          </p:nvSpPr>
          <p:spPr bwMode="auto">
            <a:xfrm>
              <a:off x="4971675" y="5335355"/>
              <a:ext cx="110399" cy="97616"/>
            </a:xfrm>
            <a:custGeom>
              <a:avLst/>
              <a:gdLst>
                <a:gd name="T0" fmla="*/ 43 w 53"/>
                <a:gd name="T1" fmla="*/ 0 h 47"/>
                <a:gd name="T2" fmla="*/ 9 w 53"/>
                <a:gd name="T3" fmla="*/ 0 h 47"/>
                <a:gd name="T4" fmla="*/ 0 w 53"/>
                <a:gd name="T5" fmla="*/ 8 h 47"/>
                <a:gd name="T6" fmla="*/ 1 w 53"/>
                <a:gd name="T7" fmla="*/ 38 h 47"/>
                <a:gd name="T8" fmla="*/ 9 w 53"/>
                <a:gd name="T9" fmla="*/ 47 h 47"/>
                <a:gd name="T10" fmla="*/ 44 w 53"/>
                <a:gd name="T11" fmla="*/ 47 h 47"/>
                <a:gd name="T12" fmla="*/ 53 w 53"/>
                <a:gd name="T13" fmla="*/ 38 h 47"/>
                <a:gd name="T14" fmla="*/ 52 w 53"/>
                <a:gd name="T15" fmla="*/ 8 h 47"/>
                <a:gd name="T16" fmla="*/ 43 w 5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7">
                  <a:moveTo>
                    <a:pt x="43" y="0"/>
                  </a:moveTo>
                  <a:cubicBezTo>
                    <a:pt x="9" y="0"/>
                    <a:pt x="9" y="0"/>
                    <a:pt x="9" y="0"/>
                  </a:cubicBezTo>
                  <a:cubicBezTo>
                    <a:pt x="4" y="0"/>
                    <a:pt x="0" y="3"/>
                    <a:pt x="0" y="8"/>
                  </a:cubicBezTo>
                  <a:cubicBezTo>
                    <a:pt x="1" y="38"/>
                    <a:pt x="1" y="38"/>
                    <a:pt x="1" y="38"/>
                  </a:cubicBezTo>
                  <a:cubicBezTo>
                    <a:pt x="1" y="43"/>
                    <a:pt x="4" y="47"/>
                    <a:pt x="9" y="47"/>
                  </a:cubicBezTo>
                  <a:cubicBezTo>
                    <a:pt x="44" y="47"/>
                    <a:pt x="44" y="47"/>
                    <a:pt x="44" y="47"/>
                  </a:cubicBezTo>
                  <a:cubicBezTo>
                    <a:pt x="49" y="47"/>
                    <a:pt x="53" y="43"/>
                    <a:pt x="53" y="38"/>
                  </a:cubicBezTo>
                  <a:cubicBezTo>
                    <a:pt x="52" y="8"/>
                    <a:pt x="52" y="8"/>
                    <a:pt x="52" y="8"/>
                  </a:cubicBezTo>
                  <a:cubicBezTo>
                    <a:pt x="51" y="3"/>
                    <a:pt x="48" y="0"/>
                    <a:pt x="43"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ŝľïḋe"/>
            <p:cNvSpPr/>
            <p:nvPr/>
          </p:nvSpPr>
          <p:spPr bwMode="auto">
            <a:xfrm>
              <a:off x="5476023" y="4513754"/>
              <a:ext cx="170828" cy="133641"/>
            </a:xfrm>
            <a:custGeom>
              <a:avLst/>
              <a:gdLst>
                <a:gd name="T0" fmla="*/ 14 w 82"/>
                <a:gd name="T1" fmla="*/ 33 h 64"/>
                <a:gd name="T2" fmla="*/ 54 w 82"/>
                <a:gd name="T3" fmla="*/ 0 h 64"/>
                <a:gd name="T4" fmla="*/ 80 w 82"/>
                <a:gd name="T5" fmla="*/ 17 h 64"/>
                <a:gd name="T6" fmla="*/ 78 w 82"/>
                <a:gd name="T7" fmla="*/ 23 h 64"/>
                <a:gd name="T8" fmla="*/ 62 w 82"/>
                <a:gd name="T9" fmla="*/ 15 h 64"/>
                <a:gd name="T10" fmla="*/ 55 w 82"/>
                <a:gd name="T11" fmla="*/ 22 h 64"/>
                <a:gd name="T12" fmla="*/ 30 w 82"/>
                <a:gd name="T13" fmla="*/ 61 h 64"/>
                <a:gd name="T14" fmla="*/ 0 w 82"/>
                <a:gd name="T15" fmla="*/ 50 h 64"/>
                <a:gd name="T16" fmla="*/ 14 w 82"/>
                <a:gd name="T17"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14" y="33"/>
                  </a:moveTo>
                  <a:cubicBezTo>
                    <a:pt x="14" y="33"/>
                    <a:pt x="44" y="1"/>
                    <a:pt x="54" y="0"/>
                  </a:cubicBezTo>
                  <a:cubicBezTo>
                    <a:pt x="63" y="0"/>
                    <a:pt x="76" y="10"/>
                    <a:pt x="80" y="17"/>
                  </a:cubicBezTo>
                  <a:cubicBezTo>
                    <a:pt x="82" y="20"/>
                    <a:pt x="81" y="23"/>
                    <a:pt x="78" y="23"/>
                  </a:cubicBezTo>
                  <a:cubicBezTo>
                    <a:pt x="75" y="23"/>
                    <a:pt x="70" y="16"/>
                    <a:pt x="62" y="15"/>
                  </a:cubicBezTo>
                  <a:cubicBezTo>
                    <a:pt x="58" y="15"/>
                    <a:pt x="55" y="18"/>
                    <a:pt x="55" y="22"/>
                  </a:cubicBezTo>
                  <a:cubicBezTo>
                    <a:pt x="52" y="35"/>
                    <a:pt x="44" y="64"/>
                    <a:pt x="30" y="61"/>
                  </a:cubicBezTo>
                  <a:cubicBezTo>
                    <a:pt x="19" y="57"/>
                    <a:pt x="0" y="50"/>
                    <a:pt x="0" y="50"/>
                  </a:cubicBezTo>
                  <a:lnTo>
                    <a:pt x="14" y="33"/>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liḍê"/>
            <p:cNvSpPr/>
            <p:nvPr/>
          </p:nvSpPr>
          <p:spPr bwMode="auto">
            <a:xfrm>
              <a:off x="5465564" y="4536996"/>
              <a:ext cx="163856" cy="105751"/>
            </a:xfrm>
            <a:custGeom>
              <a:avLst/>
              <a:gdLst>
                <a:gd name="T0" fmla="*/ 19 w 79"/>
                <a:gd name="T1" fmla="*/ 23 h 51"/>
                <a:gd name="T2" fmla="*/ 66 w 79"/>
                <a:gd name="T3" fmla="*/ 6 h 51"/>
                <a:gd name="T4" fmla="*/ 59 w 79"/>
                <a:gd name="T5" fmla="*/ 25 h 51"/>
                <a:gd name="T6" fmla="*/ 35 w 79"/>
                <a:gd name="T7" fmla="*/ 50 h 51"/>
                <a:gd name="T8" fmla="*/ 0 w 79"/>
                <a:gd name="T9" fmla="*/ 29 h 51"/>
                <a:gd name="T10" fmla="*/ 19 w 79"/>
                <a:gd name="T11" fmla="*/ 23 h 51"/>
              </a:gdLst>
              <a:ahLst/>
              <a:cxnLst>
                <a:cxn ang="0">
                  <a:pos x="T0" y="T1"/>
                </a:cxn>
                <a:cxn ang="0">
                  <a:pos x="T2" y="T3"/>
                </a:cxn>
                <a:cxn ang="0">
                  <a:pos x="T4" y="T5"/>
                </a:cxn>
                <a:cxn ang="0">
                  <a:pos x="T6" y="T7"/>
                </a:cxn>
                <a:cxn ang="0">
                  <a:pos x="T8" y="T9"/>
                </a:cxn>
                <a:cxn ang="0">
                  <a:pos x="T10" y="T11"/>
                </a:cxn>
              </a:cxnLst>
              <a:rect l="0" t="0" r="r" b="b"/>
              <a:pathLst>
                <a:path w="79" h="51">
                  <a:moveTo>
                    <a:pt x="19" y="23"/>
                  </a:moveTo>
                  <a:cubicBezTo>
                    <a:pt x="19" y="23"/>
                    <a:pt x="54" y="13"/>
                    <a:pt x="66" y="6"/>
                  </a:cubicBezTo>
                  <a:cubicBezTo>
                    <a:pt x="79" y="0"/>
                    <a:pt x="78" y="20"/>
                    <a:pt x="59" y="25"/>
                  </a:cubicBezTo>
                  <a:cubicBezTo>
                    <a:pt x="59" y="25"/>
                    <a:pt x="51" y="49"/>
                    <a:pt x="35" y="50"/>
                  </a:cubicBezTo>
                  <a:cubicBezTo>
                    <a:pt x="18" y="51"/>
                    <a:pt x="0" y="29"/>
                    <a:pt x="0" y="29"/>
                  </a:cubicBezTo>
                  <a:lnTo>
                    <a:pt x="19" y="23"/>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ṣ1ïḑe"/>
            <p:cNvSpPr/>
            <p:nvPr/>
          </p:nvSpPr>
          <p:spPr bwMode="auto">
            <a:xfrm>
              <a:off x="5465564" y="4566049"/>
              <a:ext cx="68564" cy="81347"/>
            </a:xfrm>
            <a:custGeom>
              <a:avLst/>
              <a:gdLst>
                <a:gd name="T0" fmla="*/ 0 w 33"/>
                <a:gd name="T1" fmla="*/ 36 h 39"/>
                <a:gd name="T2" fmla="*/ 6 w 33"/>
                <a:gd name="T3" fmla="*/ 39 h 39"/>
                <a:gd name="T4" fmla="*/ 23 w 33"/>
                <a:gd name="T5" fmla="*/ 5 h 39"/>
                <a:gd name="T6" fmla="*/ 15 w 33"/>
                <a:gd name="T7" fmla="*/ 0 h 39"/>
                <a:gd name="T8" fmla="*/ 0 w 33"/>
                <a:gd name="T9" fmla="*/ 36 h 39"/>
              </a:gdLst>
              <a:ahLst/>
              <a:cxnLst>
                <a:cxn ang="0">
                  <a:pos x="T0" y="T1"/>
                </a:cxn>
                <a:cxn ang="0">
                  <a:pos x="T2" y="T3"/>
                </a:cxn>
                <a:cxn ang="0">
                  <a:pos x="T4" y="T5"/>
                </a:cxn>
                <a:cxn ang="0">
                  <a:pos x="T6" y="T7"/>
                </a:cxn>
                <a:cxn ang="0">
                  <a:pos x="T8" y="T9"/>
                </a:cxn>
              </a:cxnLst>
              <a:rect l="0" t="0" r="r" b="b"/>
              <a:pathLst>
                <a:path w="33" h="39">
                  <a:moveTo>
                    <a:pt x="0" y="36"/>
                  </a:moveTo>
                  <a:cubicBezTo>
                    <a:pt x="6" y="39"/>
                    <a:pt x="6" y="39"/>
                    <a:pt x="6" y="39"/>
                  </a:cubicBezTo>
                  <a:cubicBezTo>
                    <a:pt x="33" y="31"/>
                    <a:pt x="23" y="5"/>
                    <a:pt x="23" y="5"/>
                  </a:cubicBezTo>
                  <a:cubicBezTo>
                    <a:pt x="15" y="0"/>
                    <a:pt x="15" y="0"/>
                    <a:pt x="15"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ŝļiďè"/>
            <p:cNvSpPr/>
            <p:nvPr/>
          </p:nvSpPr>
          <p:spPr bwMode="auto">
            <a:xfrm>
              <a:off x="5111126" y="4375465"/>
              <a:ext cx="404409" cy="277741"/>
            </a:xfrm>
            <a:custGeom>
              <a:avLst/>
              <a:gdLst>
                <a:gd name="T0" fmla="*/ 181 w 194"/>
                <a:gd name="T1" fmla="*/ 126 h 134"/>
                <a:gd name="T2" fmla="*/ 179 w 194"/>
                <a:gd name="T3" fmla="*/ 127 h 134"/>
                <a:gd name="T4" fmla="*/ 165 w 194"/>
                <a:gd name="T5" fmla="*/ 134 h 134"/>
                <a:gd name="T6" fmla="*/ 165 w 194"/>
                <a:gd name="T7" fmla="*/ 134 h 134"/>
                <a:gd name="T8" fmla="*/ 48 w 194"/>
                <a:gd name="T9" fmla="*/ 74 h 134"/>
                <a:gd name="T10" fmla="*/ 41 w 194"/>
                <a:gd name="T11" fmla="*/ 79 h 134"/>
                <a:gd name="T12" fmla="*/ 37 w 194"/>
                <a:gd name="T13" fmla="*/ 81 h 134"/>
                <a:gd name="T14" fmla="*/ 13 w 194"/>
                <a:gd name="T15" fmla="*/ 56 h 134"/>
                <a:gd name="T16" fmla="*/ 0 w 194"/>
                <a:gd name="T17" fmla="*/ 49 h 134"/>
                <a:gd name="T18" fmla="*/ 12 w 194"/>
                <a:gd name="T19" fmla="*/ 0 h 134"/>
                <a:gd name="T20" fmla="*/ 186 w 194"/>
                <a:gd name="T21" fmla="*/ 92 h 134"/>
                <a:gd name="T22" fmla="*/ 181 w 194"/>
                <a:gd name="T23"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34">
                  <a:moveTo>
                    <a:pt x="181" y="126"/>
                  </a:moveTo>
                  <a:cubicBezTo>
                    <a:pt x="180" y="126"/>
                    <a:pt x="179" y="127"/>
                    <a:pt x="179" y="127"/>
                  </a:cubicBezTo>
                  <a:cubicBezTo>
                    <a:pt x="175" y="130"/>
                    <a:pt x="171" y="132"/>
                    <a:pt x="165" y="134"/>
                  </a:cubicBezTo>
                  <a:cubicBezTo>
                    <a:pt x="165" y="134"/>
                    <a:pt x="165" y="134"/>
                    <a:pt x="165" y="134"/>
                  </a:cubicBezTo>
                  <a:cubicBezTo>
                    <a:pt x="48" y="74"/>
                    <a:pt x="48" y="74"/>
                    <a:pt x="48" y="74"/>
                  </a:cubicBezTo>
                  <a:cubicBezTo>
                    <a:pt x="41" y="79"/>
                    <a:pt x="41" y="79"/>
                    <a:pt x="41" y="79"/>
                  </a:cubicBezTo>
                  <a:cubicBezTo>
                    <a:pt x="37" y="81"/>
                    <a:pt x="37" y="81"/>
                    <a:pt x="37" y="81"/>
                  </a:cubicBezTo>
                  <a:cubicBezTo>
                    <a:pt x="13" y="56"/>
                    <a:pt x="13" y="56"/>
                    <a:pt x="13" y="56"/>
                  </a:cubicBezTo>
                  <a:cubicBezTo>
                    <a:pt x="0" y="49"/>
                    <a:pt x="0" y="49"/>
                    <a:pt x="0" y="49"/>
                  </a:cubicBezTo>
                  <a:cubicBezTo>
                    <a:pt x="12" y="0"/>
                    <a:pt x="12" y="0"/>
                    <a:pt x="12" y="0"/>
                  </a:cubicBezTo>
                  <a:cubicBezTo>
                    <a:pt x="186" y="92"/>
                    <a:pt x="186" y="92"/>
                    <a:pt x="186" y="92"/>
                  </a:cubicBezTo>
                  <a:cubicBezTo>
                    <a:pt x="186" y="92"/>
                    <a:pt x="194" y="112"/>
                    <a:pt x="181" y="126"/>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slîḍê"/>
            <p:cNvSpPr/>
            <p:nvPr/>
          </p:nvSpPr>
          <p:spPr bwMode="auto">
            <a:xfrm>
              <a:off x="4824088" y="5164527"/>
              <a:ext cx="137127" cy="270768"/>
            </a:xfrm>
            <a:custGeom>
              <a:avLst/>
              <a:gdLst>
                <a:gd name="T0" fmla="*/ 61 w 66"/>
                <a:gd name="T1" fmla="*/ 72 h 130"/>
                <a:gd name="T2" fmla="*/ 61 w 66"/>
                <a:gd name="T3" fmla="*/ 79 h 130"/>
                <a:gd name="T4" fmla="*/ 66 w 66"/>
                <a:gd name="T5" fmla="*/ 112 h 130"/>
                <a:gd name="T6" fmla="*/ 62 w 66"/>
                <a:gd name="T7" fmla="*/ 122 h 130"/>
                <a:gd name="T8" fmla="*/ 52 w 66"/>
                <a:gd name="T9" fmla="*/ 127 h 130"/>
                <a:gd name="T10" fmla="*/ 31 w 66"/>
                <a:gd name="T11" fmla="*/ 119 h 130"/>
                <a:gd name="T12" fmla="*/ 31 w 66"/>
                <a:gd name="T13" fmla="*/ 118 h 130"/>
                <a:gd name="T14" fmla="*/ 22 w 66"/>
                <a:gd name="T15" fmla="*/ 102 h 130"/>
                <a:gd name="T16" fmla="*/ 19 w 66"/>
                <a:gd name="T17" fmla="*/ 78 h 130"/>
                <a:gd name="T18" fmla="*/ 19 w 66"/>
                <a:gd name="T19" fmla="*/ 78 h 130"/>
                <a:gd name="T20" fmla="*/ 16 w 66"/>
                <a:gd name="T21" fmla="*/ 54 h 130"/>
                <a:gd name="T22" fmla="*/ 10 w 66"/>
                <a:gd name="T23" fmla="*/ 17 h 130"/>
                <a:gd name="T24" fmla="*/ 53 w 66"/>
                <a:gd name="T25" fmla="*/ 23 h 130"/>
                <a:gd name="T26" fmla="*/ 65 w 66"/>
                <a:gd name="T27" fmla="*/ 42 h 130"/>
                <a:gd name="T28" fmla="*/ 61 w 66"/>
                <a:gd name="T29" fmla="*/ 7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0">
                  <a:moveTo>
                    <a:pt x="61" y="72"/>
                  </a:moveTo>
                  <a:cubicBezTo>
                    <a:pt x="60" y="74"/>
                    <a:pt x="60" y="77"/>
                    <a:pt x="61" y="79"/>
                  </a:cubicBezTo>
                  <a:cubicBezTo>
                    <a:pt x="66" y="112"/>
                    <a:pt x="66" y="112"/>
                    <a:pt x="66" y="112"/>
                  </a:cubicBezTo>
                  <a:cubicBezTo>
                    <a:pt x="66" y="116"/>
                    <a:pt x="65" y="119"/>
                    <a:pt x="62" y="122"/>
                  </a:cubicBezTo>
                  <a:cubicBezTo>
                    <a:pt x="59" y="124"/>
                    <a:pt x="55" y="126"/>
                    <a:pt x="52" y="127"/>
                  </a:cubicBezTo>
                  <a:cubicBezTo>
                    <a:pt x="44" y="130"/>
                    <a:pt x="36" y="126"/>
                    <a:pt x="31" y="119"/>
                  </a:cubicBezTo>
                  <a:cubicBezTo>
                    <a:pt x="31" y="119"/>
                    <a:pt x="31" y="118"/>
                    <a:pt x="31" y="118"/>
                  </a:cubicBezTo>
                  <a:cubicBezTo>
                    <a:pt x="22" y="102"/>
                    <a:pt x="22" y="102"/>
                    <a:pt x="22" y="102"/>
                  </a:cubicBezTo>
                  <a:cubicBezTo>
                    <a:pt x="18" y="95"/>
                    <a:pt x="17" y="86"/>
                    <a:pt x="19" y="78"/>
                  </a:cubicBezTo>
                  <a:cubicBezTo>
                    <a:pt x="19" y="78"/>
                    <a:pt x="19" y="78"/>
                    <a:pt x="19" y="78"/>
                  </a:cubicBezTo>
                  <a:cubicBezTo>
                    <a:pt x="21" y="70"/>
                    <a:pt x="20" y="61"/>
                    <a:pt x="16" y="54"/>
                  </a:cubicBezTo>
                  <a:cubicBezTo>
                    <a:pt x="11" y="44"/>
                    <a:pt x="0" y="26"/>
                    <a:pt x="10" y="17"/>
                  </a:cubicBezTo>
                  <a:cubicBezTo>
                    <a:pt x="27" y="0"/>
                    <a:pt x="45" y="1"/>
                    <a:pt x="53" y="23"/>
                  </a:cubicBezTo>
                  <a:cubicBezTo>
                    <a:pt x="56" y="31"/>
                    <a:pt x="64" y="34"/>
                    <a:pt x="65" y="42"/>
                  </a:cubicBezTo>
                  <a:lnTo>
                    <a:pt x="61" y="72"/>
                  </a:ln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s1îḑé"/>
            <p:cNvSpPr/>
            <p:nvPr/>
          </p:nvSpPr>
          <p:spPr bwMode="auto">
            <a:xfrm>
              <a:off x="4848493" y="5161041"/>
              <a:ext cx="115048" cy="266120"/>
            </a:xfrm>
            <a:custGeom>
              <a:avLst/>
              <a:gdLst>
                <a:gd name="T0" fmla="*/ 53 w 55"/>
                <a:gd name="T1" fmla="*/ 38 h 128"/>
                <a:gd name="T2" fmla="*/ 53 w 55"/>
                <a:gd name="T3" fmla="*/ 38 h 128"/>
                <a:gd name="T4" fmla="*/ 53 w 55"/>
                <a:gd name="T5" fmla="*/ 38 h 128"/>
                <a:gd name="T6" fmla="*/ 47 w 55"/>
                <a:gd name="T7" fmla="*/ 48 h 128"/>
                <a:gd name="T8" fmla="*/ 47 w 55"/>
                <a:gd name="T9" fmla="*/ 62 h 128"/>
                <a:gd name="T10" fmla="*/ 48 w 55"/>
                <a:gd name="T11" fmla="*/ 68 h 128"/>
                <a:gd name="T12" fmla="*/ 48 w 55"/>
                <a:gd name="T13" fmla="*/ 74 h 128"/>
                <a:gd name="T14" fmla="*/ 52 w 55"/>
                <a:gd name="T15" fmla="*/ 106 h 128"/>
                <a:gd name="T16" fmla="*/ 53 w 55"/>
                <a:gd name="T17" fmla="*/ 119 h 128"/>
                <a:gd name="T18" fmla="*/ 53 w 55"/>
                <a:gd name="T19" fmla="*/ 120 h 128"/>
                <a:gd name="T20" fmla="*/ 46 w 55"/>
                <a:gd name="T21" fmla="*/ 126 h 128"/>
                <a:gd name="T22" fmla="*/ 43 w 55"/>
                <a:gd name="T23" fmla="*/ 127 h 128"/>
                <a:gd name="T24" fmla="*/ 23 w 55"/>
                <a:gd name="T25" fmla="*/ 113 h 128"/>
                <a:gd name="T26" fmla="*/ 22 w 55"/>
                <a:gd name="T27" fmla="*/ 112 h 128"/>
                <a:gd name="T28" fmla="*/ 14 w 55"/>
                <a:gd name="T29" fmla="*/ 96 h 128"/>
                <a:gd name="T30" fmla="*/ 12 w 55"/>
                <a:gd name="T31" fmla="*/ 73 h 128"/>
                <a:gd name="T32" fmla="*/ 12 w 55"/>
                <a:gd name="T33" fmla="*/ 73 h 128"/>
                <a:gd name="T34" fmla="*/ 13 w 55"/>
                <a:gd name="T35" fmla="*/ 67 h 128"/>
                <a:gd name="T36" fmla="*/ 12 w 55"/>
                <a:gd name="T37" fmla="*/ 56 h 128"/>
                <a:gd name="T38" fmla="*/ 10 w 55"/>
                <a:gd name="T39" fmla="*/ 50 h 128"/>
                <a:gd name="T40" fmla="*/ 9 w 55"/>
                <a:gd name="T41" fmla="*/ 49 h 128"/>
                <a:gd name="T42" fmla="*/ 3 w 55"/>
                <a:gd name="T43" fmla="*/ 36 h 128"/>
                <a:gd name="T44" fmla="*/ 3 w 55"/>
                <a:gd name="T45" fmla="*/ 36 h 128"/>
                <a:gd name="T46" fmla="*/ 1 w 55"/>
                <a:gd name="T47" fmla="*/ 22 h 128"/>
                <a:gd name="T48" fmla="*/ 4 w 55"/>
                <a:gd name="T49" fmla="*/ 14 h 128"/>
                <a:gd name="T50" fmla="*/ 12 w 55"/>
                <a:gd name="T51" fmla="*/ 8 h 128"/>
                <a:gd name="T52" fmla="*/ 13 w 55"/>
                <a:gd name="T53" fmla="*/ 7 h 128"/>
                <a:gd name="T54" fmla="*/ 17 w 55"/>
                <a:gd name="T55" fmla="*/ 5 h 128"/>
                <a:gd name="T56" fmla="*/ 46 w 55"/>
                <a:gd name="T57" fmla="*/ 20 h 128"/>
                <a:gd name="T58" fmla="*/ 53 w 55"/>
                <a:gd name="T59" fmla="*/ 29 h 128"/>
                <a:gd name="T60" fmla="*/ 53 w 55"/>
                <a:gd name="T61"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28">
                  <a:moveTo>
                    <a:pt x="53" y="38"/>
                  </a:moveTo>
                  <a:cubicBezTo>
                    <a:pt x="53" y="38"/>
                    <a:pt x="53" y="38"/>
                    <a:pt x="53" y="38"/>
                  </a:cubicBezTo>
                  <a:cubicBezTo>
                    <a:pt x="53" y="38"/>
                    <a:pt x="53" y="38"/>
                    <a:pt x="53" y="38"/>
                  </a:cubicBezTo>
                  <a:cubicBezTo>
                    <a:pt x="47" y="48"/>
                    <a:pt x="47" y="48"/>
                    <a:pt x="47" y="48"/>
                  </a:cubicBezTo>
                  <a:cubicBezTo>
                    <a:pt x="47" y="49"/>
                    <a:pt x="47" y="56"/>
                    <a:pt x="47" y="62"/>
                  </a:cubicBezTo>
                  <a:cubicBezTo>
                    <a:pt x="47" y="64"/>
                    <a:pt x="48" y="66"/>
                    <a:pt x="48" y="68"/>
                  </a:cubicBezTo>
                  <a:cubicBezTo>
                    <a:pt x="48" y="71"/>
                    <a:pt x="48" y="73"/>
                    <a:pt x="48" y="74"/>
                  </a:cubicBezTo>
                  <a:cubicBezTo>
                    <a:pt x="52" y="106"/>
                    <a:pt x="52" y="106"/>
                    <a:pt x="52" y="106"/>
                  </a:cubicBezTo>
                  <a:cubicBezTo>
                    <a:pt x="52" y="111"/>
                    <a:pt x="55" y="116"/>
                    <a:pt x="53" y="119"/>
                  </a:cubicBezTo>
                  <a:cubicBezTo>
                    <a:pt x="53" y="120"/>
                    <a:pt x="53" y="120"/>
                    <a:pt x="53" y="120"/>
                  </a:cubicBezTo>
                  <a:cubicBezTo>
                    <a:pt x="51" y="123"/>
                    <a:pt x="49" y="125"/>
                    <a:pt x="46" y="126"/>
                  </a:cubicBezTo>
                  <a:cubicBezTo>
                    <a:pt x="45" y="127"/>
                    <a:pt x="44" y="127"/>
                    <a:pt x="43" y="127"/>
                  </a:cubicBezTo>
                  <a:cubicBezTo>
                    <a:pt x="35" y="128"/>
                    <a:pt x="27" y="119"/>
                    <a:pt x="23" y="113"/>
                  </a:cubicBezTo>
                  <a:cubicBezTo>
                    <a:pt x="22" y="112"/>
                    <a:pt x="22" y="112"/>
                    <a:pt x="22" y="112"/>
                  </a:cubicBezTo>
                  <a:cubicBezTo>
                    <a:pt x="14" y="96"/>
                    <a:pt x="14" y="96"/>
                    <a:pt x="14" y="96"/>
                  </a:cubicBezTo>
                  <a:cubicBezTo>
                    <a:pt x="11" y="89"/>
                    <a:pt x="10" y="81"/>
                    <a:pt x="12" y="73"/>
                  </a:cubicBezTo>
                  <a:cubicBezTo>
                    <a:pt x="12" y="73"/>
                    <a:pt x="12" y="73"/>
                    <a:pt x="12" y="73"/>
                  </a:cubicBezTo>
                  <a:cubicBezTo>
                    <a:pt x="13" y="71"/>
                    <a:pt x="13" y="69"/>
                    <a:pt x="13" y="67"/>
                  </a:cubicBezTo>
                  <a:cubicBezTo>
                    <a:pt x="13" y="63"/>
                    <a:pt x="13" y="60"/>
                    <a:pt x="12" y="56"/>
                  </a:cubicBezTo>
                  <a:cubicBezTo>
                    <a:pt x="12" y="54"/>
                    <a:pt x="11" y="52"/>
                    <a:pt x="10" y="50"/>
                  </a:cubicBezTo>
                  <a:cubicBezTo>
                    <a:pt x="9" y="49"/>
                    <a:pt x="9" y="49"/>
                    <a:pt x="9" y="49"/>
                  </a:cubicBezTo>
                  <a:cubicBezTo>
                    <a:pt x="8" y="45"/>
                    <a:pt x="5" y="41"/>
                    <a:pt x="3" y="36"/>
                  </a:cubicBezTo>
                  <a:cubicBezTo>
                    <a:pt x="3" y="36"/>
                    <a:pt x="3" y="36"/>
                    <a:pt x="3" y="36"/>
                  </a:cubicBezTo>
                  <a:cubicBezTo>
                    <a:pt x="1" y="31"/>
                    <a:pt x="0" y="26"/>
                    <a:pt x="1" y="22"/>
                  </a:cubicBezTo>
                  <a:cubicBezTo>
                    <a:pt x="1" y="19"/>
                    <a:pt x="2" y="16"/>
                    <a:pt x="4" y="14"/>
                  </a:cubicBezTo>
                  <a:cubicBezTo>
                    <a:pt x="7" y="12"/>
                    <a:pt x="9" y="10"/>
                    <a:pt x="12" y="8"/>
                  </a:cubicBezTo>
                  <a:cubicBezTo>
                    <a:pt x="12" y="8"/>
                    <a:pt x="13" y="8"/>
                    <a:pt x="13" y="7"/>
                  </a:cubicBezTo>
                  <a:cubicBezTo>
                    <a:pt x="15" y="6"/>
                    <a:pt x="16" y="6"/>
                    <a:pt x="17" y="5"/>
                  </a:cubicBezTo>
                  <a:cubicBezTo>
                    <a:pt x="30" y="0"/>
                    <a:pt x="41" y="4"/>
                    <a:pt x="46" y="20"/>
                  </a:cubicBezTo>
                  <a:cubicBezTo>
                    <a:pt x="48" y="24"/>
                    <a:pt x="50" y="27"/>
                    <a:pt x="53" y="29"/>
                  </a:cubicBezTo>
                  <a:cubicBezTo>
                    <a:pt x="55" y="32"/>
                    <a:pt x="53" y="34"/>
                    <a:pt x="53" y="38"/>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śľïḓe"/>
            <p:cNvSpPr/>
            <p:nvPr/>
          </p:nvSpPr>
          <p:spPr bwMode="auto">
            <a:xfrm>
              <a:off x="4898462" y="5300492"/>
              <a:ext cx="65077" cy="118534"/>
            </a:xfrm>
            <a:custGeom>
              <a:avLst/>
              <a:gdLst>
                <a:gd name="T0" fmla="*/ 28 w 31"/>
                <a:gd name="T1" fmla="*/ 52 h 57"/>
                <a:gd name="T2" fmla="*/ 24 w 31"/>
                <a:gd name="T3" fmla="*/ 54 h 57"/>
                <a:gd name="T4" fmla="*/ 1 w 31"/>
                <a:gd name="T5" fmla="*/ 17 h 57"/>
                <a:gd name="T6" fmla="*/ 26 w 31"/>
                <a:gd name="T7" fmla="*/ 1 h 57"/>
                <a:gd name="T8" fmla="*/ 27 w 31"/>
                <a:gd name="T9" fmla="*/ 7 h 57"/>
                <a:gd name="T10" fmla="*/ 31 w 31"/>
                <a:gd name="T11" fmla="*/ 39 h 57"/>
                <a:gd name="T12" fmla="*/ 28 w 31"/>
                <a:gd name="T13" fmla="*/ 52 h 57"/>
              </a:gdLst>
              <a:ahLst/>
              <a:cxnLst>
                <a:cxn ang="0">
                  <a:pos x="T0" y="T1"/>
                </a:cxn>
                <a:cxn ang="0">
                  <a:pos x="T2" y="T3"/>
                </a:cxn>
                <a:cxn ang="0">
                  <a:pos x="T4" y="T5"/>
                </a:cxn>
                <a:cxn ang="0">
                  <a:pos x="T6" y="T7"/>
                </a:cxn>
                <a:cxn ang="0">
                  <a:pos x="T8" y="T9"/>
                </a:cxn>
                <a:cxn ang="0">
                  <a:pos x="T10" y="T11"/>
                </a:cxn>
                <a:cxn ang="0">
                  <a:pos x="T12" y="T13"/>
                </a:cxn>
              </a:cxnLst>
              <a:rect l="0" t="0" r="r" b="b"/>
              <a:pathLst>
                <a:path w="31" h="57">
                  <a:moveTo>
                    <a:pt x="28" y="52"/>
                  </a:moveTo>
                  <a:cubicBezTo>
                    <a:pt x="27" y="53"/>
                    <a:pt x="25" y="53"/>
                    <a:pt x="24" y="54"/>
                  </a:cubicBezTo>
                  <a:cubicBezTo>
                    <a:pt x="11" y="57"/>
                    <a:pt x="1" y="30"/>
                    <a:pt x="1" y="17"/>
                  </a:cubicBezTo>
                  <a:cubicBezTo>
                    <a:pt x="0" y="4"/>
                    <a:pt x="10" y="0"/>
                    <a:pt x="26" y="1"/>
                  </a:cubicBezTo>
                  <a:cubicBezTo>
                    <a:pt x="26" y="4"/>
                    <a:pt x="26" y="6"/>
                    <a:pt x="27" y="7"/>
                  </a:cubicBezTo>
                  <a:cubicBezTo>
                    <a:pt x="31" y="39"/>
                    <a:pt x="31" y="39"/>
                    <a:pt x="31" y="39"/>
                  </a:cubicBezTo>
                  <a:cubicBezTo>
                    <a:pt x="31" y="44"/>
                    <a:pt x="30" y="49"/>
                    <a:pt x="28" y="52"/>
                  </a:cubicBezTo>
                  <a:close/>
                </a:path>
              </a:pathLst>
            </a:cu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ṣļïdê"/>
            <p:cNvSpPr/>
            <p:nvPr/>
          </p:nvSpPr>
          <p:spPr bwMode="auto">
            <a:xfrm>
              <a:off x="4876383" y="5171499"/>
              <a:ext cx="90643" cy="118534"/>
            </a:xfrm>
            <a:custGeom>
              <a:avLst/>
              <a:gdLst>
                <a:gd name="T0" fmla="*/ 38 w 44"/>
                <a:gd name="T1" fmla="*/ 57 h 57"/>
                <a:gd name="T2" fmla="*/ 0 w 44"/>
                <a:gd name="T3" fmla="*/ 2 h 57"/>
                <a:gd name="T4" fmla="*/ 0 w 44"/>
                <a:gd name="T5" fmla="*/ 2 h 57"/>
                <a:gd name="T6" fmla="*/ 4 w 44"/>
                <a:gd name="T7" fmla="*/ 0 h 57"/>
                <a:gd name="T8" fmla="*/ 4 w 44"/>
                <a:gd name="T9" fmla="*/ 0 h 57"/>
                <a:gd name="T10" fmla="*/ 37 w 44"/>
                <a:gd name="T11" fmla="*/ 22 h 57"/>
                <a:gd name="T12" fmla="*/ 44 w 44"/>
                <a:gd name="T13" fmla="*/ 33 h 57"/>
                <a:gd name="T14" fmla="*/ 38 w 44"/>
                <a:gd name="T15" fmla="*/ 43 h 57"/>
                <a:gd name="T16" fmla="*/ 38 w 44"/>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7">
                  <a:moveTo>
                    <a:pt x="38" y="57"/>
                  </a:moveTo>
                  <a:cubicBezTo>
                    <a:pt x="29" y="55"/>
                    <a:pt x="1" y="44"/>
                    <a:pt x="0" y="2"/>
                  </a:cubicBezTo>
                  <a:cubicBezTo>
                    <a:pt x="0" y="2"/>
                    <a:pt x="0" y="2"/>
                    <a:pt x="0" y="2"/>
                  </a:cubicBezTo>
                  <a:cubicBezTo>
                    <a:pt x="4" y="0"/>
                    <a:pt x="4" y="0"/>
                    <a:pt x="4" y="0"/>
                  </a:cubicBezTo>
                  <a:cubicBezTo>
                    <a:pt x="4" y="0"/>
                    <a:pt x="4" y="0"/>
                    <a:pt x="4" y="0"/>
                  </a:cubicBezTo>
                  <a:cubicBezTo>
                    <a:pt x="21" y="10"/>
                    <a:pt x="24" y="23"/>
                    <a:pt x="37" y="22"/>
                  </a:cubicBezTo>
                  <a:cubicBezTo>
                    <a:pt x="40" y="25"/>
                    <a:pt x="44" y="28"/>
                    <a:pt x="44" y="33"/>
                  </a:cubicBezTo>
                  <a:cubicBezTo>
                    <a:pt x="38" y="43"/>
                    <a:pt x="38" y="43"/>
                    <a:pt x="38" y="43"/>
                  </a:cubicBezTo>
                  <a:cubicBezTo>
                    <a:pt x="38" y="44"/>
                    <a:pt x="38" y="51"/>
                    <a:pt x="38" y="57"/>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ṩḻiḑé"/>
            <p:cNvSpPr/>
            <p:nvPr/>
          </p:nvSpPr>
          <p:spPr bwMode="auto">
            <a:xfrm>
              <a:off x="4924028" y="5221470"/>
              <a:ext cx="42998" cy="201043"/>
            </a:xfrm>
            <a:custGeom>
              <a:avLst/>
              <a:gdLst>
                <a:gd name="T0" fmla="*/ 21 w 21"/>
                <a:gd name="T1" fmla="*/ 9 h 97"/>
                <a:gd name="T2" fmla="*/ 21 w 21"/>
                <a:gd name="T3" fmla="*/ 9 h 97"/>
                <a:gd name="T4" fmla="*/ 21 w 21"/>
                <a:gd name="T5" fmla="*/ 9 h 97"/>
                <a:gd name="T6" fmla="*/ 15 w 21"/>
                <a:gd name="T7" fmla="*/ 19 h 97"/>
                <a:gd name="T8" fmla="*/ 15 w 21"/>
                <a:gd name="T9" fmla="*/ 33 h 97"/>
                <a:gd name="T10" fmla="*/ 15 w 21"/>
                <a:gd name="T11" fmla="*/ 39 h 97"/>
                <a:gd name="T12" fmla="*/ 16 w 21"/>
                <a:gd name="T13" fmla="*/ 45 h 97"/>
                <a:gd name="T14" fmla="*/ 20 w 21"/>
                <a:gd name="T15" fmla="*/ 77 h 97"/>
                <a:gd name="T16" fmla="*/ 17 w 21"/>
                <a:gd name="T17" fmla="*/ 90 h 97"/>
                <a:gd name="T18" fmla="*/ 17 w 21"/>
                <a:gd name="T19" fmla="*/ 91 h 97"/>
                <a:gd name="T20" fmla="*/ 10 w 21"/>
                <a:gd name="T21" fmla="*/ 97 h 97"/>
                <a:gd name="T22" fmla="*/ 11 w 21"/>
                <a:gd name="T23" fmla="*/ 97 h 97"/>
                <a:gd name="T24" fmla="*/ 4 w 21"/>
                <a:gd name="T25" fmla="*/ 45 h 97"/>
                <a:gd name="T26" fmla="*/ 3 w 21"/>
                <a:gd name="T27" fmla="*/ 13 h 97"/>
                <a:gd name="T28" fmla="*/ 9 w 21"/>
                <a:gd name="T29" fmla="*/ 3 h 97"/>
                <a:gd name="T30" fmla="*/ 17 w 21"/>
                <a:gd name="T31" fmla="*/ 0 h 97"/>
                <a:gd name="T32" fmla="*/ 21 w 21"/>
                <a:gd name="T3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7">
                  <a:moveTo>
                    <a:pt x="21" y="9"/>
                  </a:moveTo>
                  <a:cubicBezTo>
                    <a:pt x="21" y="9"/>
                    <a:pt x="21" y="9"/>
                    <a:pt x="21" y="9"/>
                  </a:cubicBezTo>
                  <a:cubicBezTo>
                    <a:pt x="21" y="9"/>
                    <a:pt x="21" y="9"/>
                    <a:pt x="21" y="9"/>
                  </a:cubicBezTo>
                  <a:cubicBezTo>
                    <a:pt x="15" y="19"/>
                    <a:pt x="15" y="19"/>
                    <a:pt x="15" y="19"/>
                  </a:cubicBezTo>
                  <a:cubicBezTo>
                    <a:pt x="15" y="20"/>
                    <a:pt x="15" y="27"/>
                    <a:pt x="15" y="33"/>
                  </a:cubicBezTo>
                  <a:cubicBezTo>
                    <a:pt x="15" y="35"/>
                    <a:pt x="15" y="37"/>
                    <a:pt x="15" y="39"/>
                  </a:cubicBezTo>
                  <a:cubicBezTo>
                    <a:pt x="16" y="42"/>
                    <a:pt x="16" y="44"/>
                    <a:pt x="16" y="45"/>
                  </a:cubicBezTo>
                  <a:cubicBezTo>
                    <a:pt x="20" y="77"/>
                    <a:pt x="20" y="77"/>
                    <a:pt x="20" y="77"/>
                  </a:cubicBezTo>
                  <a:cubicBezTo>
                    <a:pt x="20" y="82"/>
                    <a:pt x="19" y="87"/>
                    <a:pt x="17" y="90"/>
                  </a:cubicBezTo>
                  <a:cubicBezTo>
                    <a:pt x="17" y="91"/>
                    <a:pt x="17" y="91"/>
                    <a:pt x="17" y="91"/>
                  </a:cubicBezTo>
                  <a:cubicBezTo>
                    <a:pt x="15" y="94"/>
                    <a:pt x="13" y="96"/>
                    <a:pt x="10" y="97"/>
                  </a:cubicBezTo>
                  <a:cubicBezTo>
                    <a:pt x="11" y="97"/>
                    <a:pt x="11" y="97"/>
                    <a:pt x="11" y="97"/>
                  </a:cubicBezTo>
                  <a:cubicBezTo>
                    <a:pt x="20" y="87"/>
                    <a:pt x="9" y="55"/>
                    <a:pt x="4" y="45"/>
                  </a:cubicBezTo>
                  <a:cubicBezTo>
                    <a:pt x="0" y="35"/>
                    <a:pt x="2" y="25"/>
                    <a:pt x="3" y="13"/>
                  </a:cubicBezTo>
                  <a:cubicBezTo>
                    <a:pt x="3" y="13"/>
                    <a:pt x="7" y="7"/>
                    <a:pt x="9" y="3"/>
                  </a:cubicBezTo>
                  <a:cubicBezTo>
                    <a:pt x="10" y="1"/>
                    <a:pt x="13" y="0"/>
                    <a:pt x="17" y="0"/>
                  </a:cubicBezTo>
                  <a:cubicBezTo>
                    <a:pt x="19" y="3"/>
                    <a:pt x="21" y="5"/>
                    <a:pt x="21" y="9"/>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ṧḷiḑe"/>
            <p:cNvSpPr/>
            <p:nvPr/>
          </p:nvSpPr>
          <p:spPr bwMode="auto">
            <a:xfrm>
              <a:off x="4927515" y="4412652"/>
              <a:ext cx="248688" cy="110399"/>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śḻîḓe"/>
            <p:cNvSpPr/>
            <p:nvPr/>
          </p:nvSpPr>
          <p:spPr bwMode="auto">
            <a:xfrm>
              <a:off x="4874059" y="4724093"/>
              <a:ext cx="318414" cy="629855"/>
            </a:xfrm>
            <a:custGeom>
              <a:avLst/>
              <a:gdLst>
                <a:gd name="T0" fmla="*/ 91 w 153"/>
                <a:gd name="T1" fmla="*/ 53 h 303"/>
                <a:gd name="T2" fmla="*/ 85 w 153"/>
                <a:gd name="T3" fmla="*/ 53 h 303"/>
                <a:gd name="T4" fmla="*/ 85 w 153"/>
                <a:gd name="T5" fmla="*/ 58 h 303"/>
                <a:gd name="T6" fmla="*/ 91 w 153"/>
                <a:gd name="T7" fmla="*/ 58 h 303"/>
                <a:gd name="T8" fmla="*/ 91 w 153"/>
                <a:gd name="T9" fmla="*/ 53 h 303"/>
                <a:gd name="T10" fmla="*/ 153 w 153"/>
                <a:gd name="T11" fmla="*/ 0 h 303"/>
                <a:gd name="T12" fmla="*/ 19 w 153"/>
                <a:gd name="T13" fmla="*/ 27 h 303"/>
                <a:gd name="T14" fmla="*/ 34 w 153"/>
                <a:gd name="T15" fmla="*/ 196 h 303"/>
                <a:gd name="T16" fmla="*/ 0 w 153"/>
                <a:gd name="T17" fmla="*/ 218 h 303"/>
                <a:gd name="T18" fmla="*/ 0 w 153"/>
                <a:gd name="T19" fmla="*/ 219 h 303"/>
                <a:gd name="T20" fmla="*/ 24 w 153"/>
                <a:gd name="T21" fmla="*/ 254 h 303"/>
                <a:gd name="T22" fmla="*/ 39 w 153"/>
                <a:gd name="T23" fmla="*/ 263 h 303"/>
                <a:gd name="T24" fmla="*/ 40 w 153"/>
                <a:gd name="T25" fmla="*/ 263 h 303"/>
                <a:gd name="T26" fmla="*/ 43 w 153"/>
                <a:gd name="T27" fmla="*/ 292 h 303"/>
                <a:gd name="T28" fmla="*/ 44 w 153"/>
                <a:gd name="T29" fmla="*/ 293 h 303"/>
                <a:gd name="T30" fmla="*/ 98 w 153"/>
                <a:gd name="T31" fmla="*/ 290 h 303"/>
                <a:gd name="T32" fmla="*/ 99 w 153"/>
                <a:gd name="T33" fmla="*/ 289 h 303"/>
                <a:gd name="T34" fmla="*/ 95 w 153"/>
                <a:gd name="T35" fmla="*/ 228 h 303"/>
                <a:gd name="T36" fmla="*/ 139 w 153"/>
                <a:gd name="T37" fmla="*/ 195 h 303"/>
                <a:gd name="T38" fmla="*/ 153 w 153"/>
                <a:gd name="T39" fmla="*/ 167 h 303"/>
                <a:gd name="T40" fmla="*/ 153 w 153"/>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303">
                  <a:moveTo>
                    <a:pt x="91" y="53"/>
                  </a:moveTo>
                  <a:cubicBezTo>
                    <a:pt x="85" y="53"/>
                    <a:pt x="85" y="53"/>
                    <a:pt x="85" y="53"/>
                  </a:cubicBezTo>
                  <a:cubicBezTo>
                    <a:pt x="85" y="58"/>
                    <a:pt x="85" y="58"/>
                    <a:pt x="85" y="58"/>
                  </a:cubicBezTo>
                  <a:cubicBezTo>
                    <a:pt x="91" y="58"/>
                    <a:pt x="91" y="58"/>
                    <a:pt x="91" y="58"/>
                  </a:cubicBezTo>
                  <a:lnTo>
                    <a:pt x="91" y="53"/>
                  </a:lnTo>
                  <a:close/>
                  <a:moveTo>
                    <a:pt x="153" y="0"/>
                  </a:moveTo>
                  <a:cubicBezTo>
                    <a:pt x="19" y="27"/>
                    <a:pt x="19" y="27"/>
                    <a:pt x="19" y="27"/>
                  </a:cubicBezTo>
                  <a:cubicBezTo>
                    <a:pt x="34" y="196"/>
                    <a:pt x="34" y="196"/>
                    <a:pt x="34" y="196"/>
                  </a:cubicBezTo>
                  <a:cubicBezTo>
                    <a:pt x="0" y="218"/>
                    <a:pt x="0" y="218"/>
                    <a:pt x="0" y="218"/>
                  </a:cubicBezTo>
                  <a:cubicBezTo>
                    <a:pt x="0" y="219"/>
                    <a:pt x="0" y="219"/>
                    <a:pt x="0" y="219"/>
                  </a:cubicBezTo>
                  <a:cubicBezTo>
                    <a:pt x="5" y="232"/>
                    <a:pt x="13" y="245"/>
                    <a:pt x="24" y="254"/>
                  </a:cubicBezTo>
                  <a:cubicBezTo>
                    <a:pt x="29" y="257"/>
                    <a:pt x="34" y="261"/>
                    <a:pt x="39" y="263"/>
                  </a:cubicBezTo>
                  <a:cubicBezTo>
                    <a:pt x="40" y="263"/>
                    <a:pt x="40" y="263"/>
                    <a:pt x="40" y="263"/>
                  </a:cubicBezTo>
                  <a:cubicBezTo>
                    <a:pt x="43" y="292"/>
                    <a:pt x="43" y="292"/>
                    <a:pt x="43" y="292"/>
                  </a:cubicBezTo>
                  <a:cubicBezTo>
                    <a:pt x="44" y="293"/>
                    <a:pt x="44" y="293"/>
                    <a:pt x="44" y="293"/>
                  </a:cubicBezTo>
                  <a:cubicBezTo>
                    <a:pt x="61" y="303"/>
                    <a:pt x="83" y="301"/>
                    <a:pt x="98" y="290"/>
                  </a:cubicBezTo>
                  <a:cubicBezTo>
                    <a:pt x="99" y="289"/>
                    <a:pt x="99" y="289"/>
                    <a:pt x="99" y="289"/>
                  </a:cubicBezTo>
                  <a:cubicBezTo>
                    <a:pt x="95" y="228"/>
                    <a:pt x="95" y="228"/>
                    <a:pt x="95" y="228"/>
                  </a:cubicBezTo>
                  <a:cubicBezTo>
                    <a:pt x="139" y="195"/>
                    <a:pt x="139" y="195"/>
                    <a:pt x="139" y="195"/>
                  </a:cubicBezTo>
                  <a:cubicBezTo>
                    <a:pt x="148" y="189"/>
                    <a:pt x="153" y="178"/>
                    <a:pt x="153" y="167"/>
                  </a:cubicBezTo>
                  <a:lnTo>
                    <a:pt x="153" y="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š1ídè"/>
            <p:cNvSpPr/>
            <p:nvPr/>
          </p:nvSpPr>
          <p:spPr bwMode="auto">
            <a:xfrm>
              <a:off x="4913570" y="4724093"/>
              <a:ext cx="278902" cy="226609"/>
            </a:xfrm>
            <a:custGeom>
              <a:avLst/>
              <a:gdLst>
                <a:gd name="T0" fmla="*/ 7 w 134"/>
                <a:gd name="T1" fmla="*/ 104 h 109"/>
                <a:gd name="T2" fmla="*/ 19 w 134"/>
                <a:gd name="T3" fmla="*/ 106 h 109"/>
                <a:gd name="T4" fmla="*/ 69 w 134"/>
                <a:gd name="T5" fmla="*/ 109 h 109"/>
                <a:gd name="T6" fmla="*/ 69 w 134"/>
                <a:gd name="T7" fmla="*/ 104 h 109"/>
                <a:gd name="T8" fmla="*/ 72 w 134"/>
                <a:gd name="T9" fmla="*/ 104 h 109"/>
                <a:gd name="T10" fmla="*/ 73 w 134"/>
                <a:gd name="T11" fmla="*/ 109 h 109"/>
                <a:gd name="T12" fmla="*/ 114 w 134"/>
                <a:gd name="T13" fmla="*/ 106 h 109"/>
                <a:gd name="T14" fmla="*/ 134 w 134"/>
                <a:gd name="T15" fmla="*/ 103 h 109"/>
                <a:gd name="T16" fmla="*/ 134 w 134"/>
                <a:gd name="T17" fmla="*/ 0 h 109"/>
                <a:gd name="T18" fmla="*/ 0 w 134"/>
                <a:gd name="T19" fmla="*/ 27 h 109"/>
                <a:gd name="T20" fmla="*/ 7 w 134"/>
                <a:gd name="T21" fmla="*/ 104 h 109"/>
                <a:gd name="T22" fmla="*/ 72 w 134"/>
                <a:gd name="T23" fmla="*/ 53 h 109"/>
                <a:gd name="T24" fmla="*/ 72 w 134"/>
                <a:gd name="T25" fmla="*/ 58 h 109"/>
                <a:gd name="T26" fmla="*/ 66 w 134"/>
                <a:gd name="T27" fmla="*/ 58 h 109"/>
                <a:gd name="T28" fmla="*/ 66 w 134"/>
                <a:gd name="T29" fmla="*/ 53 h 109"/>
                <a:gd name="T30" fmla="*/ 72 w 134"/>
                <a:gd name="T31"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09">
                  <a:moveTo>
                    <a:pt x="7" y="104"/>
                  </a:moveTo>
                  <a:cubicBezTo>
                    <a:pt x="19" y="106"/>
                    <a:pt x="19" y="106"/>
                    <a:pt x="19" y="106"/>
                  </a:cubicBezTo>
                  <a:cubicBezTo>
                    <a:pt x="35" y="108"/>
                    <a:pt x="52" y="109"/>
                    <a:pt x="69" y="109"/>
                  </a:cubicBezTo>
                  <a:cubicBezTo>
                    <a:pt x="69" y="104"/>
                    <a:pt x="69" y="104"/>
                    <a:pt x="69" y="104"/>
                  </a:cubicBezTo>
                  <a:cubicBezTo>
                    <a:pt x="72" y="104"/>
                    <a:pt x="72" y="104"/>
                    <a:pt x="72" y="104"/>
                  </a:cubicBezTo>
                  <a:cubicBezTo>
                    <a:pt x="73" y="109"/>
                    <a:pt x="73" y="109"/>
                    <a:pt x="73" y="109"/>
                  </a:cubicBezTo>
                  <a:cubicBezTo>
                    <a:pt x="85" y="109"/>
                    <a:pt x="101" y="108"/>
                    <a:pt x="114" y="106"/>
                  </a:cubicBezTo>
                  <a:cubicBezTo>
                    <a:pt x="134" y="103"/>
                    <a:pt x="134" y="103"/>
                    <a:pt x="134" y="103"/>
                  </a:cubicBezTo>
                  <a:cubicBezTo>
                    <a:pt x="134" y="0"/>
                    <a:pt x="134" y="0"/>
                    <a:pt x="134" y="0"/>
                  </a:cubicBezTo>
                  <a:cubicBezTo>
                    <a:pt x="0" y="27"/>
                    <a:pt x="0" y="27"/>
                    <a:pt x="0" y="27"/>
                  </a:cubicBezTo>
                  <a:lnTo>
                    <a:pt x="7" y="104"/>
                  </a:lnTo>
                  <a:close/>
                  <a:moveTo>
                    <a:pt x="72" y="53"/>
                  </a:moveTo>
                  <a:cubicBezTo>
                    <a:pt x="72" y="58"/>
                    <a:pt x="72" y="58"/>
                    <a:pt x="72" y="58"/>
                  </a:cubicBezTo>
                  <a:cubicBezTo>
                    <a:pt x="66" y="58"/>
                    <a:pt x="66" y="58"/>
                    <a:pt x="66" y="58"/>
                  </a:cubicBezTo>
                  <a:cubicBezTo>
                    <a:pt x="66" y="53"/>
                    <a:pt x="66" y="53"/>
                    <a:pt x="66" y="53"/>
                  </a:cubicBezTo>
                  <a:lnTo>
                    <a:pt x="72" y="53"/>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şḻîḑè"/>
            <p:cNvSpPr/>
            <p:nvPr/>
          </p:nvSpPr>
          <p:spPr bwMode="auto">
            <a:xfrm>
              <a:off x="4882193" y="4408004"/>
              <a:ext cx="337007" cy="518294"/>
            </a:xfrm>
            <a:custGeom>
              <a:avLst/>
              <a:gdLst>
                <a:gd name="T0" fmla="*/ 151 w 162"/>
                <a:gd name="T1" fmla="*/ 50 h 249"/>
                <a:gd name="T2" fmla="*/ 151 w 162"/>
                <a:gd name="T3" fmla="*/ 242 h 249"/>
                <a:gd name="T4" fmla="*/ 129 w 162"/>
                <a:gd name="T5" fmla="*/ 245 h 249"/>
                <a:gd name="T6" fmla="*/ 34 w 162"/>
                <a:gd name="T7" fmla="*/ 245 h 249"/>
                <a:gd name="T8" fmla="*/ 10 w 162"/>
                <a:gd name="T9" fmla="*/ 242 h 249"/>
                <a:gd name="T10" fmla="*/ 10 w 162"/>
                <a:gd name="T11" fmla="*/ 49 h 249"/>
                <a:gd name="T12" fmla="*/ 81 w 162"/>
                <a:gd name="T13" fmla="*/ 0 h 249"/>
                <a:gd name="T14" fmla="*/ 151 w 162"/>
                <a:gd name="T15" fmla="*/ 5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49">
                  <a:moveTo>
                    <a:pt x="151" y="50"/>
                  </a:moveTo>
                  <a:cubicBezTo>
                    <a:pt x="151" y="242"/>
                    <a:pt x="151" y="242"/>
                    <a:pt x="151" y="242"/>
                  </a:cubicBezTo>
                  <a:cubicBezTo>
                    <a:pt x="129" y="245"/>
                    <a:pt x="129" y="245"/>
                    <a:pt x="129" y="245"/>
                  </a:cubicBezTo>
                  <a:cubicBezTo>
                    <a:pt x="97" y="249"/>
                    <a:pt x="65" y="249"/>
                    <a:pt x="34" y="245"/>
                  </a:cubicBezTo>
                  <a:cubicBezTo>
                    <a:pt x="10" y="242"/>
                    <a:pt x="10" y="242"/>
                    <a:pt x="10" y="242"/>
                  </a:cubicBezTo>
                  <a:cubicBezTo>
                    <a:pt x="10" y="49"/>
                    <a:pt x="10" y="49"/>
                    <a:pt x="10" y="49"/>
                  </a:cubicBezTo>
                  <a:cubicBezTo>
                    <a:pt x="10" y="49"/>
                    <a:pt x="0" y="0"/>
                    <a:pt x="81" y="0"/>
                  </a:cubicBezTo>
                  <a:cubicBezTo>
                    <a:pt x="162" y="0"/>
                    <a:pt x="151" y="50"/>
                    <a:pt x="151" y="50"/>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ḻîdê"/>
            <p:cNvSpPr/>
            <p:nvPr/>
          </p:nvSpPr>
          <p:spPr bwMode="auto">
            <a:xfrm>
              <a:off x="4903111" y="4774063"/>
              <a:ext cx="54619" cy="116209"/>
            </a:xfrm>
            <a:custGeom>
              <a:avLst/>
              <a:gdLst>
                <a:gd name="T0" fmla="*/ 26 w 26"/>
                <a:gd name="T1" fmla="*/ 4 h 56"/>
                <a:gd name="T2" fmla="*/ 0 w 26"/>
                <a:gd name="T3" fmla="*/ 56 h 56"/>
                <a:gd name="T4" fmla="*/ 0 w 26"/>
                <a:gd name="T5" fmla="*/ 4 h 56"/>
                <a:gd name="T6" fmla="*/ 9 w 26"/>
                <a:gd name="T7" fmla="*/ 3 h 56"/>
                <a:gd name="T8" fmla="*/ 21 w 26"/>
                <a:gd name="T9" fmla="*/ 2 h 56"/>
                <a:gd name="T10" fmla="*/ 26 w 26"/>
                <a:gd name="T11" fmla="*/ 4 h 56"/>
              </a:gdLst>
              <a:ahLst/>
              <a:cxnLst>
                <a:cxn ang="0">
                  <a:pos x="T0" y="T1"/>
                </a:cxn>
                <a:cxn ang="0">
                  <a:pos x="T2" y="T3"/>
                </a:cxn>
                <a:cxn ang="0">
                  <a:pos x="T4" y="T5"/>
                </a:cxn>
                <a:cxn ang="0">
                  <a:pos x="T6" y="T7"/>
                </a:cxn>
                <a:cxn ang="0">
                  <a:pos x="T8" y="T9"/>
                </a:cxn>
                <a:cxn ang="0">
                  <a:pos x="T10" y="T11"/>
                </a:cxn>
              </a:cxnLst>
              <a:rect l="0" t="0" r="r" b="b"/>
              <a:pathLst>
                <a:path w="26" h="56">
                  <a:moveTo>
                    <a:pt x="26" y="4"/>
                  </a:moveTo>
                  <a:cubicBezTo>
                    <a:pt x="26" y="15"/>
                    <a:pt x="19" y="44"/>
                    <a:pt x="0" y="56"/>
                  </a:cubicBezTo>
                  <a:cubicBezTo>
                    <a:pt x="0" y="4"/>
                    <a:pt x="0" y="4"/>
                    <a:pt x="0" y="4"/>
                  </a:cubicBezTo>
                  <a:cubicBezTo>
                    <a:pt x="4" y="3"/>
                    <a:pt x="8" y="3"/>
                    <a:pt x="9" y="3"/>
                  </a:cubicBezTo>
                  <a:cubicBezTo>
                    <a:pt x="13" y="5"/>
                    <a:pt x="20" y="0"/>
                    <a:pt x="21" y="2"/>
                  </a:cubicBezTo>
                  <a:cubicBezTo>
                    <a:pt x="22" y="4"/>
                    <a:pt x="26" y="4"/>
                    <a:pt x="26" y="4"/>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Sľíḍê"/>
            <p:cNvSpPr/>
            <p:nvPr/>
          </p:nvSpPr>
          <p:spPr bwMode="auto">
            <a:xfrm>
              <a:off x="4861275" y="4713634"/>
              <a:ext cx="110399" cy="137127"/>
            </a:xfrm>
            <a:custGeom>
              <a:avLst/>
              <a:gdLst>
                <a:gd name="T0" fmla="*/ 25 w 53"/>
                <a:gd name="T1" fmla="*/ 32 h 66"/>
                <a:gd name="T2" fmla="*/ 39 w 53"/>
                <a:gd name="T3" fmla="*/ 36 h 66"/>
                <a:gd name="T4" fmla="*/ 40 w 53"/>
                <a:gd name="T5" fmla="*/ 24 h 66"/>
                <a:gd name="T6" fmla="*/ 28 w 53"/>
                <a:gd name="T7" fmla="*/ 21 h 66"/>
                <a:gd name="T8" fmla="*/ 40 w 53"/>
                <a:gd name="T9" fmla="*/ 9 h 66"/>
                <a:gd name="T10" fmla="*/ 19 w 53"/>
                <a:gd name="T11" fmla="*/ 13 h 66"/>
                <a:gd name="T12" fmla="*/ 9 w 53"/>
                <a:gd name="T13" fmla="*/ 32 h 66"/>
                <a:gd name="T14" fmla="*/ 7 w 53"/>
                <a:gd name="T15" fmla="*/ 36 h 66"/>
                <a:gd name="T16" fmla="*/ 34 w 53"/>
                <a:gd name="T17" fmla="*/ 61 h 66"/>
                <a:gd name="T18" fmla="*/ 19 w 53"/>
                <a:gd name="T19" fmla="*/ 46 h 66"/>
                <a:gd name="T20" fmla="*/ 43 w 53"/>
                <a:gd name="T21" fmla="*/ 49 h 66"/>
                <a:gd name="T22" fmla="*/ 25 w 53"/>
                <a:gd name="T23"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66">
                  <a:moveTo>
                    <a:pt x="25" y="32"/>
                  </a:moveTo>
                  <a:cubicBezTo>
                    <a:pt x="25" y="32"/>
                    <a:pt x="31" y="33"/>
                    <a:pt x="39" y="36"/>
                  </a:cubicBezTo>
                  <a:cubicBezTo>
                    <a:pt x="47" y="39"/>
                    <a:pt x="53" y="29"/>
                    <a:pt x="40" y="24"/>
                  </a:cubicBezTo>
                  <a:cubicBezTo>
                    <a:pt x="35" y="23"/>
                    <a:pt x="32" y="22"/>
                    <a:pt x="28" y="21"/>
                  </a:cubicBezTo>
                  <a:cubicBezTo>
                    <a:pt x="33" y="18"/>
                    <a:pt x="41" y="13"/>
                    <a:pt x="40" y="9"/>
                  </a:cubicBezTo>
                  <a:cubicBezTo>
                    <a:pt x="37" y="0"/>
                    <a:pt x="27" y="6"/>
                    <a:pt x="19" y="13"/>
                  </a:cubicBezTo>
                  <a:cubicBezTo>
                    <a:pt x="14" y="19"/>
                    <a:pt x="11" y="27"/>
                    <a:pt x="9" y="32"/>
                  </a:cubicBezTo>
                  <a:cubicBezTo>
                    <a:pt x="8" y="34"/>
                    <a:pt x="8" y="35"/>
                    <a:pt x="7" y="36"/>
                  </a:cubicBezTo>
                  <a:cubicBezTo>
                    <a:pt x="0" y="55"/>
                    <a:pt x="27" y="66"/>
                    <a:pt x="34" y="61"/>
                  </a:cubicBezTo>
                  <a:cubicBezTo>
                    <a:pt x="44" y="54"/>
                    <a:pt x="19" y="46"/>
                    <a:pt x="19" y="46"/>
                  </a:cubicBezTo>
                  <a:cubicBezTo>
                    <a:pt x="19" y="46"/>
                    <a:pt x="38" y="57"/>
                    <a:pt x="43" y="49"/>
                  </a:cubicBezTo>
                  <a:cubicBezTo>
                    <a:pt x="47" y="43"/>
                    <a:pt x="31" y="35"/>
                    <a:pt x="25" y="3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ṣļiďè"/>
            <p:cNvSpPr/>
            <p:nvPr/>
          </p:nvSpPr>
          <p:spPr bwMode="auto">
            <a:xfrm>
              <a:off x="4840358" y="4718283"/>
              <a:ext cx="67401" cy="79022"/>
            </a:xfrm>
            <a:custGeom>
              <a:avLst/>
              <a:gdLst>
                <a:gd name="T0" fmla="*/ 27 w 58"/>
                <a:gd name="T1" fmla="*/ 68 h 68"/>
                <a:gd name="T2" fmla="*/ 0 w 58"/>
                <a:gd name="T3" fmla="*/ 53 h 68"/>
                <a:gd name="T4" fmla="*/ 31 w 58"/>
                <a:gd name="T5" fmla="*/ 0 h 68"/>
                <a:gd name="T6" fmla="*/ 58 w 58"/>
                <a:gd name="T7" fmla="*/ 14 h 68"/>
                <a:gd name="T8" fmla="*/ 27 w 58"/>
                <a:gd name="T9" fmla="*/ 68 h 68"/>
              </a:gdLst>
              <a:ahLst/>
              <a:cxnLst>
                <a:cxn ang="0">
                  <a:pos x="T0" y="T1"/>
                </a:cxn>
                <a:cxn ang="0">
                  <a:pos x="T2" y="T3"/>
                </a:cxn>
                <a:cxn ang="0">
                  <a:pos x="T4" y="T5"/>
                </a:cxn>
                <a:cxn ang="0">
                  <a:pos x="T6" y="T7"/>
                </a:cxn>
                <a:cxn ang="0">
                  <a:pos x="T8" y="T9"/>
                </a:cxn>
              </a:cxnLst>
              <a:rect l="0" t="0" r="r" b="b"/>
              <a:pathLst>
                <a:path w="58" h="68">
                  <a:moveTo>
                    <a:pt x="27" y="68"/>
                  </a:moveTo>
                  <a:lnTo>
                    <a:pt x="0" y="53"/>
                  </a:lnTo>
                  <a:lnTo>
                    <a:pt x="31" y="0"/>
                  </a:lnTo>
                  <a:lnTo>
                    <a:pt x="58" y="14"/>
                  </a:lnTo>
                  <a:lnTo>
                    <a:pt x="27"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sḷíde"/>
            <p:cNvSpPr/>
            <p:nvPr/>
          </p:nvSpPr>
          <p:spPr bwMode="auto">
            <a:xfrm>
              <a:off x="4698582" y="4408004"/>
              <a:ext cx="377681" cy="391626"/>
            </a:xfrm>
            <a:custGeom>
              <a:avLst/>
              <a:gdLst>
                <a:gd name="T0" fmla="*/ 181 w 181"/>
                <a:gd name="T1" fmla="*/ 2 h 188"/>
                <a:gd name="T2" fmla="*/ 176 w 181"/>
                <a:gd name="T3" fmla="*/ 44 h 188"/>
                <a:gd name="T4" fmla="*/ 147 w 181"/>
                <a:gd name="T5" fmla="*/ 44 h 188"/>
                <a:gd name="T6" fmla="*/ 131 w 181"/>
                <a:gd name="T7" fmla="*/ 47 h 188"/>
                <a:gd name="T8" fmla="*/ 92 w 181"/>
                <a:gd name="T9" fmla="*/ 58 h 188"/>
                <a:gd name="T10" fmla="*/ 50 w 181"/>
                <a:gd name="T11" fmla="*/ 96 h 188"/>
                <a:gd name="T12" fmla="*/ 94 w 181"/>
                <a:gd name="T13" fmla="*/ 150 h 188"/>
                <a:gd name="T14" fmla="*/ 75 w 181"/>
                <a:gd name="T15" fmla="*/ 188 h 188"/>
                <a:gd name="T16" fmla="*/ 8 w 181"/>
                <a:gd name="T17" fmla="*/ 91 h 188"/>
                <a:gd name="T18" fmla="*/ 99 w 181"/>
                <a:gd name="T19" fmla="*/ 9 h 188"/>
                <a:gd name="T20" fmla="*/ 134 w 181"/>
                <a:gd name="T21" fmla="*/ 2 h 188"/>
                <a:gd name="T22" fmla="*/ 181 w 181"/>
                <a:gd name="T23" fmla="*/ 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8">
                  <a:moveTo>
                    <a:pt x="181" y="2"/>
                  </a:moveTo>
                  <a:cubicBezTo>
                    <a:pt x="176" y="44"/>
                    <a:pt x="176" y="44"/>
                    <a:pt x="176" y="44"/>
                  </a:cubicBezTo>
                  <a:cubicBezTo>
                    <a:pt x="167" y="43"/>
                    <a:pt x="157" y="43"/>
                    <a:pt x="147" y="44"/>
                  </a:cubicBezTo>
                  <a:cubicBezTo>
                    <a:pt x="141" y="45"/>
                    <a:pt x="136" y="46"/>
                    <a:pt x="131" y="47"/>
                  </a:cubicBezTo>
                  <a:cubicBezTo>
                    <a:pt x="117" y="49"/>
                    <a:pt x="104" y="53"/>
                    <a:pt x="92" y="58"/>
                  </a:cubicBezTo>
                  <a:cubicBezTo>
                    <a:pt x="80" y="62"/>
                    <a:pt x="52" y="77"/>
                    <a:pt x="50" y="96"/>
                  </a:cubicBezTo>
                  <a:cubicBezTo>
                    <a:pt x="46" y="130"/>
                    <a:pt x="94" y="149"/>
                    <a:pt x="94" y="150"/>
                  </a:cubicBezTo>
                  <a:cubicBezTo>
                    <a:pt x="75" y="188"/>
                    <a:pt x="75" y="188"/>
                    <a:pt x="75" y="188"/>
                  </a:cubicBezTo>
                  <a:cubicBezTo>
                    <a:pt x="72" y="186"/>
                    <a:pt x="0" y="155"/>
                    <a:pt x="8" y="91"/>
                  </a:cubicBezTo>
                  <a:cubicBezTo>
                    <a:pt x="13" y="50"/>
                    <a:pt x="53" y="22"/>
                    <a:pt x="99" y="9"/>
                  </a:cubicBezTo>
                  <a:cubicBezTo>
                    <a:pt x="110" y="6"/>
                    <a:pt x="122" y="3"/>
                    <a:pt x="134" y="2"/>
                  </a:cubicBezTo>
                  <a:cubicBezTo>
                    <a:pt x="150" y="0"/>
                    <a:pt x="167" y="0"/>
                    <a:pt x="181" y="2"/>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Slîḑé"/>
            <p:cNvSpPr/>
            <p:nvPr/>
          </p:nvSpPr>
          <p:spPr bwMode="auto">
            <a:xfrm>
              <a:off x="5047210" y="4618342"/>
              <a:ext cx="13945" cy="316090"/>
            </a:xfrm>
            <a:custGeom>
              <a:avLst/>
              <a:gdLst>
                <a:gd name="T0" fmla="*/ 0 w 7"/>
                <a:gd name="T1" fmla="*/ 2 h 152"/>
                <a:gd name="T2" fmla="*/ 3 w 7"/>
                <a:gd name="T3" fmla="*/ 150 h 152"/>
                <a:gd name="T4" fmla="*/ 7 w 7"/>
                <a:gd name="T5" fmla="*/ 150 h 152"/>
                <a:gd name="T6" fmla="*/ 4 w 7"/>
                <a:gd name="T7" fmla="*/ 2 h 152"/>
                <a:gd name="T8" fmla="*/ 0 w 7"/>
                <a:gd name="T9" fmla="*/ 2 h 152"/>
              </a:gdLst>
              <a:ahLst/>
              <a:cxnLst>
                <a:cxn ang="0">
                  <a:pos x="T0" y="T1"/>
                </a:cxn>
                <a:cxn ang="0">
                  <a:pos x="T2" y="T3"/>
                </a:cxn>
                <a:cxn ang="0">
                  <a:pos x="T4" y="T5"/>
                </a:cxn>
                <a:cxn ang="0">
                  <a:pos x="T6" y="T7"/>
                </a:cxn>
                <a:cxn ang="0">
                  <a:pos x="T8" y="T9"/>
                </a:cxn>
              </a:cxnLst>
              <a:rect l="0" t="0" r="r" b="b"/>
              <a:pathLst>
                <a:path w="7" h="152">
                  <a:moveTo>
                    <a:pt x="0" y="2"/>
                  </a:moveTo>
                  <a:cubicBezTo>
                    <a:pt x="1" y="52"/>
                    <a:pt x="2" y="101"/>
                    <a:pt x="3" y="150"/>
                  </a:cubicBezTo>
                  <a:cubicBezTo>
                    <a:pt x="3" y="152"/>
                    <a:pt x="7" y="152"/>
                    <a:pt x="7" y="150"/>
                  </a:cubicBezTo>
                  <a:cubicBezTo>
                    <a:pt x="6" y="101"/>
                    <a:pt x="5" y="52"/>
                    <a:pt x="4" y="2"/>
                  </a:cubicBezTo>
                  <a:cubicBezTo>
                    <a:pt x="3" y="0"/>
                    <a:pt x="0" y="0"/>
                    <a:pt x="0" y="2"/>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ṧlíḍè"/>
            <p:cNvSpPr/>
            <p:nvPr/>
          </p:nvSpPr>
          <p:spPr bwMode="auto">
            <a:xfrm>
              <a:off x="4976323" y="4423111"/>
              <a:ext cx="149910" cy="219636"/>
            </a:xfrm>
            <a:custGeom>
              <a:avLst/>
              <a:gdLst>
                <a:gd name="T0" fmla="*/ 0 w 129"/>
                <a:gd name="T1" fmla="*/ 0 h 189"/>
                <a:gd name="T2" fmla="*/ 64 w 129"/>
                <a:gd name="T3" fmla="*/ 189 h 189"/>
                <a:gd name="T4" fmla="*/ 129 w 129"/>
                <a:gd name="T5" fmla="*/ 0 h 189"/>
                <a:gd name="T6" fmla="*/ 0 w 129"/>
                <a:gd name="T7" fmla="*/ 0 h 189"/>
              </a:gdLst>
              <a:ahLst/>
              <a:cxnLst>
                <a:cxn ang="0">
                  <a:pos x="T0" y="T1"/>
                </a:cxn>
                <a:cxn ang="0">
                  <a:pos x="T2" y="T3"/>
                </a:cxn>
                <a:cxn ang="0">
                  <a:pos x="T4" y="T5"/>
                </a:cxn>
                <a:cxn ang="0">
                  <a:pos x="T6" y="T7"/>
                </a:cxn>
              </a:cxnLst>
              <a:rect l="0" t="0" r="r" b="b"/>
              <a:pathLst>
                <a:path w="129" h="189">
                  <a:moveTo>
                    <a:pt x="0" y="0"/>
                  </a:moveTo>
                  <a:lnTo>
                    <a:pt x="64" y="189"/>
                  </a:lnTo>
                  <a:lnTo>
                    <a:pt x="12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ṡlïḑê"/>
            <p:cNvSpPr/>
            <p:nvPr/>
          </p:nvSpPr>
          <p:spPr bwMode="auto">
            <a:xfrm>
              <a:off x="4976323" y="4423111"/>
              <a:ext cx="149910" cy="219636"/>
            </a:xfrm>
            <a:custGeom>
              <a:avLst/>
              <a:gdLst>
                <a:gd name="T0" fmla="*/ 0 w 129"/>
                <a:gd name="T1" fmla="*/ 0 h 189"/>
                <a:gd name="T2" fmla="*/ 64 w 129"/>
                <a:gd name="T3" fmla="*/ 189 h 189"/>
                <a:gd name="T4" fmla="*/ 129 w 129"/>
                <a:gd name="T5" fmla="*/ 0 h 189"/>
                <a:gd name="T6" fmla="*/ 0 w 129"/>
                <a:gd name="T7" fmla="*/ 0 h 189"/>
              </a:gdLst>
              <a:ahLst/>
              <a:cxnLst>
                <a:cxn ang="0">
                  <a:pos x="T0" y="T1"/>
                </a:cxn>
                <a:cxn ang="0">
                  <a:pos x="T2" y="T3"/>
                </a:cxn>
                <a:cxn ang="0">
                  <a:pos x="T4" y="T5"/>
                </a:cxn>
                <a:cxn ang="0">
                  <a:pos x="T6" y="T7"/>
                </a:cxn>
              </a:cxnLst>
              <a:rect l="0" t="0" r="r" b="b"/>
              <a:pathLst>
                <a:path w="129" h="189">
                  <a:moveTo>
                    <a:pt x="0" y="0"/>
                  </a:moveTo>
                  <a:lnTo>
                    <a:pt x="64" y="189"/>
                  </a:lnTo>
                  <a:lnTo>
                    <a:pt x="1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ṥļiḓè"/>
            <p:cNvSpPr/>
            <p:nvPr/>
          </p:nvSpPr>
          <p:spPr bwMode="auto">
            <a:xfrm>
              <a:off x="4976323" y="4425435"/>
              <a:ext cx="149910" cy="82509"/>
            </a:xfrm>
            <a:custGeom>
              <a:avLst/>
              <a:gdLst>
                <a:gd name="T0" fmla="*/ 72 w 72"/>
                <a:gd name="T1" fmla="*/ 11 h 40"/>
                <a:gd name="T2" fmla="*/ 0 w 72"/>
                <a:gd name="T3" fmla="*/ 11 h 40"/>
                <a:gd name="T4" fmla="*/ 10 w 72"/>
                <a:gd name="T5" fmla="*/ 40 h 40"/>
                <a:gd name="T6" fmla="*/ 36 w 72"/>
                <a:gd name="T7" fmla="*/ 21 h 40"/>
                <a:gd name="T8" fmla="*/ 62 w 72"/>
                <a:gd name="T9" fmla="*/ 40 h 40"/>
                <a:gd name="T10" fmla="*/ 72 w 72"/>
                <a:gd name="T11" fmla="*/ 11 h 40"/>
              </a:gdLst>
              <a:ahLst/>
              <a:cxnLst>
                <a:cxn ang="0">
                  <a:pos x="T0" y="T1"/>
                </a:cxn>
                <a:cxn ang="0">
                  <a:pos x="T2" y="T3"/>
                </a:cxn>
                <a:cxn ang="0">
                  <a:pos x="T4" y="T5"/>
                </a:cxn>
                <a:cxn ang="0">
                  <a:pos x="T6" y="T7"/>
                </a:cxn>
                <a:cxn ang="0">
                  <a:pos x="T8" y="T9"/>
                </a:cxn>
                <a:cxn ang="0">
                  <a:pos x="T10" y="T11"/>
                </a:cxn>
              </a:cxnLst>
              <a:rect l="0" t="0" r="r" b="b"/>
              <a:pathLst>
                <a:path w="72" h="40">
                  <a:moveTo>
                    <a:pt x="72" y="11"/>
                  </a:moveTo>
                  <a:cubicBezTo>
                    <a:pt x="49" y="0"/>
                    <a:pt x="22" y="0"/>
                    <a:pt x="0" y="11"/>
                  </a:cubicBezTo>
                  <a:cubicBezTo>
                    <a:pt x="10" y="40"/>
                    <a:pt x="10" y="40"/>
                    <a:pt x="10" y="40"/>
                  </a:cubicBezTo>
                  <a:cubicBezTo>
                    <a:pt x="36" y="21"/>
                    <a:pt x="36" y="21"/>
                    <a:pt x="36" y="21"/>
                  </a:cubicBezTo>
                  <a:cubicBezTo>
                    <a:pt x="62" y="40"/>
                    <a:pt x="62" y="40"/>
                    <a:pt x="62" y="40"/>
                  </a:cubicBezTo>
                  <a:cubicBezTo>
                    <a:pt x="72" y="11"/>
                    <a:pt x="72" y="11"/>
                    <a:pt x="72" y="11"/>
                  </a:cubicBezTo>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ṡ1íḋè"/>
            <p:cNvSpPr/>
            <p:nvPr/>
          </p:nvSpPr>
          <p:spPr bwMode="auto">
            <a:xfrm>
              <a:off x="5036752" y="4470757"/>
              <a:ext cx="30214" cy="171990"/>
            </a:xfrm>
            <a:custGeom>
              <a:avLst/>
              <a:gdLst>
                <a:gd name="T0" fmla="*/ 26 w 26"/>
                <a:gd name="T1" fmla="*/ 109 h 148"/>
                <a:gd name="T2" fmla="*/ 12 w 26"/>
                <a:gd name="T3" fmla="*/ 148 h 148"/>
                <a:gd name="T4" fmla="*/ 0 w 26"/>
                <a:gd name="T5" fmla="*/ 109 h 148"/>
                <a:gd name="T6" fmla="*/ 7 w 26"/>
                <a:gd name="T7" fmla="*/ 2 h 148"/>
                <a:gd name="T8" fmla="*/ 18 w 26"/>
                <a:gd name="T9" fmla="*/ 0 h 148"/>
                <a:gd name="T10" fmla="*/ 26 w 26"/>
                <a:gd name="T11" fmla="*/ 109 h 148"/>
              </a:gdLst>
              <a:ahLst/>
              <a:cxnLst>
                <a:cxn ang="0">
                  <a:pos x="T0" y="T1"/>
                </a:cxn>
                <a:cxn ang="0">
                  <a:pos x="T2" y="T3"/>
                </a:cxn>
                <a:cxn ang="0">
                  <a:pos x="T4" y="T5"/>
                </a:cxn>
                <a:cxn ang="0">
                  <a:pos x="T6" y="T7"/>
                </a:cxn>
                <a:cxn ang="0">
                  <a:pos x="T8" y="T9"/>
                </a:cxn>
                <a:cxn ang="0">
                  <a:pos x="T10" y="T11"/>
                </a:cxn>
              </a:cxnLst>
              <a:rect l="0" t="0" r="r" b="b"/>
              <a:pathLst>
                <a:path w="26" h="148">
                  <a:moveTo>
                    <a:pt x="26" y="109"/>
                  </a:moveTo>
                  <a:lnTo>
                    <a:pt x="12" y="148"/>
                  </a:lnTo>
                  <a:lnTo>
                    <a:pt x="0" y="109"/>
                  </a:lnTo>
                  <a:lnTo>
                    <a:pt x="7" y="2"/>
                  </a:lnTo>
                  <a:lnTo>
                    <a:pt x="18" y="0"/>
                  </a:lnTo>
                  <a:lnTo>
                    <a:pt x="26" y="109"/>
                  </a:lnTo>
                  <a:close/>
                </a:path>
              </a:pathLst>
            </a:custGeom>
            <a:solidFill>
              <a:srgbClr val="E23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1ïḓe"/>
            <p:cNvSpPr/>
            <p:nvPr/>
          </p:nvSpPr>
          <p:spPr bwMode="auto">
            <a:xfrm>
              <a:off x="5032103" y="4447515"/>
              <a:ext cx="39511" cy="37187"/>
            </a:xfrm>
            <a:custGeom>
              <a:avLst/>
              <a:gdLst>
                <a:gd name="T0" fmla="*/ 18 w 19"/>
                <a:gd name="T1" fmla="*/ 6 h 18"/>
                <a:gd name="T2" fmla="*/ 17 w 19"/>
                <a:gd name="T3" fmla="*/ 9 h 18"/>
                <a:gd name="T4" fmla="*/ 15 w 19"/>
                <a:gd name="T5" fmla="*/ 13 h 18"/>
                <a:gd name="T6" fmla="*/ 4 w 19"/>
                <a:gd name="T7" fmla="*/ 13 h 18"/>
                <a:gd name="T8" fmla="*/ 2 w 19"/>
                <a:gd name="T9" fmla="*/ 9 h 18"/>
                <a:gd name="T10" fmla="*/ 1 w 19"/>
                <a:gd name="T11" fmla="*/ 6 h 18"/>
                <a:gd name="T12" fmla="*/ 6 w 19"/>
                <a:gd name="T13" fmla="*/ 0 h 18"/>
                <a:gd name="T14" fmla="*/ 12 w 19"/>
                <a:gd name="T15" fmla="*/ 0 h 18"/>
                <a:gd name="T16" fmla="*/ 18 w 19"/>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8" y="6"/>
                  </a:moveTo>
                  <a:cubicBezTo>
                    <a:pt x="17" y="9"/>
                    <a:pt x="17" y="9"/>
                    <a:pt x="17" y="9"/>
                  </a:cubicBezTo>
                  <a:cubicBezTo>
                    <a:pt x="15" y="13"/>
                    <a:pt x="15" y="13"/>
                    <a:pt x="15" y="13"/>
                  </a:cubicBezTo>
                  <a:cubicBezTo>
                    <a:pt x="13" y="18"/>
                    <a:pt x="5" y="18"/>
                    <a:pt x="4" y="13"/>
                  </a:cubicBezTo>
                  <a:cubicBezTo>
                    <a:pt x="2" y="9"/>
                    <a:pt x="2" y="9"/>
                    <a:pt x="2" y="9"/>
                  </a:cubicBezTo>
                  <a:cubicBezTo>
                    <a:pt x="1" y="6"/>
                    <a:pt x="1" y="6"/>
                    <a:pt x="1" y="6"/>
                  </a:cubicBezTo>
                  <a:cubicBezTo>
                    <a:pt x="0" y="3"/>
                    <a:pt x="2" y="0"/>
                    <a:pt x="6" y="0"/>
                  </a:cubicBezTo>
                  <a:cubicBezTo>
                    <a:pt x="12" y="0"/>
                    <a:pt x="12" y="0"/>
                    <a:pt x="12" y="0"/>
                  </a:cubicBezTo>
                  <a:cubicBezTo>
                    <a:pt x="16" y="0"/>
                    <a:pt x="19" y="3"/>
                    <a:pt x="18" y="6"/>
                  </a:cubicBezTo>
                  <a:close/>
                </a:path>
              </a:pathLst>
            </a:custGeom>
            <a:solidFill>
              <a:srgbClr val="E23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śľïḍé"/>
            <p:cNvSpPr/>
            <p:nvPr/>
          </p:nvSpPr>
          <p:spPr bwMode="auto">
            <a:xfrm>
              <a:off x="5032103" y="4447515"/>
              <a:ext cx="39511" cy="18594"/>
            </a:xfrm>
            <a:custGeom>
              <a:avLst/>
              <a:gdLst>
                <a:gd name="T0" fmla="*/ 18 w 19"/>
                <a:gd name="T1" fmla="*/ 6 h 9"/>
                <a:gd name="T2" fmla="*/ 17 w 19"/>
                <a:gd name="T3" fmla="*/ 9 h 9"/>
                <a:gd name="T4" fmla="*/ 9 w 19"/>
                <a:gd name="T5" fmla="*/ 3 h 9"/>
                <a:gd name="T6" fmla="*/ 2 w 19"/>
                <a:gd name="T7" fmla="*/ 9 h 9"/>
                <a:gd name="T8" fmla="*/ 1 w 19"/>
                <a:gd name="T9" fmla="*/ 6 h 9"/>
                <a:gd name="T10" fmla="*/ 6 w 19"/>
                <a:gd name="T11" fmla="*/ 0 h 9"/>
                <a:gd name="T12" fmla="*/ 12 w 19"/>
                <a:gd name="T13" fmla="*/ 0 h 9"/>
                <a:gd name="T14" fmla="*/ 18 w 1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18" y="6"/>
                  </a:moveTo>
                  <a:cubicBezTo>
                    <a:pt x="17" y="9"/>
                    <a:pt x="17" y="9"/>
                    <a:pt x="17" y="9"/>
                  </a:cubicBezTo>
                  <a:cubicBezTo>
                    <a:pt x="14" y="7"/>
                    <a:pt x="11" y="4"/>
                    <a:pt x="9" y="3"/>
                  </a:cubicBezTo>
                  <a:cubicBezTo>
                    <a:pt x="2" y="9"/>
                    <a:pt x="2" y="9"/>
                    <a:pt x="2" y="9"/>
                  </a:cubicBezTo>
                  <a:cubicBezTo>
                    <a:pt x="1" y="6"/>
                    <a:pt x="1" y="6"/>
                    <a:pt x="1" y="6"/>
                  </a:cubicBezTo>
                  <a:cubicBezTo>
                    <a:pt x="0" y="3"/>
                    <a:pt x="2" y="0"/>
                    <a:pt x="6" y="0"/>
                  </a:cubicBezTo>
                  <a:cubicBezTo>
                    <a:pt x="12" y="0"/>
                    <a:pt x="12" y="0"/>
                    <a:pt x="12" y="0"/>
                  </a:cubicBezTo>
                  <a:cubicBezTo>
                    <a:pt x="16" y="0"/>
                    <a:pt x="19" y="3"/>
                    <a:pt x="18" y="6"/>
                  </a:cubicBezTo>
                  <a:close/>
                </a:path>
              </a:pathLst>
            </a:custGeom>
            <a:solidFill>
              <a:srgbClr val="BF2E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ṩ1ídé"/>
            <p:cNvSpPr/>
            <p:nvPr/>
          </p:nvSpPr>
          <p:spPr bwMode="auto">
            <a:xfrm>
              <a:off x="4963540" y="4383600"/>
              <a:ext cx="174314" cy="99940"/>
            </a:xfrm>
            <a:custGeom>
              <a:avLst/>
              <a:gdLst>
                <a:gd name="T0" fmla="*/ 78 w 84"/>
                <a:gd name="T1" fmla="*/ 19 h 48"/>
                <a:gd name="T2" fmla="*/ 43 w 84"/>
                <a:gd name="T3" fmla="*/ 0 h 48"/>
                <a:gd name="T4" fmla="*/ 6 w 84"/>
                <a:gd name="T5" fmla="*/ 19 h 48"/>
                <a:gd name="T6" fmla="*/ 16 w 84"/>
                <a:gd name="T7" fmla="*/ 48 h 48"/>
                <a:gd name="T8" fmla="*/ 42 w 84"/>
                <a:gd name="T9" fmla="*/ 31 h 48"/>
                <a:gd name="T10" fmla="*/ 69 w 84"/>
                <a:gd name="T11" fmla="*/ 48 h 48"/>
                <a:gd name="T12" fmla="*/ 78 w 84"/>
                <a:gd name="T13" fmla="*/ 19 h 48"/>
              </a:gdLst>
              <a:ahLst/>
              <a:cxnLst>
                <a:cxn ang="0">
                  <a:pos x="T0" y="T1"/>
                </a:cxn>
                <a:cxn ang="0">
                  <a:pos x="T2" y="T3"/>
                </a:cxn>
                <a:cxn ang="0">
                  <a:pos x="T4" y="T5"/>
                </a:cxn>
                <a:cxn ang="0">
                  <a:pos x="T6" y="T7"/>
                </a:cxn>
                <a:cxn ang="0">
                  <a:pos x="T8" y="T9"/>
                </a:cxn>
                <a:cxn ang="0">
                  <a:pos x="T10" y="T11"/>
                </a:cxn>
                <a:cxn ang="0">
                  <a:pos x="T12" y="T13"/>
                </a:cxn>
              </a:cxnLst>
              <a:rect l="0" t="0" r="r" b="b"/>
              <a:pathLst>
                <a:path w="84" h="48">
                  <a:moveTo>
                    <a:pt x="78" y="19"/>
                  </a:moveTo>
                  <a:cubicBezTo>
                    <a:pt x="84" y="4"/>
                    <a:pt x="55" y="0"/>
                    <a:pt x="43" y="0"/>
                  </a:cubicBezTo>
                  <a:cubicBezTo>
                    <a:pt x="30" y="0"/>
                    <a:pt x="0" y="3"/>
                    <a:pt x="6" y="19"/>
                  </a:cubicBezTo>
                  <a:cubicBezTo>
                    <a:pt x="16" y="48"/>
                    <a:pt x="16" y="48"/>
                    <a:pt x="16" y="48"/>
                  </a:cubicBezTo>
                  <a:cubicBezTo>
                    <a:pt x="42" y="31"/>
                    <a:pt x="42" y="31"/>
                    <a:pt x="42" y="31"/>
                  </a:cubicBezTo>
                  <a:cubicBezTo>
                    <a:pt x="69" y="48"/>
                    <a:pt x="69" y="48"/>
                    <a:pt x="69" y="48"/>
                  </a:cubicBezTo>
                  <a:cubicBezTo>
                    <a:pt x="78" y="19"/>
                    <a:pt x="78" y="19"/>
                    <a:pt x="78"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śľiḑé"/>
            <p:cNvSpPr/>
            <p:nvPr/>
          </p:nvSpPr>
          <p:spPr bwMode="auto">
            <a:xfrm>
              <a:off x="5050697" y="4418462"/>
              <a:ext cx="128993" cy="233581"/>
            </a:xfrm>
            <a:custGeom>
              <a:avLst/>
              <a:gdLst>
                <a:gd name="T0" fmla="*/ 0 w 111"/>
                <a:gd name="T1" fmla="*/ 201 h 201"/>
                <a:gd name="T2" fmla="*/ 65 w 111"/>
                <a:gd name="T3" fmla="*/ 0 h 201"/>
                <a:gd name="T4" fmla="*/ 111 w 111"/>
                <a:gd name="T5" fmla="*/ 20 h 201"/>
                <a:gd name="T6" fmla="*/ 84 w 111"/>
                <a:gd name="T7" fmla="*/ 57 h 201"/>
                <a:gd name="T8" fmla="*/ 65 w 111"/>
                <a:gd name="T9" fmla="*/ 65 h 201"/>
                <a:gd name="T10" fmla="*/ 74 w 111"/>
                <a:gd name="T11" fmla="*/ 90 h 201"/>
                <a:gd name="T12" fmla="*/ 0 w 11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1" h="201">
                  <a:moveTo>
                    <a:pt x="0" y="201"/>
                  </a:moveTo>
                  <a:lnTo>
                    <a:pt x="65" y="0"/>
                  </a:lnTo>
                  <a:lnTo>
                    <a:pt x="111" y="20"/>
                  </a:lnTo>
                  <a:lnTo>
                    <a:pt x="84" y="57"/>
                  </a:lnTo>
                  <a:lnTo>
                    <a:pt x="65" y="65"/>
                  </a:lnTo>
                  <a:lnTo>
                    <a:pt x="74" y="90"/>
                  </a:lnTo>
                  <a:lnTo>
                    <a:pt x="0" y="201"/>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ṩlïďe"/>
            <p:cNvSpPr/>
            <p:nvPr/>
          </p:nvSpPr>
          <p:spPr bwMode="auto">
            <a:xfrm>
              <a:off x="5050697" y="4418462"/>
              <a:ext cx="128993" cy="233581"/>
            </a:xfrm>
            <a:custGeom>
              <a:avLst/>
              <a:gdLst>
                <a:gd name="T0" fmla="*/ 0 w 111"/>
                <a:gd name="T1" fmla="*/ 201 h 201"/>
                <a:gd name="T2" fmla="*/ 65 w 111"/>
                <a:gd name="T3" fmla="*/ 0 h 201"/>
                <a:gd name="T4" fmla="*/ 111 w 111"/>
                <a:gd name="T5" fmla="*/ 20 h 201"/>
                <a:gd name="T6" fmla="*/ 84 w 111"/>
                <a:gd name="T7" fmla="*/ 57 h 201"/>
                <a:gd name="T8" fmla="*/ 65 w 111"/>
                <a:gd name="T9" fmla="*/ 65 h 201"/>
                <a:gd name="T10" fmla="*/ 74 w 111"/>
                <a:gd name="T11" fmla="*/ 90 h 201"/>
                <a:gd name="T12" fmla="*/ 0 w 11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1" h="201">
                  <a:moveTo>
                    <a:pt x="0" y="201"/>
                  </a:moveTo>
                  <a:lnTo>
                    <a:pt x="65" y="0"/>
                  </a:lnTo>
                  <a:lnTo>
                    <a:pt x="111" y="20"/>
                  </a:lnTo>
                  <a:lnTo>
                    <a:pt x="84" y="57"/>
                  </a:lnTo>
                  <a:lnTo>
                    <a:pt x="65" y="65"/>
                  </a:lnTo>
                  <a:lnTo>
                    <a:pt x="74" y="90"/>
                  </a:lnTo>
                  <a:lnTo>
                    <a:pt x="0" y="2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ľîḓe"/>
            <p:cNvSpPr/>
            <p:nvPr/>
          </p:nvSpPr>
          <p:spPr bwMode="auto">
            <a:xfrm>
              <a:off x="4905435" y="4414976"/>
              <a:ext cx="145262" cy="237067"/>
            </a:xfrm>
            <a:custGeom>
              <a:avLst/>
              <a:gdLst>
                <a:gd name="T0" fmla="*/ 32 w 70"/>
                <a:gd name="T1" fmla="*/ 44 h 114"/>
                <a:gd name="T2" fmla="*/ 34 w 70"/>
                <a:gd name="T3" fmla="*/ 38 h 114"/>
                <a:gd name="T4" fmla="*/ 23 w 70"/>
                <a:gd name="T5" fmla="*/ 34 h 114"/>
                <a:gd name="T6" fmla="*/ 0 w 70"/>
                <a:gd name="T7" fmla="*/ 6 h 114"/>
                <a:gd name="T8" fmla="*/ 30 w 70"/>
                <a:gd name="T9" fmla="*/ 0 h 114"/>
                <a:gd name="T10" fmla="*/ 45 w 70"/>
                <a:gd name="T11" fmla="*/ 42 h 114"/>
                <a:gd name="T12" fmla="*/ 70 w 70"/>
                <a:gd name="T13" fmla="*/ 114 h 114"/>
                <a:gd name="T14" fmla="*/ 29 w 70"/>
                <a:gd name="T15" fmla="*/ 52 h 114"/>
                <a:gd name="T16" fmla="*/ 32 w 70"/>
                <a:gd name="T17" fmla="*/ 4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14">
                  <a:moveTo>
                    <a:pt x="32" y="44"/>
                  </a:moveTo>
                  <a:cubicBezTo>
                    <a:pt x="34" y="38"/>
                    <a:pt x="34" y="38"/>
                    <a:pt x="34" y="38"/>
                  </a:cubicBezTo>
                  <a:cubicBezTo>
                    <a:pt x="23" y="34"/>
                    <a:pt x="23" y="34"/>
                    <a:pt x="23" y="34"/>
                  </a:cubicBezTo>
                  <a:cubicBezTo>
                    <a:pt x="0" y="6"/>
                    <a:pt x="0" y="6"/>
                    <a:pt x="0" y="6"/>
                  </a:cubicBezTo>
                  <a:cubicBezTo>
                    <a:pt x="11" y="3"/>
                    <a:pt x="18" y="1"/>
                    <a:pt x="30" y="0"/>
                  </a:cubicBezTo>
                  <a:cubicBezTo>
                    <a:pt x="45" y="42"/>
                    <a:pt x="45" y="42"/>
                    <a:pt x="45" y="42"/>
                  </a:cubicBezTo>
                  <a:cubicBezTo>
                    <a:pt x="70" y="114"/>
                    <a:pt x="70" y="114"/>
                    <a:pt x="70" y="114"/>
                  </a:cubicBezTo>
                  <a:cubicBezTo>
                    <a:pt x="29" y="52"/>
                    <a:pt x="29" y="52"/>
                    <a:pt x="29" y="52"/>
                  </a:cubicBezTo>
                  <a:cubicBezTo>
                    <a:pt x="32" y="44"/>
                    <a:pt x="32" y="44"/>
                    <a:pt x="32" y="44"/>
                  </a:cubicBezTo>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ṡļiḋè"/>
            <p:cNvSpPr/>
            <p:nvPr/>
          </p:nvSpPr>
          <p:spPr bwMode="auto">
            <a:xfrm>
              <a:off x="5050697" y="4383600"/>
              <a:ext cx="139451" cy="259147"/>
            </a:xfrm>
            <a:custGeom>
              <a:avLst/>
              <a:gdLst>
                <a:gd name="T0" fmla="*/ 0 w 120"/>
                <a:gd name="T1" fmla="*/ 223 h 223"/>
                <a:gd name="T2" fmla="*/ 70 w 120"/>
                <a:gd name="T3" fmla="*/ 12 h 223"/>
                <a:gd name="T4" fmla="*/ 90 w 120"/>
                <a:gd name="T5" fmla="*/ 0 h 223"/>
                <a:gd name="T6" fmla="*/ 120 w 120"/>
                <a:gd name="T7" fmla="*/ 21 h 223"/>
                <a:gd name="T8" fmla="*/ 84 w 120"/>
                <a:gd name="T9" fmla="*/ 80 h 223"/>
                <a:gd name="T10" fmla="*/ 65 w 120"/>
                <a:gd name="T11" fmla="*/ 87 h 223"/>
                <a:gd name="T12" fmla="*/ 74 w 120"/>
                <a:gd name="T13" fmla="*/ 112 h 223"/>
                <a:gd name="T14" fmla="*/ 0 w 120"/>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23">
                  <a:moveTo>
                    <a:pt x="0" y="223"/>
                  </a:moveTo>
                  <a:lnTo>
                    <a:pt x="70" y="12"/>
                  </a:lnTo>
                  <a:lnTo>
                    <a:pt x="90" y="0"/>
                  </a:lnTo>
                  <a:lnTo>
                    <a:pt x="120" y="21"/>
                  </a:lnTo>
                  <a:lnTo>
                    <a:pt x="84" y="80"/>
                  </a:lnTo>
                  <a:lnTo>
                    <a:pt x="65" y="87"/>
                  </a:lnTo>
                  <a:lnTo>
                    <a:pt x="74" y="112"/>
                  </a:lnTo>
                  <a:lnTo>
                    <a:pt x="0" y="223"/>
                  </a:lnTo>
                  <a:close/>
                </a:path>
              </a:pathLst>
            </a:custGeom>
            <a:solidFill>
              <a:srgbClr val="4040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ş1ïḑe"/>
            <p:cNvSpPr/>
            <p:nvPr/>
          </p:nvSpPr>
          <p:spPr bwMode="auto">
            <a:xfrm>
              <a:off x="5050697" y="4383600"/>
              <a:ext cx="139451" cy="259147"/>
            </a:xfrm>
            <a:custGeom>
              <a:avLst/>
              <a:gdLst>
                <a:gd name="T0" fmla="*/ 0 w 120"/>
                <a:gd name="T1" fmla="*/ 223 h 223"/>
                <a:gd name="T2" fmla="*/ 70 w 120"/>
                <a:gd name="T3" fmla="*/ 12 h 223"/>
                <a:gd name="T4" fmla="*/ 90 w 120"/>
                <a:gd name="T5" fmla="*/ 0 h 223"/>
                <a:gd name="T6" fmla="*/ 120 w 120"/>
                <a:gd name="T7" fmla="*/ 21 h 223"/>
                <a:gd name="T8" fmla="*/ 84 w 120"/>
                <a:gd name="T9" fmla="*/ 80 h 223"/>
                <a:gd name="T10" fmla="*/ 65 w 120"/>
                <a:gd name="T11" fmla="*/ 87 h 223"/>
                <a:gd name="T12" fmla="*/ 74 w 120"/>
                <a:gd name="T13" fmla="*/ 112 h 223"/>
                <a:gd name="T14" fmla="*/ 0 w 120"/>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23">
                  <a:moveTo>
                    <a:pt x="0" y="223"/>
                  </a:moveTo>
                  <a:lnTo>
                    <a:pt x="70" y="12"/>
                  </a:lnTo>
                  <a:lnTo>
                    <a:pt x="90" y="0"/>
                  </a:lnTo>
                  <a:lnTo>
                    <a:pt x="120" y="21"/>
                  </a:lnTo>
                  <a:lnTo>
                    <a:pt x="84" y="80"/>
                  </a:lnTo>
                  <a:lnTo>
                    <a:pt x="65" y="87"/>
                  </a:lnTo>
                  <a:lnTo>
                    <a:pt x="74" y="112"/>
                  </a:lnTo>
                  <a:lnTo>
                    <a:pt x="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ṡlîḋê"/>
            <p:cNvSpPr/>
            <p:nvPr/>
          </p:nvSpPr>
          <p:spPr bwMode="auto">
            <a:xfrm>
              <a:off x="4917056" y="4402193"/>
              <a:ext cx="133641" cy="240554"/>
            </a:xfrm>
            <a:custGeom>
              <a:avLst/>
              <a:gdLst>
                <a:gd name="T0" fmla="*/ 115 w 115"/>
                <a:gd name="T1" fmla="*/ 207 h 207"/>
                <a:gd name="T2" fmla="*/ 47 w 115"/>
                <a:gd name="T3" fmla="*/ 0 h 207"/>
                <a:gd name="T4" fmla="*/ 0 w 115"/>
                <a:gd name="T5" fmla="*/ 18 h 207"/>
                <a:gd name="T6" fmla="*/ 31 w 115"/>
                <a:gd name="T7" fmla="*/ 64 h 207"/>
                <a:gd name="T8" fmla="*/ 51 w 115"/>
                <a:gd name="T9" fmla="*/ 71 h 207"/>
                <a:gd name="T10" fmla="*/ 42 w 115"/>
                <a:gd name="T11" fmla="*/ 96 h 207"/>
                <a:gd name="T12" fmla="*/ 115 w 115"/>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15" h="207">
                  <a:moveTo>
                    <a:pt x="115" y="207"/>
                  </a:moveTo>
                  <a:lnTo>
                    <a:pt x="47" y="0"/>
                  </a:lnTo>
                  <a:lnTo>
                    <a:pt x="0" y="18"/>
                  </a:lnTo>
                  <a:lnTo>
                    <a:pt x="31" y="64"/>
                  </a:lnTo>
                  <a:lnTo>
                    <a:pt x="51" y="71"/>
                  </a:lnTo>
                  <a:lnTo>
                    <a:pt x="42" y="96"/>
                  </a:lnTo>
                  <a:lnTo>
                    <a:pt x="115" y="207"/>
                  </a:lnTo>
                  <a:close/>
                </a:path>
              </a:pathLst>
            </a:custGeom>
            <a:solidFill>
              <a:srgbClr val="4040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ṥḷídè"/>
            <p:cNvSpPr/>
            <p:nvPr/>
          </p:nvSpPr>
          <p:spPr bwMode="auto">
            <a:xfrm>
              <a:off x="4917056" y="4402193"/>
              <a:ext cx="133641" cy="240554"/>
            </a:xfrm>
            <a:custGeom>
              <a:avLst/>
              <a:gdLst>
                <a:gd name="T0" fmla="*/ 115 w 115"/>
                <a:gd name="T1" fmla="*/ 207 h 207"/>
                <a:gd name="T2" fmla="*/ 47 w 115"/>
                <a:gd name="T3" fmla="*/ 0 h 207"/>
                <a:gd name="T4" fmla="*/ 0 w 115"/>
                <a:gd name="T5" fmla="*/ 18 h 207"/>
                <a:gd name="T6" fmla="*/ 31 w 115"/>
                <a:gd name="T7" fmla="*/ 64 h 207"/>
                <a:gd name="T8" fmla="*/ 51 w 115"/>
                <a:gd name="T9" fmla="*/ 71 h 207"/>
                <a:gd name="T10" fmla="*/ 42 w 115"/>
                <a:gd name="T11" fmla="*/ 96 h 207"/>
                <a:gd name="T12" fmla="*/ 115 w 115"/>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15" h="207">
                  <a:moveTo>
                    <a:pt x="115" y="207"/>
                  </a:moveTo>
                  <a:lnTo>
                    <a:pt x="47" y="0"/>
                  </a:lnTo>
                  <a:lnTo>
                    <a:pt x="0" y="18"/>
                  </a:lnTo>
                  <a:lnTo>
                    <a:pt x="31" y="64"/>
                  </a:lnTo>
                  <a:lnTo>
                    <a:pt x="51" y="71"/>
                  </a:lnTo>
                  <a:lnTo>
                    <a:pt x="42" y="96"/>
                  </a:lnTo>
                  <a:lnTo>
                    <a:pt x="115" y="2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ṧľide"/>
            <p:cNvSpPr/>
            <p:nvPr/>
          </p:nvSpPr>
          <p:spPr bwMode="auto">
            <a:xfrm>
              <a:off x="4753201" y="3907141"/>
              <a:ext cx="504349" cy="376518"/>
            </a:xfrm>
            <a:custGeom>
              <a:avLst/>
              <a:gdLst>
                <a:gd name="T0" fmla="*/ 223 w 242"/>
                <a:gd name="T1" fmla="*/ 86 h 181"/>
                <a:gd name="T2" fmla="*/ 213 w 242"/>
                <a:gd name="T3" fmla="*/ 98 h 181"/>
                <a:gd name="T4" fmla="*/ 188 w 242"/>
                <a:gd name="T5" fmla="*/ 112 h 181"/>
                <a:gd name="T6" fmla="*/ 102 w 242"/>
                <a:gd name="T7" fmla="*/ 158 h 181"/>
                <a:gd name="T8" fmla="*/ 60 w 242"/>
                <a:gd name="T9" fmla="*/ 181 h 181"/>
                <a:gd name="T10" fmla="*/ 60 w 242"/>
                <a:gd name="T11" fmla="*/ 54 h 181"/>
                <a:gd name="T12" fmla="*/ 165 w 242"/>
                <a:gd name="T13" fmla="*/ 18 h 181"/>
                <a:gd name="T14" fmla="*/ 193 w 242"/>
                <a:gd name="T15" fmla="*/ 14 h 181"/>
                <a:gd name="T16" fmla="*/ 200 w 242"/>
                <a:gd name="T17" fmla="*/ 31 h 181"/>
                <a:gd name="T18" fmla="*/ 214 w 242"/>
                <a:gd name="T19" fmla="*/ 13 h 181"/>
                <a:gd name="T20" fmla="*/ 223 w 242"/>
                <a:gd name="T21" fmla="*/ 8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81">
                  <a:moveTo>
                    <a:pt x="223" y="86"/>
                  </a:moveTo>
                  <a:cubicBezTo>
                    <a:pt x="221" y="90"/>
                    <a:pt x="217" y="94"/>
                    <a:pt x="213" y="98"/>
                  </a:cubicBezTo>
                  <a:cubicBezTo>
                    <a:pt x="188" y="112"/>
                    <a:pt x="188" y="112"/>
                    <a:pt x="188" y="112"/>
                  </a:cubicBezTo>
                  <a:cubicBezTo>
                    <a:pt x="102" y="158"/>
                    <a:pt x="102" y="158"/>
                    <a:pt x="102" y="158"/>
                  </a:cubicBezTo>
                  <a:cubicBezTo>
                    <a:pt x="60" y="181"/>
                    <a:pt x="60" y="181"/>
                    <a:pt x="60" y="181"/>
                  </a:cubicBezTo>
                  <a:cubicBezTo>
                    <a:pt x="60" y="181"/>
                    <a:pt x="0" y="81"/>
                    <a:pt x="60" y="54"/>
                  </a:cubicBezTo>
                  <a:cubicBezTo>
                    <a:pt x="74" y="0"/>
                    <a:pt x="147" y="13"/>
                    <a:pt x="165" y="18"/>
                  </a:cubicBezTo>
                  <a:cubicBezTo>
                    <a:pt x="183" y="23"/>
                    <a:pt x="193" y="14"/>
                    <a:pt x="193" y="14"/>
                  </a:cubicBezTo>
                  <a:cubicBezTo>
                    <a:pt x="199" y="20"/>
                    <a:pt x="200" y="31"/>
                    <a:pt x="200" y="31"/>
                  </a:cubicBezTo>
                  <a:cubicBezTo>
                    <a:pt x="214" y="13"/>
                    <a:pt x="214" y="13"/>
                    <a:pt x="214" y="13"/>
                  </a:cubicBezTo>
                  <a:cubicBezTo>
                    <a:pt x="230" y="23"/>
                    <a:pt x="242" y="58"/>
                    <a:pt x="223" y="86"/>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šḷïďé"/>
            <p:cNvSpPr/>
            <p:nvPr/>
          </p:nvSpPr>
          <p:spPr bwMode="auto">
            <a:xfrm>
              <a:off x="4798522" y="4019865"/>
              <a:ext cx="241715" cy="263796"/>
            </a:xfrm>
            <a:custGeom>
              <a:avLst/>
              <a:gdLst>
                <a:gd name="T0" fmla="*/ 80 w 116"/>
                <a:gd name="T1" fmla="*/ 104 h 127"/>
                <a:gd name="T2" fmla="*/ 38 w 116"/>
                <a:gd name="T3" fmla="*/ 127 h 127"/>
                <a:gd name="T4" fmla="*/ 14 w 116"/>
                <a:gd name="T5" fmla="*/ 25 h 127"/>
                <a:gd name="T6" fmla="*/ 33 w 116"/>
                <a:gd name="T7" fmla="*/ 2 h 127"/>
                <a:gd name="T8" fmla="*/ 38 w 116"/>
                <a:gd name="T9" fmla="*/ 0 h 127"/>
                <a:gd name="T10" fmla="*/ 48 w 116"/>
                <a:gd name="T11" fmla="*/ 10 h 127"/>
                <a:gd name="T12" fmla="*/ 43 w 116"/>
                <a:gd name="T13" fmla="*/ 16 h 127"/>
                <a:gd name="T14" fmla="*/ 33 w 116"/>
                <a:gd name="T15" fmla="*/ 36 h 127"/>
                <a:gd name="T16" fmla="*/ 31 w 116"/>
                <a:gd name="T17" fmla="*/ 66 h 127"/>
                <a:gd name="T18" fmla="*/ 34 w 116"/>
                <a:gd name="T19" fmla="*/ 106 h 127"/>
                <a:gd name="T20" fmla="*/ 54 w 116"/>
                <a:gd name="T21" fmla="*/ 105 h 127"/>
                <a:gd name="T22" fmla="*/ 65 w 116"/>
                <a:gd name="T23" fmla="*/ 22 h 127"/>
                <a:gd name="T24" fmla="*/ 94 w 116"/>
                <a:gd name="T25" fmla="*/ 28 h 127"/>
                <a:gd name="T26" fmla="*/ 80 w 116"/>
                <a:gd name="T27"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27">
                  <a:moveTo>
                    <a:pt x="80" y="104"/>
                  </a:moveTo>
                  <a:cubicBezTo>
                    <a:pt x="38" y="127"/>
                    <a:pt x="38" y="127"/>
                    <a:pt x="38" y="127"/>
                  </a:cubicBezTo>
                  <a:cubicBezTo>
                    <a:pt x="38" y="127"/>
                    <a:pt x="0" y="64"/>
                    <a:pt x="14" y="25"/>
                  </a:cubicBezTo>
                  <a:cubicBezTo>
                    <a:pt x="17" y="16"/>
                    <a:pt x="23" y="8"/>
                    <a:pt x="33" y="2"/>
                  </a:cubicBezTo>
                  <a:cubicBezTo>
                    <a:pt x="34" y="1"/>
                    <a:pt x="36" y="0"/>
                    <a:pt x="38" y="0"/>
                  </a:cubicBezTo>
                  <a:cubicBezTo>
                    <a:pt x="39" y="2"/>
                    <a:pt x="43" y="6"/>
                    <a:pt x="48" y="10"/>
                  </a:cubicBezTo>
                  <a:cubicBezTo>
                    <a:pt x="46" y="12"/>
                    <a:pt x="44" y="14"/>
                    <a:pt x="43" y="16"/>
                  </a:cubicBezTo>
                  <a:cubicBezTo>
                    <a:pt x="39" y="22"/>
                    <a:pt x="36" y="29"/>
                    <a:pt x="33" y="36"/>
                  </a:cubicBezTo>
                  <a:cubicBezTo>
                    <a:pt x="31" y="46"/>
                    <a:pt x="30" y="56"/>
                    <a:pt x="31" y="66"/>
                  </a:cubicBezTo>
                  <a:cubicBezTo>
                    <a:pt x="32" y="79"/>
                    <a:pt x="33" y="93"/>
                    <a:pt x="34" y="106"/>
                  </a:cubicBezTo>
                  <a:cubicBezTo>
                    <a:pt x="35" y="120"/>
                    <a:pt x="55" y="118"/>
                    <a:pt x="54" y="105"/>
                  </a:cubicBezTo>
                  <a:cubicBezTo>
                    <a:pt x="52" y="77"/>
                    <a:pt x="43" y="43"/>
                    <a:pt x="65" y="22"/>
                  </a:cubicBezTo>
                  <a:cubicBezTo>
                    <a:pt x="73" y="26"/>
                    <a:pt x="83" y="29"/>
                    <a:pt x="94" y="28"/>
                  </a:cubicBezTo>
                  <a:cubicBezTo>
                    <a:pt x="116" y="27"/>
                    <a:pt x="100" y="77"/>
                    <a:pt x="80" y="104"/>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S1iḓé"/>
            <p:cNvSpPr/>
            <p:nvPr/>
          </p:nvSpPr>
          <p:spPr bwMode="auto">
            <a:xfrm>
              <a:off x="5121584" y="4001271"/>
              <a:ext cx="105751" cy="138290"/>
            </a:xfrm>
            <a:custGeom>
              <a:avLst/>
              <a:gdLst>
                <a:gd name="T0" fmla="*/ 46 w 51"/>
                <a:gd name="T1" fmla="*/ 41 h 67"/>
                <a:gd name="T2" fmla="*/ 36 w 51"/>
                <a:gd name="T3" fmla="*/ 53 h 67"/>
                <a:gd name="T4" fmla="*/ 11 w 51"/>
                <a:gd name="T5" fmla="*/ 67 h 67"/>
                <a:gd name="T6" fmla="*/ 0 w 51"/>
                <a:gd name="T7" fmla="*/ 41 h 67"/>
                <a:gd name="T8" fmla="*/ 6 w 51"/>
                <a:gd name="T9" fmla="*/ 37 h 67"/>
                <a:gd name="T10" fmla="*/ 14 w 51"/>
                <a:gd name="T11" fmla="*/ 24 h 67"/>
                <a:gd name="T12" fmla="*/ 35 w 51"/>
                <a:gd name="T13" fmla="*/ 0 h 67"/>
                <a:gd name="T14" fmla="*/ 46 w 51"/>
                <a:gd name="T15" fmla="*/ 4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7">
                  <a:moveTo>
                    <a:pt x="46" y="41"/>
                  </a:moveTo>
                  <a:cubicBezTo>
                    <a:pt x="44" y="45"/>
                    <a:pt x="40" y="49"/>
                    <a:pt x="36" y="53"/>
                  </a:cubicBezTo>
                  <a:cubicBezTo>
                    <a:pt x="11" y="67"/>
                    <a:pt x="11" y="67"/>
                    <a:pt x="11" y="67"/>
                  </a:cubicBezTo>
                  <a:cubicBezTo>
                    <a:pt x="4" y="57"/>
                    <a:pt x="0" y="41"/>
                    <a:pt x="0" y="41"/>
                  </a:cubicBezTo>
                  <a:cubicBezTo>
                    <a:pt x="6" y="37"/>
                    <a:pt x="6" y="37"/>
                    <a:pt x="6" y="37"/>
                  </a:cubicBezTo>
                  <a:cubicBezTo>
                    <a:pt x="8" y="30"/>
                    <a:pt x="6" y="28"/>
                    <a:pt x="14" y="24"/>
                  </a:cubicBezTo>
                  <a:cubicBezTo>
                    <a:pt x="23" y="20"/>
                    <a:pt x="33" y="11"/>
                    <a:pt x="35" y="0"/>
                  </a:cubicBezTo>
                  <a:cubicBezTo>
                    <a:pt x="35" y="0"/>
                    <a:pt x="51" y="16"/>
                    <a:pt x="46" y="41"/>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ṧḷiḑé"/>
            <p:cNvSpPr/>
            <p:nvPr/>
          </p:nvSpPr>
          <p:spPr bwMode="auto">
            <a:xfrm>
              <a:off x="5011186" y="4304577"/>
              <a:ext cx="79022" cy="131317"/>
            </a:xfrm>
            <a:custGeom>
              <a:avLst/>
              <a:gdLst>
                <a:gd name="T0" fmla="*/ 38 w 38"/>
                <a:gd name="T1" fmla="*/ 46 h 63"/>
                <a:gd name="T2" fmla="*/ 21 w 38"/>
                <a:gd name="T3" fmla="*/ 63 h 63"/>
                <a:gd name="T4" fmla="*/ 17 w 38"/>
                <a:gd name="T5" fmla="*/ 63 h 63"/>
                <a:gd name="T6" fmla="*/ 0 w 38"/>
                <a:gd name="T7" fmla="*/ 46 h 63"/>
                <a:gd name="T8" fmla="*/ 0 w 38"/>
                <a:gd name="T9" fmla="*/ 17 h 63"/>
                <a:gd name="T10" fmla="*/ 17 w 38"/>
                <a:gd name="T11" fmla="*/ 0 h 63"/>
                <a:gd name="T12" fmla="*/ 21 w 38"/>
                <a:gd name="T13" fmla="*/ 0 h 63"/>
                <a:gd name="T14" fmla="*/ 38 w 38"/>
                <a:gd name="T15" fmla="*/ 17 h 63"/>
                <a:gd name="T16" fmla="*/ 38 w 38"/>
                <a:gd name="T17"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3">
                  <a:moveTo>
                    <a:pt x="38" y="46"/>
                  </a:moveTo>
                  <a:cubicBezTo>
                    <a:pt x="38" y="55"/>
                    <a:pt x="31" y="63"/>
                    <a:pt x="21" y="63"/>
                  </a:cubicBezTo>
                  <a:cubicBezTo>
                    <a:pt x="17" y="63"/>
                    <a:pt x="17" y="63"/>
                    <a:pt x="17" y="63"/>
                  </a:cubicBezTo>
                  <a:cubicBezTo>
                    <a:pt x="7" y="63"/>
                    <a:pt x="0" y="55"/>
                    <a:pt x="0" y="46"/>
                  </a:cubicBezTo>
                  <a:cubicBezTo>
                    <a:pt x="0" y="17"/>
                    <a:pt x="0" y="17"/>
                    <a:pt x="0" y="17"/>
                  </a:cubicBezTo>
                  <a:cubicBezTo>
                    <a:pt x="0" y="7"/>
                    <a:pt x="7" y="0"/>
                    <a:pt x="17" y="0"/>
                  </a:cubicBezTo>
                  <a:cubicBezTo>
                    <a:pt x="21" y="0"/>
                    <a:pt x="21" y="0"/>
                    <a:pt x="21" y="0"/>
                  </a:cubicBezTo>
                  <a:cubicBezTo>
                    <a:pt x="31" y="0"/>
                    <a:pt x="38" y="7"/>
                    <a:pt x="38" y="17"/>
                  </a:cubicBezTo>
                  <a:cubicBezTo>
                    <a:pt x="38" y="46"/>
                    <a:pt x="38" y="46"/>
                    <a:pt x="38" y="46"/>
                  </a:cubicBezTo>
                </a:path>
              </a:pathLst>
            </a:custGeom>
            <a:solidFill>
              <a:srgbClr val="FF95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1íḓe"/>
            <p:cNvSpPr/>
            <p:nvPr/>
          </p:nvSpPr>
          <p:spPr bwMode="auto">
            <a:xfrm>
              <a:off x="4944946" y="4373141"/>
              <a:ext cx="210339" cy="39511"/>
            </a:xfrm>
            <a:custGeom>
              <a:avLst/>
              <a:gdLst>
                <a:gd name="T0" fmla="*/ 4 w 101"/>
                <a:gd name="T1" fmla="*/ 18 h 19"/>
                <a:gd name="T2" fmla="*/ 3 w 101"/>
                <a:gd name="T3" fmla="*/ 18 h 19"/>
                <a:gd name="T4" fmla="*/ 0 w 101"/>
                <a:gd name="T5" fmla="*/ 19 h 19"/>
                <a:gd name="T6" fmla="*/ 4 w 101"/>
                <a:gd name="T7" fmla="*/ 18 h 19"/>
                <a:gd name="T8" fmla="*/ 16 w 101"/>
                <a:gd name="T9" fmla="*/ 15 h 19"/>
                <a:gd name="T10" fmla="*/ 13 w 101"/>
                <a:gd name="T11" fmla="*/ 16 h 19"/>
                <a:gd name="T12" fmla="*/ 14 w 101"/>
                <a:gd name="T13" fmla="*/ 19 h 19"/>
                <a:gd name="T14" fmla="*/ 14 w 101"/>
                <a:gd name="T15" fmla="*/ 19 h 19"/>
                <a:gd name="T16" fmla="*/ 16 w 101"/>
                <a:gd name="T17" fmla="*/ 15 h 19"/>
                <a:gd name="T18" fmla="*/ 94 w 101"/>
                <a:gd name="T19" fmla="*/ 0 h 19"/>
                <a:gd name="T20" fmla="*/ 70 w 101"/>
                <a:gd name="T21" fmla="*/ 5 h 19"/>
                <a:gd name="T22" fmla="*/ 70 w 101"/>
                <a:gd name="T23" fmla="*/ 7 h 19"/>
                <a:gd name="T24" fmla="*/ 88 w 101"/>
                <a:gd name="T25" fmla="*/ 18 h 19"/>
                <a:gd name="T26" fmla="*/ 88 w 101"/>
                <a:gd name="T27" fmla="*/ 16 h 19"/>
                <a:gd name="T28" fmla="*/ 92 w 101"/>
                <a:gd name="T29" fmla="*/ 1 h 19"/>
                <a:gd name="T30" fmla="*/ 100 w 101"/>
                <a:gd name="T31" fmla="*/ 6 h 19"/>
                <a:gd name="T32" fmla="*/ 101 w 101"/>
                <a:gd name="T33" fmla="*/ 6 h 19"/>
                <a:gd name="T34" fmla="*/ 94 w 101"/>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9">
                  <a:moveTo>
                    <a:pt x="4" y="18"/>
                  </a:moveTo>
                  <a:cubicBezTo>
                    <a:pt x="3" y="18"/>
                    <a:pt x="3" y="18"/>
                    <a:pt x="3" y="18"/>
                  </a:cubicBezTo>
                  <a:cubicBezTo>
                    <a:pt x="0" y="19"/>
                    <a:pt x="0" y="19"/>
                    <a:pt x="0" y="19"/>
                  </a:cubicBezTo>
                  <a:cubicBezTo>
                    <a:pt x="4" y="18"/>
                    <a:pt x="4" y="18"/>
                    <a:pt x="4" y="18"/>
                  </a:cubicBezTo>
                  <a:moveTo>
                    <a:pt x="16" y="15"/>
                  </a:moveTo>
                  <a:cubicBezTo>
                    <a:pt x="13" y="16"/>
                    <a:pt x="13" y="16"/>
                    <a:pt x="13" y="16"/>
                  </a:cubicBezTo>
                  <a:cubicBezTo>
                    <a:pt x="14" y="19"/>
                    <a:pt x="14" y="19"/>
                    <a:pt x="14" y="19"/>
                  </a:cubicBezTo>
                  <a:cubicBezTo>
                    <a:pt x="14" y="19"/>
                    <a:pt x="14" y="19"/>
                    <a:pt x="14" y="19"/>
                  </a:cubicBezTo>
                  <a:cubicBezTo>
                    <a:pt x="15" y="18"/>
                    <a:pt x="15" y="17"/>
                    <a:pt x="16" y="15"/>
                  </a:cubicBezTo>
                  <a:moveTo>
                    <a:pt x="94" y="0"/>
                  </a:moveTo>
                  <a:cubicBezTo>
                    <a:pt x="70" y="5"/>
                    <a:pt x="70" y="5"/>
                    <a:pt x="70" y="5"/>
                  </a:cubicBezTo>
                  <a:cubicBezTo>
                    <a:pt x="70" y="7"/>
                    <a:pt x="70" y="7"/>
                    <a:pt x="70" y="7"/>
                  </a:cubicBezTo>
                  <a:cubicBezTo>
                    <a:pt x="78" y="9"/>
                    <a:pt x="86" y="12"/>
                    <a:pt x="88" y="18"/>
                  </a:cubicBezTo>
                  <a:cubicBezTo>
                    <a:pt x="88" y="16"/>
                    <a:pt x="88" y="16"/>
                    <a:pt x="88" y="16"/>
                  </a:cubicBezTo>
                  <a:cubicBezTo>
                    <a:pt x="92" y="1"/>
                    <a:pt x="92" y="1"/>
                    <a:pt x="92" y="1"/>
                  </a:cubicBezTo>
                  <a:cubicBezTo>
                    <a:pt x="100" y="6"/>
                    <a:pt x="100" y="6"/>
                    <a:pt x="100" y="6"/>
                  </a:cubicBezTo>
                  <a:cubicBezTo>
                    <a:pt x="101" y="6"/>
                    <a:pt x="101" y="6"/>
                    <a:pt x="101" y="6"/>
                  </a:cubicBezTo>
                  <a:cubicBezTo>
                    <a:pt x="94" y="0"/>
                    <a:pt x="94" y="0"/>
                    <a:pt x="94" y="0"/>
                  </a:cubicBezTo>
                </a:path>
              </a:pathLst>
            </a:custGeom>
            <a:solidFill>
              <a:srgbClr val="D3C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ṧľiḍè"/>
            <p:cNvSpPr/>
            <p:nvPr/>
          </p:nvSpPr>
          <p:spPr bwMode="auto">
            <a:xfrm>
              <a:off x="5127395" y="4375465"/>
              <a:ext cx="25566" cy="30214"/>
            </a:xfrm>
            <a:custGeom>
              <a:avLst/>
              <a:gdLst>
                <a:gd name="T0" fmla="*/ 8 w 22"/>
                <a:gd name="T1" fmla="*/ 0 h 26"/>
                <a:gd name="T2" fmla="*/ 0 w 22"/>
                <a:gd name="T3" fmla="*/ 26 h 26"/>
                <a:gd name="T4" fmla="*/ 4 w 22"/>
                <a:gd name="T5" fmla="*/ 19 h 26"/>
                <a:gd name="T6" fmla="*/ 22 w 22"/>
                <a:gd name="T7" fmla="*/ 9 h 26"/>
                <a:gd name="T8" fmla="*/ 8 w 22"/>
                <a:gd name="T9" fmla="*/ 0 h 26"/>
              </a:gdLst>
              <a:ahLst/>
              <a:cxnLst>
                <a:cxn ang="0">
                  <a:pos x="T0" y="T1"/>
                </a:cxn>
                <a:cxn ang="0">
                  <a:pos x="T2" y="T3"/>
                </a:cxn>
                <a:cxn ang="0">
                  <a:pos x="T4" y="T5"/>
                </a:cxn>
                <a:cxn ang="0">
                  <a:pos x="T6" y="T7"/>
                </a:cxn>
                <a:cxn ang="0">
                  <a:pos x="T8" y="T9"/>
                </a:cxn>
              </a:cxnLst>
              <a:rect l="0" t="0" r="r" b="b"/>
              <a:pathLst>
                <a:path w="22" h="26">
                  <a:moveTo>
                    <a:pt x="8" y="0"/>
                  </a:moveTo>
                  <a:lnTo>
                    <a:pt x="0" y="26"/>
                  </a:lnTo>
                  <a:lnTo>
                    <a:pt x="4" y="19"/>
                  </a:lnTo>
                  <a:lnTo>
                    <a:pt x="22" y="9"/>
                  </a:lnTo>
                  <a:lnTo>
                    <a:pt x="8" y="0"/>
                  </a:lnTo>
                  <a:close/>
                </a:path>
              </a:pathLst>
            </a:custGeom>
            <a:solidFill>
              <a:srgbClr val="1F1E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sḷïḓê"/>
            <p:cNvSpPr/>
            <p:nvPr/>
          </p:nvSpPr>
          <p:spPr bwMode="auto">
            <a:xfrm>
              <a:off x="5127395" y="4375465"/>
              <a:ext cx="25566" cy="30214"/>
            </a:xfrm>
            <a:custGeom>
              <a:avLst/>
              <a:gdLst>
                <a:gd name="T0" fmla="*/ 8 w 22"/>
                <a:gd name="T1" fmla="*/ 0 h 26"/>
                <a:gd name="T2" fmla="*/ 0 w 22"/>
                <a:gd name="T3" fmla="*/ 26 h 26"/>
                <a:gd name="T4" fmla="*/ 4 w 22"/>
                <a:gd name="T5" fmla="*/ 19 h 26"/>
                <a:gd name="T6" fmla="*/ 22 w 22"/>
                <a:gd name="T7" fmla="*/ 9 h 26"/>
                <a:gd name="T8" fmla="*/ 8 w 22"/>
                <a:gd name="T9" fmla="*/ 0 h 26"/>
              </a:gdLst>
              <a:ahLst/>
              <a:cxnLst>
                <a:cxn ang="0">
                  <a:pos x="T0" y="T1"/>
                </a:cxn>
                <a:cxn ang="0">
                  <a:pos x="T2" y="T3"/>
                </a:cxn>
                <a:cxn ang="0">
                  <a:pos x="T4" y="T5"/>
                </a:cxn>
                <a:cxn ang="0">
                  <a:pos x="T6" y="T7"/>
                </a:cxn>
                <a:cxn ang="0">
                  <a:pos x="T8" y="T9"/>
                </a:cxn>
              </a:cxnLst>
              <a:rect l="0" t="0" r="r" b="b"/>
              <a:pathLst>
                <a:path w="22" h="26">
                  <a:moveTo>
                    <a:pt x="8" y="0"/>
                  </a:moveTo>
                  <a:lnTo>
                    <a:pt x="0" y="26"/>
                  </a:lnTo>
                  <a:lnTo>
                    <a:pt x="4" y="19"/>
                  </a:lnTo>
                  <a:lnTo>
                    <a:pt x="22" y="9"/>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îṡľîḑe"/>
            <p:cNvSpPr/>
            <p:nvPr/>
          </p:nvSpPr>
          <p:spPr bwMode="auto">
            <a:xfrm>
              <a:off x="4973999" y="44126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1E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ṧḻïďè"/>
            <p:cNvSpPr/>
            <p:nvPr/>
          </p:nvSpPr>
          <p:spPr bwMode="auto">
            <a:xfrm>
              <a:off x="4973999" y="4387086"/>
              <a:ext cx="153396" cy="58105"/>
            </a:xfrm>
            <a:custGeom>
              <a:avLst/>
              <a:gdLst>
                <a:gd name="T0" fmla="*/ 18 w 74"/>
                <a:gd name="T1" fmla="*/ 5 h 28"/>
                <a:gd name="T2" fmla="*/ 2 w 74"/>
                <a:gd name="T3" fmla="*/ 8 h 28"/>
                <a:gd name="T4" fmla="*/ 0 w 74"/>
                <a:gd name="T5" fmla="*/ 12 h 28"/>
                <a:gd name="T6" fmla="*/ 0 w 74"/>
                <a:gd name="T7" fmla="*/ 12 h 28"/>
                <a:gd name="T8" fmla="*/ 6 w 74"/>
                <a:gd name="T9" fmla="*/ 28 h 28"/>
                <a:gd name="T10" fmla="*/ 22 w 74"/>
                <a:gd name="T11" fmla="*/ 22 h 28"/>
                <a:gd name="T12" fmla="*/ 24 w 74"/>
                <a:gd name="T13" fmla="*/ 22 h 28"/>
                <a:gd name="T14" fmla="*/ 30 w 74"/>
                <a:gd name="T15" fmla="*/ 22 h 28"/>
                <a:gd name="T16" fmla="*/ 30 w 74"/>
                <a:gd name="T17" fmla="*/ 22 h 28"/>
                <a:gd name="T18" fmla="*/ 18 w 74"/>
                <a:gd name="T19" fmla="*/ 6 h 28"/>
                <a:gd name="T20" fmla="*/ 18 w 74"/>
                <a:gd name="T21" fmla="*/ 5 h 28"/>
                <a:gd name="T22" fmla="*/ 56 w 74"/>
                <a:gd name="T23" fmla="*/ 0 h 28"/>
                <a:gd name="T24" fmla="*/ 56 w 74"/>
                <a:gd name="T25" fmla="*/ 6 h 28"/>
                <a:gd name="T26" fmla="*/ 45 w 74"/>
                <a:gd name="T27" fmla="*/ 22 h 28"/>
                <a:gd name="T28" fmla="*/ 55 w 74"/>
                <a:gd name="T29" fmla="*/ 17 h 28"/>
                <a:gd name="T30" fmla="*/ 71 w 74"/>
                <a:gd name="T31" fmla="*/ 20 h 28"/>
                <a:gd name="T32" fmla="*/ 71 w 74"/>
                <a:gd name="T33" fmla="*/ 20 h 28"/>
                <a:gd name="T34" fmla="*/ 74 w 74"/>
                <a:gd name="T35" fmla="*/ 11 h 28"/>
                <a:gd name="T36" fmla="*/ 56 w 74"/>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28">
                  <a:moveTo>
                    <a:pt x="18" y="5"/>
                  </a:moveTo>
                  <a:cubicBezTo>
                    <a:pt x="2" y="8"/>
                    <a:pt x="2" y="8"/>
                    <a:pt x="2" y="8"/>
                  </a:cubicBezTo>
                  <a:cubicBezTo>
                    <a:pt x="1" y="10"/>
                    <a:pt x="1" y="11"/>
                    <a:pt x="0" y="12"/>
                  </a:cubicBezTo>
                  <a:cubicBezTo>
                    <a:pt x="0" y="12"/>
                    <a:pt x="0" y="12"/>
                    <a:pt x="0" y="12"/>
                  </a:cubicBezTo>
                  <a:cubicBezTo>
                    <a:pt x="6" y="28"/>
                    <a:pt x="6" y="28"/>
                    <a:pt x="6" y="28"/>
                  </a:cubicBezTo>
                  <a:cubicBezTo>
                    <a:pt x="8" y="27"/>
                    <a:pt x="19" y="23"/>
                    <a:pt x="22" y="22"/>
                  </a:cubicBezTo>
                  <a:cubicBezTo>
                    <a:pt x="22" y="22"/>
                    <a:pt x="23" y="22"/>
                    <a:pt x="24" y="22"/>
                  </a:cubicBezTo>
                  <a:cubicBezTo>
                    <a:pt x="26" y="22"/>
                    <a:pt x="28" y="22"/>
                    <a:pt x="30" y="22"/>
                  </a:cubicBezTo>
                  <a:cubicBezTo>
                    <a:pt x="30" y="22"/>
                    <a:pt x="30" y="22"/>
                    <a:pt x="30" y="22"/>
                  </a:cubicBezTo>
                  <a:cubicBezTo>
                    <a:pt x="23" y="20"/>
                    <a:pt x="18" y="14"/>
                    <a:pt x="18" y="6"/>
                  </a:cubicBezTo>
                  <a:cubicBezTo>
                    <a:pt x="18" y="5"/>
                    <a:pt x="18" y="5"/>
                    <a:pt x="18" y="5"/>
                  </a:cubicBezTo>
                  <a:moveTo>
                    <a:pt x="56" y="0"/>
                  </a:moveTo>
                  <a:cubicBezTo>
                    <a:pt x="56" y="6"/>
                    <a:pt x="56" y="6"/>
                    <a:pt x="56" y="6"/>
                  </a:cubicBezTo>
                  <a:cubicBezTo>
                    <a:pt x="56" y="13"/>
                    <a:pt x="52" y="19"/>
                    <a:pt x="45" y="22"/>
                  </a:cubicBezTo>
                  <a:cubicBezTo>
                    <a:pt x="49" y="21"/>
                    <a:pt x="53" y="20"/>
                    <a:pt x="55" y="17"/>
                  </a:cubicBezTo>
                  <a:cubicBezTo>
                    <a:pt x="71" y="20"/>
                    <a:pt x="71" y="20"/>
                    <a:pt x="71" y="20"/>
                  </a:cubicBezTo>
                  <a:cubicBezTo>
                    <a:pt x="71" y="20"/>
                    <a:pt x="71" y="20"/>
                    <a:pt x="71" y="20"/>
                  </a:cubicBezTo>
                  <a:cubicBezTo>
                    <a:pt x="74" y="11"/>
                    <a:pt x="74" y="11"/>
                    <a:pt x="74" y="11"/>
                  </a:cubicBezTo>
                  <a:cubicBezTo>
                    <a:pt x="72" y="5"/>
                    <a:pt x="64" y="2"/>
                    <a:pt x="56" y="0"/>
                  </a:cubicBezTo>
                </a:path>
              </a:pathLst>
            </a:custGeom>
            <a:solidFill>
              <a:srgbClr val="D3C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ṣlïḋê"/>
            <p:cNvSpPr/>
            <p:nvPr/>
          </p:nvSpPr>
          <p:spPr bwMode="auto">
            <a:xfrm>
              <a:off x="5121584" y="4385924"/>
              <a:ext cx="54619" cy="42998"/>
            </a:xfrm>
            <a:custGeom>
              <a:avLst/>
              <a:gdLst>
                <a:gd name="T0" fmla="*/ 29 w 47"/>
                <a:gd name="T1" fmla="*/ 0 h 37"/>
                <a:gd name="T2" fmla="*/ 27 w 47"/>
                <a:gd name="T3" fmla="*/ 0 h 37"/>
                <a:gd name="T4" fmla="*/ 9 w 47"/>
                <a:gd name="T5" fmla="*/ 10 h 37"/>
                <a:gd name="T6" fmla="*/ 5 w 47"/>
                <a:gd name="T7" fmla="*/ 17 h 37"/>
                <a:gd name="T8" fmla="*/ 5 w 47"/>
                <a:gd name="T9" fmla="*/ 21 h 37"/>
                <a:gd name="T10" fmla="*/ 0 w 47"/>
                <a:gd name="T11" fmla="*/ 37 h 37"/>
                <a:gd name="T12" fmla="*/ 47 w 47"/>
                <a:gd name="T13" fmla="*/ 12 h 37"/>
                <a:gd name="T14" fmla="*/ 29 w 4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29" y="0"/>
                  </a:moveTo>
                  <a:lnTo>
                    <a:pt x="27" y="0"/>
                  </a:lnTo>
                  <a:lnTo>
                    <a:pt x="9" y="10"/>
                  </a:lnTo>
                  <a:lnTo>
                    <a:pt x="5" y="17"/>
                  </a:lnTo>
                  <a:lnTo>
                    <a:pt x="5" y="21"/>
                  </a:lnTo>
                  <a:lnTo>
                    <a:pt x="0" y="37"/>
                  </a:lnTo>
                  <a:lnTo>
                    <a:pt x="47" y="12"/>
                  </a:lnTo>
                  <a:lnTo>
                    <a:pt x="29" y="0"/>
                  </a:lnTo>
                  <a:close/>
                </a:path>
              </a:pathLst>
            </a:custGeom>
            <a:solidFill>
              <a:srgbClr val="3533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ṣ1íḍe"/>
            <p:cNvSpPr/>
            <p:nvPr/>
          </p:nvSpPr>
          <p:spPr bwMode="auto">
            <a:xfrm>
              <a:off x="5121584" y="4385924"/>
              <a:ext cx="54619" cy="42998"/>
            </a:xfrm>
            <a:custGeom>
              <a:avLst/>
              <a:gdLst>
                <a:gd name="T0" fmla="*/ 29 w 47"/>
                <a:gd name="T1" fmla="*/ 0 h 37"/>
                <a:gd name="T2" fmla="*/ 27 w 47"/>
                <a:gd name="T3" fmla="*/ 0 h 37"/>
                <a:gd name="T4" fmla="*/ 9 w 47"/>
                <a:gd name="T5" fmla="*/ 10 h 37"/>
                <a:gd name="T6" fmla="*/ 5 w 47"/>
                <a:gd name="T7" fmla="*/ 17 h 37"/>
                <a:gd name="T8" fmla="*/ 5 w 47"/>
                <a:gd name="T9" fmla="*/ 21 h 37"/>
                <a:gd name="T10" fmla="*/ 0 w 47"/>
                <a:gd name="T11" fmla="*/ 37 h 37"/>
                <a:gd name="T12" fmla="*/ 47 w 47"/>
                <a:gd name="T13" fmla="*/ 12 h 37"/>
                <a:gd name="T14" fmla="*/ 29 w 4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29" y="0"/>
                  </a:moveTo>
                  <a:lnTo>
                    <a:pt x="27" y="0"/>
                  </a:lnTo>
                  <a:lnTo>
                    <a:pt x="9" y="10"/>
                  </a:lnTo>
                  <a:lnTo>
                    <a:pt x="5" y="17"/>
                  </a:lnTo>
                  <a:lnTo>
                    <a:pt x="5" y="21"/>
                  </a:lnTo>
                  <a:lnTo>
                    <a:pt x="0" y="37"/>
                  </a:lnTo>
                  <a:lnTo>
                    <a:pt x="47" y="1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ŝļîḍé"/>
            <p:cNvSpPr/>
            <p:nvPr/>
          </p:nvSpPr>
          <p:spPr bwMode="auto">
            <a:xfrm>
              <a:off x="4921704" y="4405680"/>
              <a:ext cx="65077" cy="39511"/>
            </a:xfrm>
            <a:custGeom>
              <a:avLst/>
              <a:gdLst>
                <a:gd name="T0" fmla="*/ 24 w 31"/>
                <a:gd name="T1" fmla="*/ 0 h 19"/>
                <a:gd name="T2" fmla="*/ 15 w 31"/>
                <a:gd name="T3" fmla="*/ 2 h 19"/>
                <a:gd name="T4" fmla="*/ 11 w 31"/>
                <a:gd name="T5" fmla="*/ 3 h 19"/>
                <a:gd name="T6" fmla="*/ 0 w 31"/>
                <a:gd name="T7" fmla="*/ 8 h 19"/>
                <a:gd name="T8" fmla="*/ 30 w 31"/>
                <a:gd name="T9" fmla="*/ 19 h 19"/>
                <a:gd name="T10" fmla="*/ 31 w 31"/>
                <a:gd name="T11" fmla="*/ 19 h 19"/>
                <a:gd name="T12" fmla="*/ 25 w 31"/>
                <a:gd name="T13" fmla="*/ 3 h 19"/>
                <a:gd name="T14" fmla="*/ 25 w 31"/>
                <a:gd name="T15" fmla="*/ 3 h 19"/>
                <a:gd name="T16" fmla="*/ 24 w 3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24" y="0"/>
                  </a:moveTo>
                  <a:cubicBezTo>
                    <a:pt x="15" y="2"/>
                    <a:pt x="15" y="2"/>
                    <a:pt x="15" y="2"/>
                  </a:cubicBezTo>
                  <a:cubicBezTo>
                    <a:pt x="11" y="3"/>
                    <a:pt x="11" y="3"/>
                    <a:pt x="11" y="3"/>
                  </a:cubicBezTo>
                  <a:cubicBezTo>
                    <a:pt x="0" y="8"/>
                    <a:pt x="0" y="8"/>
                    <a:pt x="0" y="8"/>
                  </a:cubicBezTo>
                  <a:cubicBezTo>
                    <a:pt x="9" y="11"/>
                    <a:pt x="30" y="19"/>
                    <a:pt x="30" y="19"/>
                  </a:cubicBezTo>
                  <a:cubicBezTo>
                    <a:pt x="30" y="19"/>
                    <a:pt x="30" y="19"/>
                    <a:pt x="31" y="19"/>
                  </a:cubicBezTo>
                  <a:cubicBezTo>
                    <a:pt x="25" y="3"/>
                    <a:pt x="25" y="3"/>
                    <a:pt x="25" y="3"/>
                  </a:cubicBezTo>
                  <a:cubicBezTo>
                    <a:pt x="25" y="3"/>
                    <a:pt x="25" y="3"/>
                    <a:pt x="25" y="3"/>
                  </a:cubicBezTo>
                  <a:cubicBezTo>
                    <a:pt x="24" y="0"/>
                    <a:pt x="24" y="0"/>
                    <a:pt x="24" y="0"/>
                  </a:cubicBezTo>
                </a:path>
              </a:pathLst>
            </a:custGeom>
            <a:solidFill>
              <a:srgbClr val="3533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ṣḻiḑe"/>
            <p:cNvSpPr/>
            <p:nvPr/>
          </p:nvSpPr>
          <p:spPr bwMode="auto">
            <a:xfrm>
              <a:off x="5011186" y="4383600"/>
              <a:ext cx="79022" cy="49970"/>
            </a:xfrm>
            <a:custGeom>
              <a:avLst/>
              <a:gdLst>
                <a:gd name="T0" fmla="*/ 38 w 38"/>
                <a:gd name="T1" fmla="*/ 0 h 24"/>
                <a:gd name="T2" fmla="*/ 0 w 38"/>
                <a:gd name="T3" fmla="*/ 7 h 24"/>
                <a:gd name="T4" fmla="*/ 0 w 38"/>
                <a:gd name="T5" fmla="*/ 8 h 24"/>
                <a:gd name="T6" fmla="*/ 12 w 38"/>
                <a:gd name="T7" fmla="*/ 24 h 24"/>
                <a:gd name="T8" fmla="*/ 19 w 38"/>
                <a:gd name="T9" fmla="*/ 24 h 24"/>
                <a:gd name="T10" fmla="*/ 27 w 38"/>
                <a:gd name="T11" fmla="*/ 24 h 24"/>
                <a:gd name="T12" fmla="*/ 38 w 38"/>
                <a:gd name="T13" fmla="*/ 8 h 24"/>
                <a:gd name="T14" fmla="*/ 38 w 38"/>
                <a:gd name="T15" fmla="*/ 2 h 24"/>
                <a:gd name="T16" fmla="*/ 38 w 3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38" y="0"/>
                  </a:moveTo>
                  <a:cubicBezTo>
                    <a:pt x="0" y="7"/>
                    <a:pt x="0" y="7"/>
                    <a:pt x="0" y="7"/>
                  </a:cubicBezTo>
                  <a:cubicBezTo>
                    <a:pt x="0" y="8"/>
                    <a:pt x="0" y="8"/>
                    <a:pt x="0" y="8"/>
                  </a:cubicBezTo>
                  <a:cubicBezTo>
                    <a:pt x="0" y="16"/>
                    <a:pt x="5" y="22"/>
                    <a:pt x="12" y="24"/>
                  </a:cubicBezTo>
                  <a:cubicBezTo>
                    <a:pt x="14" y="24"/>
                    <a:pt x="17" y="24"/>
                    <a:pt x="19" y="24"/>
                  </a:cubicBezTo>
                  <a:cubicBezTo>
                    <a:pt x="22" y="24"/>
                    <a:pt x="24" y="24"/>
                    <a:pt x="27" y="24"/>
                  </a:cubicBezTo>
                  <a:cubicBezTo>
                    <a:pt x="34" y="21"/>
                    <a:pt x="38" y="15"/>
                    <a:pt x="38" y="8"/>
                  </a:cubicBezTo>
                  <a:cubicBezTo>
                    <a:pt x="38" y="2"/>
                    <a:pt x="38" y="2"/>
                    <a:pt x="38" y="2"/>
                  </a:cubicBezTo>
                  <a:cubicBezTo>
                    <a:pt x="38" y="0"/>
                    <a:pt x="38" y="0"/>
                    <a:pt x="38" y="0"/>
                  </a:cubicBezTo>
                </a:path>
              </a:pathLst>
            </a:custGeom>
            <a:solidFill>
              <a:srgbClr val="D377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śļïḑê"/>
            <p:cNvSpPr/>
            <p:nvPr/>
          </p:nvSpPr>
          <p:spPr bwMode="auto">
            <a:xfrm>
              <a:off x="4826412" y="4023350"/>
              <a:ext cx="390463" cy="391626"/>
            </a:xfrm>
            <a:custGeom>
              <a:avLst/>
              <a:gdLst>
                <a:gd name="T0" fmla="*/ 177 w 188"/>
                <a:gd name="T1" fmla="*/ 155 h 188"/>
                <a:gd name="T2" fmla="*/ 135 w 188"/>
                <a:gd name="T3" fmla="*/ 181 h 188"/>
                <a:gd name="T4" fmla="*/ 86 w 188"/>
                <a:gd name="T5" fmla="*/ 185 h 188"/>
                <a:gd name="T6" fmla="*/ 24 w 188"/>
                <a:gd name="T7" fmla="*/ 133 h 188"/>
                <a:gd name="T8" fmla="*/ 24 w 188"/>
                <a:gd name="T9" fmla="*/ 132 h 188"/>
                <a:gd name="T10" fmla="*/ 21 w 188"/>
                <a:gd name="T11" fmla="*/ 133 h 188"/>
                <a:gd name="T12" fmla="*/ 21 w 188"/>
                <a:gd name="T13" fmla="*/ 133 h 188"/>
                <a:gd name="T14" fmla="*/ 1 w 188"/>
                <a:gd name="T15" fmla="*/ 111 h 188"/>
                <a:gd name="T16" fmla="*/ 1 w 188"/>
                <a:gd name="T17" fmla="*/ 111 h 188"/>
                <a:gd name="T18" fmla="*/ 17 w 188"/>
                <a:gd name="T19" fmla="*/ 86 h 188"/>
                <a:gd name="T20" fmla="*/ 17 w 188"/>
                <a:gd name="T21" fmla="*/ 85 h 188"/>
                <a:gd name="T22" fmla="*/ 20 w 188"/>
                <a:gd name="T23" fmla="*/ 85 h 188"/>
                <a:gd name="T24" fmla="*/ 21 w 188"/>
                <a:gd name="T25" fmla="*/ 85 h 188"/>
                <a:gd name="T26" fmla="*/ 19 w 188"/>
                <a:gd name="T27" fmla="*/ 71 h 188"/>
                <a:gd name="T28" fmla="*/ 22 w 188"/>
                <a:gd name="T29" fmla="*/ 47 h 188"/>
                <a:gd name="T30" fmla="*/ 72 w 188"/>
                <a:gd name="T31" fmla="*/ 7 h 188"/>
                <a:gd name="T32" fmla="*/ 120 w 188"/>
                <a:gd name="T33" fmla="*/ 3 h 188"/>
                <a:gd name="T34" fmla="*/ 182 w 188"/>
                <a:gd name="T35" fmla="*/ 58 h 188"/>
                <a:gd name="T36" fmla="*/ 187 w 188"/>
                <a:gd name="T37" fmla="*/ 117 h 188"/>
                <a:gd name="T38" fmla="*/ 177 w 188"/>
                <a:gd name="T39"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177" y="155"/>
                  </a:moveTo>
                  <a:cubicBezTo>
                    <a:pt x="168" y="170"/>
                    <a:pt x="153" y="180"/>
                    <a:pt x="135" y="181"/>
                  </a:cubicBezTo>
                  <a:cubicBezTo>
                    <a:pt x="86" y="185"/>
                    <a:pt x="86" y="185"/>
                    <a:pt x="86" y="185"/>
                  </a:cubicBezTo>
                  <a:cubicBezTo>
                    <a:pt x="55" y="188"/>
                    <a:pt x="28" y="164"/>
                    <a:pt x="24" y="133"/>
                  </a:cubicBezTo>
                  <a:cubicBezTo>
                    <a:pt x="24" y="132"/>
                    <a:pt x="24" y="132"/>
                    <a:pt x="24" y="132"/>
                  </a:cubicBezTo>
                  <a:cubicBezTo>
                    <a:pt x="23" y="133"/>
                    <a:pt x="22" y="133"/>
                    <a:pt x="21" y="133"/>
                  </a:cubicBezTo>
                  <a:cubicBezTo>
                    <a:pt x="21" y="133"/>
                    <a:pt x="21" y="133"/>
                    <a:pt x="21" y="133"/>
                  </a:cubicBezTo>
                  <a:cubicBezTo>
                    <a:pt x="8" y="134"/>
                    <a:pt x="2" y="124"/>
                    <a:pt x="1" y="111"/>
                  </a:cubicBezTo>
                  <a:cubicBezTo>
                    <a:pt x="1" y="111"/>
                    <a:pt x="1" y="111"/>
                    <a:pt x="1" y="111"/>
                  </a:cubicBezTo>
                  <a:cubicBezTo>
                    <a:pt x="0" y="98"/>
                    <a:pt x="4" y="87"/>
                    <a:pt x="17" y="86"/>
                  </a:cubicBezTo>
                  <a:cubicBezTo>
                    <a:pt x="17" y="85"/>
                    <a:pt x="17" y="85"/>
                    <a:pt x="17" y="85"/>
                  </a:cubicBezTo>
                  <a:cubicBezTo>
                    <a:pt x="18" y="85"/>
                    <a:pt x="19" y="85"/>
                    <a:pt x="20" y="85"/>
                  </a:cubicBezTo>
                  <a:cubicBezTo>
                    <a:pt x="21" y="85"/>
                    <a:pt x="21" y="85"/>
                    <a:pt x="21" y="85"/>
                  </a:cubicBezTo>
                  <a:cubicBezTo>
                    <a:pt x="19" y="71"/>
                    <a:pt x="19" y="71"/>
                    <a:pt x="19" y="71"/>
                  </a:cubicBezTo>
                  <a:cubicBezTo>
                    <a:pt x="19" y="63"/>
                    <a:pt x="20" y="54"/>
                    <a:pt x="22" y="47"/>
                  </a:cubicBezTo>
                  <a:cubicBezTo>
                    <a:pt x="29" y="25"/>
                    <a:pt x="48" y="9"/>
                    <a:pt x="72" y="7"/>
                  </a:cubicBezTo>
                  <a:cubicBezTo>
                    <a:pt x="120" y="3"/>
                    <a:pt x="120" y="3"/>
                    <a:pt x="120" y="3"/>
                  </a:cubicBezTo>
                  <a:cubicBezTo>
                    <a:pt x="152" y="0"/>
                    <a:pt x="179" y="25"/>
                    <a:pt x="182" y="58"/>
                  </a:cubicBezTo>
                  <a:cubicBezTo>
                    <a:pt x="187" y="117"/>
                    <a:pt x="187" y="117"/>
                    <a:pt x="187" y="117"/>
                  </a:cubicBezTo>
                  <a:cubicBezTo>
                    <a:pt x="188" y="131"/>
                    <a:pt x="184" y="144"/>
                    <a:pt x="177" y="15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ṥḻiḓé"/>
            <p:cNvSpPr/>
            <p:nvPr/>
          </p:nvSpPr>
          <p:spPr bwMode="auto">
            <a:xfrm>
              <a:off x="4826412" y="4120966"/>
              <a:ext cx="197556" cy="294010"/>
            </a:xfrm>
            <a:custGeom>
              <a:avLst/>
              <a:gdLst>
                <a:gd name="T0" fmla="*/ 86 w 95"/>
                <a:gd name="T1" fmla="*/ 138 h 141"/>
                <a:gd name="T2" fmla="*/ 24 w 95"/>
                <a:gd name="T3" fmla="*/ 86 h 141"/>
                <a:gd name="T4" fmla="*/ 24 w 95"/>
                <a:gd name="T5" fmla="*/ 85 h 141"/>
                <a:gd name="T6" fmla="*/ 21 w 95"/>
                <a:gd name="T7" fmla="*/ 86 h 141"/>
                <a:gd name="T8" fmla="*/ 21 w 95"/>
                <a:gd name="T9" fmla="*/ 86 h 141"/>
                <a:gd name="T10" fmla="*/ 1 w 95"/>
                <a:gd name="T11" fmla="*/ 64 h 141"/>
                <a:gd name="T12" fmla="*/ 1 w 95"/>
                <a:gd name="T13" fmla="*/ 64 h 141"/>
                <a:gd name="T14" fmla="*/ 17 w 95"/>
                <a:gd name="T15" fmla="*/ 39 h 141"/>
                <a:gd name="T16" fmla="*/ 17 w 95"/>
                <a:gd name="T17" fmla="*/ 38 h 141"/>
                <a:gd name="T18" fmla="*/ 20 w 95"/>
                <a:gd name="T19" fmla="*/ 38 h 141"/>
                <a:gd name="T20" fmla="*/ 21 w 95"/>
                <a:gd name="T21" fmla="*/ 38 h 141"/>
                <a:gd name="T22" fmla="*/ 19 w 95"/>
                <a:gd name="T23" fmla="*/ 24 h 141"/>
                <a:gd name="T24" fmla="*/ 22 w 95"/>
                <a:gd name="T25" fmla="*/ 0 h 141"/>
                <a:gd name="T26" fmla="*/ 34 w 95"/>
                <a:gd name="T27" fmla="*/ 29 h 141"/>
                <a:gd name="T28" fmla="*/ 95 w 95"/>
                <a:gd name="T29" fmla="*/ 137 h 141"/>
                <a:gd name="T30" fmla="*/ 86 w 95"/>
                <a:gd name="T31"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41">
                  <a:moveTo>
                    <a:pt x="86" y="138"/>
                  </a:moveTo>
                  <a:cubicBezTo>
                    <a:pt x="55" y="141"/>
                    <a:pt x="28" y="117"/>
                    <a:pt x="24" y="86"/>
                  </a:cubicBezTo>
                  <a:cubicBezTo>
                    <a:pt x="24" y="85"/>
                    <a:pt x="24" y="85"/>
                    <a:pt x="24" y="85"/>
                  </a:cubicBezTo>
                  <a:cubicBezTo>
                    <a:pt x="23" y="86"/>
                    <a:pt x="22" y="86"/>
                    <a:pt x="21" y="86"/>
                  </a:cubicBezTo>
                  <a:cubicBezTo>
                    <a:pt x="21" y="86"/>
                    <a:pt x="21" y="86"/>
                    <a:pt x="21" y="86"/>
                  </a:cubicBezTo>
                  <a:cubicBezTo>
                    <a:pt x="8" y="87"/>
                    <a:pt x="2" y="77"/>
                    <a:pt x="1" y="64"/>
                  </a:cubicBezTo>
                  <a:cubicBezTo>
                    <a:pt x="1" y="64"/>
                    <a:pt x="1" y="64"/>
                    <a:pt x="1" y="64"/>
                  </a:cubicBezTo>
                  <a:cubicBezTo>
                    <a:pt x="0" y="51"/>
                    <a:pt x="4" y="40"/>
                    <a:pt x="17" y="39"/>
                  </a:cubicBezTo>
                  <a:cubicBezTo>
                    <a:pt x="17" y="38"/>
                    <a:pt x="17" y="38"/>
                    <a:pt x="17" y="38"/>
                  </a:cubicBezTo>
                  <a:cubicBezTo>
                    <a:pt x="18" y="38"/>
                    <a:pt x="19" y="38"/>
                    <a:pt x="20" y="38"/>
                  </a:cubicBezTo>
                  <a:cubicBezTo>
                    <a:pt x="21" y="38"/>
                    <a:pt x="21" y="38"/>
                    <a:pt x="21" y="38"/>
                  </a:cubicBezTo>
                  <a:cubicBezTo>
                    <a:pt x="19" y="24"/>
                    <a:pt x="19" y="24"/>
                    <a:pt x="19" y="24"/>
                  </a:cubicBezTo>
                  <a:cubicBezTo>
                    <a:pt x="19" y="16"/>
                    <a:pt x="20" y="7"/>
                    <a:pt x="22" y="0"/>
                  </a:cubicBezTo>
                  <a:cubicBezTo>
                    <a:pt x="28" y="11"/>
                    <a:pt x="34" y="29"/>
                    <a:pt x="34" y="29"/>
                  </a:cubicBezTo>
                  <a:cubicBezTo>
                    <a:pt x="43" y="90"/>
                    <a:pt x="56" y="133"/>
                    <a:pt x="95" y="137"/>
                  </a:cubicBezTo>
                  <a:lnTo>
                    <a:pt x="86" y="138"/>
                  </a:lnTo>
                  <a:close/>
                </a:path>
              </a:pathLst>
            </a:custGeom>
            <a:solidFill>
              <a:srgbClr val="FF95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şḷïďe"/>
            <p:cNvSpPr/>
            <p:nvPr/>
          </p:nvSpPr>
          <p:spPr bwMode="auto">
            <a:xfrm>
              <a:off x="4898462" y="3983839"/>
              <a:ext cx="223122" cy="81347"/>
            </a:xfrm>
            <a:custGeom>
              <a:avLst/>
              <a:gdLst>
                <a:gd name="T0" fmla="*/ 94 w 107"/>
                <a:gd name="T1" fmla="*/ 22 h 39"/>
                <a:gd name="T2" fmla="*/ 58 w 107"/>
                <a:gd name="T3" fmla="*/ 25 h 39"/>
                <a:gd name="T4" fmla="*/ 18 w 107"/>
                <a:gd name="T5" fmla="*/ 38 h 39"/>
                <a:gd name="T6" fmla="*/ 17 w 107"/>
                <a:gd name="T7" fmla="*/ 39 h 39"/>
                <a:gd name="T8" fmla="*/ 0 w 107"/>
                <a:gd name="T9" fmla="*/ 27 h 39"/>
                <a:gd name="T10" fmla="*/ 3 w 107"/>
                <a:gd name="T11" fmla="*/ 23 h 39"/>
                <a:gd name="T12" fmla="*/ 53 w 107"/>
                <a:gd name="T13" fmla="*/ 4 h 39"/>
                <a:gd name="T14" fmla="*/ 93 w 107"/>
                <a:gd name="T15" fmla="*/ 1 h 39"/>
                <a:gd name="T16" fmla="*/ 94 w 107"/>
                <a:gd name="T17"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9">
                  <a:moveTo>
                    <a:pt x="94" y="22"/>
                  </a:moveTo>
                  <a:cubicBezTo>
                    <a:pt x="82" y="22"/>
                    <a:pt x="70" y="24"/>
                    <a:pt x="58" y="25"/>
                  </a:cubicBezTo>
                  <a:cubicBezTo>
                    <a:pt x="44" y="26"/>
                    <a:pt x="30" y="27"/>
                    <a:pt x="18" y="38"/>
                  </a:cubicBezTo>
                  <a:cubicBezTo>
                    <a:pt x="18" y="38"/>
                    <a:pt x="17" y="38"/>
                    <a:pt x="17" y="39"/>
                  </a:cubicBezTo>
                  <a:cubicBezTo>
                    <a:pt x="10" y="36"/>
                    <a:pt x="4" y="31"/>
                    <a:pt x="0" y="27"/>
                  </a:cubicBezTo>
                  <a:cubicBezTo>
                    <a:pt x="1" y="26"/>
                    <a:pt x="2" y="25"/>
                    <a:pt x="3" y="23"/>
                  </a:cubicBezTo>
                  <a:cubicBezTo>
                    <a:pt x="18" y="10"/>
                    <a:pt x="35" y="6"/>
                    <a:pt x="53" y="4"/>
                  </a:cubicBezTo>
                  <a:cubicBezTo>
                    <a:pt x="66" y="3"/>
                    <a:pt x="79" y="1"/>
                    <a:pt x="93" y="1"/>
                  </a:cubicBezTo>
                  <a:cubicBezTo>
                    <a:pt x="106" y="0"/>
                    <a:pt x="107" y="21"/>
                    <a:pt x="94" y="22"/>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Sḻiḍê"/>
            <p:cNvSpPr/>
            <p:nvPr/>
          </p:nvSpPr>
          <p:spPr bwMode="auto">
            <a:xfrm>
              <a:off x="4994916" y="4198827"/>
              <a:ext cx="22080" cy="32539"/>
            </a:xfrm>
            <a:custGeom>
              <a:avLst/>
              <a:gdLst>
                <a:gd name="T0" fmla="*/ 11 w 11"/>
                <a:gd name="T1" fmla="*/ 8 h 16"/>
                <a:gd name="T2" fmla="*/ 6 w 11"/>
                <a:gd name="T3" fmla="*/ 16 h 16"/>
                <a:gd name="T4" fmla="*/ 0 w 11"/>
                <a:gd name="T5" fmla="*/ 9 h 16"/>
                <a:gd name="T6" fmla="*/ 5 w 11"/>
                <a:gd name="T7" fmla="*/ 1 h 16"/>
                <a:gd name="T8" fmla="*/ 11 w 11"/>
                <a:gd name="T9" fmla="*/ 8 h 16"/>
              </a:gdLst>
              <a:ahLst/>
              <a:cxnLst>
                <a:cxn ang="0">
                  <a:pos x="T0" y="T1"/>
                </a:cxn>
                <a:cxn ang="0">
                  <a:pos x="T2" y="T3"/>
                </a:cxn>
                <a:cxn ang="0">
                  <a:pos x="T4" y="T5"/>
                </a:cxn>
                <a:cxn ang="0">
                  <a:pos x="T6" y="T7"/>
                </a:cxn>
                <a:cxn ang="0">
                  <a:pos x="T8" y="T9"/>
                </a:cxn>
              </a:cxnLst>
              <a:rect l="0" t="0" r="r" b="b"/>
              <a:pathLst>
                <a:path w="11" h="16">
                  <a:moveTo>
                    <a:pt x="11" y="8"/>
                  </a:moveTo>
                  <a:cubicBezTo>
                    <a:pt x="11" y="12"/>
                    <a:pt x="9" y="15"/>
                    <a:pt x="6" y="16"/>
                  </a:cubicBezTo>
                  <a:cubicBezTo>
                    <a:pt x="3" y="16"/>
                    <a:pt x="0" y="13"/>
                    <a:pt x="0" y="9"/>
                  </a:cubicBezTo>
                  <a:cubicBezTo>
                    <a:pt x="0" y="4"/>
                    <a:pt x="2" y="1"/>
                    <a:pt x="5" y="1"/>
                  </a:cubicBezTo>
                  <a:cubicBezTo>
                    <a:pt x="8" y="0"/>
                    <a:pt x="10" y="4"/>
                    <a:pt x="1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íśľídè"/>
            <p:cNvSpPr/>
            <p:nvPr/>
          </p:nvSpPr>
          <p:spPr bwMode="auto">
            <a:xfrm>
              <a:off x="5121584" y="4188368"/>
              <a:ext cx="23242" cy="32539"/>
            </a:xfrm>
            <a:custGeom>
              <a:avLst/>
              <a:gdLst>
                <a:gd name="T0" fmla="*/ 11 w 11"/>
                <a:gd name="T1" fmla="*/ 8 h 16"/>
                <a:gd name="T2" fmla="*/ 6 w 11"/>
                <a:gd name="T3" fmla="*/ 16 h 16"/>
                <a:gd name="T4" fmla="*/ 0 w 11"/>
                <a:gd name="T5" fmla="*/ 9 h 16"/>
                <a:gd name="T6" fmla="*/ 5 w 11"/>
                <a:gd name="T7" fmla="*/ 1 h 16"/>
                <a:gd name="T8" fmla="*/ 11 w 11"/>
                <a:gd name="T9" fmla="*/ 8 h 16"/>
              </a:gdLst>
              <a:ahLst/>
              <a:cxnLst>
                <a:cxn ang="0">
                  <a:pos x="T0" y="T1"/>
                </a:cxn>
                <a:cxn ang="0">
                  <a:pos x="T2" y="T3"/>
                </a:cxn>
                <a:cxn ang="0">
                  <a:pos x="T4" y="T5"/>
                </a:cxn>
                <a:cxn ang="0">
                  <a:pos x="T6" y="T7"/>
                </a:cxn>
                <a:cxn ang="0">
                  <a:pos x="T8" y="T9"/>
                </a:cxn>
              </a:cxnLst>
              <a:rect l="0" t="0" r="r" b="b"/>
              <a:pathLst>
                <a:path w="11" h="16">
                  <a:moveTo>
                    <a:pt x="11" y="8"/>
                  </a:moveTo>
                  <a:cubicBezTo>
                    <a:pt x="11" y="12"/>
                    <a:pt x="9" y="15"/>
                    <a:pt x="6" y="16"/>
                  </a:cubicBezTo>
                  <a:cubicBezTo>
                    <a:pt x="3" y="16"/>
                    <a:pt x="0" y="13"/>
                    <a:pt x="0" y="9"/>
                  </a:cubicBezTo>
                  <a:cubicBezTo>
                    <a:pt x="0" y="5"/>
                    <a:pt x="2" y="1"/>
                    <a:pt x="5" y="1"/>
                  </a:cubicBezTo>
                  <a:cubicBezTo>
                    <a:pt x="8" y="0"/>
                    <a:pt x="11" y="4"/>
                    <a:pt x="1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ṩ1iḓe"/>
            <p:cNvSpPr/>
            <p:nvPr/>
          </p:nvSpPr>
          <p:spPr bwMode="auto">
            <a:xfrm>
              <a:off x="5105315" y="4133750"/>
              <a:ext cx="61591" cy="31377"/>
            </a:xfrm>
            <a:custGeom>
              <a:avLst/>
              <a:gdLst>
                <a:gd name="T0" fmla="*/ 28 w 30"/>
                <a:gd name="T1" fmla="*/ 9 h 15"/>
                <a:gd name="T2" fmla="*/ 1 w 30"/>
                <a:gd name="T3" fmla="*/ 11 h 15"/>
                <a:gd name="T4" fmla="*/ 5 w 30"/>
                <a:gd name="T5" fmla="*/ 13 h 15"/>
                <a:gd name="T6" fmla="*/ 25 w 30"/>
                <a:gd name="T7" fmla="*/ 12 h 15"/>
                <a:gd name="T8" fmla="*/ 28 w 30"/>
                <a:gd name="T9" fmla="*/ 9 h 15"/>
              </a:gdLst>
              <a:ahLst/>
              <a:cxnLst>
                <a:cxn ang="0">
                  <a:pos x="T0" y="T1"/>
                </a:cxn>
                <a:cxn ang="0">
                  <a:pos x="T2" y="T3"/>
                </a:cxn>
                <a:cxn ang="0">
                  <a:pos x="T4" y="T5"/>
                </a:cxn>
                <a:cxn ang="0">
                  <a:pos x="T6" y="T7"/>
                </a:cxn>
                <a:cxn ang="0">
                  <a:pos x="T8" y="T9"/>
                </a:cxn>
              </a:cxnLst>
              <a:rect l="0" t="0" r="r" b="b"/>
              <a:pathLst>
                <a:path w="30" h="15">
                  <a:moveTo>
                    <a:pt x="28" y="9"/>
                  </a:moveTo>
                  <a:cubicBezTo>
                    <a:pt x="20" y="0"/>
                    <a:pt x="8" y="1"/>
                    <a:pt x="1" y="11"/>
                  </a:cubicBezTo>
                  <a:cubicBezTo>
                    <a:pt x="0" y="13"/>
                    <a:pt x="4" y="15"/>
                    <a:pt x="5" y="13"/>
                  </a:cubicBezTo>
                  <a:cubicBezTo>
                    <a:pt x="10" y="5"/>
                    <a:pt x="19" y="5"/>
                    <a:pt x="25" y="12"/>
                  </a:cubicBezTo>
                  <a:cubicBezTo>
                    <a:pt x="27" y="14"/>
                    <a:pt x="30" y="11"/>
                    <a:pt x="28" y="9"/>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ş1iḋê"/>
            <p:cNvSpPr/>
            <p:nvPr/>
          </p:nvSpPr>
          <p:spPr bwMode="auto">
            <a:xfrm>
              <a:off x="4977485" y="4141884"/>
              <a:ext cx="62753" cy="36025"/>
            </a:xfrm>
            <a:custGeom>
              <a:avLst/>
              <a:gdLst>
                <a:gd name="T0" fmla="*/ 5 w 30"/>
                <a:gd name="T1" fmla="*/ 14 h 17"/>
                <a:gd name="T2" fmla="*/ 25 w 30"/>
                <a:gd name="T3" fmla="*/ 13 h 17"/>
                <a:gd name="T4" fmla="*/ 28 w 30"/>
                <a:gd name="T5" fmla="*/ 10 h 17"/>
                <a:gd name="T6" fmla="*/ 1 w 30"/>
                <a:gd name="T7" fmla="*/ 12 h 17"/>
                <a:gd name="T8" fmla="*/ 5 w 30"/>
                <a:gd name="T9" fmla="*/ 14 h 17"/>
              </a:gdLst>
              <a:ahLst/>
              <a:cxnLst>
                <a:cxn ang="0">
                  <a:pos x="T0" y="T1"/>
                </a:cxn>
                <a:cxn ang="0">
                  <a:pos x="T2" y="T3"/>
                </a:cxn>
                <a:cxn ang="0">
                  <a:pos x="T4" y="T5"/>
                </a:cxn>
                <a:cxn ang="0">
                  <a:pos x="T6" y="T7"/>
                </a:cxn>
                <a:cxn ang="0">
                  <a:pos x="T8" y="T9"/>
                </a:cxn>
              </a:cxnLst>
              <a:rect l="0" t="0" r="r" b="b"/>
              <a:pathLst>
                <a:path w="30" h="17">
                  <a:moveTo>
                    <a:pt x="5" y="14"/>
                  </a:moveTo>
                  <a:cubicBezTo>
                    <a:pt x="10" y="7"/>
                    <a:pt x="19" y="6"/>
                    <a:pt x="25" y="13"/>
                  </a:cubicBezTo>
                  <a:cubicBezTo>
                    <a:pt x="27" y="15"/>
                    <a:pt x="30" y="12"/>
                    <a:pt x="28" y="10"/>
                  </a:cubicBezTo>
                  <a:cubicBezTo>
                    <a:pt x="20" y="0"/>
                    <a:pt x="8" y="2"/>
                    <a:pt x="1" y="12"/>
                  </a:cubicBezTo>
                  <a:cubicBezTo>
                    <a:pt x="0" y="15"/>
                    <a:pt x="4" y="17"/>
                    <a:pt x="5" y="14"/>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ḻïḑè"/>
            <p:cNvSpPr/>
            <p:nvPr/>
          </p:nvSpPr>
          <p:spPr bwMode="auto">
            <a:xfrm>
              <a:off x="4858951" y="3972218"/>
              <a:ext cx="335845" cy="226609"/>
            </a:xfrm>
            <a:custGeom>
              <a:avLst/>
              <a:gdLst>
                <a:gd name="T0" fmla="*/ 160 w 161"/>
                <a:gd name="T1" fmla="*/ 16 h 109"/>
                <a:gd name="T2" fmla="*/ 160 w 161"/>
                <a:gd name="T3" fmla="*/ 16 h 109"/>
                <a:gd name="T4" fmla="*/ 101 w 161"/>
                <a:gd name="T5" fmla="*/ 47 h 109"/>
                <a:gd name="T6" fmla="*/ 26 w 161"/>
                <a:gd name="T7" fmla="*/ 66 h 109"/>
                <a:gd name="T8" fmla="*/ 19 w 161"/>
                <a:gd name="T9" fmla="*/ 109 h 109"/>
                <a:gd name="T10" fmla="*/ 54 w 161"/>
                <a:gd name="T11" fmla="*/ 13 h 109"/>
                <a:gd name="T12" fmla="*/ 160 w 161"/>
                <a:gd name="T13" fmla="*/ 11 h 109"/>
                <a:gd name="T14" fmla="*/ 160 w 161"/>
                <a:gd name="T15" fmla="*/ 16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09">
                  <a:moveTo>
                    <a:pt x="160" y="16"/>
                  </a:moveTo>
                  <a:cubicBezTo>
                    <a:pt x="160" y="16"/>
                    <a:pt x="160" y="16"/>
                    <a:pt x="160" y="16"/>
                  </a:cubicBezTo>
                  <a:cubicBezTo>
                    <a:pt x="157" y="26"/>
                    <a:pt x="147" y="44"/>
                    <a:pt x="101" y="47"/>
                  </a:cubicBezTo>
                  <a:cubicBezTo>
                    <a:pt x="61" y="51"/>
                    <a:pt x="37" y="51"/>
                    <a:pt x="26" y="66"/>
                  </a:cubicBezTo>
                  <a:cubicBezTo>
                    <a:pt x="20" y="74"/>
                    <a:pt x="17" y="87"/>
                    <a:pt x="19" y="109"/>
                  </a:cubicBezTo>
                  <a:cubicBezTo>
                    <a:pt x="19" y="109"/>
                    <a:pt x="0" y="25"/>
                    <a:pt x="54" y="13"/>
                  </a:cubicBezTo>
                  <a:cubicBezTo>
                    <a:pt x="109" y="0"/>
                    <a:pt x="130" y="26"/>
                    <a:pt x="160" y="11"/>
                  </a:cubicBezTo>
                  <a:cubicBezTo>
                    <a:pt x="160" y="11"/>
                    <a:pt x="161" y="13"/>
                    <a:pt x="160" y="16"/>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Sḷïḋé"/>
            <p:cNvSpPr/>
            <p:nvPr/>
          </p:nvSpPr>
          <p:spPr bwMode="auto">
            <a:xfrm>
              <a:off x="5008862" y="4288308"/>
              <a:ext cx="128993" cy="58105"/>
            </a:xfrm>
            <a:custGeom>
              <a:avLst/>
              <a:gdLst>
                <a:gd name="T0" fmla="*/ 3 w 62"/>
                <a:gd name="T1" fmla="*/ 13 h 28"/>
                <a:gd name="T2" fmla="*/ 60 w 62"/>
                <a:gd name="T3" fmla="*/ 8 h 28"/>
                <a:gd name="T4" fmla="*/ 55 w 62"/>
                <a:gd name="T5" fmla="*/ 3 h 28"/>
                <a:gd name="T6" fmla="*/ 8 w 62"/>
                <a:gd name="T7" fmla="*/ 8 h 28"/>
                <a:gd name="T8" fmla="*/ 3 w 62"/>
                <a:gd name="T9" fmla="*/ 13 h 28"/>
              </a:gdLst>
              <a:ahLst/>
              <a:cxnLst>
                <a:cxn ang="0">
                  <a:pos x="T0" y="T1"/>
                </a:cxn>
                <a:cxn ang="0">
                  <a:pos x="T2" y="T3"/>
                </a:cxn>
                <a:cxn ang="0">
                  <a:pos x="T4" y="T5"/>
                </a:cxn>
                <a:cxn ang="0">
                  <a:pos x="T6" y="T7"/>
                </a:cxn>
                <a:cxn ang="0">
                  <a:pos x="T8" y="T9"/>
                </a:cxn>
              </a:cxnLst>
              <a:rect l="0" t="0" r="r" b="b"/>
              <a:pathLst>
                <a:path w="62" h="28">
                  <a:moveTo>
                    <a:pt x="3" y="13"/>
                  </a:moveTo>
                  <a:cubicBezTo>
                    <a:pt x="21" y="28"/>
                    <a:pt x="44" y="24"/>
                    <a:pt x="60" y="8"/>
                  </a:cubicBezTo>
                  <a:cubicBezTo>
                    <a:pt x="62" y="4"/>
                    <a:pt x="58" y="0"/>
                    <a:pt x="55" y="3"/>
                  </a:cubicBezTo>
                  <a:cubicBezTo>
                    <a:pt x="42" y="17"/>
                    <a:pt x="23" y="21"/>
                    <a:pt x="8" y="8"/>
                  </a:cubicBezTo>
                  <a:cubicBezTo>
                    <a:pt x="5" y="6"/>
                    <a:pt x="0" y="10"/>
                    <a:pt x="3" y="13"/>
                  </a:cubicBezTo>
                  <a:close/>
                </a:path>
              </a:pathLst>
            </a:custGeom>
            <a:solidFill>
              <a:srgbClr val="ED8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şḻîḍè"/>
            <p:cNvSpPr/>
            <p:nvPr/>
          </p:nvSpPr>
          <p:spPr bwMode="auto">
            <a:xfrm>
              <a:off x="4957729" y="5198228"/>
              <a:ext cx="122020" cy="149910"/>
            </a:xfrm>
            <a:custGeom>
              <a:avLst/>
              <a:gdLst>
                <a:gd name="T0" fmla="*/ 55 w 59"/>
                <a:gd name="T1" fmla="*/ 0 h 72"/>
                <a:gd name="T2" fmla="*/ 0 w 59"/>
                <a:gd name="T3" fmla="*/ 35 h 72"/>
                <a:gd name="T4" fmla="*/ 3 w 59"/>
                <a:gd name="T5" fmla="*/ 64 h 72"/>
                <a:gd name="T6" fmla="*/ 30 w 59"/>
                <a:gd name="T7" fmla="*/ 71 h 72"/>
                <a:gd name="T8" fmla="*/ 50 w 59"/>
                <a:gd name="T9" fmla="*/ 14 h 72"/>
                <a:gd name="T10" fmla="*/ 54 w 59"/>
                <a:gd name="T11" fmla="*/ 64 h 72"/>
                <a:gd name="T12" fmla="*/ 59 w 59"/>
                <a:gd name="T13" fmla="*/ 61 h 72"/>
                <a:gd name="T14" fmla="*/ 55 w 5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72">
                  <a:moveTo>
                    <a:pt x="55" y="0"/>
                  </a:moveTo>
                  <a:cubicBezTo>
                    <a:pt x="0" y="35"/>
                    <a:pt x="0" y="35"/>
                    <a:pt x="0" y="35"/>
                  </a:cubicBezTo>
                  <a:cubicBezTo>
                    <a:pt x="3" y="64"/>
                    <a:pt x="3" y="64"/>
                    <a:pt x="3" y="64"/>
                  </a:cubicBezTo>
                  <a:cubicBezTo>
                    <a:pt x="3" y="64"/>
                    <a:pt x="15" y="72"/>
                    <a:pt x="30" y="71"/>
                  </a:cubicBezTo>
                  <a:cubicBezTo>
                    <a:pt x="30" y="71"/>
                    <a:pt x="20" y="26"/>
                    <a:pt x="50" y="14"/>
                  </a:cubicBezTo>
                  <a:cubicBezTo>
                    <a:pt x="54" y="64"/>
                    <a:pt x="54" y="64"/>
                    <a:pt x="54" y="64"/>
                  </a:cubicBezTo>
                  <a:cubicBezTo>
                    <a:pt x="59" y="61"/>
                    <a:pt x="59" y="61"/>
                    <a:pt x="59" y="61"/>
                  </a:cubicBezTo>
                  <a:lnTo>
                    <a:pt x="55" y="0"/>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şļîḓe"/>
            <p:cNvSpPr/>
            <p:nvPr/>
          </p:nvSpPr>
          <p:spPr bwMode="auto">
            <a:xfrm>
              <a:off x="4942622" y="5026238"/>
              <a:ext cx="118534" cy="105751"/>
            </a:xfrm>
            <a:custGeom>
              <a:avLst/>
              <a:gdLst>
                <a:gd name="T0" fmla="*/ 2 w 102"/>
                <a:gd name="T1" fmla="*/ 91 h 91"/>
                <a:gd name="T2" fmla="*/ 0 w 102"/>
                <a:gd name="T3" fmla="*/ 73 h 91"/>
                <a:gd name="T4" fmla="*/ 102 w 102"/>
                <a:gd name="T5" fmla="*/ 0 h 91"/>
                <a:gd name="T6" fmla="*/ 102 w 102"/>
                <a:gd name="T7" fmla="*/ 17 h 91"/>
                <a:gd name="T8" fmla="*/ 2 w 102"/>
                <a:gd name="T9" fmla="*/ 91 h 91"/>
              </a:gdLst>
              <a:ahLst/>
              <a:cxnLst>
                <a:cxn ang="0">
                  <a:pos x="T0" y="T1"/>
                </a:cxn>
                <a:cxn ang="0">
                  <a:pos x="T2" y="T3"/>
                </a:cxn>
                <a:cxn ang="0">
                  <a:pos x="T4" y="T5"/>
                </a:cxn>
                <a:cxn ang="0">
                  <a:pos x="T6" y="T7"/>
                </a:cxn>
                <a:cxn ang="0">
                  <a:pos x="T8" y="T9"/>
                </a:cxn>
              </a:cxnLst>
              <a:rect l="0" t="0" r="r" b="b"/>
              <a:pathLst>
                <a:path w="102" h="91">
                  <a:moveTo>
                    <a:pt x="2" y="91"/>
                  </a:moveTo>
                  <a:lnTo>
                    <a:pt x="0" y="73"/>
                  </a:lnTo>
                  <a:lnTo>
                    <a:pt x="102" y="0"/>
                  </a:lnTo>
                  <a:lnTo>
                    <a:pt x="102" y="17"/>
                  </a:lnTo>
                  <a:lnTo>
                    <a:pt x="2" y="91"/>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îS1ïḑê"/>
            <p:cNvSpPr/>
            <p:nvPr/>
          </p:nvSpPr>
          <p:spPr bwMode="auto">
            <a:xfrm>
              <a:off x="4984457" y="5400432"/>
              <a:ext cx="155721" cy="29053"/>
            </a:xfrm>
            <a:custGeom>
              <a:avLst/>
              <a:gdLst>
                <a:gd name="T0" fmla="*/ 6 w 75"/>
                <a:gd name="T1" fmla="*/ 0 h 14"/>
                <a:gd name="T2" fmla="*/ 68 w 75"/>
                <a:gd name="T3" fmla="*/ 0 h 14"/>
                <a:gd name="T4" fmla="*/ 75 w 75"/>
                <a:gd name="T5" fmla="*/ 7 h 14"/>
                <a:gd name="T6" fmla="*/ 75 w 75"/>
                <a:gd name="T7" fmla="*/ 8 h 14"/>
                <a:gd name="T8" fmla="*/ 68 w 75"/>
                <a:gd name="T9" fmla="*/ 14 h 14"/>
                <a:gd name="T10" fmla="*/ 6 w 75"/>
                <a:gd name="T11" fmla="*/ 14 h 14"/>
                <a:gd name="T12" fmla="*/ 0 w 75"/>
                <a:gd name="T13" fmla="*/ 8 h 14"/>
                <a:gd name="T14" fmla="*/ 0 w 75"/>
                <a:gd name="T15" fmla="*/ 7 h 14"/>
                <a:gd name="T16" fmla="*/ 6 w 7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4">
                  <a:moveTo>
                    <a:pt x="6" y="0"/>
                  </a:moveTo>
                  <a:cubicBezTo>
                    <a:pt x="68" y="0"/>
                    <a:pt x="68" y="0"/>
                    <a:pt x="68" y="0"/>
                  </a:cubicBezTo>
                  <a:cubicBezTo>
                    <a:pt x="72" y="0"/>
                    <a:pt x="75" y="3"/>
                    <a:pt x="75" y="7"/>
                  </a:cubicBezTo>
                  <a:cubicBezTo>
                    <a:pt x="75" y="8"/>
                    <a:pt x="75" y="8"/>
                    <a:pt x="75" y="8"/>
                  </a:cubicBezTo>
                  <a:cubicBezTo>
                    <a:pt x="75" y="11"/>
                    <a:pt x="72" y="14"/>
                    <a:pt x="68" y="14"/>
                  </a:cubicBezTo>
                  <a:cubicBezTo>
                    <a:pt x="6" y="14"/>
                    <a:pt x="6" y="14"/>
                    <a:pt x="6" y="14"/>
                  </a:cubicBezTo>
                  <a:cubicBezTo>
                    <a:pt x="3" y="14"/>
                    <a:pt x="0" y="11"/>
                    <a:pt x="0" y="8"/>
                  </a:cubicBezTo>
                  <a:cubicBezTo>
                    <a:pt x="0" y="7"/>
                    <a:pt x="0" y="7"/>
                    <a:pt x="0" y="7"/>
                  </a:cubicBezTo>
                  <a:cubicBezTo>
                    <a:pt x="0" y="3"/>
                    <a:pt x="3" y="0"/>
                    <a:pt x="6"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ṣḻïďe"/>
            <p:cNvSpPr/>
            <p:nvPr/>
          </p:nvSpPr>
          <p:spPr bwMode="auto">
            <a:xfrm>
              <a:off x="4997241" y="5348137"/>
              <a:ext cx="142938" cy="68564"/>
            </a:xfrm>
            <a:custGeom>
              <a:avLst/>
              <a:gdLst>
                <a:gd name="T0" fmla="*/ 69 w 69"/>
                <a:gd name="T1" fmla="*/ 33 h 33"/>
                <a:gd name="T2" fmla="*/ 69 w 69"/>
                <a:gd name="T3" fmla="*/ 30 h 33"/>
                <a:gd name="T4" fmla="*/ 38 w 69"/>
                <a:gd name="T5" fmla="*/ 0 h 33"/>
                <a:gd name="T6" fmla="*/ 31 w 69"/>
                <a:gd name="T7" fmla="*/ 0 h 33"/>
                <a:gd name="T8" fmla="*/ 0 w 69"/>
                <a:gd name="T9" fmla="*/ 30 h 33"/>
                <a:gd name="T10" fmla="*/ 0 w 69"/>
                <a:gd name="T11" fmla="*/ 33 h 33"/>
                <a:gd name="T12" fmla="*/ 69 w 6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69" h="33">
                  <a:moveTo>
                    <a:pt x="69" y="33"/>
                  </a:moveTo>
                  <a:cubicBezTo>
                    <a:pt x="69" y="30"/>
                    <a:pt x="69" y="30"/>
                    <a:pt x="69" y="30"/>
                  </a:cubicBezTo>
                  <a:cubicBezTo>
                    <a:pt x="69" y="14"/>
                    <a:pt x="55" y="0"/>
                    <a:pt x="38" y="0"/>
                  </a:cubicBezTo>
                  <a:cubicBezTo>
                    <a:pt x="31" y="0"/>
                    <a:pt x="31" y="0"/>
                    <a:pt x="31" y="0"/>
                  </a:cubicBezTo>
                  <a:cubicBezTo>
                    <a:pt x="14" y="0"/>
                    <a:pt x="0" y="14"/>
                    <a:pt x="0" y="30"/>
                  </a:cubicBezTo>
                  <a:cubicBezTo>
                    <a:pt x="0" y="33"/>
                    <a:pt x="0" y="33"/>
                    <a:pt x="0" y="33"/>
                  </a:cubicBezTo>
                  <a:lnTo>
                    <a:pt x="69" y="33"/>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ṥḷiḑe"/>
            <p:cNvSpPr/>
            <p:nvPr/>
          </p:nvSpPr>
          <p:spPr bwMode="auto">
            <a:xfrm>
              <a:off x="5021644" y="5351624"/>
              <a:ext cx="97616" cy="4997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ṩ1îḓê"/>
            <p:cNvSpPr/>
            <p:nvPr/>
          </p:nvSpPr>
          <p:spPr bwMode="auto">
            <a:xfrm>
              <a:off x="5097181" y="5366731"/>
              <a:ext cx="10459" cy="5811"/>
            </a:xfrm>
            <a:custGeom>
              <a:avLst/>
              <a:gdLst>
                <a:gd name="T0" fmla="*/ 5 w 5"/>
                <a:gd name="T1" fmla="*/ 3 h 3"/>
                <a:gd name="T2" fmla="*/ 0 w 5"/>
                <a:gd name="T3" fmla="*/ 0 h 3"/>
              </a:gdLst>
              <a:ahLst/>
              <a:cxnLst>
                <a:cxn ang="0">
                  <a:pos x="T0" y="T1"/>
                </a:cxn>
                <a:cxn ang="0">
                  <a:pos x="T2" y="T3"/>
                </a:cxn>
              </a:cxnLst>
              <a:rect l="0" t="0" r="r" b="b"/>
              <a:pathLst>
                <a:path w="5" h="3">
                  <a:moveTo>
                    <a:pt x="5" y="3"/>
                  </a:moveTo>
                  <a:cubicBezTo>
                    <a:pt x="4" y="2"/>
                    <a:pt x="2" y="1"/>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ṣľïḑe"/>
            <p:cNvSpPr/>
            <p:nvPr/>
          </p:nvSpPr>
          <p:spPr bwMode="auto">
            <a:xfrm>
              <a:off x="5090208" y="5360921"/>
              <a:ext cx="23242" cy="16269"/>
            </a:xfrm>
            <a:custGeom>
              <a:avLst/>
              <a:gdLst>
                <a:gd name="T0" fmla="*/ 9 w 11"/>
                <a:gd name="T1" fmla="*/ 4 h 8"/>
                <a:gd name="T2" fmla="*/ 4 w 11"/>
                <a:gd name="T3" fmla="*/ 1 h 8"/>
                <a:gd name="T4" fmla="*/ 2 w 11"/>
                <a:gd name="T5" fmla="*/ 4 h 8"/>
                <a:gd name="T6" fmla="*/ 7 w 11"/>
                <a:gd name="T7" fmla="*/ 8 h 8"/>
                <a:gd name="T8" fmla="*/ 10 w 11"/>
                <a:gd name="T9" fmla="*/ 7 h 8"/>
                <a:gd name="T10" fmla="*/ 9 w 11"/>
                <a:gd name="T11" fmla="*/ 4 h 8"/>
              </a:gdLst>
              <a:ahLst/>
              <a:cxnLst>
                <a:cxn ang="0">
                  <a:pos x="T0" y="T1"/>
                </a:cxn>
                <a:cxn ang="0">
                  <a:pos x="T2" y="T3"/>
                </a:cxn>
                <a:cxn ang="0">
                  <a:pos x="T4" y="T5"/>
                </a:cxn>
                <a:cxn ang="0">
                  <a:pos x="T6" y="T7"/>
                </a:cxn>
                <a:cxn ang="0">
                  <a:pos x="T8" y="T9"/>
                </a:cxn>
                <a:cxn ang="0">
                  <a:pos x="T10" y="T11"/>
                </a:cxn>
              </a:cxnLst>
              <a:rect l="0" t="0" r="r" b="b"/>
              <a:pathLst>
                <a:path w="11" h="8">
                  <a:moveTo>
                    <a:pt x="9" y="4"/>
                  </a:moveTo>
                  <a:cubicBezTo>
                    <a:pt x="8" y="3"/>
                    <a:pt x="6" y="2"/>
                    <a:pt x="4" y="1"/>
                  </a:cubicBezTo>
                  <a:cubicBezTo>
                    <a:pt x="2" y="0"/>
                    <a:pt x="0" y="3"/>
                    <a:pt x="2" y="4"/>
                  </a:cubicBezTo>
                  <a:cubicBezTo>
                    <a:pt x="4" y="5"/>
                    <a:pt x="6" y="6"/>
                    <a:pt x="7" y="8"/>
                  </a:cubicBezTo>
                  <a:cubicBezTo>
                    <a:pt x="8" y="8"/>
                    <a:pt x="9" y="8"/>
                    <a:pt x="10" y="7"/>
                  </a:cubicBezTo>
                  <a:cubicBezTo>
                    <a:pt x="11" y="6"/>
                    <a:pt x="10" y="5"/>
                    <a:pt x="9" y="4"/>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ŝľîḋè"/>
            <p:cNvSpPr/>
            <p:nvPr/>
          </p:nvSpPr>
          <p:spPr bwMode="auto">
            <a:xfrm>
              <a:off x="4971675" y="5414377"/>
              <a:ext cx="170828" cy="18594"/>
            </a:xfrm>
            <a:custGeom>
              <a:avLst/>
              <a:gdLst>
                <a:gd name="T0" fmla="*/ 1 w 82"/>
                <a:gd name="T1" fmla="*/ 9 h 9"/>
                <a:gd name="T2" fmla="*/ 80 w 82"/>
                <a:gd name="T3" fmla="*/ 9 h 9"/>
                <a:gd name="T4" fmla="*/ 82 w 82"/>
                <a:gd name="T5" fmla="*/ 7 h 9"/>
                <a:gd name="T6" fmla="*/ 82 w 82"/>
                <a:gd name="T7" fmla="*/ 2 h 9"/>
                <a:gd name="T8" fmla="*/ 80 w 82"/>
                <a:gd name="T9" fmla="*/ 0 h 9"/>
                <a:gd name="T10" fmla="*/ 1 w 82"/>
                <a:gd name="T11" fmla="*/ 0 h 9"/>
                <a:gd name="T12" fmla="*/ 0 w 82"/>
                <a:gd name="T13" fmla="*/ 2 h 9"/>
                <a:gd name="T14" fmla="*/ 0 w 82"/>
                <a:gd name="T15" fmla="*/ 7 h 9"/>
                <a:gd name="T16" fmla="*/ 1 w 82"/>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9">
                  <a:moveTo>
                    <a:pt x="1" y="9"/>
                  </a:moveTo>
                  <a:cubicBezTo>
                    <a:pt x="80" y="9"/>
                    <a:pt x="80" y="9"/>
                    <a:pt x="80" y="9"/>
                  </a:cubicBezTo>
                  <a:cubicBezTo>
                    <a:pt x="81" y="9"/>
                    <a:pt x="82" y="8"/>
                    <a:pt x="82" y="7"/>
                  </a:cubicBezTo>
                  <a:cubicBezTo>
                    <a:pt x="82" y="2"/>
                    <a:pt x="82" y="2"/>
                    <a:pt x="82" y="2"/>
                  </a:cubicBezTo>
                  <a:cubicBezTo>
                    <a:pt x="82" y="1"/>
                    <a:pt x="81" y="0"/>
                    <a:pt x="80" y="0"/>
                  </a:cubicBezTo>
                  <a:cubicBezTo>
                    <a:pt x="1" y="0"/>
                    <a:pt x="1" y="0"/>
                    <a:pt x="1" y="0"/>
                  </a:cubicBezTo>
                  <a:cubicBezTo>
                    <a:pt x="0" y="0"/>
                    <a:pt x="0" y="1"/>
                    <a:pt x="0" y="2"/>
                  </a:cubicBezTo>
                  <a:cubicBezTo>
                    <a:pt x="0" y="7"/>
                    <a:pt x="0" y="7"/>
                    <a:pt x="0" y="7"/>
                  </a:cubicBezTo>
                  <a:cubicBezTo>
                    <a:pt x="0" y="8"/>
                    <a:pt x="0" y="9"/>
                    <a:pt x="1"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Sľïďé"/>
            <p:cNvSpPr/>
            <p:nvPr/>
          </p:nvSpPr>
          <p:spPr bwMode="auto">
            <a:xfrm>
              <a:off x="5057669" y="4940243"/>
              <a:ext cx="11621" cy="105751"/>
            </a:xfrm>
            <a:custGeom>
              <a:avLst/>
              <a:gdLst>
                <a:gd name="T0" fmla="*/ 5 w 6"/>
                <a:gd name="T1" fmla="*/ 27 h 51"/>
                <a:gd name="T2" fmla="*/ 3 w 6"/>
                <a:gd name="T3" fmla="*/ 0 h 51"/>
                <a:gd name="T4" fmla="*/ 0 w 6"/>
                <a:gd name="T5" fmla="*/ 0 h 51"/>
                <a:gd name="T6" fmla="*/ 2 w 6"/>
                <a:gd name="T7" fmla="*/ 51 h 51"/>
                <a:gd name="T8" fmla="*/ 5 w 6"/>
                <a:gd name="T9" fmla="*/ 27 h 51"/>
              </a:gdLst>
              <a:ahLst/>
              <a:cxnLst>
                <a:cxn ang="0">
                  <a:pos x="T0" y="T1"/>
                </a:cxn>
                <a:cxn ang="0">
                  <a:pos x="T2" y="T3"/>
                </a:cxn>
                <a:cxn ang="0">
                  <a:pos x="T4" y="T5"/>
                </a:cxn>
                <a:cxn ang="0">
                  <a:pos x="T6" y="T7"/>
                </a:cxn>
                <a:cxn ang="0">
                  <a:pos x="T8" y="T9"/>
                </a:cxn>
              </a:cxnLst>
              <a:rect l="0" t="0" r="r" b="b"/>
              <a:pathLst>
                <a:path w="6" h="51">
                  <a:moveTo>
                    <a:pt x="5" y="27"/>
                  </a:moveTo>
                  <a:cubicBezTo>
                    <a:pt x="3" y="0"/>
                    <a:pt x="3" y="0"/>
                    <a:pt x="3" y="0"/>
                  </a:cubicBezTo>
                  <a:cubicBezTo>
                    <a:pt x="0" y="0"/>
                    <a:pt x="0" y="0"/>
                    <a:pt x="0" y="0"/>
                  </a:cubicBezTo>
                  <a:cubicBezTo>
                    <a:pt x="2" y="51"/>
                    <a:pt x="2" y="51"/>
                    <a:pt x="2" y="51"/>
                  </a:cubicBezTo>
                  <a:cubicBezTo>
                    <a:pt x="6" y="45"/>
                    <a:pt x="5" y="34"/>
                    <a:pt x="5" y="27"/>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ïďê"/>
            <p:cNvSpPr/>
            <p:nvPr/>
          </p:nvSpPr>
          <p:spPr bwMode="auto">
            <a:xfrm>
              <a:off x="5197121" y="4549779"/>
              <a:ext cx="0" cy="8135"/>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4"/>
                    <a:pt x="0" y="2"/>
                    <a:pt x="0" y="0"/>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ṥľîdè"/>
            <p:cNvSpPr/>
            <p:nvPr/>
          </p:nvSpPr>
          <p:spPr bwMode="auto">
            <a:xfrm>
              <a:off x="5197121" y="4481215"/>
              <a:ext cx="287038" cy="171990"/>
            </a:xfrm>
            <a:custGeom>
              <a:avLst/>
              <a:gdLst>
                <a:gd name="T0" fmla="*/ 138 w 138"/>
                <a:gd name="T1" fmla="*/ 76 h 83"/>
                <a:gd name="T2" fmla="*/ 124 w 138"/>
                <a:gd name="T3" fmla="*/ 83 h 83"/>
                <a:gd name="T4" fmla="*/ 124 w 138"/>
                <a:gd name="T5" fmla="*/ 83 h 83"/>
                <a:gd name="T6" fmla="*/ 11 w 138"/>
                <a:gd name="T7" fmla="*/ 27 h 83"/>
                <a:gd name="T8" fmla="*/ 0 w 138"/>
                <a:gd name="T9" fmla="*/ 33 h 83"/>
                <a:gd name="T10" fmla="*/ 0 w 138"/>
                <a:gd name="T11" fmla="*/ 28 h 83"/>
                <a:gd name="T12" fmla="*/ 5 w 138"/>
                <a:gd name="T13" fmla="*/ 5 h 83"/>
                <a:gd name="T14" fmla="*/ 11 w 138"/>
                <a:gd name="T15" fmla="*/ 19 h 83"/>
                <a:gd name="T16" fmla="*/ 138 w 138"/>
                <a:gd name="T17"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83">
                  <a:moveTo>
                    <a:pt x="138" y="76"/>
                  </a:moveTo>
                  <a:cubicBezTo>
                    <a:pt x="134" y="79"/>
                    <a:pt x="130" y="81"/>
                    <a:pt x="124" y="83"/>
                  </a:cubicBezTo>
                  <a:cubicBezTo>
                    <a:pt x="124" y="83"/>
                    <a:pt x="124" y="83"/>
                    <a:pt x="124" y="83"/>
                  </a:cubicBezTo>
                  <a:cubicBezTo>
                    <a:pt x="117" y="80"/>
                    <a:pt x="24" y="34"/>
                    <a:pt x="11" y="27"/>
                  </a:cubicBezTo>
                  <a:cubicBezTo>
                    <a:pt x="3" y="23"/>
                    <a:pt x="1" y="29"/>
                    <a:pt x="0" y="33"/>
                  </a:cubicBezTo>
                  <a:cubicBezTo>
                    <a:pt x="0" y="31"/>
                    <a:pt x="0" y="29"/>
                    <a:pt x="0" y="28"/>
                  </a:cubicBezTo>
                  <a:cubicBezTo>
                    <a:pt x="1" y="0"/>
                    <a:pt x="5" y="5"/>
                    <a:pt x="5" y="5"/>
                  </a:cubicBezTo>
                  <a:cubicBezTo>
                    <a:pt x="11" y="19"/>
                    <a:pt x="11" y="19"/>
                    <a:pt x="11" y="19"/>
                  </a:cubicBezTo>
                  <a:lnTo>
                    <a:pt x="138" y="76"/>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Slíḑê"/>
            <p:cNvSpPr/>
            <p:nvPr/>
          </p:nvSpPr>
          <p:spPr bwMode="auto">
            <a:xfrm>
              <a:off x="4858951" y="4040782"/>
              <a:ext cx="75536" cy="227770"/>
            </a:xfrm>
            <a:custGeom>
              <a:avLst/>
              <a:gdLst>
                <a:gd name="T0" fmla="*/ 25 w 36"/>
                <a:gd name="T1" fmla="*/ 95 h 110"/>
                <a:gd name="T2" fmla="*/ 5 w 36"/>
                <a:gd name="T3" fmla="*/ 96 h 110"/>
                <a:gd name="T4" fmla="*/ 2 w 36"/>
                <a:gd name="T5" fmla="*/ 56 h 110"/>
                <a:gd name="T6" fmla="*/ 19 w 36"/>
                <a:gd name="T7" fmla="*/ 0 h 110"/>
                <a:gd name="T8" fmla="*/ 36 w 36"/>
                <a:gd name="T9" fmla="*/ 12 h 110"/>
                <a:gd name="T10" fmla="*/ 25 w 36"/>
                <a:gd name="T11" fmla="*/ 95 h 110"/>
              </a:gdLst>
              <a:ahLst/>
              <a:cxnLst>
                <a:cxn ang="0">
                  <a:pos x="T0" y="T1"/>
                </a:cxn>
                <a:cxn ang="0">
                  <a:pos x="T2" y="T3"/>
                </a:cxn>
                <a:cxn ang="0">
                  <a:pos x="T4" y="T5"/>
                </a:cxn>
                <a:cxn ang="0">
                  <a:pos x="T6" y="T7"/>
                </a:cxn>
                <a:cxn ang="0">
                  <a:pos x="T8" y="T9"/>
                </a:cxn>
                <a:cxn ang="0">
                  <a:pos x="T10" y="T11"/>
                </a:cxn>
              </a:cxnLst>
              <a:rect l="0" t="0" r="r" b="b"/>
              <a:pathLst>
                <a:path w="36" h="110">
                  <a:moveTo>
                    <a:pt x="25" y="95"/>
                  </a:moveTo>
                  <a:cubicBezTo>
                    <a:pt x="26" y="108"/>
                    <a:pt x="6" y="110"/>
                    <a:pt x="5" y="96"/>
                  </a:cubicBezTo>
                  <a:cubicBezTo>
                    <a:pt x="4" y="83"/>
                    <a:pt x="3" y="69"/>
                    <a:pt x="2" y="56"/>
                  </a:cubicBezTo>
                  <a:cubicBezTo>
                    <a:pt x="0" y="35"/>
                    <a:pt x="5" y="15"/>
                    <a:pt x="19" y="0"/>
                  </a:cubicBezTo>
                  <a:cubicBezTo>
                    <a:pt x="23" y="4"/>
                    <a:pt x="29" y="9"/>
                    <a:pt x="36" y="12"/>
                  </a:cubicBezTo>
                  <a:cubicBezTo>
                    <a:pt x="14" y="33"/>
                    <a:pt x="23" y="67"/>
                    <a:pt x="25" y="95"/>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1îḍe"/>
            <p:cNvSpPr/>
            <p:nvPr/>
          </p:nvSpPr>
          <p:spPr bwMode="auto">
            <a:xfrm>
              <a:off x="4827575" y="4023350"/>
              <a:ext cx="73212" cy="73212"/>
            </a:xfrm>
            <a:custGeom>
              <a:avLst/>
              <a:gdLst>
                <a:gd name="T0" fmla="*/ 31 w 35"/>
                <a:gd name="T1" fmla="*/ 31 h 35"/>
                <a:gd name="T2" fmla="*/ 19 w 35"/>
                <a:gd name="T3" fmla="*/ 34 h 35"/>
                <a:gd name="T4" fmla="*/ 0 w 35"/>
                <a:gd name="T5" fmla="*/ 23 h 35"/>
                <a:gd name="T6" fmla="*/ 19 w 35"/>
                <a:gd name="T7" fmla="*/ 0 h 35"/>
                <a:gd name="T8" fmla="*/ 29 w 35"/>
                <a:gd name="T9" fmla="*/ 14 h 35"/>
                <a:gd name="T10" fmla="*/ 31 w 35"/>
                <a:gd name="T11" fmla="*/ 31 h 35"/>
              </a:gdLst>
              <a:ahLst/>
              <a:cxnLst>
                <a:cxn ang="0">
                  <a:pos x="T0" y="T1"/>
                </a:cxn>
                <a:cxn ang="0">
                  <a:pos x="T2" y="T3"/>
                </a:cxn>
                <a:cxn ang="0">
                  <a:pos x="T4" y="T5"/>
                </a:cxn>
                <a:cxn ang="0">
                  <a:pos x="T6" y="T7"/>
                </a:cxn>
                <a:cxn ang="0">
                  <a:pos x="T8" y="T9"/>
                </a:cxn>
                <a:cxn ang="0">
                  <a:pos x="T10" y="T11"/>
                </a:cxn>
              </a:cxnLst>
              <a:rect l="0" t="0" r="r" b="b"/>
              <a:pathLst>
                <a:path w="35" h="35">
                  <a:moveTo>
                    <a:pt x="31" y="31"/>
                  </a:moveTo>
                  <a:cubicBezTo>
                    <a:pt x="28" y="34"/>
                    <a:pt x="24" y="35"/>
                    <a:pt x="19" y="34"/>
                  </a:cubicBezTo>
                  <a:cubicBezTo>
                    <a:pt x="13" y="33"/>
                    <a:pt x="6" y="28"/>
                    <a:pt x="0" y="23"/>
                  </a:cubicBezTo>
                  <a:cubicBezTo>
                    <a:pt x="3" y="14"/>
                    <a:pt x="9" y="6"/>
                    <a:pt x="19" y="0"/>
                  </a:cubicBezTo>
                  <a:cubicBezTo>
                    <a:pt x="22" y="4"/>
                    <a:pt x="26" y="9"/>
                    <a:pt x="29" y="14"/>
                  </a:cubicBezTo>
                  <a:cubicBezTo>
                    <a:pt x="33" y="21"/>
                    <a:pt x="35" y="27"/>
                    <a:pt x="31" y="31"/>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slíḓé"/>
            <p:cNvSpPr/>
            <p:nvPr/>
          </p:nvSpPr>
          <p:spPr bwMode="auto">
            <a:xfrm>
              <a:off x="4903111" y="4513754"/>
              <a:ext cx="29053" cy="70888"/>
            </a:xfrm>
            <a:custGeom>
              <a:avLst/>
              <a:gdLst>
                <a:gd name="T0" fmla="*/ 14 w 14"/>
                <a:gd name="T1" fmla="*/ 0 h 34"/>
                <a:gd name="T2" fmla="*/ 0 w 14"/>
                <a:gd name="T3" fmla="*/ 34 h 34"/>
                <a:gd name="T4" fmla="*/ 0 w 14"/>
                <a:gd name="T5" fmla="*/ 4 h 34"/>
                <a:gd name="T6" fmla="*/ 1 w 14"/>
                <a:gd name="T7" fmla="*/ 4 h 34"/>
                <a:gd name="T8" fmla="*/ 14 w 14"/>
                <a:gd name="T9" fmla="*/ 0 h 34"/>
              </a:gdLst>
              <a:ahLst/>
              <a:cxnLst>
                <a:cxn ang="0">
                  <a:pos x="T0" y="T1"/>
                </a:cxn>
                <a:cxn ang="0">
                  <a:pos x="T2" y="T3"/>
                </a:cxn>
                <a:cxn ang="0">
                  <a:pos x="T4" y="T5"/>
                </a:cxn>
                <a:cxn ang="0">
                  <a:pos x="T6" y="T7"/>
                </a:cxn>
                <a:cxn ang="0">
                  <a:pos x="T8" y="T9"/>
                </a:cxn>
              </a:cxnLst>
              <a:rect l="0" t="0" r="r" b="b"/>
              <a:pathLst>
                <a:path w="14" h="34">
                  <a:moveTo>
                    <a:pt x="14" y="0"/>
                  </a:moveTo>
                  <a:cubicBezTo>
                    <a:pt x="0" y="34"/>
                    <a:pt x="0" y="34"/>
                    <a:pt x="0" y="34"/>
                  </a:cubicBezTo>
                  <a:cubicBezTo>
                    <a:pt x="0" y="4"/>
                    <a:pt x="0" y="4"/>
                    <a:pt x="0" y="4"/>
                  </a:cubicBezTo>
                  <a:cubicBezTo>
                    <a:pt x="1" y="4"/>
                    <a:pt x="1" y="4"/>
                    <a:pt x="1" y="4"/>
                  </a:cubicBezTo>
                  <a:cubicBezTo>
                    <a:pt x="7" y="2"/>
                    <a:pt x="14" y="0"/>
                    <a:pt x="14" y="0"/>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îṧļíďè"/>
            <p:cNvSpPr/>
            <p:nvPr/>
          </p:nvSpPr>
          <p:spPr bwMode="auto">
            <a:xfrm>
              <a:off x="6154686" y="3229641"/>
              <a:ext cx="55780" cy="292848"/>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9" name="îṡḷîḋe"/>
            <p:cNvSpPr/>
            <p:nvPr/>
          </p:nvSpPr>
          <p:spPr bwMode="auto">
            <a:xfrm>
              <a:off x="6154686" y="3229641"/>
              <a:ext cx="55780" cy="292848"/>
            </a:xfrm>
            <a:custGeom>
              <a:avLst/>
              <a:gdLst>
                <a:gd name="T0" fmla="*/ 0 w 48"/>
                <a:gd name="T1" fmla="*/ 0 h 252"/>
                <a:gd name="T2" fmla="*/ 0 w 48"/>
                <a:gd name="T3" fmla="*/ 252 h 252"/>
                <a:gd name="T4" fmla="*/ 48 w 48"/>
                <a:gd name="T5" fmla="*/ 252 h 252"/>
                <a:gd name="T6" fmla="*/ 48 w 48"/>
                <a:gd name="T7" fmla="*/ 0 h 252"/>
              </a:gdLst>
              <a:ahLst/>
              <a:cxnLst>
                <a:cxn ang="0">
                  <a:pos x="T0" y="T1"/>
                </a:cxn>
                <a:cxn ang="0">
                  <a:pos x="T2" y="T3"/>
                </a:cxn>
                <a:cxn ang="0">
                  <a:pos x="T4" y="T5"/>
                </a:cxn>
                <a:cxn ang="0">
                  <a:pos x="T6" y="T7"/>
                </a:cxn>
              </a:cxnLst>
              <a:rect l="0" t="0" r="r" b="b"/>
              <a:pathLst>
                <a:path w="48" h="252">
                  <a:moveTo>
                    <a:pt x="0" y="0"/>
                  </a:moveTo>
                  <a:lnTo>
                    <a:pt x="0" y="252"/>
                  </a:lnTo>
                  <a:lnTo>
                    <a:pt x="48" y="252"/>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šļiḑe"/>
            <p:cNvSpPr/>
            <p:nvPr/>
          </p:nvSpPr>
          <p:spPr bwMode="auto">
            <a:xfrm>
              <a:off x="6096581" y="3208723"/>
              <a:ext cx="171990" cy="55781"/>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1" name="íšľíḋé"/>
            <p:cNvSpPr/>
            <p:nvPr/>
          </p:nvSpPr>
          <p:spPr bwMode="auto">
            <a:xfrm>
              <a:off x="6096581" y="3208723"/>
              <a:ext cx="171990" cy="55781"/>
            </a:xfrm>
            <a:custGeom>
              <a:avLst/>
              <a:gdLst>
                <a:gd name="T0" fmla="*/ 148 w 148"/>
                <a:gd name="T1" fmla="*/ 0 h 48"/>
                <a:gd name="T2" fmla="*/ 0 w 148"/>
                <a:gd name="T3" fmla="*/ 0 h 48"/>
                <a:gd name="T4" fmla="*/ 0 w 148"/>
                <a:gd name="T5" fmla="*/ 48 h 48"/>
                <a:gd name="T6" fmla="*/ 148 w 148"/>
                <a:gd name="T7" fmla="*/ 48 h 48"/>
              </a:gdLst>
              <a:ahLst/>
              <a:cxnLst>
                <a:cxn ang="0">
                  <a:pos x="T0" y="T1"/>
                </a:cxn>
                <a:cxn ang="0">
                  <a:pos x="T2" y="T3"/>
                </a:cxn>
                <a:cxn ang="0">
                  <a:pos x="T4" y="T5"/>
                </a:cxn>
                <a:cxn ang="0">
                  <a:pos x="T6" y="T7"/>
                </a:cxn>
              </a:cxnLst>
              <a:rect l="0" t="0" r="r" b="b"/>
              <a:pathLst>
                <a:path w="148" h="48">
                  <a:moveTo>
                    <a:pt x="148" y="0"/>
                  </a:moveTo>
                  <a:lnTo>
                    <a:pt x="0" y="0"/>
                  </a:lnTo>
                  <a:lnTo>
                    <a:pt x="0" y="48"/>
                  </a:lnTo>
                  <a:lnTo>
                    <a:pt x="148"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îSḻïdé"/>
            <p:cNvSpPr/>
            <p:nvPr/>
          </p:nvSpPr>
          <p:spPr bwMode="auto">
            <a:xfrm>
              <a:off x="6096581" y="3487626"/>
              <a:ext cx="171990" cy="58105"/>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îśḷïďè"/>
            <p:cNvSpPr/>
            <p:nvPr/>
          </p:nvSpPr>
          <p:spPr bwMode="auto">
            <a:xfrm>
              <a:off x="6096581" y="3487626"/>
              <a:ext cx="171990" cy="58105"/>
            </a:xfrm>
            <a:custGeom>
              <a:avLst/>
              <a:gdLst>
                <a:gd name="T0" fmla="*/ 148 w 148"/>
                <a:gd name="T1" fmla="*/ 0 h 50"/>
                <a:gd name="T2" fmla="*/ 0 w 148"/>
                <a:gd name="T3" fmla="*/ 0 h 50"/>
                <a:gd name="T4" fmla="*/ 0 w 148"/>
                <a:gd name="T5" fmla="*/ 50 h 50"/>
                <a:gd name="T6" fmla="*/ 148 w 148"/>
                <a:gd name="T7" fmla="*/ 50 h 50"/>
              </a:gdLst>
              <a:ahLst/>
              <a:cxnLst>
                <a:cxn ang="0">
                  <a:pos x="T0" y="T1"/>
                </a:cxn>
                <a:cxn ang="0">
                  <a:pos x="T2" y="T3"/>
                </a:cxn>
                <a:cxn ang="0">
                  <a:pos x="T4" y="T5"/>
                </a:cxn>
                <a:cxn ang="0">
                  <a:pos x="T6" y="T7"/>
                </a:cxn>
              </a:cxnLst>
              <a:rect l="0" t="0" r="r" b="b"/>
              <a:pathLst>
                <a:path w="148" h="50">
                  <a:moveTo>
                    <a:pt x="148" y="0"/>
                  </a:moveTo>
                  <a:lnTo>
                    <a:pt x="0" y="0"/>
                  </a:lnTo>
                  <a:lnTo>
                    <a:pt x="0" y="50"/>
                  </a:lnTo>
                  <a:lnTo>
                    <a:pt x="148"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îṣ1îḑe"/>
            <p:cNvSpPr/>
            <p:nvPr/>
          </p:nvSpPr>
          <p:spPr bwMode="auto">
            <a:xfrm>
              <a:off x="6344107" y="3618942"/>
              <a:ext cx="133641" cy="61591"/>
            </a:xfrm>
            <a:custGeom>
              <a:avLst/>
              <a:gdLst>
                <a:gd name="T0" fmla="*/ 64 w 64"/>
                <a:gd name="T1" fmla="*/ 2 h 30"/>
                <a:gd name="T2" fmla="*/ 57 w 64"/>
                <a:gd name="T3" fmla="*/ 1 h 30"/>
                <a:gd name="T4" fmla="*/ 13 w 64"/>
                <a:gd name="T5" fmla="*/ 8 h 30"/>
                <a:gd name="T6" fmla="*/ 0 w 64"/>
                <a:gd name="T7" fmla="*/ 21 h 30"/>
                <a:gd name="T8" fmla="*/ 2 w 64"/>
                <a:gd name="T9" fmla="*/ 26 h 30"/>
                <a:gd name="T10" fmla="*/ 17 w 64"/>
                <a:gd name="T11" fmla="*/ 30 h 30"/>
                <a:gd name="T12" fmla="*/ 49 w 64"/>
                <a:gd name="T13" fmla="*/ 17 h 30"/>
                <a:gd name="T14" fmla="*/ 64 w 64"/>
                <a:gd name="T15" fmla="*/ 4 h 30"/>
                <a:gd name="T16" fmla="*/ 64 w 64"/>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0">
                  <a:moveTo>
                    <a:pt x="64" y="2"/>
                  </a:moveTo>
                  <a:cubicBezTo>
                    <a:pt x="62" y="2"/>
                    <a:pt x="59" y="1"/>
                    <a:pt x="57" y="1"/>
                  </a:cubicBezTo>
                  <a:cubicBezTo>
                    <a:pt x="42" y="0"/>
                    <a:pt x="27" y="1"/>
                    <a:pt x="13" y="8"/>
                  </a:cubicBezTo>
                  <a:cubicBezTo>
                    <a:pt x="7" y="11"/>
                    <a:pt x="2" y="15"/>
                    <a:pt x="0" y="21"/>
                  </a:cubicBezTo>
                  <a:cubicBezTo>
                    <a:pt x="0" y="23"/>
                    <a:pt x="0" y="25"/>
                    <a:pt x="2" y="26"/>
                  </a:cubicBezTo>
                  <a:cubicBezTo>
                    <a:pt x="6" y="29"/>
                    <a:pt x="11" y="30"/>
                    <a:pt x="17" y="30"/>
                  </a:cubicBezTo>
                  <a:cubicBezTo>
                    <a:pt x="29" y="29"/>
                    <a:pt x="39" y="24"/>
                    <a:pt x="49" y="17"/>
                  </a:cubicBezTo>
                  <a:cubicBezTo>
                    <a:pt x="54" y="13"/>
                    <a:pt x="59" y="8"/>
                    <a:pt x="64" y="4"/>
                  </a:cubicBezTo>
                  <a:cubicBezTo>
                    <a:pt x="64" y="3"/>
                    <a:pt x="64" y="3"/>
                    <a:pt x="64" y="2"/>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išḻiḓé"/>
            <p:cNvSpPr/>
            <p:nvPr/>
          </p:nvSpPr>
          <p:spPr bwMode="auto">
            <a:xfrm>
              <a:off x="6225573" y="3667750"/>
              <a:ext cx="124344" cy="52295"/>
            </a:xfrm>
            <a:custGeom>
              <a:avLst/>
              <a:gdLst>
                <a:gd name="T0" fmla="*/ 60 w 60"/>
                <a:gd name="T1" fmla="*/ 17 h 25"/>
                <a:gd name="T2" fmla="*/ 49 w 60"/>
                <a:gd name="T3" fmla="*/ 10 h 25"/>
                <a:gd name="T4" fmla="*/ 18 w 60"/>
                <a:gd name="T5" fmla="*/ 0 h 25"/>
                <a:gd name="T6" fmla="*/ 2 w 60"/>
                <a:gd name="T7" fmla="*/ 6 h 25"/>
                <a:gd name="T8" fmla="*/ 1 w 60"/>
                <a:gd name="T9" fmla="*/ 10 h 25"/>
                <a:gd name="T10" fmla="*/ 18 w 60"/>
                <a:gd name="T11" fmla="*/ 21 h 25"/>
                <a:gd name="T12" fmla="*/ 59 w 60"/>
                <a:gd name="T13" fmla="*/ 18 h 25"/>
                <a:gd name="T14" fmla="*/ 60 w 60"/>
                <a:gd name="T15" fmla="*/ 1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60" y="17"/>
                  </a:moveTo>
                  <a:cubicBezTo>
                    <a:pt x="56" y="14"/>
                    <a:pt x="53" y="12"/>
                    <a:pt x="49" y="10"/>
                  </a:cubicBezTo>
                  <a:cubicBezTo>
                    <a:pt x="39" y="4"/>
                    <a:pt x="29" y="1"/>
                    <a:pt x="18" y="0"/>
                  </a:cubicBezTo>
                  <a:cubicBezTo>
                    <a:pt x="12" y="0"/>
                    <a:pt x="6" y="1"/>
                    <a:pt x="2" y="6"/>
                  </a:cubicBezTo>
                  <a:cubicBezTo>
                    <a:pt x="0" y="7"/>
                    <a:pt x="0" y="9"/>
                    <a:pt x="1" y="10"/>
                  </a:cubicBezTo>
                  <a:cubicBezTo>
                    <a:pt x="5" y="17"/>
                    <a:pt x="11" y="20"/>
                    <a:pt x="18" y="21"/>
                  </a:cubicBezTo>
                  <a:cubicBezTo>
                    <a:pt x="32" y="25"/>
                    <a:pt x="46" y="23"/>
                    <a:pt x="59" y="18"/>
                  </a:cubicBezTo>
                  <a:cubicBezTo>
                    <a:pt x="60" y="18"/>
                    <a:pt x="60" y="17"/>
                    <a:pt x="60" y="17"/>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ṩļiďê"/>
            <p:cNvSpPr/>
            <p:nvPr/>
          </p:nvSpPr>
          <p:spPr bwMode="auto">
            <a:xfrm>
              <a:off x="6420805" y="3516678"/>
              <a:ext cx="96454" cy="81347"/>
            </a:xfrm>
            <a:custGeom>
              <a:avLst/>
              <a:gdLst>
                <a:gd name="T0" fmla="*/ 46 w 46"/>
                <a:gd name="T1" fmla="*/ 0 h 39"/>
                <a:gd name="T2" fmla="*/ 35 w 46"/>
                <a:gd name="T3" fmla="*/ 3 h 39"/>
                <a:gd name="T4" fmla="*/ 5 w 46"/>
                <a:gd name="T5" fmla="*/ 22 h 39"/>
                <a:gd name="T6" fmla="*/ 0 w 46"/>
                <a:gd name="T7" fmla="*/ 35 h 39"/>
                <a:gd name="T8" fmla="*/ 3 w 46"/>
                <a:gd name="T9" fmla="*/ 38 h 39"/>
                <a:gd name="T10" fmla="*/ 20 w 46"/>
                <a:gd name="T11" fmla="*/ 34 h 39"/>
                <a:gd name="T12" fmla="*/ 45 w 46"/>
                <a:gd name="T13" fmla="*/ 3 h 39"/>
                <a:gd name="T14" fmla="*/ 46 w 46"/>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9">
                  <a:moveTo>
                    <a:pt x="46" y="0"/>
                  </a:moveTo>
                  <a:cubicBezTo>
                    <a:pt x="42" y="1"/>
                    <a:pt x="38" y="2"/>
                    <a:pt x="35" y="3"/>
                  </a:cubicBezTo>
                  <a:cubicBezTo>
                    <a:pt x="24" y="7"/>
                    <a:pt x="13" y="12"/>
                    <a:pt x="5" y="22"/>
                  </a:cubicBezTo>
                  <a:cubicBezTo>
                    <a:pt x="2" y="26"/>
                    <a:pt x="0" y="30"/>
                    <a:pt x="0" y="35"/>
                  </a:cubicBezTo>
                  <a:cubicBezTo>
                    <a:pt x="0" y="37"/>
                    <a:pt x="1" y="38"/>
                    <a:pt x="3" y="38"/>
                  </a:cubicBezTo>
                  <a:cubicBezTo>
                    <a:pt x="9" y="39"/>
                    <a:pt x="15" y="38"/>
                    <a:pt x="20" y="34"/>
                  </a:cubicBezTo>
                  <a:cubicBezTo>
                    <a:pt x="32" y="27"/>
                    <a:pt x="40" y="16"/>
                    <a:pt x="45" y="3"/>
                  </a:cubicBezTo>
                  <a:cubicBezTo>
                    <a:pt x="46" y="3"/>
                    <a:pt x="46" y="2"/>
                    <a:pt x="46"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isľïḓê"/>
            <p:cNvSpPr/>
            <p:nvPr/>
          </p:nvSpPr>
          <p:spPr bwMode="auto">
            <a:xfrm>
              <a:off x="6289489" y="3582917"/>
              <a:ext cx="77861" cy="76698"/>
            </a:xfrm>
            <a:custGeom>
              <a:avLst/>
              <a:gdLst>
                <a:gd name="T0" fmla="*/ 37 w 37"/>
                <a:gd name="T1" fmla="*/ 1 h 37"/>
                <a:gd name="T2" fmla="*/ 36 w 37"/>
                <a:gd name="T3" fmla="*/ 0 h 37"/>
                <a:gd name="T4" fmla="*/ 3 w 37"/>
                <a:gd name="T5" fmla="*/ 19 h 37"/>
                <a:gd name="T6" fmla="*/ 1 w 37"/>
                <a:gd name="T7" fmla="*/ 32 h 37"/>
                <a:gd name="T8" fmla="*/ 4 w 37"/>
                <a:gd name="T9" fmla="*/ 34 h 37"/>
                <a:gd name="T10" fmla="*/ 19 w 37"/>
                <a:gd name="T11" fmla="*/ 32 h 37"/>
                <a:gd name="T12" fmla="*/ 34 w 37"/>
                <a:gd name="T13" fmla="*/ 11 h 37"/>
                <a:gd name="T14" fmla="*/ 37 w 37"/>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
                  </a:moveTo>
                  <a:cubicBezTo>
                    <a:pt x="36" y="0"/>
                    <a:pt x="36" y="0"/>
                    <a:pt x="36" y="0"/>
                  </a:cubicBezTo>
                  <a:cubicBezTo>
                    <a:pt x="22" y="2"/>
                    <a:pt x="10" y="7"/>
                    <a:pt x="3" y="19"/>
                  </a:cubicBezTo>
                  <a:cubicBezTo>
                    <a:pt x="1" y="23"/>
                    <a:pt x="0" y="27"/>
                    <a:pt x="1" y="32"/>
                  </a:cubicBezTo>
                  <a:cubicBezTo>
                    <a:pt x="2" y="33"/>
                    <a:pt x="3" y="34"/>
                    <a:pt x="4" y="34"/>
                  </a:cubicBezTo>
                  <a:cubicBezTo>
                    <a:pt x="9" y="37"/>
                    <a:pt x="15" y="36"/>
                    <a:pt x="19" y="32"/>
                  </a:cubicBezTo>
                  <a:cubicBezTo>
                    <a:pt x="26" y="26"/>
                    <a:pt x="31" y="19"/>
                    <a:pt x="34" y="11"/>
                  </a:cubicBezTo>
                  <a:cubicBezTo>
                    <a:pt x="35" y="7"/>
                    <a:pt x="36" y="4"/>
                    <a:pt x="37" y="1"/>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ṧliďê"/>
            <p:cNvSpPr/>
            <p:nvPr/>
          </p:nvSpPr>
          <p:spPr bwMode="auto">
            <a:xfrm>
              <a:off x="6417319" y="3352823"/>
              <a:ext cx="40674" cy="109237"/>
            </a:xfrm>
            <a:custGeom>
              <a:avLst/>
              <a:gdLst>
                <a:gd name="T0" fmla="*/ 7 w 20"/>
                <a:gd name="T1" fmla="*/ 0 h 53"/>
                <a:gd name="T2" fmla="*/ 3 w 20"/>
                <a:gd name="T3" fmla="*/ 13 h 53"/>
                <a:gd name="T4" fmla="*/ 2 w 20"/>
                <a:gd name="T5" fmla="*/ 39 h 53"/>
                <a:gd name="T6" fmla="*/ 9 w 20"/>
                <a:gd name="T7" fmla="*/ 52 h 53"/>
                <a:gd name="T8" fmla="*/ 15 w 20"/>
                <a:gd name="T9" fmla="*/ 51 h 53"/>
                <a:gd name="T10" fmla="*/ 20 w 20"/>
                <a:gd name="T11" fmla="*/ 37 h 53"/>
                <a:gd name="T12" fmla="*/ 8 w 20"/>
                <a:gd name="T13" fmla="*/ 2 h 53"/>
                <a:gd name="T14" fmla="*/ 7 w 20"/>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3">
                  <a:moveTo>
                    <a:pt x="7" y="0"/>
                  </a:moveTo>
                  <a:cubicBezTo>
                    <a:pt x="5" y="5"/>
                    <a:pt x="4" y="9"/>
                    <a:pt x="3" y="13"/>
                  </a:cubicBezTo>
                  <a:cubicBezTo>
                    <a:pt x="1" y="21"/>
                    <a:pt x="0" y="30"/>
                    <a:pt x="2" y="39"/>
                  </a:cubicBezTo>
                  <a:cubicBezTo>
                    <a:pt x="3" y="44"/>
                    <a:pt x="5" y="48"/>
                    <a:pt x="9" y="52"/>
                  </a:cubicBezTo>
                  <a:cubicBezTo>
                    <a:pt x="11" y="53"/>
                    <a:pt x="13" y="53"/>
                    <a:pt x="15" y="51"/>
                  </a:cubicBezTo>
                  <a:cubicBezTo>
                    <a:pt x="18" y="47"/>
                    <a:pt x="20" y="42"/>
                    <a:pt x="20" y="37"/>
                  </a:cubicBezTo>
                  <a:cubicBezTo>
                    <a:pt x="20" y="24"/>
                    <a:pt x="15" y="13"/>
                    <a:pt x="8" y="2"/>
                  </a:cubicBezTo>
                  <a:cubicBezTo>
                    <a:pt x="8" y="2"/>
                    <a:pt x="8" y="1"/>
                    <a:pt x="7"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šḻíḍe"/>
            <p:cNvSpPr/>
            <p:nvPr/>
          </p:nvSpPr>
          <p:spPr bwMode="auto">
            <a:xfrm>
              <a:off x="6378970" y="3480653"/>
              <a:ext cx="46484" cy="106913"/>
            </a:xfrm>
            <a:custGeom>
              <a:avLst/>
              <a:gdLst>
                <a:gd name="T0" fmla="*/ 18 w 22"/>
                <a:gd name="T1" fmla="*/ 0 h 51"/>
                <a:gd name="T2" fmla="*/ 6 w 22"/>
                <a:gd name="T3" fmla="*/ 17 h 51"/>
                <a:gd name="T4" fmla="*/ 0 w 22"/>
                <a:gd name="T5" fmla="*/ 36 h 51"/>
                <a:gd name="T6" fmla="*/ 4 w 22"/>
                <a:gd name="T7" fmla="*/ 49 h 51"/>
                <a:gd name="T8" fmla="*/ 7 w 22"/>
                <a:gd name="T9" fmla="*/ 50 h 51"/>
                <a:gd name="T10" fmla="*/ 16 w 22"/>
                <a:gd name="T11" fmla="*/ 42 h 51"/>
                <a:gd name="T12" fmla="*/ 21 w 22"/>
                <a:gd name="T13" fmla="*/ 17 h 51"/>
                <a:gd name="T14" fmla="*/ 19 w 22"/>
                <a:gd name="T15" fmla="*/ 0 h 51"/>
                <a:gd name="T16" fmla="*/ 18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18" y="0"/>
                  </a:moveTo>
                  <a:cubicBezTo>
                    <a:pt x="13" y="5"/>
                    <a:pt x="9" y="11"/>
                    <a:pt x="6" y="17"/>
                  </a:cubicBezTo>
                  <a:cubicBezTo>
                    <a:pt x="3" y="23"/>
                    <a:pt x="1" y="29"/>
                    <a:pt x="0" y="36"/>
                  </a:cubicBezTo>
                  <a:cubicBezTo>
                    <a:pt x="0" y="40"/>
                    <a:pt x="1" y="45"/>
                    <a:pt x="4" y="49"/>
                  </a:cubicBezTo>
                  <a:cubicBezTo>
                    <a:pt x="5" y="50"/>
                    <a:pt x="6" y="51"/>
                    <a:pt x="7" y="50"/>
                  </a:cubicBezTo>
                  <a:cubicBezTo>
                    <a:pt x="11" y="48"/>
                    <a:pt x="14" y="46"/>
                    <a:pt x="16" y="42"/>
                  </a:cubicBezTo>
                  <a:cubicBezTo>
                    <a:pt x="20" y="34"/>
                    <a:pt x="22" y="26"/>
                    <a:pt x="21" y="17"/>
                  </a:cubicBezTo>
                  <a:cubicBezTo>
                    <a:pt x="21" y="11"/>
                    <a:pt x="20" y="5"/>
                    <a:pt x="19" y="0"/>
                  </a:cubicBezTo>
                  <a:cubicBezTo>
                    <a:pt x="19" y="0"/>
                    <a:pt x="19" y="0"/>
                    <a:pt x="18"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ṥliḋè"/>
            <p:cNvSpPr/>
            <p:nvPr/>
          </p:nvSpPr>
          <p:spPr bwMode="auto">
            <a:xfrm>
              <a:off x="6441723" y="3429521"/>
              <a:ext cx="58105" cy="90643"/>
            </a:xfrm>
            <a:custGeom>
              <a:avLst/>
              <a:gdLst>
                <a:gd name="T0" fmla="*/ 27 w 28"/>
                <a:gd name="T1" fmla="*/ 0 h 44"/>
                <a:gd name="T2" fmla="*/ 19 w 28"/>
                <a:gd name="T3" fmla="*/ 6 h 44"/>
                <a:gd name="T4" fmla="*/ 4 w 28"/>
                <a:gd name="T5" fmla="*/ 24 h 44"/>
                <a:gd name="T6" fmla="*/ 1 w 28"/>
                <a:gd name="T7" fmla="*/ 40 h 44"/>
                <a:gd name="T8" fmla="*/ 7 w 28"/>
                <a:gd name="T9" fmla="*/ 43 h 44"/>
                <a:gd name="T10" fmla="*/ 20 w 28"/>
                <a:gd name="T11" fmla="*/ 31 h 44"/>
                <a:gd name="T12" fmla="*/ 28 w 28"/>
                <a:gd name="T13" fmla="*/ 2 h 44"/>
                <a:gd name="T14" fmla="*/ 27 w 28"/>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27" y="0"/>
                  </a:moveTo>
                  <a:cubicBezTo>
                    <a:pt x="24" y="2"/>
                    <a:pt x="22" y="4"/>
                    <a:pt x="19" y="6"/>
                  </a:cubicBezTo>
                  <a:cubicBezTo>
                    <a:pt x="13" y="11"/>
                    <a:pt x="8" y="17"/>
                    <a:pt x="4" y="24"/>
                  </a:cubicBezTo>
                  <a:cubicBezTo>
                    <a:pt x="1" y="29"/>
                    <a:pt x="0" y="34"/>
                    <a:pt x="1" y="40"/>
                  </a:cubicBezTo>
                  <a:cubicBezTo>
                    <a:pt x="2" y="44"/>
                    <a:pt x="3" y="44"/>
                    <a:pt x="7" y="43"/>
                  </a:cubicBezTo>
                  <a:cubicBezTo>
                    <a:pt x="13" y="41"/>
                    <a:pt x="17" y="37"/>
                    <a:pt x="20" y="31"/>
                  </a:cubicBezTo>
                  <a:cubicBezTo>
                    <a:pt x="25" y="22"/>
                    <a:pt x="27" y="12"/>
                    <a:pt x="28" y="2"/>
                  </a:cubicBezTo>
                  <a:cubicBezTo>
                    <a:pt x="28" y="1"/>
                    <a:pt x="27" y="1"/>
                    <a:pt x="27"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ṣlíḍé"/>
            <p:cNvSpPr/>
            <p:nvPr/>
          </p:nvSpPr>
          <p:spPr bwMode="auto">
            <a:xfrm>
              <a:off x="5894377" y="3618942"/>
              <a:ext cx="133641" cy="61591"/>
            </a:xfrm>
            <a:custGeom>
              <a:avLst/>
              <a:gdLst>
                <a:gd name="T0" fmla="*/ 0 w 64"/>
                <a:gd name="T1" fmla="*/ 2 h 30"/>
                <a:gd name="T2" fmla="*/ 7 w 64"/>
                <a:gd name="T3" fmla="*/ 1 h 30"/>
                <a:gd name="T4" fmla="*/ 51 w 64"/>
                <a:gd name="T5" fmla="*/ 8 h 30"/>
                <a:gd name="T6" fmla="*/ 64 w 64"/>
                <a:gd name="T7" fmla="*/ 21 h 30"/>
                <a:gd name="T8" fmla="*/ 62 w 64"/>
                <a:gd name="T9" fmla="*/ 26 h 30"/>
                <a:gd name="T10" fmla="*/ 47 w 64"/>
                <a:gd name="T11" fmla="*/ 30 h 30"/>
                <a:gd name="T12" fmla="*/ 15 w 64"/>
                <a:gd name="T13" fmla="*/ 17 h 30"/>
                <a:gd name="T14" fmla="*/ 0 w 64"/>
                <a:gd name="T15" fmla="*/ 4 h 30"/>
                <a:gd name="T16" fmla="*/ 0 w 64"/>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0">
                  <a:moveTo>
                    <a:pt x="0" y="2"/>
                  </a:moveTo>
                  <a:cubicBezTo>
                    <a:pt x="2" y="2"/>
                    <a:pt x="5" y="1"/>
                    <a:pt x="7" y="1"/>
                  </a:cubicBezTo>
                  <a:cubicBezTo>
                    <a:pt x="22" y="0"/>
                    <a:pt x="37" y="1"/>
                    <a:pt x="51" y="8"/>
                  </a:cubicBezTo>
                  <a:cubicBezTo>
                    <a:pt x="57" y="11"/>
                    <a:pt x="62" y="15"/>
                    <a:pt x="64" y="21"/>
                  </a:cubicBezTo>
                  <a:cubicBezTo>
                    <a:pt x="64" y="23"/>
                    <a:pt x="64" y="25"/>
                    <a:pt x="62" y="26"/>
                  </a:cubicBezTo>
                  <a:cubicBezTo>
                    <a:pt x="58" y="29"/>
                    <a:pt x="53" y="30"/>
                    <a:pt x="47" y="30"/>
                  </a:cubicBezTo>
                  <a:cubicBezTo>
                    <a:pt x="35" y="29"/>
                    <a:pt x="25" y="24"/>
                    <a:pt x="15" y="17"/>
                  </a:cubicBezTo>
                  <a:cubicBezTo>
                    <a:pt x="10" y="13"/>
                    <a:pt x="5" y="8"/>
                    <a:pt x="0" y="4"/>
                  </a:cubicBezTo>
                  <a:cubicBezTo>
                    <a:pt x="0" y="3"/>
                    <a:pt x="0" y="3"/>
                    <a:pt x="0" y="2"/>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iṥľïḓê"/>
            <p:cNvSpPr/>
            <p:nvPr/>
          </p:nvSpPr>
          <p:spPr bwMode="auto">
            <a:xfrm>
              <a:off x="6021045" y="3667750"/>
              <a:ext cx="125506" cy="52295"/>
            </a:xfrm>
            <a:custGeom>
              <a:avLst/>
              <a:gdLst>
                <a:gd name="T0" fmla="*/ 0 w 60"/>
                <a:gd name="T1" fmla="*/ 17 h 25"/>
                <a:gd name="T2" fmla="*/ 11 w 60"/>
                <a:gd name="T3" fmla="*/ 10 h 25"/>
                <a:gd name="T4" fmla="*/ 42 w 60"/>
                <a:gd name="T5" fmla="*/ 0 h 25"/>
                <a:gd name="T6" fmla="*/ 58 w 60"/>
                <a:gd name="T7" fmla="*/ 6 h 25"/>
                <a:gd name="T8" fmla="*/ 59 w 60"/>
                <a:gd name="T9" fmla="*/ 10 h 25"/>
                <a:gd name="T10" fmla="*/ 42 w 60"/>
                <a:gd name="T11" fmla="*/ 21 h 25"/>
                <a:gd name="T12" fmla="*/ 0 w 60"/>
                <a:gd name="T13" fmla="*/ 18 h 25"/>
                <a:gd name="T14" fmla="*/ 0 w 60"/>
                <a:gd name="T15" fmla="*/ 1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0" y="17"/>
                  </a:moveTo>
                  <a:cubicBezTo>
                    <a:pt x="4" y="14"/>
                    <a:pt x="7" y="12"/>
                    <a:pt x="11" y="10"/>
                  </a:cubicBezTo>
                  <a:cubicBezTo>
                    <a:pt x="21" y="4"/>
                    <a:pt x="31" y="1"/>
                    <a:pt x="42" y="0"/>
                  </a:cubicBezTo>
                  <a:cubicBezTo>
                    <a:pt x="48" y="0"/>
                    <a:pt x="54" y="1"/>
                    <a:pt x="58" y="6"/>
                  </a:cubicBezTo>
                  <a:cubicBezTo>
                    <a:pt x="60" y="7"/>
                    <a:pt x="60" y="9"/>
                    <a:pt x="59" y="10"/>
                  </a:cubicBezTo>
                  <a:cubicBezTo>
                    <a:pt x="55" y="17"/>
                    <a:pt x="49" y="20"/>
                    <a:pt x="42" y="21"/>
                  </a:cubicBezTo>
                  <a:cubicBezTo>
                    <a:pt x="28" y="25"/>
                    <a:pt x="14" y="23"/>
                    <a:pt x="0" y="18"/>
                  </a:cubicBezTo>
                  <a:cubicBezTo>
                    <a:pt x="0" y="18"/>
                    <a:pt x="0" y="17"/>
                    <a:pt x="0" y="17"/>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ṧḻiḋê"/>
            <p:cNvSpPr/>
            <p:nvPr/>
          </p:nvSpPr>
          <p:spPr bwMode="auto">
            <a:xfrm>
              <a:off x="5854866" y="3516678"/>
              <a:ext cx="95292" cy="81347"/>
            </a:xfrm>
            <a:custGeom>
              <a:avLst/>
              <a:gdLst>
                <a:gd name="T0" fmla="*/ 0 w 46"/>
                <a:gd name="T1" fmla="*/ 0 h 39"/>
                <a:gd name="T2" fmla="*/ 11 w 46"/>
                <a:gd name="T3" fmla="*/ 3 h 39"/>
                <a:gd name="T4" fmla="*/ 41 w 46"/>
                <a:gd name="T5" fmla="*/ 22 h 39"/>
                <a:gd name="T6" fmla="*/ 46 w 46"/>
                <a:gd name="T7" fmla="*/ 35 h 39"/>
                <a:gd name="T8" fmla="*/ 43 w 46"/>
                <a:gd name="T9" fmla="*/ 38 h 39"/>
                <a:gd name="T10" fmla="*/ 26 w 46"/>
                <a:gd name="T11" fmla="*/ 34 h 39"/>
                <a:gd name="T12" fmla="*/ 1 w 46"/>
                <a:gd name="T13" fmla="*/ 3 h 39"/>
                <a:gd name="T14" fmla="*/ 0 w 46"/>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9">
                  <a:moveTo>
                    <a:pt x="0" y="0"/>
                  </a:moveTo>
                  <a:cubicBezTo>
                    <a:pt x="4" y="1"/>
                    <a:pt x="7" y="2"/>
                    <a:pt x="11" y="3"/>
                  </a:cubicBezTo>
                  <a:cubicBezTo>
                    <a:pt x="22" y="7"/>
                    <a:pt x="33" y="12"/>
                    <a:pt x="41" y="22"/>
                  </a:cubicBezTo>
                  <a:cubicBezTo>
                    <a:pt x="44" y="26"/>
                    <a:pt x="46" y="30"/>
                    <a:pt x="46" y="35"/>
                  </a:cubicBezTo>
                  <a:cubicBezTo>
                    <a:pt x="46" y="37"/>
                    <a:pt x="45" y="38"/>
                    <a:pt x="43" y="38"/>
                  </a:cubicBezTo>
                  <a:cubicBezTo>
                    <a:pt x="37" y="39"/>
                    <a:pt x="31" y="38"/>
                    <a:pt x="26" y="34"/>
                  </a:cubicBezTo>
                  <a:cubicBezTo>
                    <a:pt x="14" y="27"/>
                    <a:pt x="6" y="16"/>
                    <a:pt x="1" y="3"/>
                  </a:cubicBezTo>
                  <a:cubicBezTo>
                    <a:pt x="0" y="3"/>
                    <a:pt x="0" y="2"/>
                    <a:pt x="0"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sḻiḓê"/>
            <p:cNvSpPr/>
            <p:nvPr/>
          </p:nvSpPr>
          <p:spPr bwMode="auto">
            <a:xfrm>
              <a:off x="6004775" y="3582917"/>
              <a:ext cx="76698" cy="76698"/>
            </a:xfrm>
            <a:custGeom>
              <a:avLst/>
              <a:gdLst>
                <a:gd name="T0" fmla="*/ 0 w 37"/>
                <a:gd name="T1" fmla="*/ 1 h 37"/>
                <a:gd name="T2" fmla="*/ 1 w 37"/>
                <a:gd name="T3" fmla="*/ 0 h 37"/>
                <a:gd name="T4" fmla="*/ 34 w 37"/>
                <a:gd name="T5" fmla="*/ 19 h 37"/>
                <a:gd name="T6" fmla="*/ 36 w 37"/>
                <a:gd name="T7" fmla="*/ 32 h 37"/>
                <a:gd name="T8" fmla="*/ 33 w 37"/>
                <a:gd name="T9" fmla="*/ 34 h 37"/>
                <a:gd name="T10" fmla="*/ 18 w 37"/>
                <a:gd name="T11" fmla="*/ 32 h 37"/>
                <a:gd name="T12" fmla="*/ 3 w 37"/>
                <a:gd name="T13" fmla="*/ 11 h 37"/>
                <a:gd name="T14" fmla="*/ 0 w 37"/>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0" y="1"/>
                  </a:moveTo>
                  <a:cubicBezTo>
                    <a:pt x="1" y="0"/>
                    <a:pt x="1" y="0"/>
                    <a:pt x="1" y="0"/>
                  </a:cubicBezTo>
                  <a:cubicBezTo>
                    <a:pt x="15" y="2"/>
                    <a:pt x="26" y="7"/>
                    <a:pt x="34" y="19"/>
                  </a:cubicBezTo>
                  <a:cubicBezTo>
                    <a:pt x="36" y="23"/>
                    <a:pt x="37" y="27"/>
                    <a:pt x="36" y="32"/>
                  </a:cubicBezTo>
                  <a:cubicBezTo>
                    <a:pt x="35" y="33"/>
                    <a:pt x="34" y="34"/>
                    <a:pt x="33" y="34"/>
                  </a:cubicBezTo>
                  <a:cubicBezTo>
                    <a:pt x="28" y="37"/>
                    <a:pt x="22" y="36"/>
                    <a:pt x="18" y="32"/>
                  </a:cubicBezTo>
                  <a:cubicBezTo>
                    <a:pt x="11" y="26"/>
                    <a:pt x="6" y="19"/>
                    <a:pt x="3" y="11"/>
                  </a:cubicBezTo>
                  <a:cubicBezTo>
                    <a:pt x="2" y="7"/>
                    <a:pt x="1" y="4"/>
                    <a:pt x="0" y="1"/>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s1íďè"/>
            <p:cNvSpPr/>
            <p:nvPr/>
          </p:nvSpPr>
          <p:spPr bwMode="auto">
            <a:xfrm>
              <a:off x="5912970" y="3352823"/>
              <a:ext cx="41835" cy="109237"/>
            </a:xfrm>
            <a:custGeom>
              <a:avLst/>
              <a:gdLst>
                <a:gd name="T0" fmla="*/ 13 w 20"/>
                <a:gd name="T1" fmla="*/ 0 h 53"/>
                <a:gd name="T2" fmla="*/ 17 w 20"/>
                <a:gd name="T3" fmla="*/ 13 h 53"/>
                <a:gd name="T4" fmla="*/ 18 w 20"/>
                <a:gd name="T5" fmla="*/ 39 h 53"/>
                <a:gd name="T6" fmla="*/ 11 w 20"/>
                <a:gd name="T7" fmla="*/ 52 h 53"/>
                <a:gd name="T8" fmla="*/ 5 w 20"/>
                <a:gd name="T9" fmla="*/ 51 h 53"/>
                <a:gd name="T10" fmla="*/ 0 w 20"/>
                <a:gd name="T11" fmla="*/ 37 h 53"/>
                <a:gd name="T12" fmla="*/ 12 w 20"/>
                <a:gd name="T13" fmla="*/ 2 h 53"/>
                <a:gd name="T14" fmla="*/ 13 w 20"/>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3">
                  <a:moveTo>
                    <a:pt x="13" y="0"/>
                  </a:moveTo>
                  <a:cubicBezTo>
                    <a:pt x="15" y="5"/>
                    <a:pt x="16" y="9"/>
                    <a:pt x="17" y="13"/>
                  </a:cubicBezTo>
                  <a:cubicBezTo>
                    <a:pt x="19" y="21"/>
                    <a:pt x="20" y="30"/>
                    <a:pt x="18" y="39"/>
                  </a:cubicBezTo>
                  <a:cubicBezTo>
                    <a:pt x="17" y="44"/>
                    <a:pt x="15" y="48"/>
                    <a:pt x="11" y="52"/>
                  </a:cubicBezTo>
                  <a:cubicBezTo>
                    <a:pt x="8" y="53"/>
                    <a:pt x="7" y="53"/>
                    <a:pt x="5" y="51"/>
                  </a:cubicBezTo>
                  <a:cubicBezTo>
                    <a:pt x="2" y="47"/>
                    <a:pt x="0" y="42"/>
                    <a:pt x="0" y="37"/>
                  </a:cubicBezTo>
                  <a:cubicBezTo>
                    <a:pt x="0" y="24"/>
                    <a:pt x="5" y="13"/>
                    <a:pt x="12" y="2"/>
                  </a:cubicBezTo>
                  <a:cubicBezTo>
                    <a:pt x="12" y="2"/>
                    <a:pt x="12" y="1"/>
                    <a:pt x="13"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îşḷïḋe"/>
            <p:cNvSpPr/>
            <p:nvPr/>
          </p:nvSpPr>
          <p:spPr bwMode="auto">
            <a:xfrm>
              <a:off x="5946671" y="3480653"/>
              <a:ext cx="45322" cy="106913"/>
            </a:xfrm>
            <a:custGeom>
              <a:avLst/>
              <a:gdLst>
                <a:gd name="T0" fmla="*/ 4 w 22"/>
                <a:gd name="T1" fmla="*/ 0 h 51"/>
                <a:gd name="T2" fmla="*/ 16 w 22"/>
                <a:gd name="T3" fmla="*/ 17 h 51"/>
                <a:gd name="T4" fmla="*/ 22 w 22"/>
                <a:gd name="T5" fmla="*/ 36 h 51"/>
                <a:gd name="T6" fmla="*/ 18 w 22"/>
                <a:gd name="T7" fmla="*/ 49 h 51"/>
                <a:gd name="T8" fmla="*/ 15 w 22"/>
                <a:gd name="T9" fmla="*/ 50 h 51"/>
                <a:gd name="T10" fmla="*/ 6 w 22"/>
                <a:gd name="T11" fmla="*/ 42 h 51"/>
                <a:gd name="T12" fmla="*/ 1 w 22"/>
                <a:gd name="T13" fmla="*/ 17 h 51"/>
                <a:gd name="T14" fmla="*/ 2 w 22"/>
                <a:gd name="T15" fmla="*/ 0 h 51"/>
                <a:gd name="T16" fmla="*/ 4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4" y="0"/>
                  </a:moveTo>
                  <a:cubicBezTo>
                    <a:pt x="9" y="5"/>
                    <a:pt x="13" y="11"/>
                    <a:pt x="16" y="17"/>
                  </a:cubicBezTo>
                  <a:cubicBezTo>
                    <a:pt x="19" y="23"/>
                    <a:pt x="21" y="29"/>
                    <a:pt x="22" y="36"/>
                  </a:cubicBezTo>
                  <a:cubicBezTo>
                    <a:pt x="22" y="40"/>
                    <a:pt x="21" y="45"/>
                    <a:pt x="18" y="49"/>
                  </a:cubicBezTo>
                  <a:cubicBezTo>
                    <a:pt x="17" y="50"/>
                    <a:pt x="16" y="51"/>
                    <a:pt x="15" y="50"/>
                  </a:cubicBezTo>
                  <a:cubicBezTo>
                    <a:pt x="11" y="48"/>
                    <a:pt x="8" y="46"/>
                    <a:pt x="6" y="42"/>
                  </a:cubicBezTo>
                  <a:cubicBezTo>
                    <a:pt x="2" y="34"/>
                    <a:pt x="0" y="26"/>
                    <a:pt x="1" y="17"/>
                  </a:cubicBezTo>
                  <a:cubicBezTo>
                    <a:pt x="1" y="11"/>
                    <a:pt x="2" y="5"/>
                    <a:pt x="2" y="0"/>
                  </a:cubicBezTo>
                  <a:cubicBezTo>
                    <a:pt x="3" y="0"/>
                    <a:pt x="3" y="0"/>
                    <a:pt x="4"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lîďè"/>
            <p:cNvSpPr/>
            <p:nvPr/>
          </p:nvSpPr>
          <p:spPr bwMode="auto">
            <a:xfrm>
              <a:off x="5871135" y="3429521"/>
              <a:ext cx="58105" cy="90643"/>
            </a:xfrm>
            <a:custGeom>
              <a:avLst/>
              <a:gdLst>
                <a:gd name="T0" fmla="*/ 1 w 28"/>
                <a:gd name="T1" fmla="*/ 0 h 44"/>
                <a:gd name="T2" fmla="*/ 9 w 28"/>
                <a:gd name="T3" fmla="*/ 6 h 44"/>
                <a:gd name="T4" fmla="*/ 24 w 28"/>
                <a:gd name="T5" fmla="*/ 24 h 44"/>
                <a:gd name="T6" fmla="*/ 27 w 28"/>
                <a:gd name="T7" fmla="*/ 40 h 44"/>
                <a:gd name="T8" fmla="*/ 21 w 28"/>
                <a:gd name="T9" fmla="*/ 43 h 44"/>
                <a:gd name="T10" fmla="*/ 8 w 28"/>
                <a:gd name="T11" fmla="*/ 31 h 44"/>
                <a:gd name="T12" fmla="*/ 0 w 28"/>
                <a:gd name="T13" fmla="*/ 2 h 44"/>
                <a:gd name="T14" fmla="*/ 1 w 28"/>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1" y="0"/>
                  </a:moveTo>
                  <a:cubicBezTo>
                    <a:pt x="4" y="2"/>
                    <a:pt x="6" y="4"/>
                    <a:pt x="9" y="6"/>
                  </a:cubicBezTo>
                  <a:cubicBezTo>
                    <a:pt x="15" y="11"/>
                    <a:pt x="20" y="17"/>
                    <a:pt x="24" y="24"/>
                  </a:cubicBezTo>
                  <a:cubicBezTo>
                    <a:pt x="27" y="29"/>
                    <a:pt x="28" y="34"/>
                    <a:pt x="27" y="40"/>
                  </a:cubicBezTo>
                  <a:cubicBezTo>
                    <a:pt x="26" y="44"/>
                    <a:pt x="25" y="44"/>
                    <a:pt x="21" y="43"/>
                  </a:cubicBezTo>
                  <a:cubicBezTo>
                    <a:pt x="15" y="41"/>
                    <a:pt x="11" y="37"/>
                    <a:pt x="8" y="31"/>
                  </a:cubicBezTo>
                  <a:cubicBezTo>
                    <a:pt x="3" y="22"/>
                    <a:pt x="1" y="12"/>
                    <a:pt x="0" y="2"/>
                  </a:cubicBezTo>
                  <a:cubicBezTo>
                    <a:pt x="0" y="1"/>
                    <a:pt x="1" y="1"/>
                    <a:pt x="1"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460656" y="194867"/>
            <a:ext cx="2243455" cy="319405"/>
          </a:xfrm>
          <a:prstGeom prst="rect">
            <a:avLst/>
          </a:prstGeom>
          <a:noFill/>
        </p:spPr>
        <p:txBody>
          <a:bodyPr wrap="none" rtlCol="0">
            <a:spAutoFit/>
          </a:bodyPr>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Win 生而为赢</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grpSp>
        <p:nvGrpSpPr>
          <p:cNvPr id="2" name="组合 1"/>
          <p:cNvGrpSpPr/>
          <p:nvPr/>
        </p:nvGrpSpPr>
        <p:grpSpPr>
          <a:xfrm>
            <a:off x="3273425" y="368935"/>
            <a:ext cx="2834640" cy="294005"/>
            <a:chOff x="5227412" y="964414"/>
            <a:chExt cx="1724932" cy="294005"/>
          </a:xfrm>
        </p:grpSpPr>
        <p:sp>
          <p:nvSpPr>
            <p:cNvPr id="3" name="矩形 2"/>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1" name="直接连接符 320"/>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322" name="直接连接符 321"/>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323" name="文本框 322"/>
          <p:cNvSpPr txBox="1"/>
          <p:nvPr/>
        </p:nvSpPr>
        <p:spPr>
          <a:xfrm>
            <a:off x="2382520" y="707390"/>
            <a:ext cx="6581140" cy="4338320"/>
          </a:xfrm>
          <a:prstGeom prst="rect">
            <a:avLst/>
          </a:prstGeom>
          <a:noFill/>
        </p:spPr>
        <p:txBody>
          <a:bodyPr wrap="square" rtlCol="0" anchor="t">
            <a:spAutoFit/>
          </a:bodyPr>
          <a:p>
            <a:r>
              <a:rPr lang="en-US" altLang="zh-CN"/>
              <a:t>      </a:t>
            </a:r>
            <a:r>
              <a:rPr lang="zh-CN" altLang="en-US" sz="2400" b="1"/>
              <a:t>Each human being is born as something new, something that never existed before. Each is born with the </a:t>
            </a:r>
            <a:r>
              <a:rPr lang="zh-CN" altLang="en-US" sz="2400" b="1" u="sng"/>
              <a:t>capacity </a:t>
            </a:r>
            <a:r>
              <a:rPr lang="zh-CN" altLang="en-US" sz="2400" b="1"/>
              <a:t>to win at life. Each person has a unique way of seeing, hearing, touching, tasting and thinking. Each has his or her own unique potentials---</a:t>
            </a:r>
            <a:r>
              <a:rPr lang="zh-CN" altLang="en-US" sz="2400" b="1" u="sng"/>
              <a:t>capabilities</a:t>
            </a:r>
            <a:r>
              <a:rPr lang="zh-CN" altLang="en-US" sz="2400" b="1"/>
              <a:t> and limitations. Each can be a significant, thinking, aware, and creative being---a productive person, a winner.</a:t>
            </a:r>
            <a:endParaRPr lang="zh-CN" altLang="en-US" sz="2400" b="1"/>
          </a:p>
          <a:p>
            <a:r>
              <a:rPr lang="zh-CN" altLang="en-US" sz="2000" b="1">
                <a:sym typeface="+mn-ea"/>
              </a:rPr>
              <a:t>    人皆生而为新，为前所未有之所存在；人皆生而能赢。人皆有其特立独行之方式去审视，聆听，触摸，品味及思考，因而都具备独特潜质-能力和局限。人皆能举足轻重，思虑明达，洞察秋毫，富有创意，成就功业。</a:t>
            </a:r>
            <a:r>
              <a:rPr lang="zh-CN" altLang="en-US" sz="2400" b="1"/>
              <a:t>      </a:t>
            </a:r>
            <a:endParaRPr lang="zh-CN" altLang="en-US" sz="2400" b="1"/>
          </a:p>
        </p:txBody>
      </p:sp>
      <p:pic>
        <p:nvPicPr>
          <p:cNvPr id="5" name="图片 4">
            <a:hlinkClick r:id="rId1" action="ppaction://hlinkfile"/>
          </p:cNvPr>
          <p:cNvPicPr>
            <a:picLocks noChangeAspect="1"/>
          </p:cNvPicPr>
          <p:nvPr/>
        </p:nvPicPr>
        <p:blipFill>
          <a:blip r:embed="rId2"/>
          <a:stretch>
            <a:fillRect/>
          </a:stretch>
        </p:blipFill>
        <p:spPr>
          <a:xfrm>
            <a:off x="6190615" y="-28575"/>
            <a:ext cx="826770" cy="791210"/>
          </a:xfrm>
          <a:prstGeom prst="rect">
            <a:avLst/>
          </a:prstGeom>
        </p:spPr>
      </p:pic>
      <p:pic>
        <p:nvPicPr>
          <p:cNvPr id="6" name="图片 5"/>
          <p:cNvPicPr>
            <a:picLocks noChangeAspect="1"/>
          </p:cNvPicPr>
          <p:nvPr/>
        </p:nvPicPr>
        <p:blipFill>
          <a:blip r:embed="rId3"/>
          <a:stretch>
            <a:fillRect/>
          </a:stretch>
        </p:blipFill>
        <p:spPr>
          <a:xfrm>
            <a:off x="-20959" y="69356"/>
            <a:ext cx="695004" cy="560881"/>
          </a:xfrm>
          <a:prstGeom prst="rect">
            <a:avLst/>
          </a:prstGeom>
        </p:spPr>
      </p:pic>
      <p:sp>
        <p:nvSpPr>
          <p:cNvPr id="7" name="文本框 6"/>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5</a:t>
            </a:r>
            <a:r>
              <a:rPr lang="en-US" sz="2400" b="1">
                <a:solidFill>
                  <a:srgbClr val="002060"/>
                </a:solidFill>
              </a:rPr>
              <a:t>  B</a:t>
            </a:r>
            <a:r>
              <a:rPr sz="2400" b="1">
                <a:solidFill>
                  <a:srgbClr val="002060"/>
                </a:solidFill>
              </a:rPr>
              <a:t>eautiful essay</a:t>
            </a:r>
            <a:endParaRPr sz="2400" b="1">
              <a:solidFill>
                <a:srgbClr val="002060"/>
              </a:solidFill>
            </a:endParaRPr>
          </a:p>
        </p:txBody>
      </p:sp>
      <p:sp>
        <p:nvSpPr>
          <p:cNvPr id="9" name="文本框 8"/>
          <p:cNvSpPr txBox="1"/>
          <p:nvPr/>
        </p:nvSpPr>
        <p:spPr>
          <a:xfrm>
            <a:off x="137795" y="4126230"/>
            <a:ext cx="2317115" cy="714375"/>
          </a:xfrm>
          <a:prstGeom prst="rect">
            <a:avLst/>
          </a:prstGeom>
          <a:noFill/>
        </p:spPr>
        <p:txBody>
          <a:bodyPr wrap="square" rtlCol="0" anchor="t">
            <a:spAutoFit/>
          </a:bodyPr>
          <a:p>
            <a:pPr marL="285750" indent="-285750">
              <a:buFont typeface="Wingdings" panose="05000000000000000000" charset="0"/>
              <a:buChar char="Ø"/>
            </a:pPr>
            <a:r>
              <a:rPr lang="zh-CN" altLang="en-US" b="1" i="1"/>
              <a:t>capacity /kəˈpæsəti/</a:t>
            </a:r>
            <a:endParaRPr lang="zh-CN" altLang="en-US" b="1" i="1"/>
          </a:p>
          <a:p>
            <a:r>
              <a:rPr lang="en-US" altLang="zh-CN" b="1" i="1"/>
              <a:t>=</a:t>
            </a:r>
            <a:r>
              <a:rPr lang="zh-CN" altLang="en-US" b="1" i="1"/>
              <a:t>capability /ˌkeɪpəˈbɪləti/</a:t>
            </a:r>
            <a:endParaRPr lang="zh-CN" altLang="en-US" b="1" i="1"/>
          </a:p>
          <a:p>
            <a:r>
              <a:rPr lang="zh-CN" altLang="en-US" b="1" i="1"/>
              <a:t>n. 才能，能力 </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18"/>
                                        </p:tgtEl>
                                        <p:attrNameLst>
                                          <p:attrName>style.visibility</p:attrName>
                                        </p:attrNameLst>
                                      </p:cBhvr>
                                      <p:to>
                                        <p:strVal val="visible"/>
                                      </p:to>
                                    </p:set>
                                    <p:anim calcmode="lin" valueType="num">
                                      <p:cBhvr>
                                        <p:cTn id="22" dur="500" fill="hold"/>
                                        <p:tgtEl>
                                          <p:spTgt spid="518"/>
                                        </p:tgtEl>
                                        <p:attrNameLst>
                                          <p:attrName>ppt_w</p:attrName>
                                        </p:attrNameLst>
                                      </p:cBhvr>
                                      <p:tavLst>
                                        <p:tav tm="0">
                                          <p:val>
                                            <p:fltVal val="0"/>
                                          </p:val>
                                        </p:tav>
                                        <p:tav tm="100000">
                                          <p:val>
                                            <p:strVal val="#ppt_w"/>
                                          </p:val>
                                        </p:tav>
                                      </p:tavLst>
                                    </p:anim>
                                    <p:anim calcmode="lin" valueType="num">
                                      <p:cBhvr>
                                        <p:cTn id="23" dur="500" fill="hold"/>
                                        <p:tgtEl>
                                          <p:spTgt spid="518"/>
                                        </p:tgtEl>
                                        <p:attrNameLst>
                                          <p:attrName>ppt_h</p:attrName>
                                        </p:attrNameLst>
                                      </p:cBhvr>
                                      <p:tavLst>
                                        <p:tav tm="0">
                                          <p:val>
                                            <p:fltVal val="0"/>
                                          </p:val>
                                        </p:tav>
                                        <p:tav tm="100000">
                                          <p:val>
                                            <p:strVal val="#ppt_h"/>
                                          </p:val>
                                        </p:tav>
                                      </p:tavLst>
                                    </p:anim>
                                    <p:animEffect transition="in" filter="fade">
                                      <p:cBhvr>
                                        <p:cTn id="24"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ldLvl="0" animBg="1"/>
      <p:bldP spid="5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sḷî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36830" y="954405"/>
            <a:ext cx="2186940" cy="3865880"/>
            <a:chOff x="3840951" y="1086739"/>
            <a:chExt cx="4510086" cy="5049303"/>
          </a:xfrm>
        </p:grpSpPr>
        <p:grpSp>
          <p:nvGrpSpPr>
            <p:cNvPr id="16" name="iṥļïďe"/>
            <p:cNvGrpSpPr/>
            <p:nvPr/>
          </p:nvGrpSpPr>
          <p:grpSpPr bwMode="auto">
            <a:xfrm>
              <a:off x="3840951" y="1086739"/>
              <a:ext cx="4510086" cy="5049303"/>
              <a:chOff x="1911" y="-23"/>
              <a:chExt cx="3881" cy="4345"/>
            </a:xfrm>
          </p:grpSpPr>
          <p:sp>
            <p:nvSpPr>
              <p:cNvPr id="118" name="iṥlíďê"/>
              <p:cNvSpPr/>
              <p:nvPr/>
            </p:nvSpPr>
            <p:spPr bwMode="auto">
              <a:xfrm>
                <a:off x="4439" y="284"/>
                <a:ext cx="112" cy="124"/>
              </a:xfrm>
              <a:custGeom>
                <a:avLst/>
                <a:gdLst>
                  <a:gd name="T0" fmla="*/ 51 w 62"/>
                  <a:gd name="T1" fmla="*/ 50 h 69"/>
                  <a:gd name="T2" fmla="*/ 12 w 62"/>
                  <a:gd name="T3" fmla="*/ 51 h 69"/>
                  <a:gd name="T4" fmla="*/ 11 w 62"/>
                  <a:gd name="T5" fmla="*/ 11 h 69"/>
                  <a:gd name="T6" fmla="*/ 51 w 62"/>
                  <a:gd name="T7" fmla="*/ 13 h 69"/>
                  <a:gd name="T8" fmla="*/ 51 w 62"/>
                  <a:gd name="T9" fmla="*/ 50 h 69"/>
                </a:gdLst>
                <a:ahLst/>
                <a:cxnLst>
                  <a:cxn ang="0">
                    <a:pos x="T0" y="T1"/>
                  </a:cxn>
                  <a:cxn ang="0">
                    <a:pos x="T2" y="T3"/>
                  </a:cxn>
                  <a:cxn ang="0">
                    <a:pos x="T4" y="T5"/>
                  </a:cxn>
                  <a:cxn ang="0">
                    <a:pos x="T6" y="T7"/>
                  </a:cxn>
                  <a:cxn ang="0">
                    <a:pos x="T8" y="T9"/>
                  </a:cxn>
                </a:cxnLst>
                <a:rect l="0" t="0" r="r" b="b"/>
                <a:pathLst>
                  <a:path w="62" h="69">
                    <a:moveTo>
                      <a:pt x="51" y="50"/>
                    </a:moveTo>
                    <a:cubicBezTo>
                      <a:pt x="38" y="69"/>
                      <a:pt x="23" y="62"/>
                      <a:pt x="12" y="51"/>
                    </a:cubicBezTo>
                    <a:cubicBezTo>
                      <a:pt x="0" y="39"/>
                      <a:pt x="0" y="21"/>
                      <a:pt x="11" y="11"/>
                    </a:cubicBezTo>
                    <a:cubicBezTo>
                      <a:pt x="21" y="0"/>
                      <a:pt x="39" y="1"/>
                      <a:pt x="51" y="13"/>
                    </a:cubicBezTo>
                    <a:cubicBezTo>
                      <a:pt x="62" y="25"/>
                      <a:pt x="59" y="37"/>
                      <a:pt x="51" y="50"/>
                    </a:cubicBez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śḻiḍé"/>
              <p:cNvSpPr/>
              <p:nvPr/>
            </p:nvSpPr>
            <p:spPr bwMode="auto">
              <a:xfrm>
                <a:off x="4506" y="290"/>
                <a:ext cx="57" cy="57"/>
              </a:xfrm>
              <a:custGeom>
                <a:avLst/>
                <a:gdLst>
                  <a:gd name="T0" fmla="*/ 24 w 32"/>
                  <a:gd name="T1" fmla="*/ 24 h 32"/>
                  <a:gd name="T2" fmla="*/ 4 w 32"/>
                  <a:gd name="T3" fmla="*/ 27 h 32"/>
                  <a:gd name="T4" fmla="*/ 8 w 32"/>
                  <a:gd name="T5" fmla="*/ 8 h 32"/>
                  <a:gd name="T6" fmla="*/ 27 w 32"/>
                  <a:gd name="T7" fmla="*/ 5 h 32"/>
                  <a:gd name="T8" fmla="*/ 24 w 32"/>
                  <a:gd name="T9" fmla="*/ 24 h 32"/>
                </a:gdLst>
                <a:ahLst/>
                <a:cxnLst>
                  <a:cxn ang="0">
                    <a:pos x="T0" y="T1"/>
                  </a:cxn>
                  <a:cxn ang="0">
                    <a:pos x="T2" y="T3"/>
                  </a:cxn>
                  <a:cxn ang="0">
                    <a:pos x="T4" y="T5"/>
                  </a:cxn>
                  <a:cxn ang="0">
                    <a:pos x="T6" y="T7"/>
                  </a:cxn>
                  <a:cxn ang="0">
                    <a:pos x="T8" y="T9"/>
                  </a:cxn>
                </a:cxnLst>
                <a:rect l="0" t="0" r="r" b="b"/>
                <a:pathLst>
                  <a:path w="32" h="32">
                    <a:moveTo>
                      <a:pt x="24" y="24"/>
                    </a:moveTo>
                    <a:cubicBezTo>
                      <a:pt x="17" y="31"/>
                      <a:pt x="9" y="32"/>
                      <a:pt x="4" y="27"/>
                    </a:cubicBezTo>
                    <a:cubicBezTo>
                      <a:pt x="0" y="23"/>
                      <a:pt x="1" y="14"/>
                      <a:pt x="8" y="8"/>
                    </a:cubicBezTo>
                    <a:cubicBezTo>
                      <a:pt x="14" y="2"/>
                      <a:pt x="23" y="0"/>
                      <a:pt x="27" y="5"/>
                    </a:cubicBezTo>
                    <a:cubicBezTo>
                      <a:pt x="32" y="10"/>
                      <a:pt x="30" y="18"/>
                      <a:pt x="24" y="24"/>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Sļïḍè"/>
              <p:cNvSpPr/>
              <p:nvPr/>
            </p:nvSpPr>
            <p:spPr bwMode="auto">
              <a:xfrm>
                <a:off x="4454" y="261"/>
                <a:ext cx="111" cy="75"/>
              </a:xfrm>
              <a:custGeom>
                <a:avLst/>
                <a:gdLst>
                  <a:gd name="T0" fmla="*/ 1 w 62"/>
                  <a:gd name="T1" fmla="*/ 42 h 42"/>
                  <a:gd name="T2" fmla="*/ 47 w 62"/>
                  <a:gd name="T3" fmla="*/ 12 h 42"/>
                  <a:gd name="T4" fmla="*/ 25 w 62"/>
                  <a:gd name="T5" fmla="*/ 34 h 42"/>
                  <a:gd name="T6" fmla="*/ 29 w 62"/>
                  <a:gd name="T7" fmla="*/ 17 h 42"/>
                </a:gdLst>
                <a:ahLst/>
                <a:cxnLst>
                  <a:cxn ang="0">
                    <a:pos x="T0" y="T1"/>
                  </a:cxn>
                  <a:cxn ang="0">
                    <a:pos x="T2" y="T3"/>
                  </a:cxn>
                  <a:cxn ang="0">
                    <a:pos x="T4" y="T5"/>
                  </a:cxn>
                  <a:cxn ang="0">
                    <a:pos x="T6" y="T7"/>
                  </a:cxn>
                </a:cxnLst>
                <a:rect l="0" t="0" r="r" b="b"/>
                <a:pathLst>
                  <a:path w="62" h="42">
                    <a:moveTo>
                      <a:pt x="1" y="42"/>
                    </a:moveTo>
                    <a:cubicBezTo>
                      <a:pt x="0" y="23"/>
                      <a:pt x="33" y="0"/>
                      <a:pt x="47" y="12"/>
                    </a:cubicBezTo>
                    <a:cubicBezTo>
                      <a:pt x="62" y="23"/>
                      <a:pt x="35" y="42"/>
                      <a:pt x="25" y="34"/>
                    </a:cubicBezTo>
                    <a:cubicBezTo>
                      <a:pt x="17" y="27"/>
                      <a:pt x="29" y="17"/>
                      <a:pt x="29" y="17"/>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ṣ1íḓe"/>
              <p:cNvSpPr/>
              <p:nvPr/>
            </p:nvSpPr>
            <p:spPr bwMode="auto">
              <a:xfrm>
                <a:off x="4466" y="279"/>
                <a:ext cx="54" cy="45"/>
              </a:xfrm>
              <a:custGeom>
                <a:avLst/>
                <a:gdLst>
                  <a:gd name="T0" fmla="*/ 21 w 30"/>
                  <a:gd name="T1" fmla="*/ 25 h 25"/>
                  <a:gd name="T2" fmla="*/ 26 w 30"/>
                  <a:gd name="T3" fmla="*/ 12 h 25"/>
                  <a:gd name="T4" fmla="*/ 17 w 30"/>
                  <a:gd name="T5" fmla="*/ 3 h 25"/>
                  <a:gd name="T6" fmla="*/ 0 w 30"/>
                  <a:gd name="T7" fmla="*/ 22 h 25"/>
                  <a:gd name="T8" fmla="*/ 21 w 30"/>
                  <a:gd name="T9" fmla="*/ 25 h 25"/>
                </a:gdLst>
                <a:ahLst/>
                <a:cxnLst>
                  <a:cxn ang="0">
                    <a:pos x="T0" y="T1"/>
                  </a:cxn>
                  <a:cxn ang="0">
                    <a:pos x="T2" y="T3"/>
                  </a:cxn>
                  <a:cxn ang="0">
                    <a:pos x="T4" y="T5"/>
                  </a:cxn>
                  <a:cxn ang="0">
                    <a:pos x="T6" y="T7"/>
                  </a:cxn>
                  <a:cxn ang="0">
                    <a:pos x="T8" y="T9"/>
                  </a:cxn>
                </a:cxnLst>
                <a:rect l="0" t="0" r="r" b="b"/>
                <a:pathLst>
                  <a:path w="30" h="25">
                    <a:moveTo>
                      <a:pt x="21" y="25"/>
                    </a:moveTo>
                    <a:cubicBezTo>
                      <a:pt x="16" y="22"/>
                      <a:pt x="21" y="16"/>
                      <a:pt x="26" y="12"/>
                    </a:cubicBezTo>
                    <a:cubicBezTo>
                      <a:pt x="30" y="8"/>
                      <a:pt x="26" y="0"/>
                      <a:pt x="17" y="3"/>
                    </a:cubicBezTo>
                    <a:cubicBezTo>
                      <a:pt x="7" y="6"/>
                      <a:pt x="0" y="22"/>
                      <a:pt x="0" y="22"/>
                    </a:cubicBezTo>
                    <a:lnTo>
                      <a:pt x="21" y="25"/>
                    </a:ln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ṥlíḑe"/>
              <p:cNvSpPr/>
              <p:nvPr/>
            </p:nvSpPr>
            <p:spPr bwMode="auto">
              <a:xfrm>
                <a:off x="4422" y="268"/>
                <a:ext cx="105" cy="134"/>
              </a:xfrm>
              <a:custGeom>
                <a:avLst/>
                <a:gdLst>
                  <a:gd name="T0" fmla="*/ 46 w 59"/>
                  <a:gd name="T1" fmla="*/ 7 h 75"/>
                  <a:gd name="T2" fmla="*/ 13 w 59"/>
                  <a:gd name="T3" fmla="*/ 53 h 75"/>
                  <a:gd name="T4" fmla="*/ 34 w 59"/>
                  <a:gd name="T5" fmla="*/ 28 h 75"/>
                  <a:gd name="T6" fmla="*/ 46 w 59"/>
                  <a:gd name="T7" fmla="*/ 7 h 75"/>
                </a:gdLst>
                <a:ahLst/>
                <a:cxnLst>
                  <a:cxn ang="0">
                    <a:pos x="T0" y="T1"/>
                  </a:cxn>
                  <a:cxn ang="0">
                    <a:pos x="T2" y="T3"/>
                  </a:cxn>
                  <a:cxn ang="0">
                    <a:pos x="T4" y="T5"/>
                  </a:cxn>
                  <a:cxn ang="0">
                    <a:pos x="T6" y="T7"/>
                  </a:cxn>
                </a:cxnLst>
                <a:rect l="0" t="0" r="r" b="b"/>
                <a:pathLst>
                  <a:path w="59" h="75">
                    <a:moveTo>
                      <a:pt x="46" y="7"/>
                    </a:moveTo>
                    <a:cubicBezTo>
                      <a:pt x="38" y="0"/>
                      <a:pt x="0" y="27"/>
                      <a:pt x="13" y="53"/>
                    </a:cubicBezTo>
                    <a:cubicBezTo>
                      <a:pt x="23" y="75"/>
                      <a:pt x="59" y="38"/>
                      <a:pt x="34" y="28"/>
                    </a:cubicBezTo>
                    <a:cubicBezTo>
                      <a:pt x="34" y="28"/>
                      <a:pt x="53" y="13"/>
                      <a:pt x="46" y="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ḷîḑê"/>
              <p:cNvSpPr/>
              <p:nvPr/>
            </p:nvSpPr>
            <p:spPr bwMode="auto">
              <a:xfrm>
                <a:off x="4515" y="315"/>
                <a:ext cx="55" cy="46"/>
              </a:xfrm>
              <a:custGeom>
                <a:avLst/>
                <a:gdLst>
                  <a:gd name="T0" fmla="*/ 20 w 31"/>
                  <a:gd name="T1" fmla="*/ 23 h 26"/>
                  <a:gd name="T2" fmla="*/ 3 w 31"/>
                  <a:gd name="T3" fmla="*/ 20 h 26"/>
                  <a:gd name="T4" fmla="*/ 11 w 31"/>
                  <a:gd name="T5" fmla="*/ 4 h 26"/>
                  <a:gd name="T6" fmla="*/ 29 w 31"/>
                  <a:gd name="T7" fmla="*/ 7 h 26"/>
                  <a:gd name="T8" fmla="*/ 20 w 31"/>
                  <a:gd name="T9" fmla="*/ 23 h 26"/>
                </a:gdLst>
                <a:ahLst/>
                <a:cxnLst>
                  <a:cxn ang="0">
                    <a:pos x="T0" y="T1"/>
                  </a:cxn>
                  <a:cxn ang="0">
                    <a:pos x="T2" y="T3"/>
                  </a:cxn>
                  <a:cxn ang="0">
                    <a:pos x="T4" y="T5"/>
                  </a:cxn>
                  <a:cxn ang="0">
                    <a:pos x="T6" y="T7"/>
                  </a:cxn>
                  <a:cxn ang="0">
                    <a:pos x="T8" y="T9"/>
                  </a:cxn>
                </a:cxnLst>
                <a:rect l="0" t="0" r="r" b="b"/>
                <a:pathLst>
                  <a:path w="31" h="26">
                    <a:moveTo>
                      <a:pt x="20" y="23"/>
                    </a:moveTo>
                    <a:cubicBezTo>
                      <a:pt x="13" y="26"/>
                      <a:pt x="5" y="25"/>
                      <a:pt x="3" y="20"/>
                    </a:cubicBezTo>
                    <a:cubicBezTo>
                      <a:pt x="0" y="14"/>
                      <a:pt x="4" y="7"/>
                      <a:pt x="11" y="4"/>
                    </a:cubicBezTo>
                    <a:cubicBezTo>
                      <a:pt x="19" y="0"/>
                      <a:pt x="27" y="2"/>
                      <a:pt x="29" y="7"/>
                    </a:cubicBezTo>
                    <a:cubicBezTo>
                      <a:pt x="31" y="13"/>
                      <a:pt x="28" y="20"/>
                      <a:pt x="20" y="2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şḷïḋê"/>
              <p:cNvSpPr/>
              <p:nvPr/>
            </p:nvSpPr>
            <p:spPr bwMode="auto">
              <a:xfrm>
                <a:off x="4524" y="338"/>
                <a:ext cx="48" cy="39"/>
              </a:xfrm>
              <a:custGeom>
                <a:avLst/>
                <a:gdLst>
                  <a:gd name="T0" fmla="*/ 17 w 27"/>
                  <a:gd name="T1" fmla="*/ 19 h 22"/>
                  <a:gd name="T2" fmla="*/ 2 w 27"/>
                  <a:gd name="T3" fmla="*/ 16 h 22"/>
                  <a:gd name="T4" fmla="*/ 10 w 27"/>
                  <a:gd name="T5" fmla="*/ 3 h 22"/>
                  <a:gd name="T6" fmla="*/ 25 w 27"/>
                  <a:gd name="T7" fmla="*/ 6 h 22"/>
                  <a:gd name="T8" fmla="*/ 17 w 27"/>
                  <a:gd name="T9" fmla="*/ 19 h 22"/>
                </a:gdLst>
                <a:ahLst/>
                <a:cxnLst>
                  <a:cxn ang="0">
                    <a:pos x="T0" y="T1"/>
                  </a:cxn>
                  <a:cxn ang="0">
                    <a:pos x="T2" y="T3"/>
                  </a:cxn>
                  <a:cxn ang="0">
                    <a:pos x="T4" y="T5"/>
                  </a:cxn>
                  <a:cxn ang="0">
                    <a:pos x="T6" y="T7"/>
                  </a:cxn>
                  <a:cxn ang="0">
                    <a:pos x="T8" y="T9"/>
                  </a:cxn>
                </a:cxnLst>
                <a:rect l="0" t="0" r="r" b="b"/>
                <a:pathLst>
                  <a:path w="27" h="22">
                    <a:moveTo>
                      <a:pt x="17" y="19"/>
                    </a:moveTo>
                    <a:cubicBezTo>
                      <a:pt x="11" y="22"/>
                      <a:pt x="4" y="20"/>
                      <a:pt x="2" y="16"/>
                    </a:cubicBezTo>
                    <a:cubicBezTo>
                      <a:pt x="0" y="11"/>
                      <a:pt x="4" y="6"/>
                      <a:pt x="10" y="3"/>
                    </a:cubicBezTo>
                    <a:cubicBezTo>
                      <a:pt x="16" y="0"/>
                      <a:pt x="23" y="1"/>
                      <a:pt x="25" y="6"/>
                    </a:cubicBezTo>
                    <a:cubicBezTo>
                      <a:pt x="27" y="10"/>
                      <a:pt x="23" y="16"/>
                      <a:pt x="17" y="1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îšļïďè"/>
              <p:cNvSpPr/>
              <p:nvPr/>
            </p:nvSpPr>
            <p:spPr bwMode="auto">
              <a:xfrm>
                <a:off x="4411" y="315"/>
                <a:ext cx="77" cy="102"/>
              </a:xfrm>
              <a:custGeom>
                <a:avLst/>
                <a:gdLst>
                  <a:gd name="T0" fmla="*/ 39 w 77"/>
                  <a:gd name="T1" fmla="*/ 102 h 102"/>
                  <a:gd name="T2" fmla="*/ 0 w 77"/>
                  <a:gd name="T3" fmla="*/ 18 h 102"/>
                  <a:gd name="T4" fmla="*/ 37 w 77"/>
                  <a:gd name="T5" fmla="*/ 0 h 102"/>
                  <a:gd name="T6" fmla="*/ 77 w 77"/>
                  <a:gd name="T7" fmla="*/ 84 h 102"/>
                  <a:gd name="T8" fmla="*/ 39 w 77"/>
                  <a:gd name="T9" fmla="*/ 102 h 102"/>
                </a:gdLst>
                <a:ahLst/>
                <a:cxnLst>
                  <a:cxn ang="0">
                    <a:pos x="T0" y="T1"/>
                  </a:cxn>
                  <a:cxn ang="0">
                    <a:pos x="T2" y="T3"/>
                  </a:cxn>
                  <a:cxn ang="0">
                    <a:pos x="T4" y="T5"/>
                  </a:cxn>
                  <a:cxn ang="0">
                    <a:pos x="T6" y="T7"/>
                  </a:cxn>
                  <a:cxn ang="0">
                    <a:pos x="T8" y="T9"/>
                  </a:cxn>
                </a:cxnLst>
                <a:rect l="0" t="0" r="r" b="b"/>
                <a:pathLst>
                  <a:path w="77" h="102">
                    <a:moveTo>
                      <a:pt x="39" y="102"/>
                    </a:moveTo>
                    <a:lnTo>
                      <a:pt x="0" y="18"/>
                    </a:lnTo>
                    <a:lnTo>
                      <a:pt x="37" y="0"/>
                    </a:lnTo>
                    <a:lnTo>
                      <a:pt x="77" y="84"/>
                    </a:lnTo>
                    <a:lnTo>
                      <a:pt x="39"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ľîḓé"/>
              <p:cNvSpPr/>
              <p:nvPr/>
            </p:nvSpPr>
            <p:spPr bwMode="auto">
              <a:xfrm>
                <a:off x="3300" y="265"/>
                <a:ext cx="116" cy="127"/>
              </a:xfrm>
              <a:custGeom>
                <a:avLst/>
                <a:gdLst>
                  <a:gd name="T0" fmla="*/ 10 w 65"/>
                  <a:gd name="T1" fmla="*/ 50 h 71"/>
                  <a:gd name="T2" fmla="*/ 52 w 65"/>
                  <a:gd name="T3" fmla="*/ 53 h 71"/>
                  <a:gd name="T4" fmla="*/ 54 w 65"/>
                  <a:gd name="T5" fmla="*/ 11 h 71"/>
                  <a:gd name="T6" fmla="*/ 12 w 65"/>
                  <a:gd name="T7" fmla="*/ 12 h 71"/>
                  <a:gd name="T8" fmla="*/ 10 w 65"/>
                  <a:gd name="T9" fmla="*/ 50 h 71"/>
                </a:gdLst>
                <a:ahLst/>
                <a:cxnLst>
                  <a:cxn ang="0">
                    <a:pos x="T0" y="T1"/>
                  </a:cxn>
                  <a:cxn ang="0">
                    <a:pos x="T2" y="T3"/>
                  </a:cxn>
                  <a:cxn ang="0">
                    <a:pos x="T4" y="T5"/>
                  </a:cxn>
                  <a:cxn ang="0">
                    <a:pos x="T6" y="T7"/>
                  </a:cxn>
                  <a:cxn ang="0">
                    <a:pos x="T8" y="T9"/>
                  </a:cxn>
                </a:cxnLst>
                <a:rect l="0" t="0" r="r" b="b"/>
                <a:pathLst>
                  <a:path w="65" h="71">
                    <a:moveTo>
                      <a:pt x="10" y="50"/>
                    </a:moveTo>
                    <a:cubicBezTo>
                      <a:pt x="23" y="71"/>
                      <a:pt x="39" y="64"/>
                      <a:pt x="52" y="53"/>
                    </a:cubicBezTo>
                    <a:cubicBezTo>
                      <a:pt x="64" y="41"/>
                      <a:pt x="65" y="22"/>
                      <a:pt x="54" y="11"/>
                    </a:cubicBezTo>
                    <a:cubicBezTo>
                      <a:pt x="43" y="0"/>
                      <a:pt x="25" y="0"/>
                      <a:pt x="12" y="12"/>
                    </a:cubicBezTo>
                    <a:cubicBezTo>
                      <a:pt x="0" y="24"/>
                      <a:pt x="2" y="37"/>
                      <a:pt x="10" y="50"/>
                    </a:cubicBez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ŝḷiḑè"/>
              <p:cNvSpPr/>
              <p:nvPr/>
            </p:nvSpPr>
            <p:spPr bwMode="auto">
              <a:xfrm>
                <a:off x="3287" y="266"/>
                <a:ext cx="59" cy="61"/>
              </a:xfrm>
              <a:custGeom>
                <a:avLst/>
                <a:gdLst>
                  <a:gd name="T0" fmla="*/ 8 w 33"/>
                  <a:gd name="T1" fmla="*/ 26 h 34"/>
                  <a:gd name="T2" fmla="*/ 28 w 33"/>
                  <a:gd name="T3" fmla="*/ 29 h 34"/>
                  <a:gd name="T4" fmla="*/ 26 w 33"/>
                  <a:gd name="T5" fmla="*/ 9 h 34"/>
                  <a:gd name="T6" fmla="*/ 5 w 33"/>
                  <a:gd name="T7" fmla="*/ 5 h 34"/>
                  <a:gd name="T8" fmla="*/ 8 w 33"/>
                  <a:gd name="T9" fmla="*/ 26 h 34"/>
                </a:gdLst>
                <a:ahLst/>
                <a:cxnLst>
                  <a:cxn ang="0">
                    <a:pos x="T0" y="T1"/>
                  </a:cxn>
                  <a:cxn ang="0">
                    <a:pos x="T2" y="T3"/>
                  </a:cxn>
                  <a:cxn ang="0">
                    <a:pos x="T4" y="T5"/>
                  </a:cxn>
                  <a:cxn ang="0">
                    <a:pos x="T6" y="T7"/>
                  </a:cxn>
                  <a:cxn ang="0">
                    <a:pos x="T8" y="T9"/>
                  </a:cxn>
                </a:cxnLst>
                <a:rect l="0" t="0" r="r" b="b"/>
                <a:pathLst>
                  <a:path w="33" h="34">
                    <a:moveTo>
                      <a:pt x="8" y="26"/>
                    </a:moveTo>
                    <a:cubicBezTo>
                      <a:pt x="14" y="32"/>
                      <a:pt x="24" y="34"/>
                      <a:pt x="28" y="29"/>
                    </a:cubicBezTo>
                    <a:cubicBezTo>
                      <a:pt x="33" y="25"/>
                      <a:pt x="32" y="15"/>
                      <a:pt x="26" y="9"/>
                    </a:cubicBezTo>
                    <a:cubicBezTo>
                      <a:pt x="19" y="2"/>
                      <a:pt x="10" y="0"/>
                      <a:pt x="5" y="5"/>
                    </a:cubicBezTo>
                    <a:cubicBezTo>
                      <a:pt x="0" y="10"/>
                      <a:pt x="2" y="19"/>
                      <a:pt x="8" y="26"/>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ṣḷïďê"/>
              <p:cNvSpPr/>
              <p:nvPr/>
            </p:nvSpPr>
            <p:spPr bwMode="auto">
              <a:xfrm>
                <a:off x="3287" y="238"/>
                <a:ext cx="115" cy="80"/>
              </a:xfrm>
              <a:custGeom>
                <a:avLst/>
                <a:gdLst>
                  <a:gd name="T0" fmla="*/ 62 w 64"/>
                  <a:gd name="T1" fmla="*/ 45 h 45"/>
                  <a:gd name="T2" fmla="*/ 15 w 64"/>
                  <a:gd name="T3" fmla="*/ 12 h 45"/>
                  <a:gd name="T4" fmla="*/ 38 w 64"/>
                  <a:gd name="T5" fmla="*/ 35 h 45"/>
                  <a:gd name="T6" fmla="*/ 33 w 64"/>
                  <a:gd name="T7" fmla="*/ 18 h 45"/>
                </a:gdLst>
                <a:ahLst/>
                <a:cxnLst>
                  <a:cxn ang="0">
                    <a:pos x="T0" y="T1"/>
                  </a:cxn>
                  <a:cxn ang="0">
                    <a:pos x="T2" y="T3"/>
                  </a:cxn>
                  <a:cxn ang="0">
                    <a:pos x="T4" y="T5"/>
                  </a:cxn>
                  <a:cxn ang="0">
                    <a:pos x="T6" y="T7"/>
                  </a:cxn>
                </a:cxnLst>
                <a:rect l="0" t="0" r="r" b="b"/>
                <a:pathLst>
                  <a:path w="64" h="45">
                    <a:moveTo>
                      <a:pt x="62" y="45"/>
                    </a:moveTo>
                    <a:cubicBezTo>
                      <a:pt x="64" y="25"/>
                      <a:pt x="30" y="0"/>
                      <a:pt x="15" y="12"/>
                    </a:cubicBezTo>
                    <a:cubicBezTo>
                      <a:pt x="0" y="23"/>
                      <a:pt x="27" y="44"/>
                      <a:pt x="38" y="35"/>
                    </a:cubicBezTo>
                    <a:cubicBezTo>
                      <a:pt x="47" y="28"/>
                      <a:pt x="33" y="18"/>
                      <a:pt x="33" y="18"/>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ľîḍé"/>
              <p:cNvSpPr/>
              <p:nvPr/>
            </p:nvSpPr>
            <p:spPr bwMode="auto">
              <a:xfrm>
                <a:off x="3334" y="240"/>
                <a:ext cx="115" cy="146"/>
              </a:xfrm>
              <a:custGeom>
                <a:avLst/>
                <a:gdLst>
                  <a:gd name="T0" fmla="*/ 9 w 64"/>
                  <a:gd name="T1" fmla="*/ 9 h 82"/>
                  <a:gd name="T2" fmla="*/ 45 w 64"/>
                  <a:gd name="T3" fmla="*/ 64 h 82"/>
                  <a:gd name="T4" fmla="*/ 18 w 64"/>
                  <a:gd name="T5" fmla="*/ 34 h 82"/>
                  <a:gd name="T6" fmla="*/ 9 w 64"/>
                  <a:gd name="T7" fmla="*/ 9 h 82"/>
                </a:gdLst>
                <a:ahLst/>
                <a:cxnLst>
                  <a:cxn ang="0">
                    <a:pos x="T0" y="T1"/>
                  </a:cxn>
                  <a:cxn ang="0">
                    <a:pos x="T2" y="T3"/>
                  </a:cxn>
                  <a:cxn ang="0">
                    <a:pos x="T4" y="T5"/>
                  </a:cxn>
                  <a:cxn ang="0">
                    <a:pos x="T6" y="T7"/>
                  </a:cxn>
                </a:cxnLst>
                <a:rect l="0" t="0" r="r" b="b"/>
                <a:pathLst>
                  <a:path w="64" h="82">
                    <a:moveTo>
                      <a:pt x="9" y="9"/>
                    </a:moveTo>
                    <a:cubicBezTo>
                      <a:pt x="26" y="0"/>
                      <a:pt x="64" y="47"/>
                      <a:pt x="45" y="64"/>
                    </a:cubicBezTo>
                    <a:cubicBezTo>
                      <a:pt x="25" y="82"/>
                      <a:pt x="2" y="49"/>
                      <a:pt x="18" y="34"/>
                    </a:cubicBezTo>
                    <a:cubicBezTo>
                      <a:pt x="18" y="34"/>
                      <a:pt x="0" y="14"/>
                      <a:pt x="9" y="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íŝliḓê"/>
              <p:cNvSpPr/>
              <p:nvPr/>
            </p:nvSpPr>
            <p:spPr bwMode="auto">
              <a:xfrm>
                <a:off x="3278" y="293"/>
                <a:ext cx="58" cy="49"/>
              </a:xfrm>
              <a:custGeom>
                <a:avLst/>
                <a:gdLst>
                  <a:gd name="T0" fmla="*/ 11 w 32"/>
                  <a:gd name="T1" fmla="*/ 24 h 27"/>
                  <a:gd name="T2" fmla="*/ 30 w 32"/>
                  <a:gd name="T3" fmla="*/ 21 h 27"/>
                  <a:gd name="T4" fmla="*/ 21 w 32"/>
                  <a:gd name="T5" fmla="*/ 4 h 27"/>
                  <a:gd name="T6" fmla="*/ 3 w 32"/>
                  <a:gd name="T7" fmla="*/ 7 h 27"/>
                  <a:gd name="T8" fmla="*/ 11 w 32"/>
                  <a:gd name="T9" fmla="*/ 24 h 27"/>
                </a:gdLst>
                <a:ahLst/>
                <a:cxnLst>
                  <a:cxn ang="0">
                    <a:pos x="T0" y="T1"/>
                  </a:cxn>
                  <a:cxn ang="0">
                    <a:pos x="T2" y="T3"/>
                  </a:cxn>
                  <a:cxn ang="0">
                    <a:pos x="T4" y="T5"/>
                  </a:cxn>
                  <a:cxn ang="0">
                    <a:pos x="T6" y="T7"/>
                  </a:cxn>
                  <a:cxn ang="0">
                    <a:pos x="T8" y="T9"/>
                  </a:cxn>
                </a:cxnLst>
                <a:rect l="0" t="0" r="r" b="b"/>
                <a:pathLst>
                  <a:path w="32" h="27">
                    <a:moveTo>
                      <a:pt x="11" y="24"/>
                    </a:moveTo>
                    <a:cubicBezTo>
                      <a:pt x="19" y="27"/>
                      <a:pt x="27" y="26"/>
                      <a:pt x="30" y="21"/>
                    </a:cubicBezTo>
                    <a:cubicBezTo>
                      <a:pt x="32" y="15"/>
                      <a:pt x="29" y="8"/>
                      <a:pt x="21" y="4"/>
                    </a:cubicBezTo>
                    <a:cubicBezTo>
                      <a:pt x="14" y="0"/>
                      <a:pt x="5" y="1"/>
                      <a:pt x="3" y="7"/>
                    </a:cubicBezTo>
                    <a:cubicBezTo>
                      <a:pt x="0" y="12"/>
                      <a:pt x="4" y="20"/>
                      <a:pt x="11" y="24"/>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šļïḑè"/>
              <p:cNvSpPr/>
              <p:nvPr/>
            </p:nvSpPr>
            <p:spPr bwMode="auto">
              <a:xfrm>
                <a:off x="3276" y="317"/>
                <a:ext cx="51" cy="41"/>
              </a:xfrm>
              <a:custGeom>
                <a:avLst/>
                <a:gdLst>
                  <a:gd name="T0" fmla="*/ 10 w 28"/>
                  <a:gd name="T1" fmla="*/ 20 h 23"/>
                  <a:gd name="T2" fmla="*/ 25 w 28"/>
                  <a:gd name="T3" fmla="*/ 17 h 23"/>
                  <a:gd name="T4" fmla="*/ 18 w 28"/>
                  <a:gd name="T5" fmla="*/ 3 h 23"/>
                  <a:gd name="T6" fmla="*/ 2 w 28"/>
                  <a:gd name="T7" fmla="*/ 6 h 23"/>
                  <a:gd name="T8" fmla="*/ 10 w 28"/>
                  <a:gd name="T9" fmla="*/ 20 h 23"/>
                </a:gdLst>
                <a:ahLst/>
                <a:cxnLst>
                  <a:cxn ang="0">
                    <a:pos x="T0" y="T1"/>
                  </a:cxn>
                  <a:cxn ang="0">
                    <a:pos x="T2" y="T3"/>
                  </a:cxn>
                  <a:cxn ang="0">
                    <a:pos x="T4" y="T5"/>
                  </a:cxn>
                  <a:cxn ang="0">
                    <a:pos x="T6" y="T7"/>
                  </a:cxn>
                  <a:cxn ang="0">
                    <a:pos x="T8" y="T9"/>
                  </a:cxn>
                </a:cxnLst>
                <a:rect l="0" t="0" r="r" b="b"/>
                <a:pathLst>
                  <a:path w="28" h="23">
                    <a:moveTo>
                      <a:pt x="10" y="20"/>
                    </a:moveTo>
                    <a:cubicBezTo>
                      <a:pt x="16" y="23"/>
                      <a:pt x="23" y="22"/>
                      <a:pt x="25" y="17"/>
                    </a:cubicBezTo>
                    <a:cubicBezTo>
                      <a:pt x="28" y="13"/>
                      <a:pt x="24" y="6"/>
                      <a:pt x="18" y="3"/>
                    </a:cubicBezTo>
                    <a:cubicBezTo>
                      <a:pt x="12" y="0"/>
                      <a:pt x="5" y="1"/>
                      <a:pt x="2" y="6"/>
                    </a:cubicBezTo>
                    <a:cubicBezTo>
                      <a:pt x="0" y="10"/>
                      <a:pt x="3" y="17"/>
                      <a:pt x="10" y="2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îṣḷiďê"/>
              <p:cNvSpPr/>
              <p:nvPr/>
            </p:nvSpPr>
            <p:spPr bwMode="auto">
              <a:xfrm>
                <a:off x="3362" y="297"/>
                <a:ext cx="85" cy="105"/>
              </a:xfrm>
              <a:custGeom>
                <a:avLst/>
                <a:gdLst>
                  <a:gd name="T0" fmla="*/ 38 w 85"/>
                  <a:gd name="T1" fmla="*/ 105 h 105"/>
                  <a:gd name="T2" fmla="*/ 85 w 85"/>
                  <a:gd name="T3" fmla="*/ 20 h 105"/>
                  <a:gd name="T4" fmla="*/ 45 w 85"/>
                  <a:gd name="T5" fmla="*/ 0 h 105"/>
                  <a:gd name="T6" fmla="*/ 0 w 85"/>
                  <a:gd name="T7" fmla="*/ 86 h 105"/>
                  <a:gd name="T8" fmla="*/ 38 w 85"/>
                  <a:gd name="T9" fmla="*/ 105 h 105"/>
                </a:gdLst>
                <a:ahLst/>
                <a:cxnLst>
                  <a:cxn ang="0">
                    <a:pos x="T0" y="T1"/>
                  </a:cxn>
                  <a:cxn ang="0">
                    <a:pos x="T2" y="T3"/>
                  </a:cxn>
                  <a:cxn ang="0">
                    <a:pos x="T4" y="T5"/>
                  </a:cxn>
                  <a:cxn ang="0">
                    <a:pos x="T6" y="T7"/>
                  </a:cxn>
                  <a:cxn ang="0">
                    <a:pos x="T8" y="T9"/>
                  </a:cxn>
                </a:cxnLst>
                <a:rect l="0" t="0" r="r" b="b"/>
                <a:pathLst>
                  <a:path w="85" h="105">
                    <a:moveTo>
                      <a:pt x="38" y="105"/>
                    </a:moveTo>
                    <a:lnTo>
                      <a:pt x="85" y="20"/>
                    </a:lnTo>
                    <a:lnTo>
                      <a:pt x="45" y="0"/>
                    </a:lnTo>
                    <a:lnTo>
                      <a:pt x="0" y="86"/>
                    </a:lnTo>
                    <a:lnTo>
                      <a:pt x="38"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iṩlídé"/>
              <p:cNvSpPr/>
              <p:nvPr/>
            </p:nvSpPr>
            <p:spPr bwMode="auto">
              <a:xfrm>
                <a:off x="3384" y="302"/>
                <a:ext cx="1084" cy="351"/>
              </a:xfrm>
              <a:custGeom>
                <a:avLst/>
                <a:gdLst>
                  <a:gd name="T0" fmla="*/ 1084 w 1084"/>
                  <a:gd name="T1" fmla="*/ 120 h 351"/>
                  <a:gd name="T2" fmla="*/ 754 w 1084"/>
                  <a:gd name="T3" fmla="*/ 261 h 351"/>
                  <a:gd name="T4" fmla="*/ 695 w 1084"/>
                  <a:gd name="T5" fmla="*/ 286 h 351"/>
                  <a:gd name="T6" fmla="*/ 548 w 1084"/>
                  <a:gd name="T7" fmla="*/ 349 h 351"/>
                  <a:gd name="T8" fmla="*/ 547 w 1084"/>
                  <a:gd name="T9" fmla="*/ 351 h 351"/>
                  <a:gd name="T10" fmla="*/ 545 w 1084"/>
                  <a:gd name="T11" fmla="*/ 351 h 351"/>
                  <a:gd name="T12" fmla="*/ 545 w 1084"/>
                  <a:gd name="T13" fmla="*/ 351 h 351"/>
                  <a:gd name="T14" fmla="*/ 543 w 1084"/>
                  <a:gd name="T15" fmla="*/ 349 h 351"/>
                  <a:gd name="T16" fmla="*/ 0 w 1084"/>
                  <a:gd name="T17" fmla="*/ 100 h 351"/>
                  <a:gd name="T18" fmla="*/ 52 w 1084"/>
                  <a:gd name="T19" fmla="*/ 0 h 351"/>
                  <a:gd name="T20" fmla="*/ 550 w 1084"/>
                  <a:gd name="T21" fmla="*/ 190 h 351"/>
                  <a:gd name="T22" fmla="*/ 1038 w 1084"/>
                  <a:gd name="T23" fmla="*/ 18 h 351"/>
                  <a:gd name="T24" fmla="*/ 1084 w 1084"/>
                  <a:gd name="T25" fmla="*/ 12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4" h="351">
                    <a:moveTo>
                      <a:pt x="1084" y="120"/>
                    </a:moveTo>
                    <a:lnTo>
                      <a:pt x="754" y="261"/>
                    </a:lnTo>
                    <a:lnTo>
                      <a:pt x="695" y="286"/>
                    </a:lnTo>
                    <a:lnTo>
                      <a:pt x="548" y="349"/>
                    </a:lnTo>
                    <a:lnTo>
                      <a:pt x="547" y="351"/>
                    </a:lnTo>
                    <a:lnTo>
                      <a:pt x="545" y="351"/>
                    </a:lnTo>
                    <a:lnTo>
                      <a:pt x="545" y="351"/>
                    </a:lnTo>
                    <a:lnTo>
                      <a:pt x="543" y="349"/>
                    </a:lnTo>
                    <a:lnTo>
                      <a:pt x="0" y="100"/>
                    </a:lnTo>
                    <a:lnTo>
                      <a:pt x="52" y="0"/>
                    </a:lnTo>
                    <a:lnTo>
                      <a:pt x="550" y="190"/>
                    </a:lnTo>
                    <a:lnTo>
                      <a:pt x="1038" y="18"/>
                    </a:lnTo>
                    <a:lnTo>
                      <a:pt x="1084" y="12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ṧḻîďê"/>
              <p:cNvSpPr/>
              <p:nvPr/>
            </p:nvSpPr>
            <p:spPr bwMode="auto">
              <a:xfrm>
                <a:off x="4015" y="1345"/>
                <a:ext cx="104" cy="91"/>
              </a:xfrm>
              <a:custGeom>
                <a:avLst/>
                <a:gdLst>
                  <a:gd name="T0" fmla="*/ 47 w 58"/>
                  <a:gd name="T1" fmla="*/ 0 h 51"/>
                  <a:gd name="T2" fmla="*/ 10 w 58"/>
                  <a:gd name="T3" fmla="*/ 0 h 51"/>
                  <a:gd name="T4" fmla="*/ 0 w 58"/>
                  <a:gd name="T5" fmla="*/ 9 h 51"/>
                  <a:gd name="T6" fmla="*/ 1 w 58"/>
                  <a:gd name="T7" fmla="*/ 41 h 51"/>
                  <a:gd name="T8" fmla="*/ 10 w 58"/>
                  <a:gd name="T9" fmla="*/ 51 h 51"/>
                  <a:gd name="T10" fmla="*/ 48 w 58"/>
                  <a:gd name="T11" fmla="*/ 51 h 51"/>
                  <a:gd name="T12" fmla="*/ 58 w 58"/>
                  <a:gd name="T13" fmla="*/ 41 h 51"/>
                  <a:gd name="T14" fmla="*/ 56 w 58"/>
                  <a:gd name="T15" fmla="*/ 9 h 51"/>
                  <a:gd name="T16" fmla="*/ 47 w 5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1">
                    <a:moveTo>
                      <a:pt x="47" y="0"/>
                    </a:moveTo>
                    <a:cubicBezTo>
                      <a:pt x="10" y="0"/>
                      <a:pt x="10" y="0"/>
                      <a:pt x="10" y="0"/>
                    </a:cubicBezTo>
                    <a:cubicBezTo>
                      <a:pt x="5" y="0"/>
                      <a:pt x="0" y="3"/>
                      <a:pt x="0" y="9"/>
                    </a:cubicBezTo>
                    <a:cubicBezTo>
                      <a:pt x="1" y="41"/>
                      <a:pt x="1" y="41"/>
                      <a:pt x="1" y="41"/>
                    </a:cubicBezTo>
                    <a:cubicBezTo>
                      <a:pt x="1" y="47"/>
                      <a:pt x="5" y="51"/>
                      <a:pt x="10" y="51"/>
                    </a:cubicBezTo>
                    <a:cubicBezTo>
                      <a:pt x="48" y="51"/>
                      <a:pt x="48" y="51"/>
                      <a:pt x="48" y="51"/>
                    </a:cubicBezTo>
                    <a:cubicBezTo>
                      <a:pt x="54" y="51"/>
                      <a:pt x="58" y="47"/>
                      <a:pt x="58" y="41"/>
                    </a:cubicBezTo>
                    <a:cubicBezTo>
                      <a:pt x="56" y="9"/>
                      <a:pt x="56" y="9"/>
                      <a:pt x="56" y="9"/>
                    </a:cubicBezTo>
                    <a:cubicBezTo>
                      <a:pt x="56" y="3"/>
                      <a:pt x="52" y="0"/>
                      <a:pt x="4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sḻïde"/>
              <p:cNvSpPr/>
              <p:nvPr/>
            </p:nvSpPr>
            <p:spPr bwMode="auto">
              <a:xfrm>
                <a:off x="4027" y="1406"/>
                <a:ext cx="162" cy="27"/>
              </a:xfrm>
              <a:custGeom>
                <a:avLst/>
                <a:gdLst>
                  <a:gd name="T0" fmla="*/ 7 w 90"/>
                  <a:gd name="T1" fmla="*/ 0 h 15"/>
                  <a:gd name="T2" fmla="*/ 83 w 90"/>
                  <a:gd name="T3" fmla="*/ 0 h 15"/>
                  <a:gd name="T4" fmla="*/ 90 w 90"/>
                  <a:gd name="T5" fmla="*/ 7 h 15"/>
                  <a:gd name="T6" fmla="*/ 90 w 90"/>
                  <a:gd name="T7" fmla="*/ 8 h 15"/>
                  <a:gd name="T8" fmla="*/ 83 w 90"/>
                  <a:gd name="T9" fmla="*/ 15 h 15"/>
                  <a:gd name="T10" fmla="*/ 7 w 90"/>
                  <a:gd name="T11" fmla="*/ 15 h 15"/>
                  <a:gd name="T12" fmla="*/ 0 w 90"/>
                  <a:gd name="T13" fmla="*/ 8 h 15"/>
                  <a:gd name="T14" fmla="*/ 0 w 90"/>
                  <a:gd name="T15" fmla="*/ 7 h 15"/>
                  <a:gd name="T16" fmla="*/ 7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7" y="0"/>
                    </a:moveTo>
                    <a:cubicBezTo>
                      <a:pt x="83" y="0"/>
                      <a:pt x="83" y="0"/>
                      <a:pt x="83" y="0"/>
                    </a:cubicBezTo>
                    <a:cubicBezTo>
                      <a:pt x="87" y="0"/>
                      <a:pt x="90" y="3"/>
                      <a:pt x="90" y="7"/>
                    </a:cubicBezTo>
                    <a:cubicBezTo>
                      <a:pt x="90" y="8"/>
                      <a:pt x="90" y="8"/>
                      <a:pt x="90" y="8"/>
                    </a:cubicBezTo>
                    <a:cubicBezTo>
                      <a:pt x="90" y="12"/>
                      <a:pt x="87" y="15"/>
                      <a:pt x="83" y="15"/>
                    </a:cubicBezTo>
                    <a:cubicBezTo>
                      <a:pt x="7" y="15"/>
                      <a:pt x="7" y="15"/>
                      <a:pt x="7" y="15"/>
                    </a:cubicBezTo>
                    <a:cubicBezTo>
                      <a:pt x="3" y="15"/>
                      <a:pt x="0" y="12"/>
                      <a:pt x="0" y="8"/>
                    </a:cubicBezTo>
                    <a:cubicBezTo>
                      <a:pt x="0" y="7"/>
                      <a:pt x="0" y="7"/>
                      <a:pt x="0" y="7"/>
                    </a:cubicBezTo>
                    <a:cubicBezTo>
                      <a:pt x="0" y="3"/>
                      <a:pt x="3" y="0"/>
                      <a:pt x="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ṣḻïḑé"/>
              <p:cNvSpPr/>
              <p:nvPr/>
            </p:nvSpPr>
            <p:spPr bwMode="auto">
              <a:xfrm>
                <a:off x="4058" y="1356"/>
                <a:ext cx="132" cy="64"/>
              </a:xfrm>
              <a:custGeom>
                <a:avLst/>
                <a:gdLst>
                  <a:gd name="T0" fmla="*/ 74 w 74"/>
                  <a:gd name="T1" fmla="*/ 36 h 36"/>
                  <a:gd name="T2" fmla="*/ 74 w 74"/>
                  <a:gd name="T3" fmla="*/ 34 h 36"/>
                  <a:gd name="T4" fmla="*/ 41 w 74"/>
                  <a:gd name="T5" fmla="*/ 0 h 36"/>
                  <a:gd name="T6" fmla="*/ 33 w 74"/>
                  <a:gd name="T7" fmla="*/ 0 h 36"/>
                  <a:gd name="T8" fmla="*/ 0 w 74"/>
                  <a:gd name="T9" fmla="*/ 34 h 36"/>
                  <a:gd name="T10" fmla="*/ 0 w 74"/>
                  <a:gd name="T11" fmla="*/ 36 h 36"/>
                  <a:gd name="T12" fmla="*/ 74 w 7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74" y="36"/>
                    </a:moveTo>
                    <a:cubicBezTo>
                      <a:pt x="74" y="34"/>
                      <a:pt x="74" y="34"/>
                      <a:pt x="74" y="34"/>
                    </a:cubicBezTo>
                    <a:cubicBezTo>
                      <a:pt x="74" y="15"/>
                      <a:pt x="59" y="0"/>
                      <a:pt x="41" y="0"/>
                    </a:cubicBezTo>
                    <a:cubicBezTo>
                      <a:pt x="33" y="0"/>
                      <a:pt x="33" y="0"/>
                      <a:pt x="33" y="0"/>
                    </a:cubicBezTo>
                    <a:cubicBezTo>
                      <a:pt x="15" y="0"/>
                      <a:pt x="0" y="15"/>
                      <a:pt x="0" y="34"/>
                    </a:cubicBezTo>
                    <a:cubicBezTo>
                      <a:pt x="0" y="36"/>
                      <a:pt x="0" y="36"/>
                      <a:pt x="0" y="36"/>
                    </a:cubicBezTo>
                    <a:lnTo>
                      <a:pt x="74" y="3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ŝ1îdè"/>
              <p:cNvSpPr/>
              <p:nvPr/>
            </p:nvSpPr>
            <p:spPr bwMode="auto">
              <a:xfrm>
                <a:off x="4081" y="1359"/>
                <a:ext cx="90" cy="47"/>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ṧ1îḍê"/>
              <p:cNvSpPr/>
              <p:nvPr/>
            </p:nvSpPr>
            <p:spPr bwMode="auto">
              <a:xfrm>
                <a:off x="4149" y="1374"/>
                <a:ext cx="11" cy="5"/>
              </a:xfrm>
              <a:custGeom>
                <a:avLst/>
                <a:gdLst>
                  <a:gd name="T0" fmla="*/ 6 w 6"/>
                  <a:gd name="T1" fmla="*/ 3 h 3"/>
                  <a:gd name="T2" fmla="*/ 0 w 6"/>
                  <a:gd name="T3" fmla="*/ 0 h 3"/>
                </a:gdLst>
                <a:ahLst/>
                <a:cxnLst>
                  <a:cxn ang="0">
                    <a:pos x="T0" y="T1"/>
                  </a:cxn>
                  <a:cxn ang="0">
                    <a:pos x="T2" y="T3"/>
                  </a:cxn>
                </a:cxnLst>
                <a:rect l="0" t="0" r="r" b="b"/>
                <a:pathLst>
                  <a:path w="6" h="3">
                    <a:moveTo>
                      <a:pt x="6" y="3"/>
                    </a:moveTo>
                    <a:cubicBezTo>
                      <a:pt x="5" y="2"/>
                      <a:pt x="3" y="1"/>
                      <a:pt x="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sļîdê"/>
              <p:cNvSpPr/>
              <p:nvPr/>
            </p:nvSpPr>
            <p:spPr bwMode="auto">
              <a:xfrm>
                <a:off x="4142" y="1367"/>
                <a:ext cx="23" cy="18"/>
              </a:xfrm>
              <a:custGeom>
                <a:avLst/>
                <a:gdLst>
                  <a:gd name="T0" fmla="*/ 12 w 13"/>
                  <a:gd name="T1" fmla="*/ 6 h 10"/>
                  <a:gd name="T2" fmla="*/ 6 w 13"/>
                  <a:gd name="T3" fmla="*/ 2 h 10"/>
                  <a:gd name="T4" fmla="*/ 3 w 13"/>
                  <a:gd name="T5" fmla="*/ 6 h 10"/>
                  <a:gd name="T6" fmla="*/ 9 w 13"/>
                  <a:gd name="T7" fmla="*/ 9 h 10"/>
                  <a:gd name="T8" fmla="*/ 12 w 13"/>
                  <a:gd name="T9" fmla="*/ 9 h 10"/>
                  <a:gd name="T10" fmla="*/ 12 w 13"/>
                  <a:gd name="T11" fmla="*/ 6 h 10"/>
                </a:gdLst>
                <a:ahLst/>
                <a:cxnLst>
                  <a:cxn ang="0">
                    <a:pos x="T0" y="T1"/>
                  </a:cxn>
                  <a:cxn ang="0">
                    <a:pos x="T2" y="T3"/>
                  </a:cxn>
                  <a:cxn ang="0">
                    <a:pos x="T4" y="T5"/>
                  </a:cxn>
                  <a:cxn ang="0">
                    <a:pos x="T6" y="T7"/>
                  </a:cxn>
                  <a:cxn ang="0">
                    <a:pos x="T8" y="T9"/>
                  </a:cxn>
                  <a:cxn ang="0">
                    <a:pos x="T10" y="T11"/>
                  </a:cxn>
                </a:cxnLst>
                <a:rect l="0" t="0" r="r" b="b"/>
                <a:pathLst>
                  <a:path w="13" h="10">
                    <a:moveTo>
                      <a:pt x="12" y="6"/>
                    </a:moveTo>
                    <a:cubicBezTo>
                      <a:pt x="10" y="4"/>
                      <a:pt x="8" y="3"/>
                      <a:pt x="6" y="2"/>
                    </a:cubicBezTo>
                    <a:cubicBezTo>
                      <a:pt x="3" y="0"/>
                      <a:pt x="0" y="5"/>
                      <a:pt x="3" y="6"/>
                    </a:cubicBezTo>
                    <a:cubicBezTo>
                      <a:pt x="5" y="7"/>
                      <a:pt x="7" y="8"/>
                      <a:pt x="9" y="9"/>
                    </a:cubicBezTo>
                    <a:cubicBezTo>
                      <a:pt x="10" y="10"/>
                      <a:pt x="11" y="10"/>
                      <a:pt x="12" y="9"/>
                    </a:cubicBezTo>
                    <a:cubicBezTo>
                      <a:pt x="13" y="8"/>
                      <a:pt x="13" y="7"/>
                      <a:pt x="12" y="6"/>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ïŝ1îdé"/>
              <p:cNvSpPr/>
              <p:nvPr/>
            </p:nvSpPr>
            <p:spPr bwMode="auto">
              <a:xfrm>
                <a:off x="4015" y="1420"/>
                <a:ext cx="175" cy="16"/>
              </a:xfrm>
              <a:custGeom>
                <a:avLst/>
                <a:gdLst>
                  <a:gd name="T0" fmla="*/ 1 w 98"/>
                  <a:gd name="T1" fmla="*/ 9 h 9"/>
                  <a:gd name="T2" fmla="*/ 96 w 98"/>
                  <a:gd name="T3" fmla="*/ 9 h 9"/>
                  <a:gd name="T4" fmla="*/ 98 w 98"/>
                  <a:gd name="T5" fmla="*/ 7 h 9"/>
                  <a:gd name="T6" fmla="*/ 98 w 98"/>
                  <a:gd name="T7" fmla="*/ 2 h 9"/>
                  <a:gd name="T8" fmla="*/ 96 w 98"/>
                  <a:gd name="T9" fmla="*/ 0 h 9"/>
                  <a:gd name="T10" fmla="*/ 1 w 98"/>
                  <a:gd name="T11" fmla="*/ 0 h 9"/>
                  <a:gd name="T12" fmla="*/ 0 w 98"/>
                  <a:gd name="T13" fmla="*/ 2 h 9"/>
                  <a:gd name="T14" fmla="*/ 0 w 98"/>
                  <a:gd name="T15" fmla="*/ 7 h 9"/>
                  <a:gd name="T16" fmla="*/ 1 w 9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
                    <a:moveTo>
                      <a:pt x="1" y="9"/>
                    </a:moveTo>
                    <a:cubicBezTo>
                      <a:pt x="96" y="9"/>
                      <a:pt x="96" y="9"/>
                      <a:pt x="96" y="9"/>
                    </a:cubicBezTo>
                    <a:cubicBezTo>
                      <a:pt x="97" y="9"/>
                      <a:pt x="98" y="8"/>
                      <a:pt x="98" y="7"/>
                    </a:cubicBezTo>
                    <a:cubicBezTo>
                      <a:pt x="98" y="2"/>
                      <a:pt x="98" y="2"/>
                      <a:pt x="98" y="2"/>
                    </a:cubicBezTo>
                    <a:cubicBezTo>
                      <a:pt x="98" y="0"/>
                      <a:pt x="97" y="0"/>
                      <a:pt x="96" y="0"/>
                    </a:cubicBezTo>
                    <a:cubicBezTo>
                      <a:pt x="1" y="0"/>
                      <a:pt x="1" y="0"/>
                      <a:pt x="1" y="0"/>
                    </a:cubicBezTo>
                    <a:cubicBezTo>
                      <a:pt x="0" y="0"/>
                      <a:pt x="0" y="0"/>
                      <a:pt x="0" y="2"/>
                    </a:cubicBezTo>
                    <a:cubicBezTo>
                      <a:pt x="0" y="7"/>
                      <a:pt x="0" y="7"/>
                      <a:pt x="0" y="7"/>
                    </a:cubicBezTo>
                    <a:cubicBezTo>
                      <a:pt x="0" y="8"/>
                      <a:pt x="0" y="9"/>
                      <a:pt x="1"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šľîḓè"/>
              <p:cNvSpPr/>
              <p:nvPr/>
            </p:nvSpPr>
            <p:spPr bwMode="auto">
              <a:xfrm>
                <a:off x="3746" y="1345"/>
                <a:ext cx="102" cy="91"/>
              </a:xfrm>
              <a:custGeom>
                <a:avLst/>
                <a:gdLst>
                  <a:gd name="T0" fmla="*/ 10 w 57"/>
                  <a:gd name="T1" fmla="*/ 0 h 51"/>
                  <a:gd name="T2" fmla="*/ 48 w 57"/>
                  <a:gd name="T3" fmla="*/ 0 h 51"/>
                  <a:gd name="T4" fmla="*/ 57 w 57"/>
                  <a:gd name="T5" fmla="*/ 9 h 51"/>
                  <a:gd name="T6" fmla="*/ 57 w 57"/>
                  <a:gd name="T7" fmla="*/ 41 h 51"/>
                  <a:gd name="T8" fmla="*/ 47 w 57"/>
                  <a:gd name="T9" fmla="*/ 51 h 51"/>
                  <a:gd name="T10" fmla="*/ 9 w 57"/>
                  <a:gd name="T11" fmla="*/ 51 h 51"/>
                  <a:gd name="T12" fmla="*/ 0 w 57"/>
                  <a:gd name="T13" fmla="*/ 41 h 51"/>
                  <a:gd name="T14" fmla="*/ 1 w 57"/>
                  <a:gd name="T15" fmla="*/ 9 h 51"/>
                  <a:gd name="T16" fmla="*/ 10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10" y="0"/>
                    </a:moveTo>
                    <a:cubicBezTo>
                      <a:pt x="48" y="0"/>
                      <a:pt x="48" y="0"/>
                      <a:pt x="48" y="0"/>
                    </a:cubicBezTo>
                    <a:cubicBezTo>
                      <a:pt x="53" y="0"/>
                      <a:pt x="57" y="3"/>
                      <a:pt x="57" y="9"/>
                    </a:cubicBezTo>
                    <a:cubicBezTo>
                      <a:pt x="57" y="41"/>
                      <a:pt x="57" y="41"/>
                      <a:pt x="57" y="41"/>
                    </a:cubicBezTo>
                    <a:cubicBezTo>
                      <a:pt x="57" y="47"/>
                      <a:pt x="53" y="51"/>
                      <a:pt x="47" y="51"/>
                    </a:cubicBezTo>
                    <a:cubicBezTo>
                      <a:pt x="9" y="51"/>
                      <a:pt x="9" y="51"/>
                      <a:pt x="9" y="51"/>
                    </a:cubicBezTo>
                    <a:cubicBezTo>
                      <a:pt x="4" y="51"/>
                      <a:pt x="0" y="47"/>
                      <a:pt x="0" y="41"/>
                    </a:cubicBezTo>
                    <a:cubicBezTo>
                      <a:pt x="1" y="9"/>
                      <a:pt x="1" y="9"/>
                      <a:pt x="1" y="9"/>
                    </a:cubicBezTo>
                    <a:cubicBezTo>
                      <a:pt x="1" y="3"/>
                      <a:pt x="5" y="0"/>
                      <a:pt x="10"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ṡḷîḑè"/>
              <p:cNvSpPr/>
              <p:nvPr/>
            </p:nvSpPr>
            <p:spPr bwMode="auto">
              <a:xfrm>
                <a:off x="3676" y="1406"/>
                <a:ext cx="161" cy="27"/>
              </a:xfrm>
              <a:custGeom>
                <a:avLst/>
                <a:gdLst>
                  <a:gd name="T0" fmla="*/ 83 w 90"/>
                  <a:gd name="T1" fmla="*/ 0 h 15"/>
                  <a:gd name="T2" fmla="*/ 7 w 90"/>
                  <a:gd name="T3" fmla="*/ 0 h 15"/>
                  <a:gd name="T4" fmla="*/ 0 w 90"/>
                  <a:gd name="T5" fmla="*/ 7 h 15"/>
                  <a:gd name="T6" fmla="*/ 0 w 90"/>
                  <a:gd name="T7" fmla="*/ 8 h 15"/>
                  <a:gd name="T8" fmla="*/ 7 w 90"/>
                  <a:gd name="T9" fmla="*/ 15 h 15"/>
                  <a:gd name="T10" fmla="*/ 83 w 90"/>
                  <a:gd name="T11" fmla="*/ 15 h 15"/>
                  <a:gd name="T12" fmla="*/ 90 w 90"/>
                  <a:gd name="T13" fmla="*/ 8 h 15"/>
                  <a:gd name="T14" fmla="*/ 90 w 90"/>
                  <a:gd name="T15" fmla="*/ 7 h 15"/>
                  <a:gd name="T16" fmla="*/ 83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83" y="0"/>
                    </a:moveTo>
                    <a:cubicBezTo>
                      <a:pt x="7" y="0"/>
                      <a:pt x="7" y="0"/>
                      <a:pt x="7" y="0"/>
                    </a:cubicBezTo>
                    <a:cubicBezTo>
                      <a:pt x="3" y="0"/>
                      <a:pt x="0" y="3"/>
                      <a:pt x="0" y="7"/>
                    </a:cubicBezTo>
                    <a:cubicBezTo>
                      <a:pt x="0" y="8"/>
                      <a:pt x="0" y="8"/>
                      <a:pt x="0" y="8"/>
                    </a:cubicBezTo>
                    <a:cubicBezTo>
                      <a:pt x="0" y="12"/>
                      <a:pt x="3" y="15"/>
                      <a:pt x="7" y="15"/>
                    </a:cubicBezTo>
                    <a:cubicBezTo>
                      <a:pt x="83" y="15"/>
                      <a:pt x="83" y="15"/>
                      <a:pt x="83" y="15"/>
                    </a:cubicBezTo>
                    <a:cubicBezTo>
                      <a:pt x="87" y="15"/>
                      <a:pt x="90" y="12"/>
                      <a:pt x="90" y="8"/>
                    </a:cubicBezTo>
                    <a:cubicBezTo>
                      <a:pt x="90" y="7"/>
                      <a:pt x="90" y="7"/>
                      <a:pt x="90" y="7"/>
                    </a:cubicBezTo>
                    <a:cubicBezTo>
                      <a:pt x="90" y="3"/>
                      <a:pt x="87" y="0"/>
                      <a:pt x="83"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ṣḷîḑe"/>
              <p:cNvSpPr/>
              <p:nvPr/>
            </p:nvSpPr>
            <p:spPr bwMode="auto">
              <a:xfrm>
                <a:off x="3672" y="1356"/>
                <a:ext cx="135" cy="64"/>
              </a:xfrm>
              <a:custGeom>
                <a:avLst/>
                <a:gdLst>
                  <a:gd name="T0" fmla="*/ 0 w 75"/>
                  <a:gd name="T1" fmla="*/ 36 h 36"/>
                  <a:gd name="T2" fmla="*/ 0 w 75"/>
                  <a:gd name="T3" fmla="*/ 34 h 36"/>
                  <a:gd name="T4" fmla="*/ 34 w 75"/>
                  <a:gd name="T5" fmla="*/ 0 h 36"/>
                  <a:gd name="T6" fmla="*/ 42 w 75"/>
                  <a:gd name="T7" fmla="*/ 0 h 36"/>
                  <a:gd name="T8" fmla="*/ 75 w 75"/>
                  <a:gd name="T9" fmla="*/ 34 h 36"/>
                  <a:gd name="T10" fmla="*/ 75 w 75"/>
                  <a:gd name="T11" fmla="*/ 36 h 36"/>
                  <a:gd name="T12" fmla="*/ 0 w 7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5" h="36">
                    <a:moveTo>
                      <a:pt x="0" y="36"/>
                    </a:moveTo>
                    <a:cubicBezTo>
                      <a:pt x="0" y="34"/>
                      <a:pt x="0" y="34"/>
                      <a:pt x="0" y="34"/>
                    </a:cubicBezTo>
                    <a:cubicBezTo>
                      <a:pt x="0" y="15"/>
                      <a:pt x="15" y="0"/>
                      <a:pt x="34" y="0"/>
                    </a:cubicBezTo>
                    <a:cubicBezTo>
                      <a:pt x="42" y="0"/>
                      <a:pt x="42" y="0"/>
                      <a:pt x="42" y="0"/>
                    </a:cubicBezTo>
                    <a:cubicBezTo>
                      <a:pt x="60" y="0"/>
                      <a:pt x="75" y="15"/>
                      <a:pt x="75" y="34"/>
                    </a:cubicBezTo>
                    <a:cubicBezTo>
                      <a:pt x="75" y="36"/>
                      <a:pt x="75" y="36"/>
                      <a:pt x="75" y="36"/>
                    </a:cubicBezTo>
                    <a:lnTo>
                      <a:pt x="0" y="3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ḷïḑe"/>
              <p:cNvSpPr/>
              <p:nvPr/>
            </p:nvSpPr>
            <p:spPr bwMode="auto">
              <a:xfrm>
                <a:off x="3692" y="1359"/>
                <a:ext cx="92" cy="47"/>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ŝļiďê"/>
              <p:cNvSpPr/>
              <p:nvPr/>
            </p:nvSpPr>
            <p:spPr bwMode="auto">
              <a:xfrm>
                <a:off x="3703" y="1374"/>
                <a:ext cx="11" cy="5"/>
              </a:xfrm>
              <a:custGeom>
                <a:avLst/>
                <a:gdLst>
                  <a:gd name="T0" fmla="*/ 0 w 6"/>
                  <a:gd name="T1" fmla="*/ 3 h 3"/>
                  <a:gd name="T2" fmla="*/ 6 w 6"/>
                  <a:gd name="T3" fmla="*/ 0 h 3"/>
                </a:gdLst>
                <a:ahLst/>
                <a:cxnLst>
                  <a:cxn ang="0">
                    <a:pos x="T0" y="T1"/>
                  </a:cxn>
                  <a:cxn ang="0">
                    <a:pos x="T2" y="T3"/>
                  </a:cxn>
                </a:cxnLst>
                <a:rect l="0" t="0" r="r" b="b"/>
                <a:pathLst>
                  <a:path w="6" h="3">
                    <a:moveTo>
                      <a:pt x="0" y="3"/>
                    </a:moveTo>
                    <a:cubicBezTo>
                      <a:pt x="2" y="2"/>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sļîde"/>
              <p:cNvSpPr/>
              <p:nvPr/>
            </p:nvSpPr>
            <p:spPr bwMode="auto">
              <a:xfrm>
                <a:off x="3698" y="1367"/>
                <a:ext cx="23" cy="18"/>
              </a:xfrm>
              <a:custGeom>
                <a:avLst/>
                <a:gdLst>
                  <a:gd name="T0" fmla="*/ 5 w 13"/>
                  <a:gd name="T1" fmla="*/ 9 h 10"/>
                  <a:gd name="T2" fmla="*/ 10 w 13"/>
                  <a:gd name="T3" fmla="*/ 6 h 10"/>
                  <a:gd name="T4" fmla="*/ 8 w 13"/>
                  <a:gd name="T5" fmla="*/ 2 h 10"/>
                  <a:gd name="T6" fmla="*/ 1 w 13"/>
                  <a:gd name="T7" fmla="*/ 6 h 10"/>
                  <a:gd name="T8" fmla="*/ 1 w 13"/>
                  <a:gd name="T9" fmla="*/ 9 h 10"/>
                  <a:gd name="T10" fmla="*/ 5 w 13"/>
                  <a:gd name="T11" fmla="*/ 9 h 10"/>
                </a:gdLst>
                <a:ahLst/>
                <a:cxnLst>
                  <a:cxn ang="0">
                    <a:pos x="T0" y="T1"/>
                  </a:cxn>
                  <a:cxn ang="0">
                    <a:pos x="T2" y="T3"/>
                  </a:cxn>
                  <a:cxn ang="0">
                    <a:pos x="T4" y="T5"/>
                  </a:cxn>
                  <a:cxn ang="0">
                    <a:pos x="T6" y="T7"/>
                  </a:cxn>
                  <a:cxn ang="0">
                    <a:pos x="T8" y="T9"/>
                  </a:cxn>
                  <a:cxn ang="0">
                    <a:pos x="T10" y="T11"/>
                  </a:cxn>
                </a:cxnLst>
                <a:rect l="0" t="0" r="r" b="b"/>
                <a:pathLst>
                  <a:path w="13" h="10">
                    <a:moveTo>
                      <a:pt x="5" y="9"/>
                    </a:moveTo>
                    <a:cubicBezTo>
                      <a:pt x="7" y="8"/>
                      <a:pt x="8" y="7"/>
                      <a:pt x="10" y="6"/>
                    </a:cubicBezTo>
                    <a:cubicBezTo>
                      <a:pt x="13" y="5"/>
                      <a:pt x="11" y="0"/>
                      <a:pt x="8" y="2"/>
                    </a:cubicBezTo>
                    <a:cubicBezTo>
                      <a:pt x="5" y="3"/>
                      <a:pt x="3" y="4"/>
                      <a:pt x="1" y="6"/>
                    </a:cubicBezTo>
                    <a:cubicBezTo>
                      <a:pt x="0" y="7"/>
                      <a:pt x="0" y="8"/>
                      <a:pt x="1" y="9"/>
                    </a:cubicBezTo>
                    <a:cubicBezTo>
                      <a:pt x="2" y="10"/>
                      <a:pt x="4" y="10"/>
                      <a:pt x="5"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ṩ1ïḓe"/>
              <p:cNvSpPr/>
              <p:nvPr/>
            </p:nvSpPr>
            <p:spPr bwMode="auto">
              <a:xfrm>
                <a:off x="3672" y="1420"/>
                <a:ext cx="178" cy="16"/>
              </a:xfrm>
              <a:custGeom>
                <a:avLst/>
                <a:gdLst>
                  <a:gd name="T0" fmla="*/ 97 w 99"/>
                  <a:gd name="T1" fmla="*/ 9 h 9"/>
                  <a:gd name="T2" fmla="*/ 2 w 99"/>
                  <a:gd name="T3" fmla="*/ 9 h 9"/>
                  <a:gd name="T4" fmla="*/ 0 w 99"/>
                  <a:gd name="T5" fmla="*/ 7 h 9"/>
                  <a:gd name="T6" fmla="*/ 0 w 99"/>
                  <a:gd name="T7" fmla="*/ 2 h 9"/>
                  <a:gd name="T8" fmla="*/ 2 w 99"/>
                  <a:gd name="T9" fmla="*/ 0 h 9"/>
                  <a:gd name="T10" fmla="*/ 97 w 99"/>
                  <a:gd name="T11" fmla="*/ 0 h 9"/>
                  <a:gd name="T12" fmla="*/ 99 w 99"/>
                  <a:gd name="T13" fmla="*/ 2 h 9"/>
                  <a:gd name="T14" fmla="*/ 99 w 99"/>
                  <a:gd name="T15" fmla="*/ 7 h 9"/>
                  <a:gd name="T16" fmla="*/ 97 w 9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
                    <a:moveTo>
                      <a:pt x="97" y="9"/>
                    </a:moveTo>
                    <a:cubicBezTo>
                      <a:pt x="2" y="9"/>
                      <a:pt x="2" y="9"/>
                      <a:pt x="2" y="9"/>
                    </a:cubicBezTo>
                    <a:cubicBezTo>
                      <a:pt x="1" y="9"/>
                      <a:pt x="0" y="8"/>
                      <a:pt x="0" y="7"/>
                    </a:cubicBezTo>
                    <a:cubicBezTo>
                      <a:pt x="0" y="2"/>
                      <a:pt x="0" y="2"/>
                      <a:pt x="0" y="2"/>
                    </a:cubicBezTo>
                    <a:cubicBezTo>
                      <a:pt x="0" y="0"/>
                      <a:pt x="1" y="0"/>
                      <a:pt x="2" y="0"/>
                    </a:cubicBezTo>
                    <a:cubicBezTo>
                      <a:pt x="97" y="0"/>
                      <a:pt x="97" y="0"/>
                      <a:pt x="97" y="0"/>
                    </a:cubicBezTo>
                    <a:cubicBezTo>
                      <a:pt x="98" y="0"/>
                      <a:pt x="99" y="0"/>
                      <a:pt x="99" y="2"/>
                    </a:cubicBezTo>
                    <a:cubicBezTo>
                      <a:pt x="99" y="7"/>
                      <a:pt x="99" y="7"/>
                      <a:pt x="99" y="7"/>
                    </a:cubicBezTo>
                    <a:cubicBezTo>
                      <a:pt x="99" y="8"/>
                      <a:pt x="98" y="9"/>
                      <a:pt x="97"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ṣļidé"/>
              <p:cNvSpPr/>
              <p:nvPr/>
            </p:nvSpPr>
            <p:spPr bwMode="auto">
              <a:xfrm>
                <a:off x="4015" y="1345"/>
                <a:ext cx="104" cy="91"/>
              </a:xfrm>
              <a:custGeom>
                <a:avLst/>
                <a:gdLst>
                  <a:gd name="T0" fmla="*/ 47 w 58"/>
                  <a:gd name="T1" fmla="*/ 0 h 51"/>
                  <a:gd name="T2" fmla="*/ 10 w 58"/>
                  <a:gd name="T3" fmla="*/ 0 h 51"/>
                  <a:gd name="T4" fmla="*/ 0 w 58"/>
                  <a:gd name="T5" fmla="*/ 9 h 51"/>
                  <a:gd name="T6" fmla="*/ 1 w 58"/>
                  <a:gd name="T7" fmla="*/ 41 h 51"/>
                  <a:gd name="T8" fmla="*/ 10 w 58"/>
                  <a:gd name="T9" fmla="*/ 51 h 51"/>
                  <a:gd name="T10" fmla="*/ 48 w 58"/>
                  <a:gd name="T11" fmla="*/ 51 h 51"/>
                  <a:gd name="T12" fmla="*/ 58 w 58"/>
                  <a:gd name="T13" fmla="*/ 41 h 51"/>
                  <a:gd name="T14" fmla="*/ 56 w 58"/>
                  <a:gd name="T15" fmla="*/ 9 h 51"/>
                  <a:gd name="T16" fmla="*/ 47 w 5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1">
                    <a:moveTo>
                      <a:pt x="47" y="0"/>
                    </a:moveTo>
                    <a:cubicBezTo>
                      <a:pt x="10" y="0"/>
                      <a:pt x="10" y="0"/>
                      <a:pt x="10" y="0"/>
                    </a:cubicBezTo>
                    <a:cubicBezTo>
                      <a:pt x="5" y="0"/>
                      <a:pt x="0" y="3"/>
                      <a:pt x="0" y="9"/>
                    </a:cubicBezTo>
                    <a:cubicBezTo>
                      <a:pt x="1" y="41"/>
                      <a:pt x="1" y="41"/>
                      <a:pt x="1" y="41"/>
                    </a:cubicBezTo>
                    <a:cubicBezTo>
                      <a:pt x="1" y="47"/>
                      <a:pt x="5" y="51"/>
                      <a:pt x="10" y="51"/>
                    </a:cubicBezTo>
                    <a:cubicBezTo>
                      <a:pt x="48" y="51"/>
                      <a:pt x="48" y="51"/>
                      <a:pt x="48" y="51"/>
                    </a:cubicBezTo>
                    <a:cubicBezTo>
                      <a:pt x="54" y="51"/>
                      <a:pt x="58" y="47"/>
                      <a:pt x="58" y="41"/>
                    </a:cubicBezTo>
                    <a:cubicBezTo>
                      <a:pt x="56" y="9"/>
                      <a:pt x="56" y="9"/>
                      <a:pt x="56" y="9"/>
                    </a:cubicBezTo>
                    <a:cubicBezTo>
                      <a:pt x="56" y="3"/>
                      <a:pt x="52" y="0"/>
                      <a:pt x="47"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iślïďê"/>
              <p:cNvSpPr/>
              <p:nvPr/>
            </p:nvSpPr>
            <p:spPr bwMode="auto">
              <a:xfrm>
                <a:off x="4027" y="1406"/>
                <a:ext cx="162" cy="27"/>
              </a:xfrm>
              <a:custGeom>
                <a:avLst/>
                <a:gdLst>
                  <a:gd name="T0" fmla="*/ 7 w 90"/>
                  <a:gd name="T1" fmla="*/ 0 h 15"/>
                  <a:gd name="T2" fmla="*/ 83 w 90"/>
                  <a:gd name="T3" fmla="*/ 0 h 15"/>
                  <a:gd name="T4" fmla="*/ 90 w 90"/>
                  <a:gd name="T5" fmla="*/ 7 h 15"/>
                  <a:gd name="T6" fmla="*/ 90 w 90"/>
                  <a:gd name="T7" fmla="*/ 8 h 15"/>
                  <a:gd name="T8" fmla="*/ 83 w 90"/>
                  <a:gd name="T9" fmla="*/ 15 h 15"/>
                  <a:gd name="T10" fmla="*/ 7 w 90"/>
                  <a:gd name="T11" fmla="*/ 15 h 15"/>
                  <a:gd name="T12" fmla="*/ 0 w 90"/>
                  <a:gd name="T13" fmla="*/ 8 h 15"/>
                  <a:gd name="T14" fmla="*/ 0 w 90"/>
                  <a:gd name="T15" fmla="*/ 7 h 15"/>
                  <a:gd name="T16" fmla="*/ 7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7" y="0"/>
                    </a:moveTo>
                    <a:cubicBezTo>
                      <a:pt x="83" y="0"/>
                      <a:pt x="83" y="0"/>
                      <a:pt x="83" y="0"/>
                    </a:cubicBezTo>
                    <a:cubicBezTo>
                      <a:pt x="87" y="0"/>
                      <a:pt x="90" y="3"/>
                      <a:pt x="90" y="7"/>
                    </a:cubicBezTo>
                    <a:cubicBezTo>
                      <a:pt x="90" y="8"/>
                      <a:pt x="90" y="8"/>
                      <a:pt x="90" y="8"/>
                    </a:cubicBezTo>
                    <a:cubicBezTo>
                      <a:pt x="90" y="12"/>
                      <a:pt x="87" y="15"/>
                      <a:pt x="83" y="15"/>
                    </a:cubicBezTo>
                    <a:cubicBezTo>
                      <a:pt x="7" y="15"/>
                      <a:pt x="7" y="15"/>
                      <a:pt x="7" y="15"/>
                    </a:cubicBezTo>
                    <a:cubicBezTo>
                      <a:pt x="3" y="15"/>
                      <a:pt x="0" y="12"/>
                      <a:pt x="0" y="8"/>
                    </a:cubicBezTo>
                    <a:cubicBezTo>
                      <a:pt x="0" y="7"/>
                      <a:pt x="0" y="7"/>
                      <a:pt x="0" y="7"/>
                    </a:cubicBezTo>
                    <a:cubicBezTo>
                      <a:pt x="0" y="3"/>
                      <a:pt x="3" y="0"/>
                      <a:pt x="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ṩlíḋe"/>
              <p:cNvSpPr/>
              <p:nvPr/>
            </p:nvSpPr>
            <p:spPr bwMode="auto">
              <a:xfrm>
                <a:off x="4058" y="1356"/>
                <a:ext cx="132" cy="64"/>
              </a:xfrm>
              <a:custGeom>
                <a:avLst/>
                <a:gdLst>
                  <a:gd name="T0" fmla="*/ 74 w 74"/>
                  <a:gd name="T1" fmla="*/ 36 h 36"/>
                  <a:gd name="T2" fmla="*/ 74 w 74"/>
                  <a:gd name="T3" fmla="*/ 34 h 36"/>
                  <a:gd name="T4" fmla="*/ 41 w 74"/>
                  <a:gd name="T5" fmla="*/ 0 h 36"/>
                  <a:gd name="T6" fmla="*/ 33 w 74"/>
                  <a:gd name="T7" fmla="*/ 0 h 36"/>
                  <a:gd name="T8" fmla="*/ 0 w 74"/>
                  <a:gd name="T9" fmla="*/ 34 h 36"/>
                  <a:gd name="T10" fmla="*/ 0 w 74"/>
                  <a:gd name="T11" fmla="*/ 36 h 36"/>
                  <a:gd name="T12" fmla="*/ 74 w 7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74" y="36"/>
                    </a:moveTo>
                    <a:cubicBezTo>
                      <a:pt x="74" y="34"/>
                      <a:pt x="74" y="34"/>
                      <a:pt x="74" y="34"/>
                    </a:cubicBezTo>
                    <a:cubicBezTo>
                      <a:pt x="74" y="15"/>
                      <a:pt x="59" y="0"/>
                      <a:pt x="41" y="0"/>
                    </a:cubicBezTo>
                    <a:cubicBezTo>
                      <a:pt x="33" y="0"/>
                      <a:pt x="33" y="0"/>
                      <a:pt x="33" y="0"/>
                    </a:cubicBezTo>
                    <a:cubicBezTo>
                      <a:pt x="15" y="0"/>
                      <a:pt x="0" y="15"/>
                      <a:pt x="0" y="34"/>
                    </a:cubicBezTo>
                    <a:cubicBezTo>
                      <a:pt x="0" y="36"/>
                      <a:pt x="0" y="36"/>
                      <a:pt x="0" y="36"/>
                    </a:cubicBezTo>
                    <a:lnTo>
                      <a:pt x="74" y="36"/>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šľïďè"/>
              <p:cNvSpPr/>
              <p:nvPr/>
            </p:nvSpPr>
            <p:spPr bwMode="auto">
              <a:xfrm>
                <a:off x="4081" y="1359"/>
                <a:ext cx="90" cy="47"/>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ïsľîḓe"/>
              <p:cNvSpPr/>
              <p:nvPr/>
            </p:nvSpPr>
            <p:spPr bwMode="auto">
              <a:xfrm>
                <a:off x="4149" y="1374"/>
                <a:ext cx="11" cy="5"/>
              </a:xfrm>
              <a:custGeom>
                <a:avLst/>
                <a:gdLst>
                  <a:gd name="T0" fmla="*/ 6 w 6"/>
                  <a:gd name="T1" fmla="*/ 3 h 3"/>
                  <a:gd name="T2" fmla="*/ 0 w 6"/>
                  <a:gd name="T3" fmla="*/ 0 h 3"/>
                </a:gdLst>
                <a:ahLst/>
                <a:cxnLst>
                  <a:cxn ang="0">
                    <a:pos x="T0" y="T1"/>
                  </a:cxn>
                  <a:cxn ang="0">
                    <a:pos x="T2" y="T3"/>
                  </a:cxn>
                </a:cxnLst>
                <a:rect l="0" t="0" r="r" b="b"/>
                <a:pathLst>
                  <a:path w="6" h="3">
                    <a:moveTo>
                      <a:pt x="6" y="3"/>
                    </a:moveTo>
                    <a:cubicBezTo>
                      <a:pt x="5" y="2"/>
                      <a:pt x="3" y="1"/>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šľîḓe"/>
              <p:cNvSpPr/>
              <p:nvPr/>
            </p:nvSpPr>
            <p:spPr bwMode="auto">
              <a:xfrm>
                <a:off x="4142" y="1367"/>
                <a:ext cx="23" cy="18"/>
              </a:xfrm>
              <a:custGeom>
                <a:avLst/>
                <a:gdLst>
                  <a:gd name="T0" fmla="*/ 12 w 13"/>
                  <a:gd name="T1" fmla="*/ 6 h 10"/>
                  <a:gd name="T2" fmla="*/ 6 w 13"/>
                  <a:gd name="T3" fmla="*/ 2 h 10"/>
                  <a:gd name="T4" fmla="*/ 3 w 13"/>
                  <a:gd name="T5" fmla="*/ 6 h 10"/>
                  <a:gd name="T6" fmla="*/ 9 w 13"/>
                  <a:gd name="T7" fmla="*/ 9 h 10"/>
                  <a:gd name="T8" fmla="*/ 12 w 13"/>
                  <a:gd name="T9" fmla="*/ 9 h 10"/>
                  <a:gd name="T10" fmla="*/ 12 w 13"/>
                  <a:gd name="T11" fmla="*/ 6 h 10"/>
                </a:gdLst>
                <a:ahLst/>
                <a:cxnLst>
                  <a:cxn ang="0">
                    <a:pos x="T0" y="T1"/>
                  </a:cxn>
                  <a:cxn ang="0">
                    <a:pos x="T2" y="T3"/>
                  </a:cxn>
                  <a:cxn ang="0">
                    <a:pos x="T4" y="T5"/>
                  </a:cxn>
                  <a:cxn ang="0">
                    <a:pos x="T6" y="T7"/>
                  </a:cxn>
                  <a:cxn ang="0">
                    <a:pos x="T8" y="T9"/>
                  </a:cxn>
                  <a:cxn ang="0">
                    <a:pos x="T10" y="T11"/>
                  </a:cxn>
                </a:cxnLst>
                <a:rect l="0" t="0" r="r" b="b"/>
                <a:pathLst>
                  <a:path w="13" h="10">
                    <a:moveTo>
                      <a:pt x="12" y="6"/>
                    </a:moveTo>
                    <a:cubicBezTo>
                      <a:pt x="10" y="4"/>
                      <a:pt x="8" y="3"/>
                      <a:pt x="6" y="2"/>
                    </a:cubicBezTo>
                    <a:cubicBezTo>
                      <a:pt x="3" y="0"/>
                      <a:pt x="0" y="5"/>
                      <a:pt x="3" y="6"/>
                    </a:cubicBezTo>
                    <a:cubicBezTo>
                      <a:pt x="5" y="7"/>
                      <a:pt x="7" y="8"/>
                      <a:pt x="9" y="9"/>
                    </a:cubicBezTo>
                    <a:cubicBezTo>
                      <a:pt x="10" y="10"/>
                      <a:pt x="11" y="10"/>
                      <a:pt x="12" y="9"/>
                    </a:cubicBezTo>
                    <a:cubicBezTo>
                      <a:pt x="13" y="8"/>
                      <a:pt x="13" y="7"/>
                      <a:pt x="12" y="6"/>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íṩļiďé"/>
              <p:cNvSpPr/>
              <p:nvPr/>
            </p:nvSpPr>
            <p:spPr bwMode="auto">
              <a:xfrm>
                <a:off x="4015" y="1420"/>
                <a:ext cx="175" cy="16"/>
              </a:xfrm>
              <a:custGeom>
                <a:avLst/>
                <a:gdLst>
                  <a:gd name="T0" fmla="*/ 1 w 98"/>
                  <a:gd name="T1" fmla="*/ 9 h 9"/>
                  <a:gd name="T2" fmla="*/ 96 w 98"/>
                  <a:gd name="T3" fmla="*/ 9 h 9"/>
                  <a:gd name="T4" fmla="*/ 98 w 98"/>
                  <a:gd name="T5" fmla="*/ 7 h 9"/>
                  <a:gd name="T6" fmla="*/ 98 w 98"/>
                  <a:gd name="T7" fmla="*/ 2 h 9"/>
                  <a:gd name="T8" fmla="*/ 96 w 98"/>
                  <a:gd name="T9" fmla="*/ 0 h 9"/>
                  <a:gd name="T10" fmla="*/ 1 w 98"/>
                  <a:gd name="T11" fmla="*/ 0 h 9"/>
                  <a:gd name="T12" fmla="*/ 0 w 98"/>
                  <a:gd name="T13" fmla="*/ 2 h 9"/>
                  <a:gd name="T14" fmla="*/ 0 w 98"/>
                  <a:gd name="T15" fmla="*/ 7 h 9"/>
                  <a:gd name="T16" fmla="*/ 1 w 9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
                    <a:moveTo>
                      <a:pt x="1" y="9"/>
                    </a:moveTo>
                    <a:cubicBezTo>
                      <a:pt x="96" y="9"/>
                      <a:pt x="96" y="9"/>
                      <a:pt x="96" y="9"/>
                    </a:cubicBezTo>
                    <a:cubicBezTo>
                      <a:pt x="97" y="9"/>
                      <a:pt x="98" y="8"/>
                      <a:pt x="98" y="7"/>
                    </a:cubicBezTo>
                    <a:cubicBezTo>
                      <a:pt x="98" y="2"/>
                      <a:pt x="98" y="2"/>
                      <a:pt x="98" y="2"/>
                    </a:cubicBezTo>
                    <a:cubicBezTo>
                      <a:pt x="98" y="0"/>
                      <a:pt x="97" y="0"/>
                      <a:pt x="96" y="0"/>
                    </a:cubicBezTo>
                    <a:cubicBezTo>
                      <a:pt x="1" y="0"/>
                      <a:pt x="1" y="0"/>
                      <a:pt x="1" y="0"/>
                    </a:cubicBezTo>
                    <a:cubicBezTo>
                      <a:pt x="0" y="0"/>
                      <a:pt x="0" y="0"/>
                      <a:pt x="0" y="2"/>
                    </a:cubicBezTo>
                    <a:cubicBezTo>
                      <a:pt x="0" y="7"/>
                      <a:pt x="0" y="7"/>
                      <a:pt x="0" y="7"/>
                    </a:cubicBezTo>
                    <a:cubicBezTo>
                      <a:pt x="0" y="8"/>
                      <a:pt x="0" y="9"/>
                      <a:pt x="1"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ṧlïḓé"/>
              <p:cNvSpPr/>
              <p:nvPr/>
            </p:nvSpPr>
            <p:spPr bwMode="auto">
              <a:xfrm>
                <a:off x="3746" y="1345"/>
                <a:ext cx="102" cy="91"/>
              </a:xfrm>
              <a:custGeom>
                <a:avLst/>
                <a:gdLst>
                  <a:gd name="T0" fmla="*/ 10 w 57"/>
                  <a:gd name="T1" fmla="*/ 0 h 51"/>
                  <a:gd name="T2" fmla="*/ 48 w 57"/>
                  <a:gd name="T3" fmla="*/ 0 h 51"/>
                  <a:gd name="T4" fmla="*/ 57 w 57"/>
                  <a:gd name="T5" fmla="*/ 9 h 51"/>
                  <a:gd name="T6" fmla="*/ 57 w 57"/>
                  <a:gd name="T7" fmla="*/ 41 h 51"/>
                  <a:gd name="T8" fmla="*/ 47 w 57"/>
                  <a:gd name="T9" fmla="*/ 51 h 51"/>
                  <a:gd name="T10" fmla="*/ 9 w 57"/>
                  <a:gd name="T11" fmla="*/ 51 h 51"/>
                  <a:gd name="T12" fmla="*/ 0 w 57"/>
                  <a:gd name="T13" fmla="*/ 41 h 51"/>
                  <a:gd name="T14" fmla="*/ 1 w 57"/>
                  <a:gd name="T15" fmla="*/ 9 h 51"/>
                  <a:gd name="T16" fmla="*/ 10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10" y="0"/>
                    </a:moveTo>
                    <a:cubicBezTo>
                      <a:pt x="48" y="0"/>
                      <a:pt x="48" y="0"/>
                      <a:pt x="48" y="0"/>
                    </a:cubicBezTo>
                    <a:cubicBezTo>
                      <a:pt x="53" y="0"/>
                      <a:pt x="57" y="3"/>
                      <a:pt x="57" y="9"/>
                    </a:cubicBezTo>
                    <a:cubicBezTo>
                      <a:pt x="57" y="41"/>
                      <a:pt x="57" y="41"/>
                      <a:pt x="57" y="41"/>
                    </a:cubicBezTo>
                    <a:cubicBezTo>
                      <a:pt x="57" y="47"/>
                      <a:pt x="53" y="51"/>
                      <a:pt x="47" y="51"/>
                    </a:cubicBezTo>
                    <a:cubicBezTo>
                      <a:pt x="9" y="51"/>
                      <a:pt x="9" y="51"/>
                      <a:pt x="9" y="51"/>
                    </a:cubicBezTo>
                    <a:cubicBezTo>
                      <a:pt x="4" y="51"/>
                      <a:pt x="0" y="47"/>
                      <a:pt x="0" y="41"/>
                    </a:cubicBezTo>
                    <a:cubicBezTo>
                      <a:pt x="1" y="9"/>
                      <a:pt x="1" y="9"/>
                      <a:pt x="1" y="9"/>
                    </a:cubicBezTo>
                    <a:cubicBezTo>
                      <a:pt x="1" y="3"/>
                      <a:pt x="5" y="0"/>
                      <a:pt x="10"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ṡlïdê"/>
              <p:cNvSpPr/>
              <p:nvPr/>
            </p:nvSpPr>
            <p:spPr bwMode="auto">
              <a:xfrm>
                <a:off x="3676" y="1406"/>
                <a:ext cx="161" cy="27"/>
              </a:xfrm>
              <a:custGeom>
                <a:avLst/>
                <a:gdLst>
                  <a:gd name="T0" fmla="*/ 83 w 90"/>
                  <a:gd name="T1" fmla="*/ 0 h 15"/>
                  <a:gd name="T2" fmla="*/ 7 w 90"/>
                  <a:gd name="T3" fmla="*/ 0 h 15"/>
                  <a:gd name="T4" fmla="*/ 0 w 90"/>
                  <a:gd name="T5" fmla="*/ 7 h 15"/>
                  <a:gd name="T6" fmla="*/ 0 w 90"/>
                  <a:gd name="T7" fmla="*/ 8 h 15"/>
                  <a:gd name="T8" fmla="*/ 7 w 90"/>
                  <a:gd name="T9" fmla="*/ 15 h 15"/>
                  <a:gd name="T10" fmla="*/ 83 w 90"/>
                  <a:gd name="T11" fmla="*/ 15 h 15"/>
                  <a:gd name="T12" fmla="*/ 90 w 90"/>
                  <a:gd name="T13" fmla="*/ 8 h 15"/>
                  <a:gd name="T14" fmla="*/ 90 w 90"/>
                  <a:gd name="T15" fmla="*/ 7 h 15"/>
                  <a:gd name="T16" fmla="*/ 83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83" y="0"/>
                    </a:moveTo>
                    <a:cubicBezTo>
                      <a:pt x="7" y="0"/>
                      <a:pt x="7" y="0"/>
                      <a:pt x="7" y="0"/>
                    </a:cubicBezTo>
                    <a:cubicBezTo>
                      <a:pt x="3" y="0"/>
                      <a:pt x="0" y="3"/>
                      <a:pt x="0" y="7"/>
                    </a:cubicBezTo>
                    <a:cubicBezTo>
                      <a:pt x="0" y="8"/>
                      <a:pt x="0" y="8"/>
                      <a:pt x="0" y="8"/>
                    </a:cubicBezTo>
                    <a:cubicBezTo>
                      <a:pt x="0" y="12"/>
                      <a:pt x="3" y="15"/>
                      <a:pt x="7" y="15"/>
                    </a:cubicBezTo>
                    <a:cubicBezTo>
                      <a:pt x="83" y="15"/>
                      <a:pt x="83" y="15"/>
                      <a:pt x="83" y="15"/>
                    </a:cubicBezTo>
                    <a:cubicBezTo>
                      <a:pt x="87" y="15"/>
                      <a:pt x="90" y="12"/>
                      <a:pt x="90" y="8"/>
                    </a:cubicBezTo>
                    <a:cubicBezTo>
                      <a:pt x="90" y="7"/>
                      <a:pt x="90" y="7"/>
                      <a:pt x="90" y="7"/>
                    </a:cubicBezTo>
                    <a:cubicBezTo>
                      <a:pt x="90" y="3"/>
                      <a:pt x="87" y="0"/>
                      <a:pt x="83"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î$ḷiḋê"/>
              <p:cNvSpPr/>
              <p:nvPr/>
            </p:nvSpPr>
            <p:spPr bwMode="auto">
              <a:xfrm>
                <a:off x="3672" y="1356"/>
                <a:ext cx="135" cy="64"/>
              </a:xfrm>
              <a:custGeom>
                <a:avLst/>
                <a:gdLst>
                  <a:gd name="T0" fmla="*/ 0 w 75"/>
                  <a:gd name="T1" fmla="*/ 36 h 36"/>
                  <a:gd name="T2" fmla="*/ 0 w 75"/>
                  <a:gd name="T3" fmla="*/ 34 h 36"/>
                  <a:gd name="T4" fmla="*/ 34 w 75"/>
                  <a:gd name="T5" fmla="*/ 0 h 36"/>
                  <a:gd name="T6" fmla="*/ 42 w 75"/>
                  <a:gd name="T7" fmla="*/ 0 h 36"/>
                  <a:gd name="T8" fmla="*/ 75 w 75"/>
                  <a:gd name="T9" fmla="*/ 34 h 36"/>
                  <a:gd name="T10" fmla="*/ 75 w 75"/>
                  <a:gd name="T11" fmla="*/ 36 h 36"/>
                  <a:gd name="T12" fmla="*/ 0 w 7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5" h="36">
                    <a:moveTo>
                      <a:pt x="0" y="36"/>
                    </a:moveTo>
                    <a:cubicBezTo>
                      <a:pt x="0" y="34"/>
                      <a:pt x="0" y="34"/>
                      <a:pt x="0" y="34"/>
                    </a:cubicBezTo>
                    <a:cubicBezTo>
                      <a:pt x="0" y="15"/>
                      <a:pt x="15" y="0"/>
                      <a:pt x="34" y="0"/>
                    </a:cubicBezTo>
                    <a:cubicBezTo>
                      <a:pt x="42" y="0"/>
                      <a:pt x="42" y="0"/>
                      <a:pt x="42" y="0"/>
                    </a:cubicBezTo>
                    <a:cubicBezTo>
                      <a:pt x="60" y="0"/>
                      <a:pt x="75" y="15"/>
                      <a:pt x="75" y="34"/>
                    </a:cubicBezTo>
                    <a:cubicBezTo>
                      <a:pt x="75" y="36"/>
                      <a:pt x="75" y="36"/>
                      <a:pt x="75" y="36"/>
                    </a:cubicBezTo>
                    <a:lnTo>
                      <a:pt x="0" y="36"/>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ṣļiďe"/>
              <p:cNvSpPr/>
              <p:nvPr/>
            </p:nvSpPr>
            <p:spPr bwMode="auto">
              <a:xfrm>
                <a:off x="3692" y="1359"/>
                <a:ext cx="92" cy="47"/>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sḷiďê"/>
              <p:cNvSpPr/>
              <p:nvPr/>
            </p:nvSpPr>
            <p:spPr bwMode="auto">
              <a:xfrm>
                <a:off x="3703" y="1374"/>
                <a:ext cx="11" cy="5"/>
              </a:xfrm>
              <a:custGeom>
                <a:avLst/>
                <a:gdLst>
                  <a:gd name="T0" fmla="*/ 0 w 6"/>
                  <a:gd name="T1" fmla="*/ 3 h 3"/>
                  <a:gd name="T2" fmla="*/ 6 w 6"/>
                  <a:gd name="T3" fmla="*/ 0 h 3"/>
                </a:gdLst>
                <a:ahLst/>
                <a:cxnLst>
                  <a:cxn ang="0">
                    <a:pos x="T0" y="T1"/>
                  </a:cxn>
                  <a:cxn ang="0">
                    <a:pos x="T2" y="T3"/>
                  </a:cxn>
                </a:cxnLst>
                <a:rect l="0" t="0" r="r" b="b"/>
                <a:pathLst>
                  <a:path w="6" h="3">
                    <a:moveTo>
                      <a:pt x="0" y="3"/>
                    </a:moveTo>
                    <a:cubicBezTo>
                      <a:pt x="2" y="2"/>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íŝ1ïḋe"/>
              <p:cNvSpPr/>
              <p:nvPr/>
            </p:nvSpPr>
            <p:spPr bwMode="auto">
              <a:xfrm>
                <a:off x="3698" y="1367"/>
                <a:ext cx="23" cy="18"/>
              </a:xfrm>
              <a:custGeom>
                <a:avLst/>
                <a:gdLst>
                  <a:gd name="T0" fmla="*/ 5 w 13"/>
                  <a:gd name="T1" fmla="*/ 9 h 10"/>
                  <a:gd name="T2" fmla="*/ 10 w 13"/>
                  <a:gd name="T3" fmla="*/ 6 h 10"/>
                  <a:gd name="T4" fmla="*/ 8 w 13"/>
                  <a:gd name="T5" fmla="*/ 2 h 10"/>
                  <a:gd name="T6" fmla="*/ 1 w 13"/>
                  <a:gd name="T7" fmla="*/ 6 h 10"/>
                  <a:gd name="T8" fmla="*/ 1 w 13"/>
                  <a:gd name="T9" fmla="*/ 9 h 10"/>
                  <a:gd name="T10" fmla="*/ 5 w 13"/>
                  <a:gd name="T11" fmla="*/ 9 h 10"/>
                </a:gdLst>
                <a:ahLst/>
                <a:cxnLst>
                  <a:cxn ang="0">
                    <a:pos x="T0" y="T1"/>
                  </a:cxn>
                  <a:cxn ang="0">
                    <a:pos x="T2" y="T3"/>
                  </a:cxn>
                  <a:cxn ang="0">
                    <a:pos x="T4" y="T5"/>
                  </a:cxn>
                  <a:cxn ang="0">
                    <a:pos x="T6" y="T7"/>
                  </a:cxn>
                  <a:cxn ang="0">
                    <a:pos x="T8" y="T9"/>
                  </a:cxn>
                  <a:cxn ang="0">
                    <a:pos x="T10" y="T11"/>
                  </a:cxn>
                </a:cxnLst>
                <a:rect l="0" t="0" r="r" b="b"/>
                <a:pathLst>
                  <a:path w="13" h="10">
                    <a:moveTo>
                      <a:pt x="5" y="9"/>
                    </a:moveTo>
                    <a:cubicBezTo>
                      <a:pt x="7" y="8"/>
                      <a:pt x="8" y="7"/>
                      <a:pt x="10" y="6"/>
                    </a:cubicBezTo>
                    <a:cubicBezTo>
                      <a:pt x="13" y="5"/>
                      <a:pt x="11" y="0"/>
                      <a:pt x="8" y="2"/>
                    </a:cubicBezTo>
                    <a:cubicBezTo>
                      <a:pt x="5" y="3"/>
                      <a:pt x="3" y="4"/>
                      <a:pt x="1" y="6"/>
                    </a:cubicBezTo>
                    <a:cubicBezTo>
                      <a:pt x="0" y="7"/>
                      <a:pt x="0" y="8"/>
                      <a:pt x="1" y="9"/>
                    </a:cubicBezTo>
                    <a:cubicBezTo>
                      <a:pt x="2" y="10"/>
                      <a:pt x="4" y="10"/>
                      <a:pt x="5" y="9"/>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sľïḑè"/>
              <p:cNvSpPr/>
              <p:nvPr/>
            </p:nvSpPr>
            <p:spPr bwMode="auto">
              <a:xfrm>
                <a:off x="3672" y="1420"/>
                <a:ext cx="178" cy="16"/>
              </a:xfrm>
              <a:custGeom>
                <a:avLst/>
                <a:gdLst>
                  <a:gd name="T0" fmla="*/ 97 w 99"/>
                  <a:gd name="T1" fmla="*/ 9 h 9"/>
                  <a:gd name="T2" fmla="*/ 2 w 99"/>
                  <a:gd name="T3" fmla="*/ 9 h 9"/>
                  <a:gd name="T4" fmla="*/ 0 w 99"/>
                  <a:gd name="T5" fmla="*/ 7 h 9"/>
                  <a:gd name="T6" fmla="*/ 0 w 99"/>
                  <a:gd name="T7" fmla="*/ 2 h 9"/>
                  <a:gd name="T8" fmla="*/ 2 w 99"/>
                  <a:gd name="T9" fmla="*/ 0 h 9"/>
                  <a:gd name="T10" fmla="*/ 97 w 99"/>
                  <a:gd name="T11" fmla="*/ 0 h 9"/>
                  <a:gd name="T12" fmla="*/ 99 w 99"/>
                  <a:gd name="T13" fmla="*/ 2 h 9"/>
                  <a:gd name="T14" fmla="*/ 99 w 99"/>
                  <a:gd name="T15" fmla="*/ 7 h 9"/>
                  <a:gd name="T16" fmla="*/ 97 w 9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
                    <a:moveTo>
                      <a:pt x="97" y="9"/>
                    </a:moveTo>
                    <a:cubicBezTo>
                      <a:pt x="2" y="9"/>
                      <a:pt x="2" y="9"/>
                      <a:pt x="2" y="9"/>
                    </a:cubicBezTo>
                    <a:cubicBezTo>
                      <a:pt x="1" y="9"/>
                      <a:pt x="0" y="8"/>
                      <a:pt x="0" y="7"/>
                    </a:cubicBezTo>
                    <a:cubicBezTo>
                      <a:pt x="0" y="2"/>
                      <a:pt x="0" y="2"/>
                      <a:pt x="0" y="2"/>
                    </a:cubicBezTo>
                    <a:cubicBezTo>
                      <a:pt x="0" y="0"/>
                      <a:pt x="1" y="0"/>
                      <a:pt x="2" y="0"/>
                    </a:cubicBezTo>
                    <a:cubicBezTo>
                      <a:pt x="97" y="0"/>
                      <a:pt x="97" y="0"/>
                      <a:pt x="97" y="0"/>
                    </a:cubicBezTo>
                    <a:cubicBezTo>
                      <a:pt x="98" y="0"/>
                      <a:pt x="99" y="0"/>
                      <a:pt x="99" y="2"/>
                    </a:cubicBezTo>
                    <a:cubicBezTo>
                      <a:pt x="99" y="7"/>
                      <a:pt x="99" y="7"/>
                      <a:pt x="99" y="7"/>
                    </a:cubicBezTo>
                    <a:cubicBezTo>
                      <a:pt x="99" y="8"/>
                      <a:pt x="98" y="9"/>
                      <a:pt x="97"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sḷîďé"/>
              <p:cNvSpPr/>
              <p:nvPr/>
            </p:nvSpPr>
            <p:spPr bwMode="auto">
              <a:xfrm>
                <a:off x="3807" y="427"/>
                <a:ext cx="247" cy="11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íślîďe"/>
              <p:cNvSpPr/>
              <p:nvPr/>
            </p:nvSpPr>
            <p:spPr bwMode="auto">
              <a:xfrm>
                <a:off x="3742" y="714"/>
                <a:ext cx="380" cy="649"/>
              </a:xfrm>
              <a:custGeom>
                <a:avLst/>
                <a:gdLst>
                  <a:gd name="T0" fmla="*/ 65 w 212"/>
                  <a:gd name="T1" fmla="*/ 354 h 363"/>
                  <a:gd name="T2" fmla="*/ 91 w 212"/>
                  <a:gd name="T3" fmla="*/ 61 h 363"/>
                  <a:gd name="T4" fmla="*/ 119 w 212"/>
                  <a:gd name="T5" fmla="*/ 61 h 363"/>
                  <a:gd name="T6" fmla="*/ 146 w 212"/>
                  <a:gd name="T7" fmla="*/ 354 h 363"/>
                  <a:gd name="T8" fmla="*/ 153 w 212"/>
                  <a:gd name="T9" fmla="*/ 356 h 363"/>
                  <a:gd name="T10" fmla="*/ 211 w 212"/>
                  <a:gd name="T11" fmla="*/ 353 h 363"/>
                  <a:gd name="T12" fmla="*/ 212 w 212"/>
                  <a:gd name="T13" fmla="*/ 353 h 363"/>
                  <a:gd name="T14" fmla="*/ 174 w 212"/>
                  <a:gd name="T15" fmla="*/ 0 h 363"/>
                  <a:gd name="T16" fmla="*/ 36 w 212"/>
                  <a:gd name="T17" fmla="*/ 0 h 363"/>
                  <a:gd name="T18" fmla="*/ 0 w 212"/>
                  <a:gd name="T19" fmla="*/ 353 h 363"/>
                  <a:gd name="T20" fmla="*/ 0 w 212"/>
                  <a:gd name="T21" fmla="*/ 353 h 363"/>
                  <a:gd name="T22" fmla="*/ 61 w 212"/>
                  <a:gd name="T23" fmla="*/ 355 h 363"/>
                  <a:gd name="T24" fmla="*/ 65 w 212"/>
                  <a:gd name="T25" fmla="*/ 35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363">
                    <a:moveTo>
                      <a:pt x="65" y="354"/>
                    </a:moveTo>
                    <a:cubicBezTo>
                      <a:pt x="91" y="61"/>
                      <a:pt x="91" y="61"/>
                      <a:pt x="91" y="61"/>
                    </a:cubicBezTo>
                    <a:cubicBezTo>
                      <a:pt x="119" y="61"/>
                      <a:pt x="119" y="61"/>
                      <a:pt x="119" y="61"/>
                    </a:cubicBezTo>
                    <a:cubicBezTo>
                      <a:pt x="146" y="354"/>
                      <a:pt x="146" y="354"/>
                      <a:pt x="146" y="354"/>
                    </a:cubicBezTo>
                    <a:cubicBezTo>
                      <a:pt x="153" y="356"/>
                      <a:pt x="153" y="356"/>
                      <a:pt x="153" y="356"/>
                    </a:cubicBezTo>
                    <a:cubicBezTo>
                      <a:pt x="172" y="363"/>
                      <a:pt x="193" y="362"/>
                      <a:pt x="211" y="353"/>
                    </a:cubicBezTo>
                    <a:cubicBezTo>
                      <a:pt x="212" y="353"/>
                      <a:pt x="212" y="353"/>
                      <a:pt x="212" y="353"/>
                    </a:cubicBezTo>
                    <a:cubicBezTo>
                      <a:pt x="174" y="0"/>
                      <a:pt x="174" y="0"/>
                      <a:pt x="174" y="0"/>
                    </a:cubicBezTo>
                    <a:cubicBezTo>
                      <a:pt x="36" y="0"/>
                      <a:pt x="36" y="0"/>
                      <a:pt x="36" y="0"/>
                    </a:cubicBezTo>
                    <a:cubicBezTo>
                      <a:pt x="0" y="353"/>
                      <a:pt x="0" y="353"/>
                      <a:pt x="0" y="353"/>
                    </a:cubicBezTo>
                    <a:cubicBezTo>
                      <a:pt x="0" y="353"/>
                      <a:pt x="0" y="353"/>
                      <a:pt x="0" y="353"/>
                    </a:cubicBezTo>
                    <a:cubicBezTo>
                      <a:pt x="20" y="361"/>
                      <a:pt x="41" y="362"/>
                      <a:pt x="61" y="355"/>
                    </a:cubicBezTo>
                    <a:lnTo>
                      <a:pt x="65" y="35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ṣḻiḍé"/>
              <p:cNvSpPr/>
              <p:nvPr/>
            </p:nvSpPr>
            <p:spPr bwMode="auto">
              <a:xfrm>
                <a:off x="3782" y="728"/>
                <a:ext cx="299" cy="295"/>
              </a:xfrm>
              <a:custGeom>
                <a:avLst/>
                <a:gdLst>
                  <a:gd name="T0" fmla="*/ 25 w 299"/>
                  <a:gd name="T1" fmla="*/ 0 h 295"/>
                  <a:gd name="T2" fmla="*/ 272 w 299"/>
                  <a:gd name="T3" fmla="*/ 0 h 295"/>
                  <a:gd name="T4" fmla="*/ 299 w 299"/>
                  <a:gd name="T5" fmla="*/ 233 h 295"/>
                  <a:gd name="T6" fmla="*/ 192 w 299"/>
                  <a:gd name="T7" fmla="*/ 295 h 295"/>
                  <a:gd name="T8" fmla="*/ 188 w 299"/>
                  <a:gd name="T9" fmla="*/ 256 h 295"/>
                  <a:gd name="T10" fmla="*/ 109 w 299"/>
                  <a:gd name="T11" fmla="*/ 256 h 295"/>
                  <a:gd name="T12" fmla="*/ 106 w 299"/>
                  <a:gd name="T13" fmla="*/ 293 h 295"/>
                  <a:gd name="T14" fmla="*/ 0 w 299"/>
                  <a:gd name="T15" fmla="*/ 231 h 295"/>
                  <a:gd name="T16" fmla="*/ 25 w 29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5">
                    <a:moveTo>
                      <a:pt x="25" y="0"/>
                    </a:moveTo>
                    <a:lnTo>
                      <a:pt x="272" y="0"/>
                    </a:lnTo>
                    <a:lnTo>
                      <a:pt x="299" y="233"/>
                    </a:lnTo>
                    <a:lnTo>
                      <a:pt x="192" y="295"/>
                    </a:lnTo>
                    <a:lnTo>
                      <a:pt x="188" y="256"/>
                    </a:lnTo>
                    <a:lnTo>
                      <a:pt x="109" y="256"/>
                    </a:lnTo>
                    <a:lnTo>
                      <a:pt x="106" y="293"/>
                    </a:lnTo>
                    <a:lnTo>
                      <a:pt x="0" y="231"/>
                    </a:lnTo>
                    <a:lnTo>
                      <a:pt x="25"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ṧľíḑè"/>
              <p:cNvSpPr/>
              <p:nvPr/>
            </p:nvSpPr>
            <p:spPr bwMode="auto">
              <a:xfrm>
                <a:off x="3767" y="417"/>
                <a:ext cx="328" cy="538"/>
              </a:xfrm>
              <a:custGeom>
                <a:avLst/>
                <a:gdLst>
                  <a:gd name="T0" fmla="*/ 94 w 183"/>
                  <a:gd name="T1" fmla="*/ 0 h 301"/>
                  <a:gd name="T2" fmla="*/ 9 w 183"/>
                  <a:gd name="T3" fmla="*/ 61 h 301"/>
                  <a:gd name="T4" fmla="*/ 1 w 183"/>
                  <a:gd name="T5" fmla="*/ 284 h 301"/>
                  <a:gd name="T6" fmla="*/ 2 w 183"/>
                  <a:gd name="T7" fmla="*/ 285 h 301"/>
                  <a:gd name="T8" fmla="*/ 179 w 183"/>
                  <a:gd name="T9" fmla="*/ 285 h 301"/>
                  <a:gd name="T10" fmla="*/ 180 w 183"/>
                  <a:gd name="T11" fmla="*/ 284 h 301"/>
                  <a:gd name="T12" fmla="*/ 173 w 183"/>
                  <a:gd name="T13" fmla="*/ 61 h 301"/>
                  <a:gd name="T14" fmla="*/ 94 w 183"/>
                  <a:gd name="T15" fmla="*/ 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1">
                    <a:moveTo>
                      <a:pt x="94" y="0"/>
                    </a:moveTo>
                    <a:cubicBezTo>
                      <a:pt x="0" y="0"/>
                      <a:pt x="9" y="61"/>
                      <a:pt x="9" y="61"/>
                    </a:cubicBezTo>
                    <a:cubicBezTo>
                      <a:pt x="1" y="284"/>
                      <a:pt x="1" y="284"/>
                      <a:pt x="1" y="284"/>
                    </a:cubicBezTo>
                    <a:cubicBezTo>
                      <a:pt x="2" y="285"/>
                      <a:pt x="2" y="285"/>
                      <a:pt x="2" y="285"/>
                    </a:cubicBezTo>
                    <a:cubicBezTo>
                      <a:pt x="60" y="301"/>
                      <a:pt x="121" y="301"/>
                      <a:pt x="179" y="285"/>
                    </a:cubicBezTo>
                    <a:cubicBezTo>
                      <a:pt x="180" y="284"/>
                      <a:pt x="180" y="284"/>
                      <a:pt x="180" y="284"/>
                    </a:cubicBezTo>
                    <a:cubicBezTo>
                      <a:pt x="173" y="61"/>
                      <a:pt x="173" y="61"/>
                      <a:pt x="173" y="61"/>
                    </a:cubicBezTo>
                    <a:cubicBezTo>
                      <a:pt x="173" y="61"/>
                      <a:pt x="183" y="0"/>
                      <a:pt x="94"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ïšḻîďe"/>
              <p:cNvSpPr/>
              <p:nvPr/>
            </p:nvSpPr>
            <p:spPr bwMode="auto">
              <a:xfrm>
                <a:off x="3927" y="642"/>
                <a:ext cx="7" cy="304"/>
              </a:xfrm>
              <a:custGeom>
                <a:avLst/>
                <a:gdLst>
                  <a:gd name="T0" fmla="*/ 0 w 4"/>
                  <a:gd name="T1" fmla="*/ 2 h 170"/>
                  <a:gd name="T2" fmla="*/ 0 w 4"/>
                  <a:gd name="T3" fmla="*/ 167 h 170"/>
                  <a:gd name="T4" fmla="*/ 4 w 4"/>
                  <a:gd name="T5" fmla="*/ 167 h 170"/>
                  <a:gd name="T6" fmla="*/ 4 w 4"/>
                  <a:gd name="T7" fmla="*/ 2 h 170"/>
                  <a:gd name="T8" fmla="*/ 0 w 4"/>
                  <a:gd name="T9" fmla="*/ 2 h 170"/>
                </a:gdLst>
                <a:ahLst/>
                <a:cxnLst>
                  <a:cxn ang="0">
                    <a:pos x="T0" y="T1"/>
                  </a:cxn>
                  <a:cxn ang="0">
                    <a:pos x="T2" y="T3"/>
                  </a:cxn>
                  <a:cxn ang="0">
                    <a:pos x="T4" y="T5"/>
                  </a:cxn>
                  <a:cxn ang="0">
                    <a:pos x="T6" y="T7"/>
                  </a:cxn>
                  <a:cxn ang="0">
                    <a:pos x="T8" y="T9"/>
                  </a:cxn>
                </a:cxnLst>
                <a:rect l="0" t="0" r="r" b="b"/>
                <a:pathLst>
                  <a:path w="4" h="170">
                    <a:moveTo>
                      <a:pt x="0" y="2"/>
                    </a:moveTo>
                    <a:cubicBezTo>
                      <a:pt x="0" y="57"/>
                      <a:pt x="0" y="112"/>
                      <a:pt x="0" y="167"/>
                    </a:cubicBezTo>
                    <a:cubicBezTo>
                      <a:pt x="0" y="170"/>
                      <a:pt x="4" y="170"/>
                      <a:pt x="4" y="167"/>
                    </a:cubicBezTo>
                    <a:cubicBezTo>
                      <a:pt x="4" y="112"/>
                      <a:pt x="4" y="57"/>
                      <a:pt x="4" y="2"/>
                    </a:cubicBezTo>
                    <a:cubicBezTo>
                      <a:pt x="4" y="0"/>
                      <a:pt x="0" y="0"/>
                      <a:pt x="0" y="2"/>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îś1iḋê"/>
              <p:cNvSpPr/>
              <p:nvPr/>
            </p:nvSpPr>
            <p:spPr bwMode="auto">
              <a:xfrm>
                <a:off x="3855" y="438"/>
                <a:ext cx="151" cy="220"/>
              </a:xfrm>
              <a:custGeom>
                <a:avLst/>
                <a:gdLst>
                  <a:gd name="T0" fmla="*/ 0 w 151"/>
                  <a:gd name="T1" fmla="*/ 0 h 220"/>
                  <a:gd name="T2" fmla="*/ 76 w 151"/>
                  <a:gd name="T3" fmla="*/ 220 h 220"/>
                  <a:gd name="T4" fmla="*/ 151 w 151"/>
                  <a:gd name="T5" fmla="*/ 0 h 220"/>
                  <a:gd name="T6" fmla="*/ 0 w 151"/>
                  <a:gd name="T7" fmla="*/ 0 h 220"/>
                </a:gdLst>
                <a:ahLst/>
                <a:cxnLst>
                  <a:cxn ang="0">
                    <a:pos x="T0" y="T1"/>
                  </a:cxn>
                  <a:cxn ang="0">
                    <a:pos x="T2" y="T3"/>
                  </a:cxn>
                  <a:cxn ang="0">
                    <a:pos x="T4" y="T5"/>
                  </a:cxn>
                  <a:cxn ang="0">
                    <a:pos x="T6" y="T7"/>
                  </a:cxn>
                </a:cxnLst>
                <a:rect l="0" t="0" r="r" b="b"/>
                <a:pathLst>
                  <a:path w="151" h="220">
                    <a:moveTo>
                      <a:pt x="0" y="0"/>
                    </a:moveTo>
                    <a:lnTo>
                      <a:pt x="76" y="220"/>
                    </a:lnTo>
                    <a:lnTo>
                      <a:pt x="1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íṧ1iďé"/>
              <p:cNvSpPr/>
              <p:nvPr/>
            </p:nvSpPr>
            <p:spPr bwMode="auto">
              <a:xfrm>
                <a:off x="3855" y="440"/>
                <a:ext cx="151" cy="82"/>
              </a:xfrm>
              <a:custGeom>
                <a:avLst/>
                <a:gdLst>
                  <a:gd name="T0" fmla="*/ 84 w 84"/>
                  <a:gd name="T1" fmla="*/ 13 h 46"/>
                  <a:gd name="T2" fmla="*/ 84 w 84"/>
                  <a:gd name="T3" fmla="*/ 12 h 46"/>
                  <a:gd name="T4" fmla="*/ 0 w 84"/>
                  <a:gd name="T5" fmla="*/ 12 h 46"/>
                  <a:gd name="T6" fmla="*/ 0 w 84"/>
                  <a:gd name="T7" fmla="*/ 13 h 46"/>
                  <a:gd name="T8" fmla="*/ 12 w 84"/>
                  <a:gd name="T9" fmla="*/ 46 h 46"/>
                  <a:gd name="T10" fmla="*/ 42 w 84"/>
                  <a:gd name="T11" fmla="*/ 24 h 46"/>
                  <a:gd name="T12" fmla="*/ 73 w 84"/>
                  <a:gd name="T13" fmla="*/ 46 h 46"/>
                  <a:gd name="T14" fmla="*/ 84 w 84"/>
                  <a:gd name="T15" fmla="*/ 1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6">
                    <a:moveTo>
                      <a:pt x="84" y="13"/>
                    </a:moveTo>
                    <a:cubicBezTo>
                      <a:pt x="84" y="12"/>
                      <a:pt x="84" y="12"/>
                      <a:pt x="84" y="12"/>
                    </a:cubicBezTo>
                    <a:cubicBezTo>
                      <a:pt x="57" y="0"/>
                      <a:pt x="27" y="0"/>
                      <a:pt x="0" y="12"/>
                    </a:cubicBezTo>
                    <a:cubicBezTo>
                      <a:pt x="0" y="13"/>
                      <a:pt x="0" y="13"/>
                      <a:pt x="0" y="13"/>
                    </a:cubicBezTo>
                    <a:cubicBezTo>
                      <a:pt x="12" y="46"/>
                      <a:pt x="12" y="46"/>
                      <a:pt x="12" y="46"/>
                    </a:cubicBezTo>
                    <a:cubicBezTo>
                      <a:pt x="42" y="24"/>
                      <a:pt x="42" y="24"/>
                      <a:pt x="42" y="24"/>
                    </a:cubicBezTo>
                    <a:cubicBezTo>
                      <a:pt x="73" y="46"/>
                      <a:pt x="73" y="46"/>
                      <a:pt x="73" y="46"/>
                    </a:cubicBezTo>
                    <a:lnTo>
                      <a:pt x="84"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îŝḷïḓé"/>
              <p:cNvSpPr/>
              <p:nvPr/>
            </p:nvSpPr>
            <p:spPr bwMode="auto">
              <a:xfrm>
                <a:off x="3916" y="438"/>
                <a:ext cx="31" cy="220"/>
              </a:xfrm>
              <a:custGeom>
                <a:avLst/>
                <a:gdLst>
                  <a:gd name="T0" fmla="*/ 31 w 31"/>
                  <a:gd name="T1" fmla="*/ 174 h 220"/>
                  <a:gd name="T2" fmla="*/ 15 w 31"/>
                  <a:gd name="T3" fmla="*/ 220 h 220"/>
                  <a:gd name="T4" fmla="*/ 0 w 31"/>
                  <a:gd name="T5" fmla="*/ 174 h 220"/>
                  <a:gd name="T6" fmla="*/ 15 w 31"/>
                  <a:gd name="T7" fmla="*/ 0 h 220"/>
                  <a:gd name="T8" fmla="*/ 31 w 31"/>
                  <a:gd name="T9" fmla="*/ 174 h 220"/>
                </a:gdLst>
                <a:ahLst/>
                <a:cxnLst>
                  <a:cxn ang="0">
                    <a:pos x="T0" y="T1"/>
                  </a:cxn>
                  <a:cxn ang="0">
                    <a:pos x="T2" y="T3"/>
                  </a:cxn>
                  <a:cxn ang="0">
                    <a:pos x="T4" y="T5"/>
                  </a:cxn>
                  <a:cxn ang="0">
                    <a:pos x="T6" y="T7"/>
                  </a:cxn>
                  <a:cxn ang="0">
                    <a:pos x="T8" y="T9"/>
                  </a:cxn>
                </a:cxnLst>
                <a:rect l="0" t="0" r="r" b="b"/>
                <a:pathLst>
                  <a:path w="31" h="220">
                    <a:moveTo>
                      <a:pt x="31" y="174"/>
                    </a:moveTo>
                    <a:lnTo>
                      <a:pt x="15" y="220"/>
                    </a:lnTo>
                    <a:lnTo>
                      <a:pt x="0" y="174"/>
                    </a:lnTo>
                    <a:lnTo>
                      <a:pt x="15" y="0"/>
                    </a:lnTo>
                    <a:lnTo>
                      <a:pt x="31" y="174"/>
                    </a:lnTo>
                    <a:close/>
                  </a:path>
                </a:pathLst>
              </a:custGeom>
              <a:solidFill>
                <a:srgbClr val="EF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í$ḷïḓé"/>
              <p:cNvSpPr/>
              <p:nvPr/>
            </p:nvSpPr>
            <p:spPr bwMode="auto">
              <a:xfrm>
                <a:off x="3902" y="438"/>
                <a:ext cx="57" cy="63"/>
              </a:xfrm>
              <a:custGeom>
                <a:avLst/>
                <a:gdLst>
                  <a:gd name="T0" fmla="*/ 16 w 32"/>
                  <a:gd name="T1" fmla="*/ 35 h 35"/>
                  <a:gd name="T2" fmla="*/ 16 w 32"/>
                  <a:gd name="T3" fmla="*/ 35 h 35"/>
                  <a:gd name="T4" fmla="*/ 25 w 32"/>
                  <a:gd name="T5" fmla="*/ 28 h 35"/>
                  <a:gd name="T6" fmla="*/ 30 w 32"/>
                  <a:gd name="T7" fmla="*/ 12 h 35"/>
                  <a:gd name="T8" fmla="*/ 21 w 32"/>
                  <a:gd name="T9" fmla="*/ 0 h 35"/>
                  <a:gd name="T10" fmla="*/ 11 w 32"/>
                  <a:gd name="T11" fmla="*/ 0 h 35"/>
                  <a:gd name="T12" fmla="*/ 2 w 32"/>
                  <a:gd name="T13" fmla="*/ 12 h 35"/>
                  <a:gd name="T14" fmla="*/ 7 w 32"/>
                  <a:gd name="T15" fmla="*/ 28 h 35"/>
                  <a:gd name="T16" fmla="*/ 16 w 32"/>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5">
                    <a:moveTo>
                      <a:pt x="16" y="35"/>
                    </a:moveTo>
                    <a:cubicBezTo>
                      <a:pt x="16" y="35"/>
                      <a:pt x="16" y="35"/>
                      <a:pt x="16" y="35"/>
                    </a:cubicBezTo>
                    <a:cubicBezTo>
                      <a:pt x="20" y="35"/>
                      <a:pt x="24" y="32"/>
                      <a:pt x="25" y="28"/>
                    </a:cubicBezTo>
                    <a:cubicBezTo>
                      <a:pt x="30" y="12"/>
                      <a:pt x="30" y="12"/>
                      <a:pt x="30" y="12"/>
                    </a:cubicBezTo>
                    <a:cubicBezTo>
                      <a:pt x="32" y="6"/>
                      <a:pt x="27" y="0"/>
                      <a:pt x="21" y="0"/>
                    </a:cubicBezTo>
                    <a:cubicBezTo>
                      <a:pt x="11" y="0"/>
                      <a:pt x="11" y="0"/>
                      <a:pt x="11" y="0"/>
                    </a:cubicBezTo>
                    <a:cubicBezTo>
                      <a:pt x="5" y="0"/>
                      <a:pt x="0" y="6"/>
                      <a:pt x="2" y="12"/>
                    </a:cubicBezTo>
                    <a:cubicBezTo>
                      <a:pt x="7" y="28"/>
                      <a:pt x="7" y="28"/>
                      <a:pt x="7" y="28"/>
                    </a:cubicBezTo>
                    <a:cubicBezTo>
                      <a:pt x="8" y="32"/>
                      <a:pt x="12" y="35"/>
                      <a:pt x="16" y="35"/>
                    </a:cubicBezTo>
                    <a:close/>
                  </a:path>
                </a:pathLst>
              </a:custGeom>
              <a:solidFill>
                <a:srgbClr val="EF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ṩļíḓe"/>
              <p:cNvSpPr/>
              <p:nvPr/>
            </p:nvSpPr>
            <p:spPr bwMode="auto">
              <a:xfrm>
                <a:off x="3855" y="415"/>
                <a:ext cx="151" cy="84"/>
              </a:xfrm>
              <a:custGeom>
                <a:avLst/>
                <a:gdLst>
                  <a:gd name="T0" fmla="*/ 84 w 84"/>
                  <a:gd name="T1" fmla="*/ 13 h 47"/>
                  <a:gd name="T2" fmla="*/ 84 w 84"/>
                  <a:gd name="T3" fmla="*/ 13 h 47"/>
                  <a:gd name="T4" fmla="*/ 1 w 84"/>
                  <a:gd name="T5" fmla="*/ 13 h 47"/>
                  <a:gd name="T6" fmla="*/ 0 w 84"/>
                  <a:gd name="T7" fmla="*/ 13 h 47"/>
                  <a:gd name="T8" fmla="*/ 12 w 84"/>
                  <a:gd name="T9" fmla="*/ 47 h 47"/>
                  <a:gd name="T10" fmla="*/ 42 w 84"/>
                  <a:gd name="T11" fmla="*/ 26 h 47"/>
                  <a:gd name="T12" fmla="*/ 73 w 84"/>
                  <a:gd name="T13" fmla="*/ 47 h 47"/>
                  <a:gd name="T14" fmla="*/ 84 w 84"/>
                  <a:gd name="T15" fmla="*/ 1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7">
                    <a:moveTo>
                      <a:pt x="84" y="13"/>
                    </a:moveTo>
                    <a:cubicBezTo>
                      <a:pt x="84" y="13"/>
                      <a:pt x="84" y="13"/>
                      <a:pt x="84" y="13"/>
                    </a:cubicBezTo>
                    <a:cubicBezTo>
                      <a:pt x="58" y="0"/>
                      <a:pt x="27" y="0"/>
                      <a:pt x="1" y="13"/>
                    </a:cubicBezTo>
                    <a:cubicBezTo>
                      <a:pt x="0" y="13"/>
                      <a:pt x="0" y="13"/>
                      <a:pt x="0" y="13"/>
                    </a:cubicBezTo>
                    <a:cubicBezTo>
                      <a:pt x="12" y="47"/>
                      <a:pt x="12" y="47"/>
                      <a:pt x="12" y="47"/>
                    </a:cubicBezTo>
                    <a:cubicBezTo>
                      <a:pt x="42" y="26"/>
                      <a:pt x="42" y="26"/>
                      <a:pt x="42" y="26"/>
                    </a:cubicBezTo>
                    <a:cubicBezTo>
                      <a:pt x="73" y="47"/>
                      <a:pt x="73" y="47"/>
                      <a:pt x="73" y="47"/>
                    </a:cubicBezTo>
                    <a:lnTo>
                      <a:pt x="84"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ṧľiḋé"/>
              <p:cNvSpPr/>
              <p:nvPr/>
            </p:nvSpPr>
            <p:spPr bwMode="auto">
              <a:xfrm>
                <a:off x="3929" y="442"/>
                <a:ext cx="131" cy="216"/>
              </a:xfrm>
              <a:custGeom>
                <a:avLst/>
                <a:gdLst>
                  <a:gd name="T0" fmla="*/ 0 w 131"/>
                  <a:gd name="T1" fmla="*/ 216 h 216"/>
                  <a:gd name="T2" fmla="*/ 77 w 131"/>
                  <a:gd name="T3" fmla="*/ 0 h 216"/>
                  <a:gd name="T4" fmla="*/ 131 w 131"/>
                  <a:gd name="T5" fmla="*/ 5 h 216"/>
                  <a:gd name="T6" fmla="*/ 98 w 131"/>
                  <a:gd name="T7" fmla="*/ 66 h 216"/>
                  <a:gd name="T8" fmla="*/ 77 w 131"/>
                  <a:gd name="T9" fmla="*/ 75 h 216"/>
                  <a:gd name="T10" fmla="*/ 86 w 131"/>
                  <a:gd name="T11" fmla="*/ 104 h 216"/>
                  <a:gd name="T12" fmla="*/ 0 w 131"/>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131" h="216">
                    <a:moveTo>
                      <a:pt x="0" y="216"/>
                    </a:moveTo>
                    <a:lnTo>
                      <a:pt x="77" y="0"/>
                    </a:lnTo>
                    <a:lnTo>
                      <a:pt x="131" y="5"/>
                    </a:lnTo>
                    <a:lnTo>
                      <a:pt x="98" y="66"/>
                    </a:lnTo>
                    <a:lnTo>
                      <a:pt x="77" y="75"/>
                    </a:lnTo>
                    <a:lnTo>
                      <a:pt x="86" y="104"/>
                    </a:lnTo>
                    <a:lnTo>
                      <a:pt x="0" y="216"/>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iSľiḑé"/>
              <p:cNvSpPr/>
              <p:nvPr/>
            </p:nvSpPr>
            <p:spPr bwMode="auto">
              <a:xfrm>
                <a:off x="3803" y="442"/>
                <a:ext cx="126" cy="216"/>
              </a:xfrm>
              <a:custGeom>
                <a:avLst/>
                <a:gdLst>
                  <a:gd name="T0" fmla="*/ 126 w 126"/>
                  <a:gd name="T1" fmla="*/ 216 h 216"/>
                  <a:gd name="T2" fmla="*/ 50 w 126"/>
                  <a:gd name="T3" fmla="*/ 0 h 216"/>
                  <a:gd name="T4" fmla="*/ 0 w 126"/>
                  <a:gd name="T5" fmla="*/ 3 h 216"/>
                  <a:gd name="T6" fmla="*/ 29 w 126"/>
                  <a:gd name="T7" fmla="*/ 66 h 216"/>
                  <a:gd name="T8" fmla="*/ 50 w 126"/>
                  <a:gd name="T9" fmla="*/ 75 h 216"/>
                  <a:gd name="T10" fmla="*/ 42 w 126"/>
                  <a:gd name="T11" fmla="*/ 104 h 216"/>
                  <a:gd name="T12" fmla="*/ 126 w 126"/>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126" h="216">
                    <a:moveTo>
                      <a:pt x="126" y="216"/>
                    </a:moveTo>
                    <a:lnTo>
                      <a:pt x="50" y="0"/>
                    </a:lnTo>
                    <a:lnTo>
                      <a:pt x="0" y="3"/>
                    </a:lnTo>
                    <a:lnTo>
                      <a:pt x="29" y="66"/>
                    </a:lnTo>
                    <a:lnTo>
                      <a:pt x="50" y="75"/>
                    </a:lnTo>
                    <a:lnTo>
                      <a:pt x="42" y="104"/>
                    </a:lnTo>
                    <a:lnTo>
                      <a:pt x="126" y="216"/>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ṧḻîďê"/>
              <p:cNvSpPr/>
              <p:nvPr/>
            </p:nvSpPr>
            <p:spPr bwMode="auto">
              <a:xfrm>
                <a:off x="3931" y="424"/>
                <a:ext cx="130" cy="234"/>
              </a:xfrm>
              <a:custGeom>
                <a:avLst/>
                <a:gdLst>
                  <a:gd name="T0" fmla="*/ 0 w 130"/>
                  <a:gd name="T1" fmla="*/ 234 h 234"/>
                  <a:gd name="T2" fmla="*/ 75 w 130"/>
                  <a:gd name="T3" fmla="*/ 0 h 234"/>
                  <a:gd name="T4" fmla="*/ 130 w 130"/>
                  <a:gd name="T5" fmla="*/ 25 h 234"/>
                  <a:gd name="T6" fmla="*/ 96 w 130"/>
                  <a:gd name="T7" fmla="*/ 68 h 234"/>
                  <a:gd name="T8" fmla="*/ 75 w 130"/>
                  <a:gd name="T9" fmla="*/ 77 h 234"/>
                  <a:gd name="T10" fmla="*/ 84 w 130"/>
                  <a:gd name="T11" fmla="*/ 105 h 234"/>
                  <a:gd name="T12" fmla="*/ 0 w 130"/>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30" h="234">
                    <a:moveTo>
                      <a:pt x="0" y="234"/>
                    </a:moveTo>
                    <a:lnTo>
                      <a:pt x="75" y="0"/>
                    </a:lnTo>
                    <a:lnTo>
                      <a:pt x="130" y="25"/>
                    </a:lnTo>
                    <a:lnTo>
                      <a:pt x="96" y="68"/>
                    </a:lnTo>
                    <a:lnTo>
                      <a:pt x="75" y="77"/>
                    </a:lnTo>
                    <a:lnTo>
                      <a:pt x="84" y="105"/>
                    </a:lnTo>
                    <a:lnTo>
                      <a:pt x="0" y="23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S1íḋé"/>
              <p:cNvSpPr/>
              <p:nvPr/>
            </p:nvSpPr>
            <p:spPr bwMode="auto">
              <a:xfrm>
                <a:off x="3802" y="424"/>
                <a:ext cx="129" cy="234"/>
              </a:xfrm>
              <a:custGeom>
                <a:avLst/>
                <a:gdLst>
                  <a:gd name="T0" fmla="*/ 129 w 129"/>
                  <a:gd name="T1" fmla="*/ 234 h 234"/>
                  <a:gd name="T2" fmla="*/ 53 w 129"/>
                  <a:gd name="T3" fmla="*/ 0 h 234"/>
                  <a:gd name="T4" fmla="*/ 0 w 129"/>
                  <a:gd name="T5" fmla="*/ 21 h 234"/>
                  <a:gd name="T6" fmla="*/ 32 w 129"/>
                  <a:gd name="T7" fmla="*/ 68 h 234"/>
                  <a:gd name="T8" fmla="*/ 53 w 129"/>
                  <a:gd name="T9" fmla="*/ 77 h 234"/>
                  <a:gd name="T10" fmla="*/ 44 w 129"/>
                  <a:gd name="T11" fmla="*/ 105 h 234"/>
                  <a:gd name="T12" fmla="*/ 129 w 129"/>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29" h="234">
                    <a:moveTo>
                      <a:pt x="129" y="234"/>
                    </a:moveTo>
                    <a:lnTo>
                      <a:pt x="53" y="0"/>
                    </a:lnTo>
                    <a:lnTo>
                      <a:pt x="0" y="21"/>
                    </a:lnTo>
                    <a:lnTo>
                      <a:pt x="32" y="68"/>
                    </a:lnTo>
                    <a:lnTo>
                      <a:pt x="53" y="77"/>
                    </a:lnTo>
                    <a:lnTo>
                      <a:pt x="44" y="105"/>
                    </a:lnTo>
                    <a:lnTo>
                      <a:pt x="129" y="23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íŝľíďé"/>
              <p:cNvSpPr/>
              <p:nvPr/>
            </p:nvSpPr>
            <p:spPr bwMode="auto">
              <a:xfrm>
                <a:off x="3646" y="-23"/>
                <a:ext cx="480" cy="357"/>
              </a:xfrm>
              <a:custGeom>
                <a:avLst/>
                <a:gdLst>
                  <a:gd name="T0" fmla="*/ 66 w 268"/>
                  <a:gd name="T1" fmla="*/ 200 h 200"/>
                  <a:gd name="T2" fmla="*/ 66 w 268"/>
                  <a:gd name="T3" fmla="*/ 59 h 200"/>
                  <a:gd name="T4" fmla="*/ 182 w 268"/>
                  <a:gd name="T5" fmla="*/ 20 h 200"/>
                  <a:gd name="T6" fmla="*/ 214 w 268"/>
                  <a:gd name="T7" fmla="*/ 16 h 200"/>
                  <a:gd name="T8" fmla="*/ 221 w 268"/>
                  <a:gd name="T9" fmla="*/ 34 h 200"/>
                  <a:gd name="T10" fmla="*/ 236 w 268"/>
                  <a:gd name="T11" fmla="*/ 14 h 200"/>
                  <a:gd name="T12" fmla="*/ 239 w 268"/>
                  <a:gd name="T13" fmla="*/ 106 h 200"/>
                  <a:gd name="T14" fmla="*/ 66 w 268"/>
                  <a:gd name="T15" fmla="*/ 20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00">
                    <a:moveTo>
                      <a:pt x="66" y="200"/>
                    </a:moveTo>
                    <a:cubicBezTo>
                      <a:pt x="66" y="200"/>
                      <a:pt x="0" y="89"/>
                      <a:pt x="66" y="59"/>
                    </a:cubicBezTo>
                    <a:cubicBezTo>
                      <a:pt x="82" y="0"/>
                      <a:pt x="163" y="15"/>
                      <a:pt x="182" y="20"/>
                    </a:cubicBezTo>
                    <a:cubicBezTo>
                      <a:pt x="202" y="26"/>
                      <a:pt x="214" y="16"/>
                      <a:pt x="214" y="16"/>
                    </a:cubicBezTo>
                    <a:cubicBezTo>
                      <a:pt x="220" y="22"/>
                      <a:pt x="221" y="34"/>
                      <a:pt x="221" y="34"/>
                    </a:cubicBezTo>
                    <a:cubicBezTo>
                      <a:pt x="236" y="14"/>
                      <a:pt x="236" y="14"/>
                      <a:pt x="236" y="14"/>
                    </a:cubicBezTo>
                    <a:cubicBezTo>
                      <a:pt x="257" y="27"/>
                      <a:pt x="268" y="59"/>
                      <a:pt x="239" y="106"/>
                    </a:cubicBezTo>
                    <a:lnTo>
                      <a:pt x="66" y="200"/>
                    </a:ln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s1ïḑe"/>
              <p:cNvSpPr/>
              <p:nvPr/>
            </p:nvSpPr>
            <p:spPr bwMode="auto">
              <a:xfrm>
                <a:off x="3891" y="336"/>
                <a:ext cx="77" cy="124"/>
              </a:xfrm>
              <a:custGeom>
                <a:avLst/>
                <a:gdLst>
                  <a:gd name="T0" fmla="*/ 43 w 43"/>
                  <a:gd name="T1" fmla="*/ 50 h 69"/>
                  <a:gd name="T2" fmla="*/ 24 w 43"/>
                  <a:gd name="T3" fmla="*/ 69 h 69"/>
                  <a:gd name="T4" fmla="*/ 19 w 43"/>
                  <a:gd name="T5" fmla="*/ 69 h 69"/>
                  <a:gd name="T6" fmla="*/ 0 w 43"/>
                  <a:gd name="T7" fmla="*/ 50 h 69"/>
                  <a:gd name="T8" fmla="*/ 0 w 43"/>
                  <a:gd name="T9" fmla="*/ 18 h 69"/>
                  <a:gd name="T10" fmla="*/ 19 w 43"/>
                  <a:gd name="T11" fmla="*/ 0 h 69"/>
                  <a:gd name="T12" fmla="*/ 24 w 43"/>
                  <a:gd name="T13" fmla="*/ 0 h 69"/>
                  <a:gd name="T14" fmla="*/ 43 w 43"/>
                  <a:gd name="T15" fmla="*/ 18 h 69"/>
                  <a:gd name="T16" fmla="*/ 43 w 43"/>
                  <a:gd name="T17"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9">
                    <a:moveTo>
                      <a:pt x="43" y="50"/>
                    </a:moveTo>
                    <a:cubicBezTo>
                      <a:pt x="43" y="61"/>
                      <a:pt x="34" y="69"/>
                      <a:pt x="24" y="69"/>
                    </a:cubicBezTo>
                    <a:cubicBezTo>
                      <a:pt x="19" y="69"/>
                      <a:pt x="19" y="69"/>
                      <a:pt x="19" y="69"/>
                    </a:cubicBezTo>
                    <a:cubicBezTo>
                      <a:pt x="9" y="69"/>
                      <a:pt x="0" y="61"/>
                      <a:pt x="0" y="50"/>
                    </a:cubicBezTo>
                    <a:cubicBezTo>
                      <a:pt x="0" y="18"/>
                      <a:pt x="0" y="18"/>
                      <a:pt x="0" y="18"/>
                    </a:cubicBezTo>
                    <a:cubicBezTo>
                      <a:pt x="0" y="8"/>
                      <a:pt x="9" y="0"/>
                      <a:pt x="19" y="0"/>
                    </a:cubicBezTo>
                    <a:cubicBezTo>
                      <a:pt x="24" y="0"/>
                      <a:pt x="24" y="0"/>
                      <a:pt x="24" y="0"/>
                    </a:cubicBezTo>
                    <a:cubicBezTo>
                      <a:pt x="34" y="0"/>
                      <a:pt x="43" y="8"/>
                      <a:pt x="43" y="18"/>
                    </a:cubicBezTo>
                    <a:lnTo>
                      <a:pt x="43" y="50"/>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íṡľiḓé"/>
              <p:cNvSpPr/>
              <p:nvPr/>
            </p:nvSpPr>
            <p:spPr bwMode="auto">
              <a:xfrm>
                <a:off x="3707" y="70"/>
                <a:ext cx="383" cy="370"/>
              </a:xfrm>
              <a:custGeom>
                <a:avLst/>
                <a:gdLst>
                  <a:gd name="T0" fmla="*/ 138 w 214"/>
                  <a:gd name="T1" fmla="*/ 3 h 207"/>
                  <a:gd name="T2" fmla="*/ 84 w 214"/>
                  <a:gd name="T3" fmla="*/ 7 h 207"/>
                  <a:gd name="T4" fmla="*/ 26 w 214"/>
                  <a:gd name="T5" fmla="*/ 78 h 207"/>
                  <a:gd name="T6" fmla="*/ 28 w 214"/>
                  <a:gd name="T7" fmla="*/ 94 h 207"/>
                  <a:gd name="T8" fmla="*/ 27 w 214"/>
                  <a:gd name="T9" fmla="*/ 94 h 207"/>
                  <a:gd name="T10" fmla="*/ 24 w 214"/>
                  <a:gd name="T11" fmla="*/ 94 h 207"/>
                  <a:gd name="T12" fmla="*/ 23 w 214"/>
                  <a:gd name="T13" fmla="*/ 94 h 207"/>
                  <a:gd name="T14" fmla="*/ 1 w 214"/>
                  <a:gd name="T15" fmla="*/ 122 h 207"/>
                  <a:gd name="T16" fmla="*/ 1 w 214"/>
                  <a:gd name="T17" fmla="*/ 123 h 207"/>
                  <a:gd name="T18" fmla="*/ 28 w 214"/>
                  <a:gd name="T19" fmla="*/ 147 h 207"/>
                  <a:gd name="T20" fmla="*/ 28 w 214"/>
                  <a:gd name="T21" fmla="*/ 147 h 207"/>
                  <a:gd name="T22" fmla="*/ 32 w 214"/>
                  <a:gd name="T23" fmla="*/ 146 h 207"/>
                  <a:gd name="T24" fmla="*/ 32 w 214"/>
                  <a:gd name="T25" fmla="*/ 146 h 207"/>
                  <a:gd name="T26" fmla="*/ 100 w 214"/>
                  <a:gd name="T27" fmla="*/ 204 h 207"/>
                  <a:gd name="T28" fmla="*/ 154 w 214"/>
                  <a:gd name="T29" fmla="*/ 200 h 207"/>
                  <a:gd name="T30" fmla="*/ 212 w 214"/>
                  <a:gd name="T31" fmla="*/ 129 h 207"/>
                  <a:gd name="T32" fmla="*/ 206 w 214"/>
                  <a:gd name="T33" fmla="*/ 64 h 207"/>
                  <a:gd name="T34" fmla="*/ 138 w 214"/>
                  <a:gd name="T35" fmla="*/ 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207">
                    <a:moveTo>
                      <a:pt x="138" y="3"/>
                    </a:moveTo>
                    <a:cubicBezTo>
                      <a:pt x="84" y="7"/>
                      <a:pt x="84" y="7"/>
                      <a:pt x="84" y="7"/>
                    </a:cubicBezTo>
                    <a:cubicBezTo>
                      <a:pt x="49" y="10"/>
                      <a:pt x="23" y="42"/>
                      <a:pt x="26" y="78"/>
                    </a:cubicBezTo>
                    <a:cubicBezTo>
                      <a:pt x="28" y="94"/>
                      <a:pt x="28" y="94"/>
                      <a:pt x="28" y="94"/>
                    </a:cubicBezTo>
                    <a:cubicBezTo>
                      <a:pt x="27" y="94"/>
                      <a:pt x="27" y="94"/>
                      <a:pt x="27" y="94"/>
                    </a:cubicBezTo>
                    <a:cubicBezTo>
                      <a:pt x="26" y="94"/>
                      <a:pt x="25" y="94"/>
                      <a:pt x="24" y="94"/>
                    </a:cubicBezTo>
                    <a:cubicBezTo>
                      <a:pt x="23" y="94"/>
                      <a:pt x="23" y="94"/>
                      <a:pt x="23" y="94"/>
                    </a:cubicBezTo>
                    <a:cubicBezTo>
                      <a:pt x="10" y="95"/>
                      <a:pt x="0" y="108"/>
                      <a:pt x="1" y="122"/>
                    </a:cubicBezTo>
                    <a:cubicBezTo>
                      <a:pt x="1" y="123"/>
                      <a:pt x="1" y="123"/>
                      <a:pt x="1" y="123"/>
                    </a:cubicBezTo>
                    <a:cubicBezTo>
                      <a:pt x="2" y="137"/>
                      <a:pt x="14" y="148"/>
                      <a:pt x="28" y="147"/>
                    </a:cubicBezTo>
                    <a:cubicBezTo>
                      <a:pt x="28" y="147"/>
                      <a:pt x="28" y="147"/>
                      <a:pt x="28" y="147"/>
                    </a:cubicBezTo>
                    <a:cubicBezTo>
                      <a:pt x="29" y="147"/>
                      <a:pt x="31" y="146"/>
                      <a:pt x="32" y="146"/>
                    </a:cubicBezTo>
                    <a:cubicBezTo>
                      <a:pt x="32" y="146"/>
                      <a:pt x="32" y="146"/>
                      <a:pt x="32" y="146"/>
                    </a:cubicBezTo>
                    <a:cubicBezTo>
                      <a:pt x="36" y="181"/>
                      <a:pt x="66" y="207"/>
                      <a:pt x="100" y="204"/>
                    </a:cubicBezTo>
                    <a:cubicBezTo>
                      <a:pt x="154" y="200"/>
                      <a:pt x="154" y="200"/>
                      <a:pt x="154" y="200"/>
                    </a:cubicBezTo>
                    <a:cubicBezTo>
                      <a:pt x="189" y="197"/>
                      <a:pt x="214" y="165"/>
                      <a:pt x="212" y="129"/>
                    </a:cubicBezTo>
                    <a:cubicBezTo>
                      <a:pt x="206" y="64"/>
                      <a:pt x="206" y="64"/>
                      <a:pt x="206" y="64"/>
                    </a:cubicBezTo>
                    <a:cubicBezTo>
                      <a:pt x="203" y="27"/>
                      <a:pt x="173" y="0"/>
                      <a:pt x="138"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ļiḍê"/>
              <p:cNvSpPr/>
              <p:nvPr/>
            </p:nvSpPr>
            <p:spPr bwMode="auto">
              <a:xfrm>
                <a:off x="3746" y="32"/>
                <a:ext cx="251" cy="270"/>
              </a:xfrm>
              <a:custGeom>
                <a:avLst/>
                <a:gdLst>
                  <a:gd name="T0" fmla="*/ 28 w 140"/>
                  <a:gd name="T1" fmla="*/ 134 h 151"/>
                  <a:gd name="T2" fmla="*/ 42 w 140"/>
                  <a:gd name="T3" fmla="*/ 41 h 151"/>
                  <a:gd name="T4" fmla="*/ 86 w 140"/>
                  <a:gd name="T5" fmla="*/ 27 h 151"/>
                  <a:gd name="T6" fmla="*/ 126 w 140"/>
                  <a:gd name="T7" fmla="*/ 24 h 151"/>
                  <a:gd name="T8" fmla="*/ 124 w 140"/>
                  <a:gd name="T9" fmla="*/ 1 h 151"/>
                  <a:gd name="T10" fmla="*/ 80 w 140"/>
                  <a:gd name="T11" fmla="*/ 4 h 151"/>
                  <a:gd name="T12" fmla="*/ 25 w 140"/>
                  <a:gd name="T13" fmla="*/ 25 h 151"/>
                  <a:gd name="T14" fmla="*/ 2 w 140"/>
                  <a:gd name="T15" fmla="*/ 91 h 151"/>
                  <a:gd name="T16" fmla="*/ 6 w 140"/>
                  <a:gd name="T17" fmla="*/ 136 h 151"/>
                  <a:gd name="T18" fmla="*/ 28 w 140"/>
                  <a:gd name="T19"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1">
                    <a:moveTo>
                      <a:pt x="28" y="134"/>
                    </a:moveTo>
                    <a:cubicBezTo>
                      <a:pt x="26" y="103"/>
                      <a:pt x="16" y="65"/>
                      <a:pt x="42" y="41"/>
                    </a:cubicBezTo>
                    <a:cubicBezTo>
                      <a:pt x="55" y="29"/>
                      <a:pt x="70" y="28"/>
                      <a:pt x="86" y="27"/>
                    </a:cubicBezTo>
                    <a:cubicBezTo>
                      <a:pt x="99" y="26"/>
                      <a:pt x="113" y="24"/>
                      <a:pt x="126" y="24"/>
                    </a:cubicBezTo>
                    <a:cubicBezTo>
                      <a:pt x="140" y="23"/>
                      <a:pt x="138" y="0"/>
                      <a:pt x="124" y="1"/>
                    </a:cubicBezTo>
                    <a:cubicBezTo>
                      <a:pt x="109" y="1"/>
                      <a:pt x="95" y="3"/>
                      <a:pt x="80" y="4"/>
                    </a:cubicBezTo>
                    <a:cubicBezTo>
                      <a:pt x="60" y="6"/>
                      <a:pt x="41" y="10"/>
                      <a:pt x="25" y="25"/>
                    </a:cubicBezTo>
                    <a:cubicBezTo>
                      <a:pt x="8" y="42"/>
                      <a:pt x="0" y="66"/>
                      <a:pt x="2" y="91"/>
                    </a:cubicBezTo>
                    <a:cubicBezTo>
                      <a:pt x="4" y="106"/>
                      <a:pt x="5" y="121"/>
                      <a:pt x="6" y="136"/>
                    </a:cubicBezTo>
                    <a:cubicBezTo>
                      <a:pt x="7" y="151"/>
                      <a:pt x="29" y="149"/>
                      <a:pt x="28" y="134"/>
                    </a:cubicBez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îṡļïḓé"/>
              <p:cNvSpPr/>
              <p:nvPr/>
            </p:nvSpPr>
            <p:spPr bwMode="auto">
              <a:xfrm>
                <a:off x="3879" y="236"/>
                <a:ext cx="23" cy="32"/>
              </a:xfrm>
              <a:custGeom>
                <a:avLst/>
                <a:gdLst>
                  <a:gd name="T0" fmla="*/ 12 w 13"/>
                  <a:gd name="T1" fmla="*/ 9 h 18"/>
                  <a:gd name="T2" fmla="*/ 7 w 13"/>
                  <a:gd name="T3" fmla="*/ 17 h 18"/>
                  <a:gd name="T4" fmla="*/ 0 w 13"/>
                  <a:gd name="T5" fmla="*/ 9 h 18"/>
                  <a:gd name="T6" fmla="*/ 6 w 13"/>
                  <a:gd name="T7" fmla="*/ 1 h 18"/>
                  <a:gd name="T8" fmla="*/ 12 w 13"/>
                  <a:gd name="T9" fmla="*/ 9 h 18"/>
                </a:gdLst>
                <a:ahLst/>
                <a:cxnLst>
                  <a:cxn ang="0">
                    <a:pos x="T0" y="T1"/>
                  </a:cxn>
                  <a:cxn ang="0">
                    <a:pos x="T2" y="T3"/>
                  </a:cxn>
                  <a:cxn ang="0">
                    <a:pos x="T4" y="T5"/>
                  </a:cxn>
                  <a:cxn ang="0">
                    <a:pos x="T6" y="T7"/>
                  </a:cxn>
                  <a:cxn ang="0">
                    <a:pos x="T8" y="T9"/>
                  </a:cxn>
                </a:cxnLst>
                <a:rect l="0" t="0" r="r" b="b"/>
                <a:pathLst>
                  <a:path w="13" h="18">
                    <a:moveTo>
                      <a:pt x="12" y="9"/>
                    </a:moveTo>
                    <a:cubicBezTo>
                      <a:pt x="13" y="13"/>
                      <a:pt x="10" y="17"/>
                      <a:pt x="7" y="17"/>
                    </a:cubicBezTo>
                    <a:cubicBezTo>
                      <a:pt x="4" y="18"/>
                      <a:pt x="1" y="14"/>
                      <a:pt x="0" y="9"/>
                    </a:cubicBezTo>
                    <a:cubicBezTo>
                      <a:pt x="0" y="5"/>
                      <a:pt x="2" y="1"/>
                      <a:pt x="6" y="1"/>
                    </a:cubicBezTo>
                    <a:cubicBezTo>
                      <a:pt x="9" y="0"/>
                      <a:pt x="12" y="4"/>
                      <a:pt x="12"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ļîḓé"/>
              <p:cNvSpPr/>
              <p:nvPr/>
            </p:nvSpPr>
            <p:spPr bwMode="auto">
              <a:xfrm>
                <a:off x="3999" y="227"/>
                <a:ext cx="23" cy="31"/>
              </a:xfrm>
              <a:custGeom>
                <a:avLst/>
                <a:gdLst>
                  <a:gd name="T0" fmla="*/ 13 w 13"/>
                  <a:gd name="T1" fmla="*/ 8 h 17"/>
                  <a:gd name="T2" fmla="*/ 7 w 13"/>
                  <a:gd name="T3" fmla="*/ 17 h 17"/>
                  <a:gd name="T4" fmla="*/ 1 w 13"/>
                  <a:gd name="T5" fmla="*/ 9 h 17"/>
                  <a:gd name="T6" fmla="*/ 6 w 13"/>
                  <a:gd name="T7" fmla="*/ 0 h 17"/>
                  <a:gd name="T8" fmla="*/ 13 w 13"/>
                  <a:gd name="T9" fmla="*/ 8 h 17"/>
                </a:gdLst>
                <a:ahLst/>
                <a:cxnLst>
                  <a:cxn ang="0">
                    <a:pos x="T0" y="T1"/>
                  </a:cxn>
                  <a:cxn ang="0">
                    <a:pos x="T2" y="T3"/>
                  </a:cxn>
                  <a:cxn ang="0">
                    <a:pos x="T4" y="T5"/>
                  </a:cxn>
                  <a:cxn ang="0">
                    <a:pos x="T6" y="T7"/>
                  </a:cxn>
                  <a:cxn ang="0">
                    <a:pos x="T8" y="T9"/>
                  </a:cxn>
                </a:cxnLst>
                <a:rect l="0" t="0" r="r" b="b"/>
                <a:pathLst>
                  <a:path w="13" h="17">
                    <a:moveTo>
                      <a:pt x="13" y="8"/>
                    </a:moveTo>
                    <a:cubicBezTo>
                      <a:pt x="13" y="13"/>
                      <a:pt x="11" y="17"/>
                      <a:pt x="7" y="17"/>
                    </a:cubicBezTo>
                    <a:cubicBezTo>
                      <a:pt x="4" y="17"/>
                      <a:pt x="1" y="14"/>
                      <a:pt x="1" y="9"/>
                    </a:cubicBezTo>
                    <a:cubicBezTo>
                      <a:pt x="0" y="4"/>
                      <a:pt x="3" y="0"/>
                      <a:pt x="6" y="0"/>
                    </a:cubicBezTo>
                    <a:cubicBezTo>
                      <a:pt x="9" y="0"/>
                      <a:pt x="12" y="3"/>
                      <a:pt x="13"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ṥ1îďé"/>
              <p:cNvSpPr/>
              <p:nvPr/>
            </p:nvSpPr>
            <p:spPr bwMode="auto">
              <a:xfrm>
                <a:off x="3981" y="173"/>
                <a:ext cx="59" cy="31"/>
              </a:xfrm>
              <a:custGeom>
                <a:avLst/>
                <a:gdLst>
                  <a:gd name="T0" fmla="*/ 31 w 33"/>
                  <a:gd name="T1" fmla="*/ 10 h 17"/>
                  <a:gd name="T2" fmla="*/ 2 w 33"/>
                  <a:gd name="T3" fmla="*/ 12 h 17"/>
                  <a:gd name="T4" fmla="*/ 6 w 33"/>
                  <a:gd name="T5" fmla="*/ 15 h 17"/>
                  <a:gd name="T6" fmla="*/ 28 w 33"/>
                  <a:gd name="T7" fmla="*/ 14 h 17"/>
                  <a:gd name="T8" fmla="*/ 31 w 33"/>
                  <a:gd name="T9" fmla="*/ 10 h 17"/>
                </a:gdLst>
                <a:ahLst/>
                <a:cxnLst>
                  <a:cxn ang="0">
                    <a:pos x="T0" y="T1"/>
                  </a:cxn>
                  <a:cxn ang="0">
                    <a:pos x="T2" y="T3"/>
                  </a:cxn>
                  <a:cxn ang="0">
                    <a:pos x="T4" y="T5"/>
                  </a:cxn>
                  <a:cxn ang="0">
                    <a:pos x="T6" y="T7"/>
                  </a:cxn>
                  <a:cxn ang="0">
                    <a:pos x="T8" y="T9"/>
                  </a:cxn>
                </a:cxnLst>
                <a:rect l="0" t="0" r="r" b="b"/>
                <a:pathLst>
                  <a:path w="33" h="17">
                    <a:moveTo>
                      <a:pt x="31" y="10"/>
                    </a:moveTo>
                    <a:cubicBezTo>
                      <a:pt x="22" y="0"/>
                      <a:pt x="9" y="1"/>
                      <a:pt x="2" y="12"/>
                    </a:cubicBezTo>
                    <a:cubicBezTo>
                      <a:pt x="0" y="15"/>
                      <a:pt x="4" y="17"/>
                      <a:pt x="6" y="15"/>
                    </a:cubicBezTo>
                    <a:cubicBezTo>
                      <a:pt x="11" y="6"/>
                      <a:pt x="21" y="6"/>
                      <a:pt x="28" y="14"/>
                    </a:cubicBezTo>
                    <a:cubicBezTo>
                      <a:pt x="30" y="16"/>
                      <a:pt x="33" y="13"/>
                      <a:pt x="31" y="10"/>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ṩlïḍè"/>
              <p:cNvSpPr/>
              <p:nvPr/>
            </p:nvSpPr>
            <p:spPr bwMode="auto">
              <a:xfrm>
                <a:off x="3861" y="182"/>
                <a:ext cx="59" cy="33"/>
              </a:xfrm>
              <a:custGeom>
                <a:avLst/>
                <a:gdLst>
                  <a:gd name="T0" fmla="*/ 5 w 33"/>
                  <a:gd name="T1" fmla="*/ 16 h 18"/>
                  <a:gd name="T2" fmla="*/ 27 w 33"/>
                  <a:gd name="T3" fmla="*/ 14 h 18"/>
                  <a:gd name="T4" fmla="*/ 31 w 33"/>
                  <a:gd name="T5" fmla="*/ 10 h 18"/>
                  <a:gd name="T6" fmla="*/ 1 w 33"/>
                  <a:gd name="T7" fmla="*/ 13 h 18"/>
                  <a:gd name="T8" fmla="*/ 5 w 33"/>
                  <a:gd name="T9" fmla="*/ 16 h 18"/>
                </a:gdLst>
                <a:ahLst/>
                <a:cxnLst>
                  <a:cxn ang="0">
                    <a:pos x="T0" y="T1"/>
                  </a:cxn>
                  <a:cxn ang="0">
                    <a:pos x="T2" y="T3"/>
                  </a:cxn>
                  <a:cxn ang="0">
                    <a:pos x="T4" y="T5"/>
                  </a:cxn>
                  <a:cxn ang="0">
                    <a:pos x="T6" y="T7"/>
                  </a:cxn>
                  <a:cxn ang="0">
                    <a:pos x="T8" y="T9"/>
                  </a:cxn>
                </a:cxnLst>
                <a:rect l="0" t="0" r="r" b="b"/>
                <a:pathLst>
                  <a:path w="33" h="18">
                    <a:moveTo>
                      <a:pt x="5" y="16"/>
                    </a:moveTo>
                    <a:cubicBezTo>
                      <a:pt x="11" y="7"/>
                      <a:pt x="20" y="6"/>
                      <a:pt x="27" y="14"/>
                    </a:cubicBezTo>
                    <a:cubicBezTo>
                      <a:pt x="29" y="16"/>
                      <a:pt x="33" y="13"/>
                      <a:pt x="31" y="10"/>
                    </a:cubicBezTo>
                    <a:cubicBezTo>
                      <a:pt x="22" y="0"/>
                      <a:pt x="8" y="2"/>
                      <a:pt x="1" y="13"/>
                    </a:cubicBezTo>
                    <a:cubicBezTo>
                      <a:pt x="0" y="16"/>
                      <a:pt x="4" y="18"/>
                      <a:pt x="5" y="16"/>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ṥlíḋê"/>
              <p:cNvSpPr/>
              <p:nvPr/>
            </p:nvSpPr>
            <p:spPr bwMode="auto">
              <a:xfrm>
                <a:off x="3746" y="20"/>
                <a:ext cx="326" cy="214"/>
              </a:xfrm>
              <a:custGeom>
                <a:avLst/>
                <a:gdLst>
                  <a:gd name="T0" fmla="*/ 178 w 182"/>
                  <a:gd name="T1" fmla="*/ 12 h 120"/>
                  <a:gd name="T2" fmla="*/ 112 w 182"/>
                  <a:gd name="T3" fmla="*/ 52 h 120"/>
                  <a:gd name="T4" fmla="*/ 22 w 182"/>
                  <a:gd name="T5" fmla="*/ 120 h 120"/>
                  <a:gd name="T6" fmla="*/ 60 w 182"/>
                  <a:gd name="T7" fmla="*/ 14 h 120"/>
                  <a:gd name="T8" fmla="*/ 178 w 182"/>
                  <a:gd name="T9" fmla="*/ 12 h 120"/>
                </a:gdLst>
                <a:ahLst/>
                <a:cxnLst>
                  <a:cxn ang="0">
                    <a:pos x="T0" y="T1"/>
                  </a:cxn>
                  <a:cxn ang="0">
                    <a:pos x="T2" y="T3"/>
                  </a:cxn>
                  <a:cxn ang="0">
                    <a:pos x="T4" y="T5"/>
                  </a:cxn>
                  <a:cxn ang="0">
                    <a:pos x="T6" y="T7"/>
                  </a:cxn>
                  <a:cxn ang="0">
                    <a:pos x="T8" y="T9"/>
                  </a:cxn>
                </a:cxnLst>
                <a:rect l="0" t="0" r="r" b="b"/>
                <a:pathLst>
                  <a:path w="182" h="120">
                    <a:moveTo>
                      <a:pt x="178" y="12"/>
                    </a:moveTo>
                    <a:cubicBezTo>
                      <a:pt x="178" y="12"/>
                      <a:pt x="182" y="47"/>
                      <a:pt x="112" y="52"/>
                    </a:cubicBezTo>
                    <a:cubicBezTo>
                      <a:pt x="42" y="58"/>
                      <a:pt x="17" y="56"/>
                      <a:pt x="22" y="120"/>
                    </a:cubicBezTo>
                    <a:cubicBezTo>
                      <a:pt x="22" y="120"/>
                      <a:pt x="0" y="28"/>
                      <a:pt x="60" y="14"/>
                    </a:cubicBezTo>
                    <a:cubicBezTo>
                      <a:pt x="121" y="0"/>
                      <a:pt x="145" y="28"/>
                      <a:pt x="178" y="12"/>
                    </a:cubicBez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śľíḓé"/>
              <p:cNvSpPr/>
              <p:nvPr/>
            </p:nvSpPr>
            <p:spPr bwMode="auto">
              <a:xfrm>
                <a:off x="3902" y="309"/>
                <a:ext cx="113" cy="63"/>
              </a:xfrm>
              <a:custGeom>
                <a:avLst/>
                <a:gdLst>
                  <a:gd name="T0" fmla="*/ 0 w 63"/>
                  <a:gd name="T1" fmla="*/ 5 h 35"/>
                  <a:gd name="T2" fmla="*/ 33 w 63"/>
                  <a:gd name="T3" fmla="*/ 34 h 35"/>
                  <a:gd name="T4" fmla="*/ 61 w 63"/>
                  <a:gd name="T5" fmla="*/ 0 h 35"/>
                  <a:gd name="T6" fmla="*/ 0 w 63"/>
                  <a:gd name="T7" fmla="*/ 5 h 35"/>
                </a:gdLst>
                <a:ahLst/>
                <a:cxnLst>
                  <a:cxn ang="0">
                    <a:pos x="T0" y="T1"/>
                  </a:cxn>
                  <a:cxn ang="0">
                    <a:pos x="T2" y="T3"/>
                  </a:cxn>
                  <a:cxn ang="0">
                    <a:pos x="T4" y="T5"/>
                  </a:cxn>
                  <a:cxn ang="0">
                    <a:pos x="T6" y="T7"/>
                  </a:cxn>
                </a:cxnLst>
                <a:rect l="0" t="0" r="r" b="b"/>
                <a:pathLst>
                  <a:path w="63" h="35">
                    <a:moveTo>
                      <a:pt x="0" y="5"/>
                    </a:moveTo>
                    <a:cubicBezTo>
                      <a:pt x="1" y="22"/>
                      <a:pt x="16" y="35"/>
                      <a:pt x="33" y="34"/>
                    </a:cubicBezTo>
                    <a:cubicBezTo>
                      <a:pt x="50" y="32"/>
                      <a:pt x="63" y="17"/>
                      <a:pt x="61"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ṩľíďè"/>
              <p:cNvSpPr/>
              <p:nvPr/>
            </p:nvSpPr>
            <p:spPr bwMode="auto">
              <a:xfrm>
                <a:off x="4077" y="544"/>
                <a:ext cx="61" cy="44"/>
              </a:xfrm>
              <a:custGeom>
                <a:avLst/>
                <a:gdLst>
                  <a:gd name="T0" fmla="*/ 61 w 61"/>
                  <a:gd name="T1" fmla="*/ 19 h 44"/>
                  <a:gd name="T2" fmla="*/ 2 w 61"/>
                  <a:gd name="T3" fmla="*/ 44 h 44"/>
                  <a:gd name="T4" fmla="*/ 2 w 61"/>
                  <a:gd name="T5" fmla="*/ 44 h 44"/>
                  <a:gd name="T6" fmla="*/ 0 w 61"/>
                  <a:gd name="T7" fmla="*/ 0 h 44"/>
                  <a:gd name="T8" fmla="*/ 61 w 61"/>
                  <a:gd name="T9" fmla="*/ 19 h 44"/>
                </a:gdLst>
                <a:ahLst/>
                <a:cxnLst>
                  <a:cxn ang="0">
                    <a:pos x="T0" y="T1"/>
                  </a:cxn>
                  <a:cxn ang="0">
                    <a:pos x="T2" y="T3"/>
                  </a:cxn>
                  <a:cxn ang="0">
                    <a:pos x="T4" y="T5"/>
                  </a:cxn>
                  <a:cxn ang="0">
                    <a:pos x="T6" y="T7"/>
                  </a:cxn>
                  <a:cxn ang="0">
                    <a:pos x="T8" y="T9"/>
                  </a:cxn>
                </a:cxnLst>
                <a:rect l="0" t="0" r="r" b="b"/>
                <a:pathLst>
                  <a:path w="61" h="44">
                    <a:moveTo>
                      <a:pt x="61" y="19"/>
                    </a:moveTo>
                    <a:lnTo>
                      <a:pt x="2" y="44"/>
                    </a:lnTo>
                    <a:lnTo>
                      <a:pt x="2" y="44"/>
                    </a:lnTo>
                    <a:lnTo>
                      <a:pt x="0" y="0"/>
                    </a:lnTo>
                    <a:lnTo>
                      <a:pt x="61" y="19"/>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ṣļïḓè"/>
              <p:cNvSpPr/>
              <p:nvPr/>
            </p:nvSpPr>
            <p:spPr bwMode="auto">
              <a:xfrm>
                <a:off x="3724" y="538"/>
                <a:ext cx="61" cy="47"/>
              </a:xfrm>
              <a:custGeom>
                <a:avLst/>
                <a:gdLst>
                  <a:gd name="T0" fmla="*/ 0 w 61"/>
                  <a:gd name="T1" fmla="*/ 20 h 47"/>
                  <a:gd name="T2" fmla="*/ 58 w 61"/>
                  <a:gd name="T3" fmla="*/ 47 h 47"/>
                  <a:gd name="T4" fmla="*/ 58 w 61"/>
                  <a:gd name="T5" fmla="*/ 47 h 47"/>
                  <a:gd name="T6" fmla="*/ 61 w 61"/>
                  <a:gd name="T7" fmla="*/ 0 h 47"/>
                  <a:gd name="T8" fmla="*/ 0 w 61"/>
                  <a:gd name="T9" fmla="*/ 20 h 47"/>
                </a:gdLst>
                <a:ahLst/>
                <a:cxnLst>
                  <a:cxn ang="0">
                    <a:pos x="T0" y="T1"/>
                  </a:cxn>
                  <a:cxn ang="0">
                    <a:pos x="T2" y="T3"/>
                  </a:cxn>
                  <a:cxn ang="0">
                    <a:pos x="T4" y="T5"/>
                  </a:cxn>
                  <a:cxn ang="0">
                    <a:pos x="T6" y="T7"/>
                  </a:cxn>
                  <a:cxn ang="0">
                    <a:pos x="T8" y="T9"/>
                  </a:cxn>
                </a:cxnLst>
                <a:rect l="0" t="0" r="r" b="b"/>
                <a:pathLst>
                  <a:path w="61" h="47">
                    <a:moveTo>
                      <a:pt x="0" y="20"/>
                    </a:moveTo>
                    <a:lnTo>
                      <a:pt x="58" y="47"/>
                    </a:lnTo>
                    <a:lnTo>
                      <a:pt x="58" y="47"/>
                    </a:lnTo>
                    <a:lnTo>
                      <a:pt x="61" y="0"/>
                    </a:lnTo>
                    <a:lnTo>
                      <a:pt x="0" y="2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îṩlïḑê"/>
              <p:cNvSpPr/>
              <p:nvPr/>
            </p:nvSpPr>
            <p:spPr bwMode="auto">
              <a:xfrm>
                <a:off x="3099" y="1664"/>
                <a:ext cx="473" cy="783"/>
              </a:xfrm>
              <a:custGeom>
                <a:avLst/>
                <a:gdLst>
                  <a:gd name="T0" fmla="*/ 264 w 264"/>
                  <a:gd name="T1" fmla="*/ 370 h 438"/>
                  <a:gd name="T2" fmla="*/ 68 w 264"/>
                  <a:gd name="T3" fmla="*/ 145 h 438"/>
                  <a:gd name="T4" fmla="*/ 68 w 264"/>
                  <a:gd name="T5" fmla="*/ 67 h 438"/>
                  <a:gd name="T6" fmla="*/ 264 w 264"/>
                  <a:gd name="T7" fmla="*/ 67 h 438"/>
                  <a:gd name="T8" fmla="*/ 264 w 264"/>
                  <a:gd name="T9" fmla="*/ 0 h 438"/>
                  <a:gd name="T10" fmla="*/ 0 w 264"/>
                  <a:gd name="T11" fmla="*/ 0 h 438"/>
                  <a:gd name="T12" fmla="*/ 0 w 264"/>
                  <a:gd name="T13" fmla="*/ 145 h 438"/>
                  <a:gd name="T14" fmla="*/ 264 w 264"/>
                  <a:gd name="T15" fmla="*/ 438 h 438"/>
                  <a:gd name="T16" fmla="*/ 264 w 264"/>
                  <a:gd name="T17"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38">
                    <a:moveTo>
                      <a:pt x="264" y="370"/>
                    </a:moveTo>
                    <a:cubicBezTo>
                      <a:pt x="154" y="355"/>
                      <a:pt x="68" y="259"/>
                      <a:pt x="68" y="145"/>
                    </a:cubicBezTo>
                    <a:cubicBezTo>
                      <a:pt x="68" y="67"/>
                      <a:pt x="68" y="67"/>
                      <a:pt x="68" y="67"/>
                    </a:cubicBezTo>
                    <a:cubicBezTo>
                      <a:pt x="264" y="67"/>
                      <a:pt x="264" y="67"/>
                      <a:pt x="264" y="67"/>
                    </a:cubicBezTo>
                    <a:cubicBezTo>
                      <a:pt x="264" y="0"/>
                      <a:pt x="264" y="0"/>
                      <a:pt x="264" y="0"/>
                    </a:cubicBezTo>
                    <a:cubicBezTo>
                      <a:pt x="0" y="0"/>
                      <a:pt x="0" y="0"/>
                      <a:pt x="0" y="0"/>
                    </a:cubicBezTo>
                    <a:cubicBezTo>
                      <a:pt x="0" y="145"/>
                      <a:pt x="0" y="145"/>
                      <a:pt x="0" y="145"/>
                    </a:cubicBezTo>
                    <a:cubicBezTo>
                      <a:pt x="0" y="297"/>
                      <a:pt x="116" y="422"/>
                      <a:pt x="264" y="438"/>
                    </a:cubicBezTo>
                    <a:lnTo>
                      <a:pt x="264" y="370"/>
                    </a:ln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îšḻiḍe"/>
              <p:cNvSpPr/>
              <p:nvPr/>
            </p:nvSpPr>
            <p:spPr bwMode="auto">
              <a:xfrm>
                <a:off x="3099" y="1785"/>
                <a:ext cx="473" cy="662"/>
              </a:xfrm>
              <a:custGeom>
                <a:avLst/>
                <a:gdLst>
                  <a:gd name="T0" fmla="*/ 0 w 264"/>
                  <a:gd name="T1" fmla="*/ 0 h 370"/>
                  <a:gd name="T2" fmla="*/ 0 w 264"/>
                  <a:gd name="T3" fmla="*/ 77 h 370"/>
                  <a:gd name="T4" fmla="*/ 264 w 264"/>
                  <a:gd name="T5" fmla="*/ 370 h 370"/>
                  <a:gd name="T6" fmla="*/ 264 w 264"/>
                  <a:gd name="T7" fmla="*/ 302 h 370"/>
                  <a:gd name="T8" fmla="*/ 68 w 264"/>
                  <a:gd name="T9" fmla="*/ 77 h 370"/>
                  <a:gd name="T10" fmla="*/ 68 w 264"/>
                  <a:gd name="T11" fmla="*/ 0 h 370"/>
                  <a:gd name="T12" fmla="*/ 0 w 264"/>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264" h="370">
                    <a:moveTo>
                      <a:pt x="0" y="0"/>
                    </a:moveTo>
                    <a:cubicBezTo>
                      <a:pt x="0" y="77"/>
                      <a:pt x="0" y="77"/>
                      <a:pt x="0" y="77"/>
                    </a:cubicBezTo>
                    <a:cubicBezTo>
                      <a:pt x="0" y="229"/>
                      <a:pt x="116" y="354"/>
                      <a:pt x="264" y="370"/>
                    </a:cubicBezTo>
                    <a:cubicBezTo>
                      <a:pt x="264" y="302"/>
                      <a:pt x="264" y="302"/>
                      <a:pt x="264" y="302"/>
                    </a:cubicBezTo>
                    <a:cubicBezTo>
                      <a:pt x="154" y="287"/>
                      <a:pt x="68" y="191"/>
                      <a:pt x="68" y="77"/>
                    </a:cubicBezTo>
                    <a:cubicBezTo>
                      <a:pt x="68" y="0"/>
                      <a:pt x="68" y="0"/>
                      <a:pt x="68" y="0"/>
                    </a:cubicBezTo>
                    <a:lnTo>
                      <a:pt x="0" y="0"/>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ṣ1îḍè"/>
              <p:cNvSpPr/>
              <p:nvPr/>
            </p:nvSpPr>
            <p:spPr bwMode="auto">
              <a:xfrm>
                <a:off x="4280" y="1664"/>
                <a:ext cx="473" cy="783"/>
              </a:xfrm>
              <a:custGeom>
                <a:avLst/>
                <a:gdLst>
                  <a:gd name="T0" fmla="*/ 0 w 264"/>
                  <a:gd name="T1" fmla="*/ 370 h 438"/>
                  <a:gd name="T2" fmla="*/ 197 w 264"/>
                  <a:gd name="T3" fmla="*/ 145 h 438"/>
                  <a:gd name="T4" fmla="*/ 197 w 264"/>
                  <a:gd name="T5" fmla="*/ 67 h 438"/>
                  <a:gd name="T6" fmla="*/ 0 w 264"/>
                  <a:gd name="T7" fmla="*/ 67 h 438"/>
                  <a:gd name="T8" fmla="*/ 0 w 264"/>
                  <a:gd name="T9" fmla="*/ 0 h 438"/>
                  <a:gd name="T10" fmla="*/ 264 w 264"/>
                  <a:gd name="T11" fmla="*/ 0 h 438"/>
                  <a:gd name="T12" fmla="*/ 264 w 264"/>
                  <a:gd name="T13" fmla="*/ 145 h 438"/>
                  <a:gd name="T14" fmla="*/ 0 w 264"/>
                  <a:gd name="T15" fmla="*/ 438 h 438"/>
                  <a:gd name="T16" fmla="*/ 0 w 264"/>
                  <a:gd name="T17"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38">
                    <a:moveTo>
                      <a:pt x="0" y="370"/>
                    </a:moveTo>
                    <a:cubicBezTo>
                      <a:pt x="111" y="355"/>
                      <a:pt x="197" y="259"/>
                      <a:pt x="197" y="145"/>
                    </a:cubicBezTo>
                    <a:cubicBezTo>
                      <a:pt x="197" y="67"/>
                      <a:pt x="197" y="67"/>
                      <a:pt x="197" y="67"/>
                    </a:cubicBezTo>
                    <a:cubicBezTo>
                      <a:pt x="0" y="67"/>
                      <a:pt x="0" y="67"/>
                      <a:pt x="0" y="67"/>
                    </a:cubicBezTo>
                    <a:cubicBezTo>
                      <a:pt x="0" y="0"/>
                      <a:pt x="0" y="0"/>
                      <a:pt x="0" y="0"/>
                    </a:cubicBezTo>
                    <a:cubicBezTo>
                      <a:pt x="264" y="0"/>
                      <a:pt x="264" y="0"/>
                      <a:pt x="264" y="0"/>
                    </a:cubicBezTo>
                    <a:cubicBezTo>
                      <a:pt x="264" y="145"/>
                      <a:pt x="264" y="145"/>
                      <a:pt x="264" y="145"/>
                    </a:cubicBezTo>
                    <a:cubicBezTo>
                      <a:pt x="264" y="297"/>
                      <a:pt x="148" y="422"/>
                      <a:pt x="0" y="438"/>
                    </a:cubicBezTo>
                    <a:lnTo>
                      <a:pt x="0" y="370"/>
                    </a:ln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ṧḷíḓè"/>
              <p:cNvSpPr/>
              <p:nvPr/>
            </p:nvSpPr>
            <p:spPr bwMode="auto">
              <a:xfrm>
                <a:off x="4280" y="1785"/>
                <a:ext cx="473" cy="662"/>
              </a:xfrm>
              <a:custGeom>
                <a:avLst/>
                <a:gdLst>
                  <a:gd name="T0" fmla="*/ 264 w 264"/>
                  <a:gd name="T1" fmla="*/ 0 h 370"/>
                  <a:gd name="T2" fmla="*/ 264 w 264"/>
                  <a:gd name="T3" fmla="*/ 77 h 370"/>
                  <a:gd name="T4" fmla="*/ 0 w 264"/>
                  <a:gd name="T5" fmla="*/ 370 h 370"/>
                  <a:gd name="T6" fmla="*/ 0 w 264"/>
                  <a:gd name="T7" fmla="*/ 302 h 370"/>
                  <a:gd name="T8" fmla="*/ 197 w 264"/>
                  <a:gd name="T9" fmla="*/ 77 h 370"/>
                  <a:gd name="T10" fmla="*/ 197 w 264"/>
                  <a:gd name="T11" fmla="*/ 0 h 370"/>
                  <a:gd name="T12" fmla="*/ 264 w 264"/>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264" h="370">
                    <a:moveTo>
                      <a:pt x="264" y="0"/>
                    </a:moveTo>
                    <a:cubicBezTo>
                      <a:pt x="264" y="77"/>
                      <a:pt x="264" y="77"/>
                      <a:pt x="264" y="77"/>
                    </a:cubicBezTo>
                    <a:cubicBezTo>
                      <a:pt x="264" y="229"/>
                      <a:pt x="148" y="354"/>
                      <a:pt x="0" y="370"/>
                    </a:cubicBezTo>
                    <a:cubicBezTo>
                      <a:pt x="0" y="302"/>
                      <a:pt x="0" y="302"/>
                      <a:pt x="0" y="302"/>
                    </a:cubicBezTo>
                    <a:cubicBezTo>
                      <a:pt x="111" y="287"/>
                      <a:pt x="197" y="191"/>
                      <a:pt x="197" y="77"/>
                    </a:cubicBezTo>
                    <a:cubicBezTo>
                      <a:pt x="197" y="0"/>
                      <a:pt x="197" y="0"/>
                      <a:pt x="197" y="0"/>
                    </a:cubicBezTo>
                    <a:lnTo>
                      <a:pt x="264" y="0"/>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Sļïḍê"/>
              <p:cNvSpPr/>
              <p:nvPr/>
            </p:nvSpPr>
            <p:spPr bwMode="auto">
              <a:xfrm>
                <a:off x="3655" y="2545"/>
                <a:ext cx="541" cy="394"/>
              </a:xfrm>
              <a:custGeom>
                <a:avLst/>
                <a:gdLst>
                  <a:gd name="T0" fmla="*/ 225 w 302"/>
                  <a:gd name="T1" fmla="*/ 133 h 220"/>
                  <a:gd name="T2" fmla="*/ 211 w 302"/>
                  <a:gd name="T3" fmla="*/ 43 h 220"/>
                  <a:gd name="T4" fmla="*/ 214 w 302"/>
                  <a:gd name="T5" fmla="*/ 43 h 220"/>
                  <a:gd name="T6" fmla="*/ 236 w 302"/>
                  <a:gd name="T7" fmla="*/ 21 h 220"/>
                  <a:gd name="T8" fmla="*/ 214 w 302"/>
                  <a:gd name="T9" fmla="*/ 0 h 220"/>
                  <a:gd name="T10" fmla="*/ 88 w 302"/>
                  <a:gd name="T11" fmla="*/ 0 h 220"/>
                  <a:gd name="T12" fmla="*/ 67 w 302"/>
                  <a:gd name="T13" fmla="*/ 21 h 220"/>
                  <a:gd name="T14" fmla="*/ 88 w 302"/>
                  <a:gd name="T15" fmla="*/ 43 h 220"/>
                  <a:gd name="T16" fmla="*/ 91 w 302"/>
                  <a:gd name="T17" fmla="*/ 43 h 220"/>
                  <a:gd name="T18" fmla="*/ 78 w 302"/>
                  <a:gd name="T19" fmla="*/ 133 h 220"/>
                  <a:gd name="T20" fmla="*/ 0 w 302"/>
                  <a:gd name="T21" fmla="*/ 219 h 220"/>
                  <a:gd name="T22" fmla="*/ 0 w 302"/>
                  <a:gd name="T23" fmla="*/ 220 h 220"/>
                  <a:gd name="T24" fmla="*/ 302 w 302"/>
                  <a:gd name="T25" fmla="*/ 220 h 220"/>
                  <a:gd name="T26" fmla="*/ 302 w 302"/>
                  <a:gd name="T27" fmla="*/ 219 h 220"/>
                  <a:gd name="T28" fmla="*/ 225 w 302"/>
                  <a:gd name="T29" fmla="*/ 13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220">
                    <a:moveTo>
                      <a:pt x="225" y="133"/>
                    </a:moveTo>
                    <a:cubicBezTo>
                      <a:pt x="211" y="43"/>
                      <a:pt x="211" y="43"/>
                      <a:pt x="211" y="43"/>
                    </a:cubicBezTo>
                    <a:cubicBezTo>
                      <a:pt x="214" y="43"/>
                      <a:pt x="214" y="43"/>
                      <a:pt x="214" y="43"/>
                    </a:cubicBezTo>
                    <a:cubicBezTo>
                      <a:pt x="226" y="43"/>
                      <a:pt x="236" y="33"/>
                      <a:pt x="236" y="21"/>
                    </a:cubicBezTo>
                    <a:cubicBezTo>
                      <a:pt x="236" y="10"/>
                      <a:pt x="226" y="0"/>
                      <a:pt x="214" y="0"/>
                    </a:cubicBezTo>
                    <a:cubicBezTo>
                      <a:pt x="88" y="0"/>
                      <a:pt x="88" y="0"/>
                      <a:pt x="88" y="0"/>
                    </a:cubicBezTo>
                    <a:cubicBezTo>
                      <a:pt x="77" y="0"/>
                      <a:pt x="67" y="10"/>
                      <a:pt x="67" y="21"/>
                    </a:cubicBezTo>
                    <a:cubicBezTo>
                      <a:pt x="67" y="33"/>
                      <a:pt x="77" y="43"/>
                      <a:pt x="88" y="43"/>
                    </a:cubicBezTo>
                    <a:cubicBezTo>
                      <a:pt x="91" y="43"/>
                      <a:pt x="91" y="43"/>
                      <a:pt x="91" y="43"/>
                    </a:cubicBezTo>
                    <a:cubicBezTo>
                      <a:pt x="78" y="133"/>
                      <a:pt x="78" y="133"/>
                      <a:pt x="78" y="133"/>
                    </a:cubicBezTo>
                    <a:cubicBezTo>
                      <a:pt x="34" y="138"/>
                      <a:pt x="0" y="174"/>
                      <a:pt x="0" y="219"/>
                    </a:cubicBezTo>
                    <a:cubicBezTo>
                      <a:pt x="0" y="220"/>
                      <a:pt x="0" y="220"/>
                      <a:pt x="0" y="220"/>
                    </a:cubicBezTo>
                    <a:cubicBezTo>
                      <a:pt x="302" y="220"/>
                      <a:pt x="302" y="220"/>
                      <a:pt x="302" y="220"/>
                    </a:cubicBezTo>
                    <a:cubicBezTo>
                      <a:pt x="302" y="219"/>
                      <a:pt x="302" y="219"/>
                      <a:pt x="302" y="219"/>
                    </a:cubicBezTo>
                    <a:cubicBezTo>
                      <a:pt x="302" y="174"/>
                      <a:pt x="268" y="138"/>
                      <a:pt x="225" y="133"/>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ṩḷïḓé"/>
              <p:cNvSpPr/>
              <p:nvPr/>
            </p:nvSpPr>
            <p:spPr bwMode="auto">
              <a:xfrm>
                <a:off x="3336" y="1571"/>
                <a:ext cx="1180" cy="1023"/>
              </a:xfrm>
              <a:custGeom>
                <a:avLst/>
                <a:gdLst>
                  <a:gd name="T0" fmla="*/ 332 w 659"/>
                  <a:gd name="T1" fmla="*/ 572 h 572"/>
                  <a:gd name="T2" fmla="*/ 327 w 659"/>
                  <a:gd name="T3" fmla="*/ 572 h 572"/>
                  <a:gd name="T4" fmla="*/ 37 w 659"/>
                  <a:gd name="T5" fmla="*/ 313 h 572"/>
                  <a:gd name="T6" fmla="*/ 0 w 659"/>
                  <a:gd name="T7" fmla="*/ 3 h 572"/>
                  <a:gd name="T8" fmla="*/ 3 w 659"/>
                  <a:gd name="T9" fmla="*/ 3 h 572"/>
                  <a:gd name="T10" fmla="*/ 655 w 659"/>
                  <a:gd name="T11" fmla="*/ 3 h 572"/>
                  <a:gd name="T12" fmla="*/ 659 w 659"/>
                  <a:gd name="T13" fmla="*/ 3 h 572"/>
                  <a:gd name="T14" fmla="*/ 622 w 659"/>
                  <a:gd name="T15" fmla="*/ 313 h 572"/>
                  <a:gd name="T16" fmla="*/ 332 w 659"/>
                  <a:gd name="T17"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72">
                    <a:moveTo>
                      <a:pt x="332" y="572"/>
                    </a:moveTo>
                    <a:cubicBezTo>
                      <a:pt x="327" y="572"/>
                      <a:pt x="327" y="572"/>
                      <a:pt x="327" y="572"/>
                    </a:cubicBezTo>
                    <a:cubicBezTo>
                      <a:pt x="178" y="572"/>
                      <a:pt x="54" y="460"/>
                      <a:pt x="37" y="313"/>
                    </a:cubicBezTo>
                    <a:cubicBezTo>
                      <a:pt x="0" y="3"/>
                      <a:pt x="0" y="3"/>
                      <a:pt x="0" y="3"/>
                    </a:cubicBezTo>
                    <a:cubicBezTo>
                      <a:pt x="3" y="3"/>
                      <a:pt x="3" y="3"/>
                      <a:pt x="3" y="3"/>
                    </a:cubicBezTo>
                    <a:cubicBezTo>
                      <a:pt x="15" y="0"/>
                      <a:pt x="644" y="0"/>
                      <a:pt x="655" y="3"/>
                    </a:cubicBezTo>
                    <a:cubicBezTo>
                      <a:pt x="659" y="3"/>
                      <a:pt x="659" y="3"/>
                      <a:pt x="659" y="3"/>
                    </a:cubicBezTo>
                    <a:cubicBezTo>
                      <a:pt x="622" y="313"/>
                      <a:pt x="622" y="313"/>
                      <a:pt x="622" y="313"/>
                    </a:cubicBezTo>
                    <a:cubicBezTo>
                      <a:pt x="605" y="460"/>
                      <a:pt x="480" y="572"/>
                      <a:pt x="332" y="572"/>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śḷîḓê"/>
              <p:cNvSpPr/>
              <p:nvPr/>
            </p:nvSpPr>
            <p:spPr bwMode="auto">
              <a:xfrm>
                <a:off x="3925" y="1572"/>
                <a:ext cx="591" cy="1022"/>
              </a:xfrm>
              <a:custGeom>
                <a:avLst/>
                <a:gdLst>
                  <a:gd name="T0" fmla="*/ 330 w 330"/>
                  <a:gd name="T1" fmla="*/ 2 h 571"/>
                  <a:gd name="T2" fmla="*/ 326 w 330"/>
                  <a:gd name="T3" fmla="*/ 2 h 571"/>
                  <a:gd name="T4" fmla="*/ 0 w 330"/>
                  <a:gd name="T5" fmla="*/ 0 h 571"/>
                  <a:gd name="T6" fmla="*/ 0 w 330"/>
                  <a:gd name="T7" fmla="*/ 571 h 571"/>
                  <a:gd name="T8" fmla="*/ 3 w 330"/>
                  <a:gd name="T9" fmla="*/ 571 h 571"/>
                  <a:gd name="T10" fmla="*/ 77 w 330"/>
                  <a:gd name="T11" fmla="*/ 561 h 571"/>
                  <a:gd name="T12" fmla="*/ 91 w 330"/>
                  <a:gd name="T13" fmla="*/ 557 h 571"/>
                  <a:gd name="T14" fmla="*/ 111 w 330"/>
                  <a:gd name="T15" fmla="*/ 550 h 571"/>
                  <a:gd name="T16" fmla="*/ 293 w 330"/>
                  <a:gd name="T17" fmla="*/ 312 h 571"/>
                  <a:gd name="T18" fmla="*/ 330 w 330"/>
                  <a:gd name="T19" fmla="*/ 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71">
                    <a:moveTo>
                      <a:pt x="330" y="2"/>
                    </a:moveTo>
                    <a:cubicBezTo>
                      <a:pt x="326" y="2"/>
                      <a:pt x="326" y="2"/>
                      <a:pt x="326" y="2"/>
                    </a:cubicBezTo>
                    <a:cubicBezTo>
                      <a:pt x="215" y="2"/>
                      <a:pt x="110" y="0"/>
                      <a:pt x="0" y="0"/>
                    </a:cubicBezTo>
                    <a:cubicBezTo>
                      <a:pt x="0" y="571"/>
                      <a:pt x="0" y="571"/>
                      <a:pt x="0" y="571"/>
                    </a:cubicBezTo>
                    <a:cubicBezTo>
                      <a:pt x="3" y="571"/>
                      <a:pt x="3" y="571"/>
                      <a:pt x="3" y="571"/>
                    </a:cubicBezTo>
                    <a:cubicBezTo>
                      <a:pt x="28" y="571"/>
                      <a:pt x="53" y="567"/>
                      <a:pt x="77" y="561"/>
                    </a:cubicBezTo>
                    <a:cubicBezTo>
                      <a:pt x="82" y="560"/>
                      <a:pt x="86" y="558"/>
                      <a:pt x="91" y="557"/>
                    </a:cubicBezTo>
                    <a:cubicBezTo>
                      <a:pt x="98" y="555"/>
                      <a:pt x="104" y="553"/>
                      <a:pt x="111" y="550"/>
                    </a:cubicBezTo>
                    <a:cubicBezTo>
                      <a:pt x="208" y="511"/>
                      <a:pt x="280" y="422"/>
                      <a:pt x="293" y="312"/>
                    </a:cubicBezTo>
                    <a:lnTo>
                      <a:pt x="330" y="2"/>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îš1idè"/>
              <p:cNvSpPr/>
              <p:nvPr/>
            </p:nvSpPr>
            <p:spPr bwMode="auto">
              <a:xfrm>
                <a:off x="3925" y="2545"/>
                <a:ext cx="271" cy="394"/>
              </a:xfrm>
              <a:custGeom>
                <a:avLst/>
                <a:gdLst>
                  <a:gd name="T0" fmla="*/ 74 w 151"/>
                  <a:gd name="T1" fmla="*/ 133 h 220"/>
                  <a:gd name="T2" fmla="*/ 60 w 151"/>
                  <a:gd name="T3" fmla="*/ 43 h 220"/>
                  <a:gd name="T4" fmla="*/ 63 w 151"/>
                  <a:gd name="T5" fmla="*/ 43 h 220"/>
                  <a:gd name="T6" fmla="*/ 85 w 151"/>
                  <a:gd name="T7" fmla="*/ 21 h 220"/>
                  <a:gd name="T8" fmla="*/ 63 w 151"/>
                  <a:gd name="T9" fmla="*/ 0 h 220"/>
                  <a:gd name="T10" fmla="*/ 0 w 151"/>
                  <a:gd name="T11" fmla="*/ 0 h 220"/>
                  <a:gd name="T12" fmla="*/ 0 w 151"/>
                  <a:gd name="T13" fmla="*/ 220 h 220"/>
                  <a:gd name="T14" fmla="*/ 151 w 151"/>
                  <a:gd name="T15" fmla="*/ 220 h 220"/>
                  <a:gd name="T16" fmla="*/ 151 w 151"/>
                  <a:gd name="T17" fmla="*/ 219 h 220"/>
                  <a:gd name="T18" fmla="*/ 74 w 151"/>
                  <a:gd name="T19" fmla="*/ 13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220">
                    <a:moveTo>
                      <a:pt x="74" y="133"/>
                    </a:moveTo>
                    <a:cubicBezTo>
                      <a:pt x="60" y="43"/>
                      <a:pt x="60" y="43"/>
                      <a:pt x="60" y="43"/>
                    </a:cubicBezTo>
                    <a:cubicBezTo>
                      <a:pt x="63" y="43"/>
                      <a:pt x="63" y="43"/>
                      <a:pt x="63" y="43"/>
                    </a:cubicBezTo>
                    <a:cubicBezTo>
                      <a:pt x="75" y="43"/>
                      <a:pt x="85" y="33"/>
                      <a:pt x="85" y="21"/>
                    </a:cubicBezTo>
                    <a:cubicBezTo>
                      <a:pt x="85" y="10"/>
                      <a:pt x="75" y="0"/>
                      <a:pt x="63" y="0"/>
                    </a:cubicBezTo>
                    <a:cubicBezTo>
                      <a:pt x="0" y="0"/>
                      <a:pt x="0" y="0"/>
                      <a:pt x="0" y="0"/>
                    </a:cubicBezTo>
                    <a:cubicBezTo>
                      <a:pt x="0" y="220"/>
                      <a:pt x="0" y="220"/>
                      <a:pt x="0" y="220"/>
                    </a:cubicBezTo>
                    <a:cubicBezTo>
                      <a:pt x="151" y="220"/>
                      <a:pt x="151" y="220"/>
                      <a:pt x="151" y="220"/>
                    </a:cubicBezTo>
                    <a:cubicBezTo>
                      <a:pt x="151" y="219"/>
                      <a:pt x="151" y="219"/>
                      <a:pt x="151" y="219"/>
                    </a:cubicBezTo>
                    <a:cubicBezTo>
                      <a:pt x="151" y="174"/>
                      <a:pt x="117" y="138"/>
                      <a:pt x="74" y="133"/>
                    </a:cubicBez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šliḓê"/>
              <p:cNvSpPr/>
              <p:nvPr/>
            </p:nvSpPr>
            <p:spPr bwMode="auto">
              <a:xfrm>
                <a:off x="3807" y="2624"/>
                <a:ext cx="238" cy="79"/>
              </a:xfrm>
              <a:custGeom>
                <a:avLst/>
                <a:gdLst>
                  <a:gd name="T0" fmla="*/ 238 w 238"/>
                  <a:gd name="T1" fmla="*/ 79 h 79"/>
                  <a:gd name="T2" fmla="*/ 227 w 238"/>
                  <a:gd name="T3" fmla="*/ 0 h 79"/>
                  <a:gd name="T4" fmla="*/ 11 w 238"/>
                  <a:gd name="T5" fmla="*/ 0 h 79"/>
                  <a:gd name="T6" fmla="*/ 0 w 238"/>
                  <a:gd name="T7" fmla="*/ 79 h 79"/>
                  <a:gd name="T8" fmla="*/ 238 w 238"/>
                  <a:gd name="T9" fmla="*/ 79 h 79"/>
                </a:gdLst>
                <a:ahLst/>
                <a:cxnLst>
                  <a:cxn ang="0">
                    <a:pos x="T0" y="T1"/>
                  </a:cxn>
                  <a:cxn ang="0">
                    <a:pos x="T2" y="T3"/>
                  </a:cxn>
                  <a:cxn ang="0">
                    <a:pos x="T4" y="T5"/>
                  </a:cxn>
                  <a:cxn ang="0">
                    <a:pos x="T6" y="T7"/>
                  </a:cxn>
                  <a:cxn ang="0">
                    <a:pos x="T8" y="T9"/>
                  </a:cxn>
                </a:cxnLst>
                <a:rect l="0" t="0" r="r" b="b"/>
                <a:pathLst>
                  <a:path w="238" h="79">
                    <a:moveTo>
                      <a:pt x="238" y="79"/>
                    </a:moveTo>
                    <a:lnTo>
                      <a:pt x="227" y="0"/>
                    </a:lnTo>
                    <a:lnTo>
                      <a:pt x="11" y="0"/>
                    </a:lnTo>
                    <a:lnTo>
                      <a:pt x="0" y="79"/>
                    </a:lnTo>
                    <a:lnTo>
                      <a:pt x="238" y="79"/>
                    </a:lnTo>
                    <a:close/>
                  </a:path>
                </a:pathLst>
              </a:custGeom>
              <a:solidFill>
                <a:srgbClr val="CC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ḷïḓé"/>
              <p:cNvSpPr/>
              <p:nvPr/>
            </p:nvSpPr>
            <p:spPr bwMode="auto">
              <a:xfrm>
                <a:off x="3432" y="1828"/>
                <a:ext cx="110" cy="444"/>
              </a:xfrm>
              <a:custGeom>
                <a:avLst/>
                <a:gdLst>
                  <a:gd name="T0" fmla="*/ 57 w 61"/>
                  <a:gd name="T1" fmla="*/ 231 h 248"/>
                  <a:gd name="T2" fmla="*/ 28 w 61"/>
                  <a:gd name="T3" fmla="*/ 101 h 248"/>
                  <a:gd name="T4" fmla="*/ 17 w 61"/>
                  <a:gd name="T5" fmla="*/ 10 h 248"/>
                  <a:gd name="T6" fmla="*/ 1 w 61"/>
                  <a:gd name="T7" fmla="*/ 10 h 248"/>
                  <a:gd name="T8" fmla="*/ 13 w 61"/>
                  <a:gd name="T9" fmla="*/ 107 h 248"/>
                  <a:gd name="T10" fmla="*/ 43 w 61"/>
                  <a:gd name="T11" fmla="*/ 239 h 248"/>
                  <a:gd name="T12" fmla="*/ 57 w 61"/>
                  <a:gd name="T13" fmla="*/ 231 h 248"/>
                </a:gdLst>
                <a:ahLst/>
                <a:cxnLst>
                  <a:cxn ang="0">
                    <a:pos x="T0" y="T1"/>
                  </a:cxn>
                  <a:cxn ang="0">
                    <a:pos x="T2" y="T3"/>
                  </a:cxn>
                  <a:cxn ang="0">
                    <a:pos x="T4" y="T5"/>
                  </a:cxn>
                  <a:cxn ang="0">
                    <a:pos x="T6" y="T7"/>
                  </a:cxn>
                  <a:cxn ang="0">
                    <a:pos x="T8" y="T9"/>
                  </a:cxn>
                  <a:cxn ang="0">
                    <a:pos x="T10" y="T11"/>
                  </a:cxn>
                  <a:cxn ang="0">
                    <a:pos x="T12" y="T13"/>
                  </a:cxn>
                </a:cxnLst>
                <a:rect l="0" t="0" r="r" b="b"/>
                <a:pathLst>
                  <a:path w="61" h="248">
                    <a:moveTo>
                      <a:pt x="57" y="231"/>
                    </a:moveTo>
                    <a:cubicBezTo>
                      <a:pt x="38" y="190"/>
                      <a:pt x="33" y="146"/>
                      <a:pt x="28" y="101"/>
                    </a:cubicBezTo>
                    <a:cubicBezTo>
                      <a:pt x="24" y="71"/>
                      <a:pt x="21" y="41"/>
                      <a:pt x="17" y="10"/>
                    </a:cubicBezTo>
                    <a:cubicBezTo>
                      <a:pt x="16" y="1"/>
                      <a:pt x="0" y="0"/>
                      <a:pt x="1" y="10"/>
                    </a:cubicBezTo>
                    <a:cubicBezTo>
                      <a:pt x="5" y="43"/>
                      <a:pt x="9" y="75"/>
                      <a:pt x="13" y="107"/>
                    </a:cubicBezTo>
                    <a:cubicBezTo>
                      <a:pt x="18" y="153"/>
                      <a:pt x="24" y="197"/>
                      <a:pt x="43" y="239"/>
                    </a:cubicBezTo>
                    <a:cubicBezTo>
                      <a:pt x="47" y="248"/>
                      <a:pt x="61" y="241"/>
                      <a:pt x="57" y="231"/>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ṧľiḍê"/>
              <p:cNvSpPr/>
              <p:nvPr/>
            </p:nvSpPr>
            <p:spPr bwMode="auto">
              <a:xfrm>
                <a:off x="3551" y="2316"/>
                <a:ext cx="113" cy="119"/>
              </a:xfrm>
              <a:custGeom>
                <a:avLst/>
                <a:gdLst>
                  <a:gd name="T0" fmla="*/ 56 w 63"/>
                  <a:gd name="T1" fmla="*/ 48 h 66"/>
                  <a:gd name="T2" fmla="*/ 20 w 63"/>
                  <a:gd name="T3" fmla="*/ 8 h 66"/>
                  <a:gd name="T4" fmla="*/ 6 w 63"/>
                  <a:gd name="T5" fmla="*/ 16 h 66"/>
                  <a:gd name="T6" fmla="*/ 45 w 63"/>
                  <a:gd name="T7" fmla="*/ 59 h 66"/>
                  <a:gd name="T8" fmla="*/ 56 w 63"/>
                  <a:gd name="T9" fmla="*/ 48 h 66"/>
                </a:gdLst>
                <a:ahLst/>
                <a:cxnLst>
                  <a:cxn ang="0">
                    <a:pos x="T0" y="T1"/>
                  </a:cxn>
                  <a:cxn ang="0">
                    <a:pos x="T2" y="T3"/>
                  </a:cxn>
                  <a:cxn ang="0">
                    <a:pos x="T4" y="T5"/>
                  </a:cxn>
                  <a:cxn ang="0">
                    <a:pos x="T6" y="T7"/>
                  </a:cxn>
                  <a:cxn ang="0">
                    <a:pos x="T8" y="T9"/>
                  </a:cxn>
                </a:cxnLst>
                <a:rect l="0" t="0" r="r" b="b"/>
                <a:pathLst>
                  <a:path w="63" h="66">
                    <a:moveTo>
                      <a:pt x="56" y="48"/>
                    </a:moveTo>
                    <a:cubicBezTo>
                      <a:pt x="42" y="36"/>
                      <a:pt x="30" y="22"/>
                      <a:pt x="20" y="8"/>
                    </a:cubicBezTo>
                    <a:cubicBezTo>
                      <a:pt x="14" y="0"/>
                      <a:pt x="0" y="8"/>
                      <a:pt x="6" y="16"/>
                    </a:cubicBezTo>
                    <a:cubicBezTo>
                      <a:pt x="18" y="31"/>
                      <a:pt x="30" y="46"/>
                      <a:pt x="45" y="59"/>
                    </a:cubicBezTo>
                    <a:cubicBezTo>
                      <a:pt x="52" y="66"/>
                      <a:pt x="63" y="55"/>
                      <a:pt x="56" y="48"/>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ṩḷíďe"/>
              <p:cNvSpPr/>
              <p:nvPr/>
            </p:nvSpPr>
            <p:spPr bwMode="auto">
              <a:xfrm>
                <a:off x="4060" y="2213"/>
                <a:ext cx="304" cy="300"/>
              </a:xfrm>
              <a:custGeom>
                <a:avLst/>
                <a:gdLst>
                  <a:gd name="T0" fmla="*/ 153 w 170"/>
                  <a:gd name="T1" fmla="*/ 9 h 168"/>
                  <a:gd name="T2" fmla="*/ 10 w 170"/>
                  <a:gd name="T3" fmla="*/ 150 h 168"/>
                  <a:gd name="T4" fmla="*/ 17 w 170"/>
                  <a:gd name="T5" fmla="*/ 164 h 168"/>
                  <a:gd name="T6" fmla="*/ 166 w 170"/>
                  <a:gd name="T7" fmla="*/ 17 h 168"/>
                  <a:gd name="T8" fmla="*/ 153 w 170"/>
                  <a:gd name="T9" fmla="*/ 9 h 168"/>
                </a:gdLst>
                <a:ahLst/>
                <a:cxnLst>
                  <a:cxn ang="0">
                    <a:pos x="T0" y="T1"/>
                  </a:cxn>
                  <a:cxn ang="0">
                    <a:pos x="T2" y="T3"/>
                  </a:cxn>
                  <a:cxn ang="0">
                    <a:pos x="T4" y="T5"/>
                  </a:cxn>
                  <a:cxn ang="0">
                    <a:pos x="T6" y="T7"/>
                  </a:cxn>
                  <a:cxn ang="0">
                    <a:pos x="T8" y="T9"/>
                  </a:cxn>
                </a:cxnLst>
                <a:rect l="0" t="0" r="r" b="b"/>
                <a:pathLst>
                  <a:path w="170" h="168">
                    <a:moveTo>
                      <a:pt x="153" y="9"/>
                    </a:moveTo>
                    <a:cubicBezTo>
                      <a:pt x="123" y="72"/>
                      <a:pt x="73" y="121"/>
                      <a:pt x="10" y="150"/>
                    </a:cubicBezTo>
                    <a:cubicBezTo>
                      <a:pt x="0" y="155"/>
                      <a:pt x="8" y="168"/>
                      <a:pt x="17" y="164"/>
                    </a:cubicBezTo>
                    <a:cubicBezTo>
                      <a:pt x="83" y="134"/>
                      <a:pt x="136" y="82"/>
                      <a:pt x="166" y="17"/>
                    </a:cubicBezTo>
                    <a:cubicBezTo>
                      <a:pt x="170" y="8"/>
                      <a:pt x="157" y="0"/>
                      <a:pt x="153" y="9"/>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îṣ1ïḓê"/>
              <p:cNvSpPr/>
              <p:nvPr/>
            </p:nvSpPr>
            <p:spPr bwMode="auto">
              <a:xfrm>
                <a:off x="4362" y="2059"/>
                <a:ext cx="43" cy="98"/>
              </a:xfrm>
              <a:custGeom>
                <a:avLst/>
                <a:gdLst>
                  <a:gd name="T0" fmla="*/ 7 w 24"/>
                  <a:gd name="T1" fmla="*/ 10 h 55"/>
                  <a:gd name="T2" fmla="*/ 2 w 24"/>
                  <a:gd name="T3" fmla="*/ 41 h 55"/>
                  <a:gd name="T4" fmla="*/ 17 w 24"/>
                  <a:gd name="T5" fmla="*/ 46 h 55"/>
                  <a:gd name="T6" fmla="*/ 23 w 24"/>
                  <a:gd name="T7" fmla="*/ 10 h 55"/>
                  <a:gd name="T8" fmla="*/ 7 w 24"/>
                  <a:gd name="T9" fmla="*/ 10 h 55"/>
                </a:gdLst>
                <a:ahLst/>
                <a:cxnLst>
                  <a:cxn ang="0">
                    <a:pos x="T0" y="T1"/>
                  </a:cxn>
                  <a:cxn ang="0">
                    <a:pos x="T2" y="T3"/>
                  </a:cxn>
                  <a:cxn ang="0">
                    <a:pos x="T4" y="T5"/>
                  </a:cxn>
                  <a:cxn ang="0">
                    <a:pos x="T6" y="T7"/>
                  </a:cxn>
                  <a:cxn ang="0">
                    <a:pos x="T8" y="T9"/>
                  </a:cxn>
                </a:cxnLst>
                <a:rect l="0" t="0" r="r" b="b"/>
                <a:pathLst>
                  <a:path w="24" h="55">
                    <a:moveTo>
                      <a:pt x="7" y="10"/>
                    </a:moveTo>
                    <a:cubicBezTo>
                      <a:pt x="6" y="20"/>
                      <a:pt x="4" y="31"/>
                      <a:pt x="2" y="41"/>
                    </a:cubicBezTo>
                    <a:cubicBezTo>
                      <a:pt x="0" y="51"/>
                      <a:pt x="15" y="55"/>
                      <a:pt x="17" y="46"/>
                    </a:cubicBezTo>
                    <a:cubicBezTo>
                      <a:pt x="20" y="34"/>
                      <a:pt x="22" y="22"/>
                      <a:pt x="23" y="10"/>
                    </a:cubicBezTo>
                    <a:cubicBezTo>
                      <a:pt x="24" y="0"/>
                      <a:pt x="9" y="0"/>
                      <a:pt x="7" y="10"/>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íş1iḓé"/>
              <p:cNvSpPr/>
              <p:nvPr/>
            </p:nvSpPr>
            <p:spPr bwMode="auto">
              <a:xfrm>
                <a:off x="3707" y="2805"/>
                <a:ext cx="91" cy="77"/>
              </a:xfrm>
              <a:custGeom>
                <a:avLst/>
                <a:gdLst>
                  <a:gd name="T0" fmla="*/ 34 w 51"/>
                  <a:gd name="T1" fmla="*/ 5 h 43"/>
                  <a:gd name="T2" fmla="*/ 7 w 51"/>
                  <a:gd name="T3" fmla="*/ 25 h 43"/>
                  <a:gd name="T4" fmla="*/ 18 w 51"/>
                  <a:gd name="T5" fmla="*/ 36 h 43"/>
                  <a:gd name="T6" fmla="*/ 42 w 51"/>
                  <a:gd name="T7" fmla="*/ 18 h 43"/>
                  <a:gd name="T8" fmla="*/ 34 w 51"/>
                  <a:gd name="T9" fmla="*/ 5 h 43"/>
                </a:gdLst>
                <a:ahLst/>
                <a:cxnLst>
                  <a:cxn ang="0">
                    <a:pos x="T0" y="T1"/>
                  </a:cxn>
                  <a:cxn ang="0">
                    <a:pos x="T2" y="T3"/>
                  </a:cxn>
                  <a:cxn ang="0">
                    <a:pos x="T4" y="T5"/>
                  </a:cxn>
                  <a:cxn ang="0">
                    <a:pos x="T6" y="T7"/>
                  </a:cxn>
                  <a:cxn ang="0">
                    <a:pos x="T8" y="T9"/>
                  </a:cxn>
                </a:cxnLst>
                <a:rect l="0" t="0" r="r" b="b"/>
                <a:pathLst>
                  <a:path w="51" h="43">
                    <a:moveTo>
                      <a:pt x="34" y="5"/>
                    </a:moveTo>
                    <a:cubicBezTo>
                      <a:pt x="24" y="10"/>
                      <a:pt x="15" y="17"/>
                      <a:pt x="7" y="25"/>
                    </a:cubicBezTo>
                    <a:cubicBezTo>
                      <a:pt x="0" y="32"/>
                      <a:pt x="11" y="43"/>
                      <a:pt x="18" y="36"/>
                    </a:cubicBezTo>
                    <a:cubicBezTo>
                      <a:pt x="25" y="29"/>
                      <a:pt x="33" y="23"/>
                      <a:pt x="42" y="18"/>
                    </a:cubicBezTo>
                    <a:cubicBezTo>
                      <a:pt x="51" y="14"/>
                      <a:pt x="43" y="0"/>
                      <a:pt x="34" y="5"/>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ṣḷîḑé"/>
              <p:cNvSpPr/>
              <p:nvPr/>
            </p:nvSpPr>
            <p:spPr bwMode="auto">
              <a:xfrm>
                <a:off x="3336" y="1565"/>
                <a:ext cx="1182" cy="63"/>
              </a:xfrm>
              <a:custGeom>
                <a:avLst/>
                <a:gdLst>
                  <a:gd name="T0" fmla="*/ 660 w 660"/>
                  <a:gd name="T1" fmla="*/ 2 h 35"/>
                  <a:gd name="T2" fmla="*/ 657 w 660"/>
                  <a:gd name="T3" fmla="*/ 35 h 35"/>
                  <a:gd name="T4" fmla="*/ 3 w 660"/>
                  <a:gd name="T5" fmla="*/ 35 h 35"/>
                  <a:gd name="T6" fmla="*/ 0 w 660"/>
                  <a:gd name="T7" fmla="*/ 2 h 35"/>
                  <a:gd name="T8" fmla="*/ 3 w 660"/>
                  <a:gd name="T9" fmla="*/ 2 h 35"/>
                  <a:gd name="T10" fmla="*/ 657 w 660"/>
                  <a:gd name="T11" fmla="*/ 2 h 35"/>
                  <a:gd name="T12" fmla="*/ 660 w 660"/>
                  <a:gd name="T13" fmla="*/ 2 h 35"/>
                </a:gdLst>
                <a:ahLst/>
                <a:cxnLst>
                  <a:cxn ang="0">
                    <a:pos x="T0" y="T1"/>
                  </a:cxn>
                  <a:cxn ang="0">
                    <a:pos x="T2" y="T3"/>
                  </a:cxn>
                  <a:cxn ang="0">
                    <a:pos x="T4" y="T5"/>
                  </a:cxn>
                  <a:cxn ang="0">
                    <a:pos x="T6" y="T7"/>
                  </a:cxn>
                  <a:cxn ang="0">
                    <a:pos x="T8" y="T9"/>
                  </a:cxn>
                  <a:cxn ang="0">
                    <a:pos x="T10" y="T11"/>
                  </a:cxn>
                  <a:cxn ang="0">
                    <a:pos x="T12" y="T13"/>
                  </a:cxn>
                </a:cxnLst>
                <a:rect l="0" t="0" r="r" b="b"/>
                <a:pathLst>
                  <a:path w="660" h="35">
                    <a:moveTo>
                      <a:pt x="660" y="2"/>
                    </a:moveTo>
                    <a:cubicBezTo>
                      <a:pt x="657" y="35"/>
                      <a:pt x="657" y="35"/>
                      <a:pt x="657" y="35"/>
                    </a:cubicBezTo>
                    <a:cubicBezTo>
                      <a:pt x="3" y="35"/>
                      <a:pt x="3" y="35"/>
                      <a:pt x="3" y="35"/>
                    </a:cubicBezTo>
                    <a:cubicBezTo>
                      <a:pt x="0" y="2"/>
                      <a:pt x="0" y="2"/>
                      <a:pt x="0" y="2"/>
                    </a:cubicBezTo>
                    <a:cubicBezTo>
                      <a:pt x="3" y="2"/>
                      <a:pt x="3" y="2"/>
                      <a:pt x="3" y="2"/>
                    </a:cubicBezTo>
                    <a:cubicBezTo>
                      <a:pt x="12" y="0"/>
                      <a:pt x="648" y="0"/>
                      <a:pt x="657" y="2"/>
                    </a:cubicBezTo>
                    <a:lnTo>
                      <a:pt x="660" y="2"/>
                    </a:lnTo>
                    <a:close/>
                  </a:path>
                </a:pathLst>
              </a:custGeom>
              <a:solidFill>
                <a:srgbClr val="CC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ṧľiḋê"/>
              <p:cNvSpPr/>
              <p:nvPr/>
            </p:nvSpPr>
            <p:spPr bwMode="auto">
              <a:xfrm>
                <a:off x="3253" y="1426"/>
                <a:ext cx="1349" cy="150"/>
              </a:xfrm>
              <a:custGeom>
                <a:avLst/>
                <a:gdLst>
                  <a:gd name="T0" fmla="*/ 711 w 753"/>
                  <a:gd name="T1" fmla="*/ 84 h 84"/>
                  <a:gd name="T2" fmla="*/ 42 w 753"/>
                  <a:gd name="T3" fmla="*/ 84 h 84"/>
                  <a:gd name="T4" fmla="*/ 0 w 753"/>
                  <a:gd name="T5" fmla="*/ 42 h 84"/>
                  <a:gd name="T6" fmla="*/ 42 w 753"/>
                  <a:gd name="T7" fmla="*/ 0 h 84"/>
                  <a:gd name="T8" fmla="*/ 711 w 753"/>
                  <a:gd name="T9" fmla="*/ 0 h 84"/>
                  <a:gd name="T10" fmla="*/ 753 w 753"/>
                  <a:gd name="T11" fmla="*/ 42 h 84"/>
                  <a:gd name="T12" fmla="*/ 711 w 753"/>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53" h="84">
                    <a:moveTo>
                      <a:pt x="711" y="84"/>
                    </a:moveTo>
                    <a:cubicBezTo>
                      <a:pt x="42" y="84"/>
                      <a:pt x="42" y="84"/>
                      <a:pt x="42" y="84"/>
                    </a:cubicBezTo>
                    <a:cubicBezTo>
                      <a:pt x="19" y="84"/>
                      <a:pt x="0" y="66"/>
                      <a:pt x="0" y="42"/>
                    </a:cubicBezTo>
                    <a:cubicBezTo>
                      <a:pt x="0" y="19"/>
                      <a:pt x="19" y="0"/>
                      <a:pt x="42" y="0"/>
                    </a:cubicBezTo>
                    <a:cubicBezTo>
                      <a:pt x="711" y="0"/>
                      <a:pt x="711" y="0"/>
                      <a:pt x="711" y="0"/>
                    </a:cubicBezTo>
                    <a:cubicBezTo>
                      <a:pt x="734" y="0"/>
                      <a:pt x="753" y="19"/>
                      <a:pt x="753" y="42"/>
                    </a:cubicBezTo>
                    <a:cubicBezTo>
                      <a:pt x="753" y="66"/>
                      <a:pt x="734" y="84"/>
                      <a:pt x="711" y="84"/>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ṥļiďé"/>
              <p:cNvSpPr/>
              <p:nvPr/>
            </p:nvSpPr>
            <p:spPr bwMode="auto">
              <a:xfrm>
                <a:off x="3323" y="1461"/>
                <a:ext cx="95" cy="58"/>
              </a:xfrm>
              <a:custGeom>
                <a:avLst/>
                <a:gdLst>
                  <a:gd name="T0" fmla="*/ 37 w 53"/>
                  <a:gd name="T1" fmla="*/ 32 h 32"/>
                  <a:gd name="T2" fmla="*/ 16 w 53"/>
                  <a:gd name="T3" fmla="*/ 32 h 32"/>
                  <a:gd name="T4" fmla="*/ 0 w 53"/>
                  <a:gd name="T5" fmla="*/ 16 h 32"/>
                  <a:gd name="T6" fmla="*/ 16 w 53"/>
                  <a:gd name="T7" fmla="*/ 0 h 32"/>
                  <a:gd name="T8" fmla="*/ 37 w 53"/>
                  <a:gd name="T9" fmla="*/ 0 h 32"/>
                  <a:gd name="T10" fmla="*/ 53 w 53"/>
                  <a:gd name="T11" fmla="*/ 16 h 32"/>
                  <a:gd name="T12" fmla="*/ 37 w 5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3" h="32">
                    <a:moveTo>
                      <a:pt x="37" y="32"/>
                    </a:moveTo>
                    <a:cubicBezTo>
                      <a:pt x="16" y="32"/>
                      <a:pt x="16" y="32"/>
                      <a:pt x="16" y="32"/>
                    </a:cubicBezTo>
                    <a:cubicBezTo>
                      <a:pt x="7" y="32"/>
                      <a:pt x="0" y="25"/>
                      <a:pt x="0" y="16"/>
                    </a:cubicBezTo>
                    <a:cubicBezTo>
                      <a:pt x="0" y="7"/>
                      <a:pt x="7" y="0"/>
                      <a:pt x="16" y="0"/>
                    </a:cubicBezTo>
                    <a:cubicBezTo>
                      <a:pt x="37" y="0"/>
                      <a:pt x="37" y="0"/>
                      <a:pt x="37" y="0"/>
                    </a:cubicBezTo>
                    <a:cubicBezTo>
                      <a:pt x="46" y="0"/>
                      <a:pt x="53" y="7"/>
                      <a:pt x="53" y="16"/>
                    </a:cubicBezTo>
                    <a:cubicBezTo>
                      <a:pt x="53" y="25"/>
                      <a:pt x="46" y="32"/>
                      <a:pt x="37" y="32"/>
                    </a:cubicBezTo>
                    <a:close/>
                  </a:path>
                </a:pathLst>
              </a:custGeom>
              <a:solidFill>
                <a:srgbClr val="FFF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şḻiḍe"/>
              <p:cNvSpPr/>
              <p:nvPr/>
            </p:nvSpPr>
            <p:spPr bwMode="auto">
              <a:xfrm>
                <a:off x="3452" y="1461"/>
                <a:ext cx="251" cy="58"/>
              </a:xfrm>
              <a:custGeom>
                <a:avLst/>
                <a:gdLst>
                  <a:gd name="T0" fmla="*/ 125 w 140"/>
                  <a:gd name="T1" fmla="*/ 32 h 32"/>
                  <a:gd name="T2" fmla="*/ 15 w 140"/>
                  <a:gd name="T3" fmla="*/ 32 h 32"/>
                  <a:gd name="T4" fmla="*/ 0 w 140"/>
                  <a:gd name="T5" fmla="*/ 16 h 32"/>
                  <a:gd name="T6" fmla="*/ 15 w 140"/>
                  <a:gd name="T7" fmla="*/ 0 h 32"/>
                  <a:gd name="T8" fmla="*/ 125 w 140"/>
                  <a:gd name="T9" fmla="*/ 0 h 32"/>
                  <a:gd name="T10" fmla="*/ 140 w 140"/>
                  <a:gd name="T11" fmla="*/ 16 h 32"/>
                  <a:gd name="T12" fmla="*/ 125 w 14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40" h="32">
                    <a:moveTo>
                      <a:pt x="125" y="32"/>
                    </a:moveTo>
                    <a:cubicBezTo>
                      <a:pt x="15" y="32"/>
                      <a:pt x="15" y="32"/>
                      <a:pt x="15" y="32"/>
                    </a:cubicBezTo>
                    <a:cubicBezTo>
                      <a:pt x="7" y="32"/>
                      <a:pt x="0" y="25"/>
                      <a:pt x="0" y="16"/>
                    </a:cubicBezTo>
                    <a:cubicBezTo>
                      <a:pt x="0" y="7"/>
                      <a:pt x="7" y="0"/>
                      <a:pt x="15" y="0"/>
                    </a:cubicBezTo>
                    <a:cubicBezTo>
                      <a:pt x="125" y="0"/>
                      <a:pt x="125" y="0"/>
                      <a:pt x="125" y="0"/>
                    </a:cubicBezTo>
                    <a:cubicBezTo>
                      <a:pt x="133" y="0"/>
                      <a:pt x="140" y="7"/>
                      <a:pt x="140" y="16"/>
                    </a:cubicBezTo>
                    <a:cubicBezTo>
                      <a:pt x="140" y="25"/>
                      <a:pt x="133" y="32"/>
                      <a:pt x="125" y="32"/>
                    </a:cubicBezTo>
                    <a:close/>
                  </a:path>
                </a:pathLst>
              </a:custGeom>
              <a:solidFill>
                <a:srgbClr val="FFF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ṩļïḑê"/>
              <p:cNvSpPr/>
              <p:nvPr/>
            </p:nvSpPr>
            <p:spPr bwMode="auto">
              <a:xfrm>
                <a:off x="3223" y="2935"/>
                <a:ext cx="1408" cy="698"/>
              </a:xfrm>
              <a:custGeom>
                <a:avLst/>
                <a:gdLst>
                  <a:gd name="T0" fmla="*/ 713 w 786"/>
                  <a:gd name="T1" fmla="*/ 296 h 390"/>
                  <a:gd name="T2" fmla="*/ 713 w 786"/>
                  <a:gd name="T3" fmla="*/ 72 h 390"/>
                  <a:gd name="T4" fmla="*/ 642 w 786"/>
                  <a:gd name="T5" fmla="*/ 0 h 390"/>
                  <a:gd name="T6" fmla="*/ 144 w 786"/>
                  <a:gd name="T7" fmla="*/ 0 h 390"/>
                  <a:gd name="T8" fmla="*/ 72 w 786"/>
                  <a:gd name="T9" fmla="*/ 72 h 390"/>
                  <a:gd name="T10" fmla="*/ 72 w 786"/>
                  <a:gd name="T11" fmla="*/ 296 h 390"/>
                  <a:gd name="T12" fmla="*/ 69 w 786"/>
                  <a:gd name="T13" fmla="*/ 296 h 390"/>
                  <a:gd name="T14" fmla="*/ 0 w 786"/>
                  <a:gd name="T15" fmla="*/ 365 h 390"/>
                  <a:gd name="T16" fmla="*/ 0 w 786"/>
                  <a:gd name="T17" fmla="*/ 390 h 390"/>
                  <a:gd name="T18" fmla="*/ 786 w 786"/>
                  <a:gd name="T19" fmla="*/ 390 h 390"/>
                  <a:gd name="T20" fmla="*/ 786 w 786"/>
                  <a:gd name="T21" fmla="*/ 365 h 390"/>
                  <a:gd name="T22" fmla="*/ 716 w 786"/>
                  <a:gd name="T23" fmla="*/ 296 h 390"/>
                  <a:gd name="T24" fmla="*/ 713 w 786"/>
                  <a:gd name="T25" fmla="*/ 2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 h="390">
                    <a:moveTo>
                      <a:pt x="713" y="296"/>
                    </a:moveTo>
                    <a:cubicBezTo>
                      <a:pt x="713" y="72"/>
                      <a:pt x="713" y="72"/>
                      <a:pt x="713" y="72"/>
                    </a:cubicBezTo>
                    <a:cubicBezTo>
                      <a:pt x="713" y="32"/>
                      <a:pt x="681" y="0"/>
                      <a:pt x="642" y="0"/>
                    </a:cubicBezTo>
                    <a:cubicBezTo>
                      <a:pt x="144" y="0"/>
                      <a:pt x="144" y="0"/>
                      <a:pt x="144" y="0"/>
                    </a:cubicBezTo>
                    <a:cubicBezTo>
                      <a:pt x="104" y="0"/>
                      <a:pt x="72" y="32"/>
                      <a:pt x="72" y="72"/>
                    </a:cubicBezTo>
                    <a:cubicBezTo>
                      <a:pt x="72" y="296"/>
                      <a:pt x="72" y="296"/>
                      <a:pt x="72" y="296"/>
                    </a:cubicBezTo>
                    <a:cubicBezTo>
                      <a:pt x="69" y="296"/>
                      <a:pt x="69" y="296"/>
                      <a:pt x="69" y="296"/>
                    </a:cubicBezTo>
                    <a:cubicBezTo>
                      <a:pt x="31" y="296"/>
                      <a:pt x="0" y="327"/>
                      <a:pt x="0" y="365"/>
                    </a:cubicBezTo>
                    <a:cubicBezTo>
                      <a:pt x="0" y="390"/>
                      <a:pt x="0" y="390"/>
                      <a:pt x="0" y="390"/>
                    </a:cubicBezTo>
                    <a:cubicBezTo>
                      <a:pt x="786" y="390"/>
                      <a:pt x="786" y="390"/>
                      <a:pt x="786" y="390"/>
                    </a:cubicBezTo>
                    <a:cubicBezTo>
                      <a:pt x="786" y="365"/>
                      <a:pt x="786" y="365"/>
                      <a:pt x="786" y="365"/>
                    </a:cubicBezTo>
                    <a:cubicBezTo>
                      <a:pt x="786" y="327"/>
                      <a:pt x="755" y="296"/>
                      <a:pt x="716" y="296"/>
                    </a:cubicBezTo>
                    <a:lnTo>
                      <a:pt x="713" y="296"/>
                    </a:lnTo>
                    <a:close/>
                  </a:path>
                </a:pathLst>
              </a:custGeom>
              <a:solidFill>
                <a:srgbClr val="7D7C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S1ïḑé"/>
              <p:cNvSpPr/>
              <p:nvPr/>
            </p:nvSpPr>
            <p:spPr bwMode="auto">
              <a:xfrm>
                <a:off x="3927" y="2935"/>
                <a:ext cx="704" cy="698"/>
              </a:xfrm>
              <a:custGeom>
                <a:avLst/>
                <a:gdLst>
                  <a:gd name="T0" fmla="*/ 249 w 393"/>
                  <a:gd name="T1" fmla="*/ 0 h 390"/>
                  <a:gd name="T2" fmla="*/ 0 w 393"/>
                  <a:gd name="T3" fmla="*/ 0 h 390"/>
                  <a:gd name="T4" fmla="*/ 0 w 393"/>
                  <a:gd name="T5" fmla="*/ 390 h 390"/>
                  <a:gd name="T6" fmla="*/ 393 w 393"/>
                  <a:gd name="T7" fmla="*/ 390 h 390"/>
                  <a:gd name="T8" fmla="*/ 393 w 393"/>
                  <a:gd name="T9" fmla="*/ 365 h 390"/>
                  <a:gd name="T10" fmla="*/ 323 w 393"/>
                  <a:gd name="T11" fmla="*/ 296 h 390"/>
                  <a:gd name="T12" fmla="*/ 320 w 393"/>
                  <a:gd name="T13" fmla="*/ 296 h 390"/>
                  <a:gd name="T14" fmla="*/ 320 w 393"/>
                  <a:gd name="T15" fmla="*/ 72 h 390"/>
                  <a:gd name="T16" fmla="*/ 249 w 393"/>
                  <a:gd name="T1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390">
                    <a:moveTo>
                      <a:pt x="249" y="0"/>
                    </a:moveTo>
                    <a:cubicBezTo>
                      <a:pt x="0" y="0"/>
                      <a:pt x="0" y="0"/>
                      <a:pt x="0" y="0"/>
                    </a:cubicBezTo>
                    <a:cubicBezTo>
                      <a:pt x="0" y="390"/>
                      <a:pt x="0" y="390"/>
                      <a:pt x="0" y="390"/>
                    </a:cubicBezTo>
                    <a:cubicBezTo>
                      <a:pt x="393" y="390"/>
                      <a:pt x="393" y="390"/>
                      <a:pt x="393" y="390"/>
                    </a:cubicBezTo>
                    <a:cubicBezTo>
                      <a:pt x="393" y="365"/>
                      <a:pt x="393" y="365"/>
                      <a:pt x="393" y="365"/>
                    </a:cubicBezTo>
                    <a:cubicBezTo>
                      <a:pt x="393" y="327"/>
                      <a:pt x="362" y="296"/>
                      <a:pt x="323" y="296"/>
                    </a:cubicBezTo>
                    <a:cubicBezTo>
                      <a:pt x="320" y="296"/>
                      <a:pt x="320" y="296"/>
                      <a:pt x="320" y="296"/>
                    </a:cubicBezTo>
                    <a:cubicBezTo>
                      <a:pt x="320" y="72"/>
                      <a:pt x="320" y="72"/>
                      <a:pt x="320" y="72"/>
                    </a:cubicBezTo>
                    <a:cubicBezTo>
                      <a:pt x="320" y="32"/>
                      <a:pt x="288" y="0"/>
                      <a:pt x="249" y="0"/>
                    </a:cubicBezTo>
                    <a:close/>
                  </a:path>
                </a:pathLst>
              </a:custGeom>
              <a:solidFill>
                <a:srgbClr val="5E5E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ŝḻíḍe"/>
              <p:cNvSpPr/>
              <p:nvPr/>
            </p:nvSpPr>
            <p:spPr bwMode="auto">
              <a:xfrm>
                <a:off x="3352" y="3386"/>
                <a:ext cx="1148" cy="79"/>
              </a:xfrm>
              <a:prstGeom prst="rect">
                <a:avLst/>
              </a:prstGeom>
              <a:solidFill>
                <a:srgbClr val="5E5E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îṩľiḑe"/>
              <p:cNvSpPr/>
              <p:nvPr/>
            </p:nvSpPr>
            <p:spPr bwMode="auto">
              <a:xfrm>
                <a:off x="3223" y="3633"/>
                <a:ext cx="1408" cy="77"/>
              </a:xfrm>
              <a:prstGeom prst="rect">
                <a:avLst/>
              </a:prstGeom>
              <a:solidFill>
                <a:srgbClr val="3F3F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0" name="í$1íḓê"/>
              <p:cNvSpPr/>
              <p:nvPr/>
            </p:nvSpPr>
            <p:spPr bwMode="auto">
              <a:xfrm>
                <a:off x="3622" y="3075"/>
                <a:ext cx="608" cy="306"/>
              </a:xfrm>
              <a:custGeom>
                <a:avLst/>
                <a:gdLst>
                  <a:gd name="T0" fmla="*/ 318 w 339"/>
                  <a:gd name="T1" fmla="*/ 171 h 171"/>
                  <a:gd name="T2" fmla="*/ 22 w 339"/>
                  <a:gd name="T3" fmla="*/ 171 h 171"/>
                  <a:gd name="T4" fmla="*/ 0 w 339"/>
                  <a:gd name="T5" fmla="*/ 149 h 171"/>
                  <a:gd name="T6" fmla="*/ 0 w 339"/>
                  <a:gd name="T7" fmla="*/ 22 h 171"/>
                  <a:gd name="T8" fmla="*/ 22 w 339"/>
                  <a:gd name="T9" fmla="*/ 0 h 171"/>
                  <a:gd name="T10" fmla="*/ 318 w 339"/>
                  <a:gd name="T11" fmla="*/ 0 h 171"/>
                  <a:gd name="T12" fmla="*/ 339 w 339"/>
                  <a:gd name="T13" fmla="*/ 22 h 171"/>
                  <a:gd name="T14" fmla="*/ 339 w 339"/>
                  <a:gd name="T15" fmla="*/ 149 h 171"/>
                  <a:gd name="T16" fmla="*/ 318 w 339"/>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71">
                    <a:moveTo>
                      <a:pt x="318" y="171"/>
                    </a:moveTo>
                    <a:cubicBezTo>
                      <a:pt x="22" y="171"/>
                      <a:pt x="22" y="171"/>
                      <a:pt x="22" y="171"/>
                    </a:cubicBezTo>
                    <a:cubicBezTo>
                      <a:pt x="10" y="171"/>
                      <a:pt x="0" y="161"/>
                      <a:pt x="0" y="149"/>
                    </a:cubicBezTo>
                    <a:cubicBezTo>
                      <a:pt x="0" y="22"/>
                      <a:pt x="0" y="22"/>
                      <a:pt x="0" y="22"/>
                    </a:cubicBezTo>
                    <a:cubicBezTo>
                      <a:pt x="0" y="10"/>
                      <a:pt x="10" y="0"/>
                      <a:pt x="22" y="0"/>
                    </a:cubicBezTo>
                    <a:cubicBezTo>
                      <a:pt x="318" y="0"/>
                      <a:pt x="318" y="0"/>
                      <a:pt x="318" y="0"/>
                    </a:cubicBezTo>
                    <a:cubicBezTo>
                      <a:pt x="330" y="0"/>
                      <a:pt x="339" y="10"/>
                      <a:pt x="339" y="22"/>
                    </a:cubicBezTo>
                    <a:cubicBezTo>
                      <a:pt x="339" y="149"/>
                      <a:pt x="339" y="149"/>
                      <a:pt x="339" y="149"/>
                    </a:cubicBezTo>
                    <a:cubicBezTo>
                      <a:pt x="339" y="161"/>
                      <a:pt x="330" y="171"/>
                      <a:pt x="318" y="171"/>
                    </a:cubicBezTo>
                    <a:close/>
                  </a:path>
                </a:pathLst>
              </a:custGeom>
              <a:solidFill>
                <a:srgbClr val="96A6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îṥ1îďe"/>
              <p:cNvSpPr/>
              <p:nvPr/>
            </p:nvSpPr>
            <p:spPr bwMode="auto">
              <a:xfrm>
                <a:off x="3622" y="3045"/>
                <a:ext cx="608" cy="305"/>
              </a:xfrm>
              <a:custGeom>
                <a:avLst/>
                <a:gdLst>
                  <a:gd name="T0" fmla="*/ 318 w 339"/>
                  <a:gd name="T1" fmla="*/ 171 h 171"/>
                  <a:gd name="T2" fmla="*/ 22 w 339"/>
                  <a:gd name="T3" fmla="*/ 171 h 171"/>
                  <a:gd name="T4" fmla="*/ 0 w 339"/>
                  <a:gd name="T5" fmla="*/ 149 h 171"/>
                  <a:gd name="T6" fmla="*/ 0 w 339"/>
                  <a:gd name="T7" fmla="*/ 22 h 171"/>
                  <a:gd name="T8" fmla="*/ 22 w 339"/>
                  <a:gd name="T9" fmla="*/ 0 h 171"/>
                  <a:gd name="T10" fmla="*/ 318 w 339"/>
                  <a:gd name="T11" fmla="*/ 0 h 171"/>
                  <a:gd name="T12" fmla="*/ 339 w 339"/>
                  <a:gd name="T13" fmla="*/ 22 h 171"/>
                  <a:gd name="T14" fmla="*/ 339 w 339"/>
                  <a:gd name="T15" fmla="*/ 149 h 171"/>
                  <a:gd name="T16" fmla="*/ 318 w 339"/>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71">
                    <a:moveTo>
                      <a:pt x="318" y="171"/>
                    </a:moveTo>
                    <a:cubicBezTo>
                      <a:pt x="22" y="171"/>
                      <a:pt x="22" y="171"/>
                      <a:pt x="22" y="171"/>
                    </a:cubicBezTo>
                    <a:cubicBezTo>
                      <a:pt x="10" y="171"/>
                      <a:pt x="0" y="161"/>
                      <a:pt x="0" y="149"/>
                    </a:cubicBezTo>
                    <a:cubicBezTo>
                      <a:pt x="0" y="22"/>
                      <a:pt x="0" y="22"/>
                      <a:pt x="0" y="22"/>
                    </a:cubicBezTo>
                    <a:cubicBezTo>
                      <a:pt x="0" y="10"/>
                      <a:pt x="10" y="0"/>
                      <a:pt x="22" y="0"/>
                    </a:cubicBezTo>
                    <a:cubicBezTo>
                      <a:pt x="318" y="0"/>
                      <a:pt x="318" y="0"/>
                      <a:pt x="318" y="0"/>
                    </a:cubicBezTo>
                    <a:cubicBezTo>
                      <a:pt x="330" y="0"/>
                      <a:pt x="339" y="10"/>
                      <a:pt x="339" y="22"/>
                    </a:cubicBezTo>
                    <a:cubicBezTo>
                      <a:pt x="339" y="149"/>
                      <a:pt x="339" y="149"/>
                      <a:pt x="339" y="149"/>
                    </a:cubicBezTo>
                    <a:cubicBezTo>
                      <a:pt x="339" y="161"/>
                      <a:pt x="330" y="171"/>
                      <a:pt x="318" y="171"/>
                    </a:cubicBezTo>
                    <a:close/>
                  </a:path>
                </a:pathLst>
              </a:custGeom>
              <a:solidFill>
                <a:srgbClr val="BECA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ïşlîḓe"/>
              <p:cNvSpPr/>
              <p:nvPr/>
            </p:nvSpPr>
            <p:spPr bwMode="auto">
              <a:xfrm>
                <a:off x="3862" y="3045"/>
                <a:ext cx="359" cy="305"/>
              </a:xfrm>
              <a:custGeom>
                <a:avLst/>
                <a:gdLst>
                  <a:gd name="T0" fmla="*/ 200 w 200"/>
                  <a:gd name="T1" fmla="*/ 7 h 171"/>
                  <a:gd name="T2" fmla="*/ 184 w 200"/>
                  <a:gd name="T3" fmla="*/ 0 h 171"/>
                  <a:gd name="T4" fmla="*/ 171 w 200"/>
                  <a:gd name="T5" fmla="*/ 0 h 171"/>
                  <a:gd name="T6" fmla="*/ 0 w 200"/>
                  <a:gd name="T7" fmla="*/ 171 h 171"/>
                  <a:gd name="T8" fmla="*/ 36 w 200"/>
                  <a:gd name="T9" fmla="*/ 171 h 171"/>
                  <a:gd name="T10" fmla="*/ 200 w 200"/>
                  <a:gd name="T11" fmla="*/ 7 h 171"/>
                </a:gdLst>
                <a:ahLst/>
                <a:cxnLst>
                  <a:cxn ang="0">
                    <a:pos x="T0" y="T1"/>
                  </a:cxn>
                  <a:cxn ang="0">
                    <a:pos x="T2" y="T3"/>
                  </a:cxn>
                  <a:cxn ang="0">
                    <a:pos x="T4" y="T5"/>
                  </a:cxn>
                  <a:cxn ang="0">
                    <a:pos x="T6" y="T7"/>
                  </a:cxn>
                  <a:cxn ang="0">
                    <a:pos x="T8" y="T9"/>
                  </a:cxn>
                  <a:cxn ang="0">
                    <a:pos x="T10" y="T11"/>
                  </a:cxn>
                </a:cxnLst>
                <a:rect l="0" t="0" r="r" b="b"/>
                <a:pathLst>
                  <a:path w="200" h="171">
                    <a:moveTo>
                      <a:pt x="200" y="7"/>
                    </a:moveTo>
                    <a:cubicBezTo>
                      <a:pt x="196" y="3"/>
                      <a:pt x="190" y="0"/>
                      <a:pt x="184" y="0"/>
                    </a:cubicBezTo>
                    <a:cubicBezTo>
                      <a:pt x="171" y="0"/>
                      <a:pt x="171" y="0"/>
                      <a:pt x="171" y="0"/>
                    </a:cubicBezTo>
                    <a:cubicBezTo>
                      <a:pt x="0" y="171"/>
                      <a:pt x="0" y="171"/>
                      <a:pt x="0" y="171"/>
                    </a:cubicBezTo>
                    <a:cubicBezTo>
                      <a:pt x="36" y="171"/>
                      <a:pt x="36" y="171"/>
                      <a:pt x="36" y="171"/>
                    </a:cubicBezTo>
                    <a:lnTo>
                      <a:pt x="200" y="7"/>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ṥ1ïde"/>
              <p:cNvSpPr/>
              <p:nvPr/>
            </p:nvSpPr>
            <p:spPr bwMode="auto">
              <a:xfrm>
                <a:off x="3644" y="3045"/>
                <a:ext cx="459" cy="305"/>
              </a:xfrm>
              <a:custGeom>
                <a:avLst/>
                <a:gdLst>
                  <a:gd name="T0" fmla="*/ 0 w 256"/>
                  <a:gd name="T1" fmla="*/ 168 h 171"/>
                  <a:gd name="T2" fmla="*/ 10 w 256"/>
                  <a:gd name="T3" fmla="*/ 171 h 171"/>
                  <a:gd name="T4" fmla="*/ 85 w 256"/>
                  <a:gd name="T5" fmla="*/ 171 h 171"/>
                  <a:gd name="T6" fmla="*/ 256 w 256"/>
                  <a:gd name="T7" fmla="*/ 0 h 171"/>
                  <a:gd name="T8" fmla="*/ 168 w 256"/>
                  <a:gd name="T9" fmla="*/ 0 h 171"/>
                  <a:gd name="T10" fmla="*/ 0 w 256"/>
                  <a:gd name="T11" fmla="*/ 168 h 171"/>
                </a:gdLst>
                <a:ahLst/>
                <a:cxnLst>
                  <a:cxn ang="0">
                    <a:pos x="T0" y="T1"/>
                  </a:cxn>
                  <a:cxn ang="0">
                    <a:pos x="T2" y="T3"/>
                  </a:cxn>
                  <a:cxn ang="0">
                    <a:pos x="T4" y="T5"/>
                  </a:cxn>
                  <a:cxn ang="0">
                    <a:pos x="T6" y="T7"/>
                  </a:cxn>
                  <a:cxn ang="0">
                    <a:pos x="T8" y="T9"/>
                  </a:cxn>
                  <a:cxn ang="0">
                    <a:pos x="T10" y="T11"/>
                  </a:cxn>
                </a:cxnLst>
                <a:rect l="0" t="0" r="r" b="b"/>
                <a:pathLst>
                  <a:path w="256" h="171">
                    <a:moveTo>
                      <a:pt x="0" y="168"/>
                    </a:moveTo>
                    <a:cubicBezTo>
                      <a:pt x="3" y="170"/>
                      <a:pt x="7" y="171"/>
                      <a:pt x="10" y="171"/>
                    </a:cubicBezTo>
                    <a:cubicBezTo>
                      <a:pt x="85" y="171"/>
                      <a:pt x="85" y="171"/>
                      <a:pt x="85" y="171"/>
                    </a:cubicBezTo>
                    <a:cubicBezTo>
                      <a:pt x="256" y="0"/>
                      <a:pt x="256" y="0"/>
                      <a:pt x="256" y="0"/>
                    </a:cubicBezTo>
                    <a:cubicBezTo>
                      <a:pt x="168" y="0"/>
                      <a:pt x="168" y="0"/>
                      <a:pt x="168" y="0"/>
                    </a:cubicBezTo>
                    <a:lnTo>
                      <a:pt x="0" y="168"/>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î$ļïḍe"/>
              <p:cNvSpPr/>
              <p:nvPr/>
            </p:nvSpPr>
            <p:spPr bwMode="auto">
              <a:xfrm>
                <a:off x="3715" y="3102"/>
                <a:ext cx="423" cy="37"/>
              </a:xfrm>
              <a:custGeom>
                <a:avLst/>
                <a:gdLst>
                  <a:gd name="T0" fmla="*/ 14 w 236"/>
                  <a:gd name="T1" fmla="*/ 21 h 21"/>
                  <a:gd name="T2" fmla="*/ 222 w 236"/>
                  <a:gd name="T3" fmla="*/ 21 h 21"/>
                  <a:gd name="T4" fmla="*/ 222 w 236"/>
                  <a:gd name="T5" fmla="*/ 0 h 21"/>
                  <a:gd name="T6" fmla="*/ 14 w 236"/>
                  <a:gd name="T7" fmla="*/ 0 h 21"/>
                  <a:gd name="T8" fmla="*/ 14 w 236"/>
                  <a:gd name="T9" fmla="*/ 21 h 21"/>
                </a:gdLst>
                <a:ahLst/>
                <a:cxnLst>
                  <a:cxn ang="0">
                    <a:pos x="T0" y="T1"/>
                  </a:cxn>
                  <a:cxn ang="0">
                    <a:pos x="T2" y="T3"/>
                  </a:cxn>
                  <a:cxn ang="0">
                    <a:pos x="T4" y="T5"/>
                  </a:cxn>
                  <a:cxn ang="0">
                    <a:pos x="T6" y="T7"/>
                  </a:cxn>
                  <a:cxn ang="0">
                    <a:pos x="T8" y="T9"/>
                  </a:cxn>
                </a:cxnLst>
                <a:rect l="0" t="0" r="r" b="b"/>
                <a:pathLst>
                  <a:path w="236" h="21">
                    <a:moveTo>
                      <a:pt x="14" y="21"/>
                    </a:moveTo>
                    <a:cubicBezTo>
                      <a:pt x="83" y="21"/>
                      <a:pt x="153" y="21"/>
                      <a:pt x="222" y="21"/>
                    </a:cubicBezTo>
                    <a:cubicBezTo>
                      <a:pt x="236" y="21"/>
                      <a:pt x="236" y="0"/>
                      <a:pt x="222" y="0"/>
                    </a:cubicBezTo>
                    <a:cubicBezTo>
                      <a:pt x="153" y="0"/>
                      <a:pt x="83" y="0"/>
                      <a:pt x="14" y="0"/>
                    </a:cubicBezTo>
                    <a:cubicBezTo>
                      <a:pt x="0" y="0"/>
                      <a:pt x="0" y="21"/>
                      <a:pt x="14" y="21"/>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îŝḻíḑè"/>
              <p:cNvSpPr/>
              <p:nvPr/>
            </p:nvSpPr>
            <p:spPr bwMode="auto">
              <a:xfrm>
                <a:off x="3782" y="3164"/>
                <a:ext cx="290" cy="38"/>
              </a:xfrm>
              <a:custGeom>
                <a:avLst/>
                <a:gdLst>
                  <a:gd name="T0" fmla="*/ 13 w 162"/>
                  <a:gd name="T1" fmla="*/ 21 h 21"/>
                  <a:gd name="T2" fmla="*/ 148 w 162"/>
                  <a:gd name="T3" fmla="*/ 21 h 21"/>
                  <a:gd name="T4" fmla="*/ 148 w 162"/>
                  <a:gd name="T5" fmla="*/ 0 h 21"/>
                  <a:gd name="T6" fmla="*/ 13 w 162"/>
                  <a:gd name="T7" fmla="*/ 0 h 21"/>
                  <a:gd name="T8" fmla="*/ 13 w 162"/>
                  <a:gd name="T9" fmla="*/ 21 h 21"/>
                </a:gdLst>
                <a:ahLst/>
                <a:cxnLst>
                  <a:cxn ang="0">
                    <a:pos x="T0" y="T1"/>
                  </a:cxn>
                  <a:cxn ang="0">
                    <a:pos x="T2" y="T3"/>
                  </a:cxn>
                  <a:cxn ang="0">
                    <a:pos x="T4" y="T5"/>
                  </a:cxn>
                  <a:cxn ang="0">
                    <a:pos x="T6" y="T7"/>
                  </a:cxn>
                  <a:cxn ang="0">
                    <a:pos x="T8" y="T9"/>
                  </a:cxn>
                </a:cxnLst>
                <a:rect l="0" t="0" r="r" b="b"/>
                <a:pathLst>
                  <a:path w="162" h="21">
                    <a:moveTo>
                      <a:pt x="13" y="21"/>
                    </a:moveTo>
                    <a:cubicBezTo>
                      <a:pt x="58" y="21"/>
                      <a:pt x="103" y="21"/>
                      <a:pt x="148" y="21"/>
                    </a:cubicBezTo>
                    <a:cubicBezTo>
                      <a:pt x="162" y="21"/>
                      <a:pt x="162" y="0"/>
                      <a:pt x="148" y="0"/>
                    </a:cubicBezTo>
                    <a:cubicBezTo>
                      <a:pt x="103" y="0"/>
                      <a:pt x="58" y="0"/>
                      <a:pt x="13" y="0"/>
                    </a:cubicBezTo>
                    <a:cubicBezTo>
                      <a:pt x="0" y="0"/>
                      <a:pt x="0" y="21"/>
                      <a:pt x="13" y="21"/>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îslíḋê"/>
              <p:cNvSpPr/>
              <p:nvPr/>
            </p:nvSpPr>
            <p:spPr bwMode="auto">
              <a:xfrm>
                <a:off x="3715" y="3254"/>
                <a:ext cx="423" cy="39"/>
              </a:xfrm>
              <a:custGeom>
                <a:avLst/>
                <a:gdLst>
                  <a:gd name="T0" fmla="*/ 14 w 236"/>
                  <a:gd name="T1" fmla="*/ 22 h 22"/>
                  <a:gd name="T2" fmla="*/ 222 w 236"/>
                  <a:gd name="T3" fmla="*/ 22 h 22"/>
                  <a:gd name="T4" fmla="*/ 222 w 236"/>
                  <a:gd name="T5" fmla="*/ 0 h 22"/>
                  <a:gd name="T6" fmla="*/ 14 w 236"/>
                  <a:gd name="T7" fmla="*/ 0 h 22"/>
                  <a:gd name="T8" fmla="*/ 14 w 236"/>
                  <a:gd name="T9" fmla="*/ 22 h 22"/>
                </a:gdLst>
                <a:ahLst/>
                <a:cxnLst>
                  <a:cxn ang="0">
                    <a:pos x="T0" y="T1"/>
                  </a:cxn>
                  <a:cxn ang="0">
                    <a:pos x="T2" y="T3"/>
                  </a:cxn>
                  <a:cxn ang="0">
                    <a:pos x="T4" y="T5"/>
                  </a:cxn>
                  <a:cxn ang="0">
                    <a:pos x="T6" y="T7"/>
                  </a:cxn>
                  <a:cxn ang="0">
                    <a:pos x="T8" y="T9"/>
                  </a:cxn>
                </a:cxnLst>
                <a:rect l="0" t="0" r="r" b="b"/>
                <a:pathLst>
                  <a:path w="236" h="22">
                    <a:moveTo>
                      <a:pt x="14" y="22"/>
                    </a:moveTo>
                    <a:cubicBezTo>
                      <a:pt x="83" y="22"/>
                      <a:pt x="153" y="22"/>
                      <a:pt x="222" y="22"/>
                    </a:cubicBezTo>
                    <a:cubicBezTo>
                      <a:pt x="236" y="22"/>
                      <a:pt x="236" y="0"/>
                      <a:pt x="222" y="0"/>
                    </a:cubicBezTo>
                    <a:cubicBezTo>
                      <a:pt x="153" y="0"/>
                      <a:pt x="83" y="0"/>
                      <a:pt x="14" y="0"/>
                    </a:cubicBezTo>
                    <a:cubicBezTo>
                      <a:pt x="0" y="0"/>
                      <a:pt x="0" y="22"/>
                      <a:pt x="14" y="22"/>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îṥḷïḋè"/>
              <p:cNvSpPr/>
              <p:nvPr/>
            </p:nvSpPr>
            <p:spPr bwMode="auto">
              <a:xfrm>
                <a:off x="2065" y="3914"/>
                <a:ext cx="144" cy="70"/>
              </a:xfrm>
              <a:custGeom>
                <a:avLst/>
                <a:gdLst>
                  <a:gd name="T0" fmla="*/ 80 w 80"/>
                  <a:gd name="T1" fmla="*/ 39 h 39"/>
                  <a:gd name="T2" fmla="*/ 80 w 80"/>
                  <a:gd name="T3" fmla="*/ 37 h 39"/>
                  <a:gd name="T4" fmla="*/ 44 w 80"/>
                  <a:gd name="T5" fmla="*/ 0 h 39"/>
                  <a:gd name="T6" fmla="*/ 36 w 80"/>
                  <a:gd name="T7" fmla="*/ 0 h 39"/>
                  <a:gd name="T8" fmla="*/ 0 w 80"/>
                  <a:gd name="T9" fmla="*/ 37 h 39"/>
                  <a:gd name="T10" fmla="*/ 0 w 80"/>
                  <a:gd name="T11" fmla="*/ 39 h 39"/>
                  <a:gd name="T12" fmla="*/ 80 w 8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0" h="39">
                    <a:moveTo>
                      <a:pt x="80" y="39"/>
                    </a:moveTo>
                    <a:cubicBezTo>
                      <a:pt x="80" y="37"/>
                      <a:pt x="80" y="37"/>
                      <a:pt x="80" y="37"/>
                    </a:cubicBezTo>
                    <a:cubicBezTo>
                      <a:pt x="80" y="16"/>
                      <a:pt x="64" y="0"/>
                      <a:pt x="44" y="0"/>
                    </a:cubicBezTo>
                    <a:cubicBezTo>
                      <a:pt x="36" y="0"/>
                      <a:pt x="36" y="0"/>
                      <a:pt x="36" y="0"/>
                    </a:cubicBezTo>
                    <a:cubicBezTo>
                      <a:pt x="16" y="0"/>
                      <a:pt x="0" y="16"/>
                      <a:pt x="0" y="37"/>
                    </a:cubicBezTo>
                    <a:cubicBezTo>
                      <a:pt x="0" y="39"/>
                      <a:pt x="0" y="39"/>
                      <a:pt x="0" y="39"/>
                    </a:cubicBezTo>
                    <a:lnTo>
                      <a:pt x="80" y="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Sḷiḋê"/>
              <p:cNvSpPr/>
              <p:nvPr/>
            </p:nvSpPr>
            <p:spPr bwMode="auto">
              <a:xfrm>
                <a:off x="2250" y="3914"/>
                <a:ext cx="145" cy="70"/>
              </a:xfrm>
              <a:custGeom>
                <a:avLst/>
                <a:gdLst>
                  <a:gd name="T0" fmla="*/ 81 w 81"/>
                  <a:gd name="T1" fmla="*/ 39 h 39"/>
                  <a:gd name="T2" fmla="*/ 81 w 81"/>
                  <a:gd name="T3" fmla="*/ 37 h 39"/>
                  <a:gd name="T4" fmla="*/ 45 w 81"/>
                  <a:gd name="T5" fmla="*/ 0 h 39"/>
                  <a:gd name="T6" fmla="*/ 37 w 81"/>
                  <a:gd name="T7" fmla="*/ 0 h 39"/>
                  <a:gd name="T8" fmla="*/ 0 w 81"/>
                  <a:gd name="T9" fmla="*/ 37 h 39"/>
                  <a:gd name="T10" fmla="*/ 0 w 81"/>
                  <a:gd name="T11" fmla="*/ 39 h 39"/>
                  <a:gd name="T12" fmla="*/ 81 w 8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1" h="39">
                    <a:moveTo>
                      <a:pt x="81" y="39"/>
                    </a:moveTo>
                    <a:cubicBezTo>
                      <a:pt x="81" y="37"/>
                      <a:pt x="81" y="37"/>
                      <a:pt x="81" y="37"/>
                    </a:cubicBezTo>
                    <a:cubicBezTo>
                      <a:pt x="81" y="16"/>
                      <a:pt x="65" y="0"/>
                      <a:pt x="45" y="0"/>
                    </a:cubicBezTo>
                    <a:cubicBezTo>
                      <a:pt x="37" y="0"/>
                      <a:pt x="37" y="0"/>
                      <a:pt x="37" y="0"/>
                    </a:cubicBezTo>
                    <a:cubicBezTo>
                      <a:pt x="17" y="0"/>
                      <a:pt x="0" y="16"/>
                      <a:pt x="0" y="37"/>
                    </a:cubicBezTo>
                    <a:cubicBezTo>
                      <a:pt x="0" y="39"/>
                      <a:pt x="0" y="39"/>
                      <a:pt x="0" y="39"/>
                    </a:cubicBezTo>
                    <a:lnTo>
                      <a:pt x="81" y="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ṥlïḓé"/>
              <p:cNvSpPr/>
              <p:nvPr/>
            </p:nvSpPr>
            <p:spPr bwMode="auto">
              <a:xfrm>
                <a:off x="2203" y="3901"/>
                <a:ext cx="174" cy="101"/>
              </a:xfrm>
              <a:custGeom>
                <a:avLst/>
                <a:gdLst>
                  <a:gd name="T0" fmla="*/ 97 w 97"/>
                  <a:gd name="T1" fmla="*/ 44 h 56"/>
                  <a:gd name="T2" fmla="*/ 72 w 97"/>
                  <a:gd name="T3" fmla="*/ 18 h 56"/>
                  <a:gd name="T4" fmla="*/ 66 w 97"/>
                  <a:gd name="T5" fmla="*/ 18 h 56"/>
                  <a:gd name="T6" fmla="*/ 62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3 w 97"/>
                  <a:gd name="T21" fmla="*/ 56 h 56"/>
                  <a:gd name="T22" fmla="*/ 63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2" y="18"/>
                    </a:cubicBezTo>
                    <a:cubicBezTo>
                      <a:pt x="61" y="10"/>
                      <a:pt x="61" y="10"/>
                      <a:pt x="61" y="10"/>
                    </a:cubicBezTo>
                    <a:cubicBezTo>
                      <a:pt x="61" y="4"/>
                      <a:pt x="57" y="0"/>
                      <a:pt x="51" y="0"/>
                    </a:cubicBezTo>
                    <a:cubicBezTo>
                      <a:pt x="10" y="0"/>
                      <a:pt x="10" y="0"/>
                      <a:pt x="10" y="0"/>
                    </a:cubicBezTo>
                    <a:cubicBezTo>
                      <a:pt x="5" y="0"/>
                      <a:pt x="1" y="4"/>
                      <a:pt x="0" y="10"/>
                    </a:cubicBezTo>
                    <a:cubicBezTo>
                      <a:pt x="1" y="45"/>
                      <a:pt x="1" y="45"/>
                      <a:pt x="1" y="45"/>
                    </a:cubicBezTo>
                    <a:cubicBezTo>
                      <a:pt x="1" y="51"/>
                      <a:pt x="6" y="56"/>
                      <a:pt x="11" y="56"/>
                    </a:cubicBezTo>
                    <a:cubicBezTo>
                      <a:pt x="53" y="56"/>
                      <a:pt x="53" y="56"/>
                      <a:pt x="53" y="56"/>
                    </a:cubicBezTo>
                    <a:cubicBezTo>
                      <a:pt x="58" y="56"/>
                      <a:pt x="63" y="51"/>
                      <a:pt x="63" y="46"/>
                    </a:cubicBezTo>
                    <a:cubicBezTo>
                      <a:pt x="97" y="46"/>
                      <a:pt x="97" y="46"/>
                      <a:pt x="97" y="46"/>
                    </a:cubicBezTo>
                    <a:lnTo>
                      <a:pt x="97" y="4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šliďe"/>
              <p:cNvSpPr/>
              <p:nvPr/>
            </p:nvSpPr>
            <p:spPr bwMode="auto">
              <a:xfrm>
                <a:off x="2019" y="3901"/>
                <a:ext cx="173" cy="101"/>
              </a:xfrm>
              <a:custGeom>
                <a:avLst/>
                <a:gdLst>
                  <a:gd name="T0" fmla="*/ 97 w 97"/>
                  <a:gd name="T1" fmla="*/ 44 h 56"/>
                  <a:gd name="T2" fmla="*/ 72 w 97"/>
                  <a:gd name="T3" fmla="*/ 18 h 56"/>
                  <a:gd name="T4" fmla="*/ 66 w 97"/>
                  <a:gd name="T5" fmla="*/ 18 h 56"/>
                  <a:gd name="T6" fmla="*/ 61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2 w 97"/>
                  <a:gd name="T21" fmla="*/ 56 h 56"/>
                  <a:gd name="T22" fmla="*/ 62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1" y="18"/>
                    </a:cubicBezTo>
                    <a:cubicBezTo>
                      <a:pt x="61" y="10"/>
                      <a:pt x="61" y="10"/>
                      <a:pt x="61" y="10"/>
                    </a:cubicBezTo>
                    <a:cubicBezTo>
                      <a:pt x="61" y="4"/>
                      <a:pt x="56" y="0"/>
                      <a:pt x="51" y="0"/>
                    </a:cubicBezTo>
                    <a:cubicBezTo>
                      <a:pt x="10" y="0"/>
                      <a:pt x="10" y="0"/>
                      <a:pt x="10" y="0"/>
                    </a:cubicBezTo>
                    <a:cubicBezTo>
                      <a:pt x="5" y="0"/>
                      <a:pt x="0" y="4"/>
                      <a:pt x="0" y="10"/>
                    </a:cubicBezTo>
                    <a:cubicBezTo>
                      <a:pt x="1" y="45"/>
                      <a:pt x="1" y="45"/>
                      <a:pt x="1" y="45"/>
                    </a:cubicBezTo>
                    <a:cubicBezTo>
                      <a:pt x="1" y="51"/>
                      <a:pt x="5" y="56"/>
                      <a:pt x="11" y="56"/>
                    </a:cubicBezTo>
                    <a:cubicBezTo>
                      <a:pt x="52" y="56"/>
                      <a:pt x="52" y="56"/>
                      <a:pt x="52" y="56"/>
                    </a:cubicBezTo>
                    <a:cubicBezTo>
                      <a:pt x="58" y="56"/>
                      <a:pt x="63" y="51"/>
                      <a:pt x="62" y="46"/>
                    </a:cubicBezTo>
                    <a:cubicBezTo>
                      <a:pt x="97" y="46"/>
                      <a:pt x="97" y="46"/>
                      <a:pt x="97" y="46"/>
                    </a:cubicBezTo>
                    <a:lnTo>
                      <a:pt x="97" y="4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ṥlïďé"/>
              <p:cNvSpPr/>
              <p:nvPr/>
            </p:nvSpPr>
            <p:spPr bwMode="auto">
              <a:xfrm>
                <a:off x="2203" y="3984"/>
                <a:ext cx="192" cy="18"/>
              </a:xfrm>
              <a:custGeom>
                <a:avLst/>
                <a:gdLst>
                  <a:gd name="T0" fmla="*/ 2 w 107"/>
                  <a:gd name="T1" fmla="*/ 10 h 10"/>
                  <a:gd name="T2" fmla="*/ 105 w 107"/>
                  <a:gd name="T3" fmla="*/ 10 h 10"/>
                  <a:gd name="T4" fmla="*/ 107 w 107"/>
                  <a:gd name="T5" fmla="*/ 8 h 10"/>
                  <a:gd name="T6" fmla="*/ 107 w 107"/>
                  <a:gd name="T7" fmla="*/ 2 h 10"/>
                  <a:gd name="T8" fmla="*/ 105 w 107"/>
                  <a:gd name="T9" fmla="*/ 0 h 10"/>
                  <a:gd name="T10" fmla="*/ 2 w 107"/>
                  <a:gd name="T11" fmla="*/ 0 h 10"/>
                  <a:gd name="T12" fmla="*/ 0 w 107"/>
                  <a:gd name="T13" fmla="*/ 2 h 10"/>
                  <a:gd name="T14" fmla="*/ 0 w 107"/>
                  <a:gd name="T15" fmla="*/ 8 h 10"/>
                  <a:gd name="T16" fmla="*/ 2 w 10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
                    <a:moveTo>
                      <a:pt x="2" y="10"/>
                    </a:moveTo>
                    <a:cubicBezTo>
                      <a:pt x="105" y="10"/>
                      <a:pt x="105" y="10"/>
                      <a:pt x="105" y="10"/>
                    </a:cubicBezTo>
                    <a:cubicBezTo>
                      <a:pt x="106" y="10"/>
                      <a:pt x="107" y="9"/>
                      <a:pt x="107" y="8"/>
                    </a:cubicBezTo>
                    <a:cubicBezTo>
                      <a:pt x="107" y="2"/>
                      <a:pt x="107" y="2"/>
                      <a:pt x="107" y="2"/>
                    </a:cubicBezTo>
                    <a:cubicBezTo>
                      <a:pt x="107" y="1"/>
                      <a:pt x="106" y="0"/>
                      <a:pt x="105" y="0"/>
                    </a:cubicBezTo>
                    <a:cubicBezTo>
                      <a:pt x="2" y="0"/>
                      <a:pt x="2" y="0"/>
                      <a:pt x="2" y="0"/>
                    </a:cubicBezTo>
                    <a:cubicBezTo>
                      <a:pt x="1" y="0"/>
                      <a:pt x="0" y="1"/>
                      <a:pt x="0" y="2"/>
                    </a:cubicBezTo>
                    <a:cubicBezTo>
                      <a:pt x="0" y="8"/>
                      <a:pt x="0" y="8"/>
                      <a:pt x="0" y="8"/>
                    </a:cubicBezTo>
                    <a:cubicBezTo>
                      <a:pt x="0" y="9"/>
                      <a:pt x="1" y="10"/>
                      <a:pt x="2"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ṥliḋé"/>
              <p:cNvSpPr/>
              <p:nvPr/>
            </p:nvSpPr>
            <p:spPr bwMode="auto">
              <a:xfrm>
                <a:off x="2019" y="3984"/>
                <a:ext cx="190" cy="18"/>
              </a:xfrm>
              <a:custGeom>
                <a:avLst/>
                <a:gdLst>
                  <a:gd name="T0" fmla="*/ 1 w 106"/>
                  <a:gd name="T1" fmla="*/ 10 h 10"/>
                  <a:gd name="T2" fmla="*/ 104 w 106"/>
                  <a:gd name="T3" fmla="*/ 10 h 10"/>
                  <a:gd name="T4" fmla="*/ 106 w 106"/>
                  <a:gd name="T5" fmla="*/ 8 h 10"/>
                  <a:gd name="T6" fmla="*/ 106 w 106"/>
                  <a:gd name="T7" fmla="*/ 2 h 10"/>
                  <a:gd name="T8" fmla="*/ 104 w 106"/>
                  <a:gd name="T9" fmla="*/ 0 h 10"/>
                  <a:gd name="T10" fmla="*/ 1 w 106"/>
                  <a:gd name="T11" fmla="*/ 0 h 10"/>
                  <a:gd name="T12" fmla="*/ 0 w 106"/>
                  <a:gd name="T13" fmla="*/ 2 h 10"/>
                  <a:gd name="T14" fmla="*/ 0 w 106"/>
                  <a:gd name="T15" fmla="*/ 8 h 10"/>
                  <a:gd name="T16" fmla="*/ 1 w 10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
                    <a:moveTo>
                      <a:pt x="1" y="10"/>
                    </a:moveTo>
                    <a:cubicBezTo>
                      <a:pt x="104" y="10"/>
                      <a:pt x="104" y="10"/>
                      <a:pt x="104" y="10"/>
                    </a:cubicBezTo>
                    <a:cubicBezTo>
                      <a:pt x="106" y="10"/>
                      <a:pt x="106" y="9"/>
                      <a:pt x="106" y="8"/>
                    </a:cubicBezTo>
                    <a:cubicBezTo>
                      <a:pt x="106" y="2"/>
                      <a:pt x="106" y="2"/>
                      <a:pt x="106" y="2"/>
                    </a:cubicBezTo>
                    <a:cubicBezTo>
                      <a:pt x="106" y="1"/>
                      <a:pt x="106" y="0"/>
                      <a:pt x="104" y="0"/>
                    </a:cubicBezTo>
                    <a:cubicBezTo>
                      <a:pt x="1" y="0"/>
                      <a:pt x="1" y="0"/>
                      <a:pt x="1" y="0"/>
                    </a:cubicBezTo>
                    <a:cubicBezTo>
                      <a:pt x="0" y="0"/>
                      <a:pt x="0" y="1"/>
                      <a:pt x="0" y="2"/>
                    </a:cubicBezTo>
                    <a:cubicBezTo>
                      <a:pt x="0" y="8"/>
                      <a:pt x="0" y="8"/>
                      <a:pt x="0" y="8"/>
                    </a:cubicBezTo>
                    <a:cubicBezTo>
                      <a:pt x="0" y="9"/>
                      <a:pt x="0" y="10"/>
                      <a:pt x="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íšḻiďè"/>
              <p:cNvSpPr/>
              <p:nvPr/>
            </p:nvSpPr>
            <p:spPr bwMode="auto">
              <a:xfrm>
                <a:off x="2065" y="3914"/>
                <a:ext cx="144" cy="70"/>
              </a:xfrm>
              <a:custGeom>
                <a:avLst/>
                <a:gdLst>
                  <a:gd name="T0" fmla="*/ 80 w 80"/>
                  <a:gd name="T1" fmla="*/ 39 h 39"/>
                  <a:gd name="T2" fmla="*/ 80 w 80"/>
                  <a:gd name="T3" fmla="*/ 37 h 39"/>
                  <a:gd name="T4" fmla="*/ 44 w 80"/>
                  <a:gd name="T5" fmla="*/ 0 h 39"/>
                  <a:gd name="T6" fmla="*/ 36 w 80"/>
                  <a:gd name="T7" fmla="*/ 0 h 39"/>
                  <a:gd name="T8" fmla="*/ 0 w 80"/>
                  <a:gd name="T9" fmla="*/ 37 h 39"/>
                  <a:gd name="T10" fmla="*/ 0 w 80"/>
                  <a:gd name="T11" fmla="*/ 39 h 39"/>
                  <a:gd name="T12" fmla="*/ 80 w 8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0" h="39">
                    <a:moveTo>
                      <a:pt x="80" y="39"/>
                    </a:moveTo>
                    <a:cubicBezTo>
                      <a:pt x="80" y="37"/>
                      <a:pt x="80" y="37"/>
                      <a:pt x="80" y="37"/>
                    </a:cubicBezTo>
                    <a:cubicBezTo>
                      <a:pt x="80" y="16"/>
                      <a:pt x="64" y="0"/>
                      <a:pt x="44" y="0"/>
                    </a:cubicBezTo>
                    <a:cubicBezTo>
                      <a:pt x="36" y="0"/>
                      <a:pt x="36" y="0"/>
                      <a:pt x="36" y="0"/>
                    </a:cubicBezTo>
                    <a:cubicBezTo>
                      <a:pt x="16" y="0"/>
                      <a:pt x="0" y="16"/>
                      <a:pt x="0" y="37"/>
                    </a:cubicBezTo>
                    <a:cubicBezTo>
                      <a:pt x="0" y="39"/>
                      <a:pt x="0" y="39"/>
                      <a:pt x="0" y="39"/>
                    </a:cubicBezTo>
                    <a:lnTo>
                      <a:pt x="80" y="39"/>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ṩľïḋe"/>
              <p:cNvSpPr/>
              <p:nvPr/>
            </p:nvSpPr>
            <p:spPr bwMode="auto">
              <a:xfrm>
                <a:off x="2250" y="3914"/>
                <a:ext cx="145" cy="70"/>
              </a:xfrm>
              <a:custGeom>
                <a:avLst/>
                <a:gdLst>
                  <a:gd name="T0" fmla="*/ 81 w 81"/>
                  <a:gd name="T1" fmla="*/ 39 h 39"/>
                  <a:gd name="T2" fmla="*/ 81 w 81"/>
                  <a:gd name="T3" fmla="*/ 37 h 39"/>
                  <a:gd name="T4" fmla="*/ 45 w 81"/>
                  <a:gd name="T5" fmla="*/ 0 h 39"/>
                  <a:gd name="T6" fmla="*/ 37 w 81"/>
                  <a:gd name="T7" fmla="*/ 0 h 39"/>
                  <a:gd name="T8" fmla="*/ 0 w 81"/>
                  <a:gd name="T9" fmla="*/ 37 h 39"/>
                  <a:gd name="T10" fmla="*/ 0 w 81"/>
                  <a:gd name="T11" fmla="*/ 39 h 39"/>
                  <a:gd name="T12" fmla="*/ 81 w 8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1" h="39">
                    <a:moveTo>
                      <a:pt x="81" y="39"/>
                    </a:moveTo>
                    <a:cubicBezTo>
                      <a:pt x="81" y="37"/>
                      <a:pt x="81" y="37"/>
                      <a:pt x="81" y="37"/>
                    </a:cubicBezTo>
                    <a:cubicBezTo>
                      <a:pt x="81" y="16"/>
                      <a:pt x="65" y="0"/>
                      <a:pt x="45" y="0"/>
                    </a:cubicBezTo>
                    <a:cubicBezTo>
                      <a:pt x="37" y="0"/>
                      <a:pt x="37" y="0"/>
                      <a:pt x="37" y="0"/>
                    </a:cubicBezTo>
                    <a:cubicBezTo>
                      <a:pt x="17" y="0"/>
                      <a:pt x="0" y="16"/>
                      <a:pt x="0" y="37"/>
                    </a:cubicBezTo>
                    <a:cubicBezTo>
                      <a:pt x="0" y="39"/>
                      <a:pt x="0" y="39"/>
                      <a:pt x="0" y="39"/>
                    </a:cubicBezTo>
                    <a:lnTo>
                      <a:pt x="81" y="39"/>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iṧľîdè"/>
              <p:cNvSpPr/>
              <p:nvPr/>
            </p:nvSpPr>
            <p:spPr bwMode="auto">
              <a:xfrm>
                <a:off x="2203" y="3901"/>
                <a:ext cx="174" cy="101"/>
              </a:xfrm>
              <a:custGeom>
                <a:avLst/>
                <a:gdLst>
                  <a:gd name="T0" fmla="*/ 97 w 97"/>
                  <a:gd name="T1" fmla="*/ 44 h 56"/>
                  <a:gd name="T2" fmla="*/ 72 w 97"/>
                  <a:gd name="T3" fmla="*/ 18 h 56"/>
                  <a:gd name="T4" fmla="*/ 66 w 97"/>
                  <a:gd name="T5" fmla="*/ 18 h 56"/>
                  <a:gd name="T6" fmla="*/ 62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3 w 97"/>
                  <a:gd name="T21" fmla="*/ 56 h 56"/>
                  <a:gd name="T22" fmla="*/ 63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2" y="18"/>
                    </a:cubicBezTo>
                    <a:cubicBezTo>
                      <a:pt x="61" y="10"/>
                      <a:pt x="61" y="10"/>
                      <a:pt x="61" y="10"/>
                    </a:cubicBezTo>
                    <a:cubicBezTo>
                      <a:pt x="61" y="4"/>
                      <a:pt x="57" y="0"/>
                      <a:pt x="51" y="0"/>
                    </a:cubicBezTo>
                    <a:cubicBezTo>
                      <a:pt x="10" y="0"/>
                      <a:pt x="10" y="0"/>
                      <a:pt x="10" y="0"/>
                    </a:cubicBezTo>
                    <a:cubicBezTo>
                      <a:pt x="5" y="0"/>
                      <a:pt x="1" y="4"/>
                      <a:pt x="0" y="10"/>
                    </a:cubicBezTo>
                    <a:cubicBezTo>
                      <a:pt x="1" y="45"/>
                      <a:pt x="1" y="45"/>
                      <a:pt x="1" y="45"/>
                    </a:cubicBezTo>
                    <a:cubicBezTo>
                      <a:pt x="1" y="51"/>
                      <a:pt x="6" y="56"/>
                      <a:pt x="11" y="56"/>
                    </a:cubicBezTo>
                    <a:cubicBezTo>
                      <a:pt x="53" y="56"/>
                      <a:pt x="53" y="56"/>
                      <a:pt x="53" y="56"/>
                    </a:cubicBezTo>
                    <a:cubicBezTo>
                      <a:pt x="58" y="56"/>
                      <a:pt x="63" y="51"/>
                      <a:pt x="63" y="46"/>
                    </a:cubicBezTo>
                    <a:cubicBezTo>
                      <a:pt x="97" y="46"/>
                      <a:pt x="97" y="46"/>
                      <a:pt x="97" y="46"/>
                    </a:cubicBezTo>
                    <a:lnTo>
                      <a:pt x="97" y="44"/>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ṩļîḑé"/>
              <p:cNvSpPr/>
              <p:nvPr/>
            </p:nvSpPr>
            <p:spPr bwMode="auto">
              <a:xfrm>
                <a:off x="2019" y="3901"/>
                <a:ext cx="173" cy="101"/>
              </a:xfrm>
              <a:custGeom>
                <a:avLst/>
                <a:gdLst>
                  <a:gd name="T0" fmla="*/ 97 w 97"/>
                  <a:gd name="T1" fmla="*/ 44 h 56"/>
                  <a:gd name="T2" fmla="*/ 72 w 97"/>
                  <a:gd name="T3" fmla="*/ 18 h 56"/>
                  <a:gd name="T4" fmla="*/ 66 w 97"/>
                  <a:gd name="T5" fmla="*/ 18 h 56"/>
                  <a:gd name="T6" fmla="*/ 61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2 w 97"/>
                  <a:gd name="T21" fmla="*/ 56 h 56"/>
                  <a:gd name="T22" fmla="*/ 62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1" y="18"/>
                    </a:cubicBezTo>
                    <a:cubicBezTo>
                      <a:pt x="61" y="10"/>
                      <a:pt x="61" y="10"/>
                      <a:pt x="61" y="10"/>
                    </a:cubicBezTo>
                    <a:cubicBezTo>
                      <a:pt x="61" y="4"/>
                      <a:pt x="56" y="0"/>
                      <a:pt x="51" y="0"/>
                    </a:cubicBezTo>
                    <a:cubicBezTo>
                      <a:pt x="10" y="0"/>
                      <a:pt x="10" y="0"/>
                      <a:pt x="10" y="0"/>
                    </a:cubicBezTo>
                    <a:cubicBezTo>
                      <a:pt x="5" y="0"/>
                      <a:pt x="0" y="4"/>
                      <a:pt x="0" y="10"/>
                    </a:cubicBezTo>
                    <a:cubicBezTo>
                      <a:pt x="1" y="45"/>
                      <a:pt x="1" y="45"/>
                      <a:pt x="1" y="45"/>
                    </a:cubicBezTo>
                    <a:cubicBezTo>
                      <a:pt x="1" y="51"/>
                      <a:pt x="5" y="56"/>
                      <a:pt x="11" y="56"/>
                    </a:cubicBezTo>
                    <a:cubicBezTo>
                      <a:pt x="52" y="56"/>
                      <a:pt x="52" y="56"/>
                      <a:pt x="52" y="56"/>
                    </a:cubicBezTo>
                    <a:cubicBezTo>
                      <a:pt x="58" y="56"/>
                      <a:pt x="63" y="51"/>
                      <a:pt x="62" y="46"/>
                    </a:cubicBezTo>
                    <a:cubicBezTo>
                      <a:pt x="97" y="46"/>
                      <a:pt x="97" y="46"/>
                      <a:pt x="97" y="46"/>
                    </a:cubicBezTo>
                    <a:lnTo>
                      <a:pt x="97" y="44"/>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iş1iḋê"/>
              <p:cNvSpPr/>
              <p:nvPr/>
            </p:nvSpPr>
            <p:spPr bwMode="auto">
              <a:xfrm>
                <a:off x="2203" y="3984"/>
                <a:ext cx="192" cy="18"/>
              </a:xfrm>
              <a:custGeom>
                <a:avLst/>
                <a:gdLst>
                  <a:gd name="T0" fmla="*/ 2 w 107"/>
                  <a:gd name="T1" fmla="*/ 10 h 10"/>
                  <a:gd name="T2" fmla="*/ 105 w 107"/>
                  <a:gd name="T3" fmla="*/ 10 h 10"/>
                  <a:gd name="T4" fmla="*/ 107 w 107"/>
                  <a:gd name="T5" fmla="*/ 8 h 10"/>
                  <a:gd name="T6" fmla="*/ 107 w 107"/>
                  <a:gd name="T7" fmla="*/ 2 h 10"/>
                  <a:gd name="T8" fmla="*/ 105 w 107"/>
                  <a:gd name="T9" fmla="*/ 0 h 10"/>
                  <a:gd name="T10" fmla="*/ 2 w 107"/>
                  <a:gd name="T11" fmla="*/ 0 h 10"/>
                  <a:gd name="T12" fmla="*/ 0 w 107"/>
                  <a:gd name="T13" fmla="*/ 2 h 10"/>
                  <a:gd name="T14" fmla="*/ 0 w 107"/>
                  <a:gd name="T15" fmla="*/ 8 h 10"/>
                  <a:gd name="T16" fmla="*/ 2 w 10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
                    <a:moveTo>
                      <a:pt x="2" y="10"/>
                    </a:moveTo>
                    <a:cubicBezTo>
                      <a:pt x="105" y="10"/>
                      <a:pt x="105" y="10"/>
                      <a:pt x="105" y="10"/>
                    </a:cubicBezTo>
                    <a:cubicBezTo>
                      <a:pt x="106" y="10"/>
                      <a:pt x="107" y="9"/>
                      <a:pt x="107" y="8"/>
                    </a:cubicBezTo>
                    <a:cubicBezTo>
                      <a:pt x="107" y="2"/>
                      <a:pt x="107" y="2"/>
                      <a:pt x="107" y="2"/>
                    </a:cubicBezTo>
                    <a:cubicBezTo>
                      <a:pt x="107" y="1"/>
                      <a:pt x="106" y="0"/>
                      <a:pt x="105" y="0"/>
                    </a:cubicBezTo>
                    <a:cubicBezTo>
                      <a:pt x="2" y="0"/>
                      <a:pt x="2" y="0"/>
                      <a:pt x="2" y="0"/>
                    </a:cubicBezTo>
                    <a:cubicBezTo>
                      <a:pt x="1" y="0"/>
                      <a:pt x="0" y="1"/>
                      <a:pt x="0" y="2"/>
                    </a:cubicBezTo>
                    <a:cubicBezTo>
                      <a:pt x="0" y="8"/>
                      <a:pt x="0" y="8"/>
                      <a:pt x="0" y="8"/>
                    </a:cubicBezTo>
                    <a:cubicBezTo>
                      <a:pt x="0" y="9"/>
                      <a:pt x="1" y="10"/>
                      <a:pt x="2"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Sľîḑê"/>
              <p:cNvSpPr/>
              <p:nvPr/>
            </p:nvSpPr>
            <p:spPr bwMode="auto">
              <a:xfrm>
                <a:off x="2019" y="3984"/>
                <a:ext cx="190" cy="18"/>
              </a:xfrm>
              <a:custGeom>
                <a:avLst/>
                <a:gdLst>
                  <a:gd name="T0" fmla="*/ 1 w 106"/>
                  <a:gd name="T1" fmla="*/ 10 h 10"/>
                  <a:gd name="T2" fmla="*/ 104 w 106"/>
                  <a:gd name="T3" fmla="*/ 10 h 10"/>
                  <a:gd name="T4" fmla="*/ 106 w 106"/>
                  <a:gd name="T5" fmla="*/ 8 h 10"/>
                  <a:gd name="T6" fmla="*/ 106 w 106"/>
                  <a:gd name="T7" fmla="*/ 2 h 10"/>
                  <a:gd name="T8" fmla="*/ 104 w 106"/>
                  <a:gd name="T9" fmla="*/ 0 h 10"/>
                  <a:gd name="T10" fmla="*/ 1 w 106"/>
                  <a:gd name="T11" fmla="*/ 0 h 10"/>
                  <a:gd name="T12" fmla="*/ 0 w 106"/>
                  <a:gd name="T13" fmla="*/ 2 h 10"/>
                  <a:gd name="T14" fmla="*/ 0 w 106"/>
                  <a:gd name="T15" fmla="*/ 8 h 10"/>
                  <a:gd name="T16" fmla="*/ 1 w 10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
                    <a:moveTo>
                      <a:pt x="1" y="10"/>
                    </a:moveTo>
                    <a:cubicBezTo>
                      <a:pt x="104" y="10"/>
                      <a:pt x="104" y="10"/>
                      <a:pt x="104" y="10"/>
                    </a:cubicBezTo>
                    <a:cubicBezTo>
                      <a:pt x="106" y="10"/>
                      <a:pt x="106" y="9"/>
                      <a:pt x="106" y="8"/>
                    </a:cubicBezTo>
                    <a:cubicBezTo>
                      <a:pt x="106" y="2"/>
                      <a:pt x="106" y="2"/>
                      <a:pt x="106" y="2"/>
                    </a:cubicBezTo>
                    <a:cubicBezTo>
                      <a:pt x="106" y="1"/>
                      <a:pt x="106" y="0"/>
                      <a:pt x="104" y="0"/>
                    </a:cubicBezTo>
                    <a:cubicBezTo>
                      <a:pt x="1" y="0"/>
                      <a:pt x="1" y="0"/>
                      <a:pt x="1" y="0"/>
                    </a:cubicBezTo>
                    <a:cubicBezTo>
                      <a:pt x="0" y="0"/>
                      <a:pt x="0" y="1"/>
                      <a:pt x="0" y="2"/>
                    </a:cubicBezTo>
                    <a:cubicBezTo>
                      <a:pt x="0" y="8"/>
                      <a:pt x="0" y="8"/>
                      <a:pt x="0" y="8"/>
                    </a:cubicBezTo>
                    <a:cubicBezTo>
                      <a:pt x="0" y="9"/>
                      <a:pt x="0" y="10"/>
                      <a:pt x="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s1ïďé"/>
              <p:cNvSpPr/>
              <p:nvPr/>
            </p:nvSpPr>
            <p:spPr bwMode="auto">
              <a:xfrm>
                <a:off x="2010" y="3411"/>
                <a:ext cx="313" cy="512"/>
              </a:xfrm>
              <a:custGeom>
                <a:avLst/>
                <a:gdLst>
                  <a:gd name="T0" fmla="*/ 80 w 175"/>
                  <a:gd name="T1" fmla="*/ 277 h 286"/>
                  <a:gd name="T2" fmla="*/ 80 w 175"/>
                  <a:gd name="T3" fmla="*/ 57 h 286"/>
                  <a:gd name="T4" fmla="*/ 93 w 175"/>
                  <a:gd name="T5" fmla="*/ 57 h 286"/>
                  <a:gd name="T6" fmla="*/ 94 w 175"/>
                  <a:gd name="T7" fmla="*/ 277 h 286"/>
                  <a:gd name="T8" fmla="*/ 97 w 175"/>
                  <a:gd name="T9" fmla="*/ 278 h 286"/>
                  <a:gd name="T10" fmla="*/ 174 w 175"/>
                  <a:gd name="T11" fmla="*/ 277 h 286"/>
                  <a:gd name="T12" fmla="*/ 175 w 175"/>
                  <a:gd name="T13" fmla="*/ 276 h 286"/>
                  <a:gd name="T14" fmla="*/ 174 w 175"/>
                  <a:gd name="T15" fmla="*/ 0 h 286"/>
                  <a:gd name="T16" fmla="*/ 0 w 175"/>
                  <a:gd name="T17" fmla="*/ 0 h 286"/>
                  <a:gd name="T18" fmla="*/ 0 w 175"/>
                  <a:gd name="T19" fmla="*/ 276 h 286"/>
                  <a:gd name="T20" fmla="*/ 2 w 175"/>
                  <a:gd name="T21" fmla="*/ 277 h 286"/>
                  <a:gd name="T22" fmla="*/ 80 w 175"/>
                  <a:gd name="T23" fmla="*/ 278 h 286"/>
                  <a:gd name="T24" fmla="*/ 80 w 175"/>
                  <a:gd name="T25" fmla="*/ 27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86">
                    <a:moveTo>
                      <a:pt x="80" y="277"/>
                    </a:moveTo>
                    <a:cubicBezTo>
                      <a:pt x="80" y="57"/>
                      <a:pt x="80" y="57"/>
                      <a:pt x="80" y="57"/>
                    </a:cubicBezTo>
                    <a:cubicBezTo>
                      <a:pt x="93" y="57"/>
                      <a:pt x="93" y="57"/>
                      <a:pt x="93" y="57"/>
                    </a:cubicBezTo>
                    <a:cubicBezTo>
                      <a:pt x="94" y="277"/>
                      <a:pt x="94" y="277"/>
                      <a:pt x="94" y="277"/>
                    </a:cubicBezTo>
                    <a:cubicBezTo>
                      <a:pt x="97" y="278"/>
                      <a:pt x="97" y="278"/>
                      <a:pt x="97" y="278"/>
                    </a:cubicBezTo>
                    <a:cubicBezTo>
                      <a:pt x="122" y="286"/>
                      <a:pt x="149" y="285"/>
                      <a:pt x="174" y="277"/>
                    </a:cubicBezTo>
                    <a:cubicBezTo>
                      <a:pt x="175" y="276"/>
                      <a:pt x="175" y="276"/>
                      <a:pt x="175" y="276"/>
                    </a:cubicBezTo>
                    <a:cubicBezTo>
                      <a:pt x="174" y="0"/>
                      <a:pt x="174" y="0"/>
                      <a:pt x="174" y="0"/>
                    </a:cubicBezTo>
                    <a:cubicBezTo>
                      <a:pt x="0" y="0"/>
                      <a:pt x="0" y="0"/>
                      <a:pt x="0" y="0"/>
                    </a:cubicBezTo>
                    <a:cubicBezTo>
                      <a:pt x="0" y="276"/>
                      <a:pt x="0" y="276"/>
                      <a:pt x="0" y="276"/>
                    </a:cubicBezTo>
                    <a:cubicBezTo>
                      <a:pt x="2" y="277"/>
                      <a:pt x="2" y="277"/>
                      <a:pt x="2" y="277"/>
                    </a:cubicBezTo>
                    <a:cubicBezTo>
                      <a:pt x="27" y="286"/>
                      <a:pt x="54" y="286"/>
                      <a:pt x="80" y="278"/>
                    </a:cubicBezTo>
                    <a:lnTo>
                      <a:pt x="80" y="277"/>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î$liḓe"/>
              <p:cNvSpPr/>
              <p:nvPr/>
            </p:nvSpPr>
            <p:spPr bwMode="auto">
              <a:xfrm>
                <a:off x="2010" y="3426"/>
                <a:ext cx="311" cy="128"/>
              </a:xfrm>
              <a:custGeom>
                <a:avLst/>
                <a:gdLst>
                  <a:gd name="T0" fmla="*/ 0 w 311"/>
                  <a:gd name="T1" fmla="*/ 0 h 128"/>
                  <a:gd name="T2" fmla="*/ 311 w 311"/>
                  <a:gd name="T3" fmla="*/ 0 h 128"/>
                  <a:gd name="T4" fmla="*/ 310 w 311"/>
                  <a:gd name="T5" fmla="*/ 128 h 128"/>
                  <a:gd name="T6" fmla="*/ 168 w 311"/>
                  <a:gd name="T7" fmla="*/ 128 h 128"/>
                  <a:gd name="T8" fmla="*/ 168 w 311"/>
                  <a:gd name="T9" fmla="*/ 100 h 128"/>
                  <a:gd name="T10" fmla="*/ 143 w 311"/>
                  <a:gd name="T11" fmla="*/ 100 h 128"/>
                  <a:gd name="T12" fmla="*/ 143 w 311"/>
                  <a:gd name="T13" fmla="*/ 128 h 128"/>
                  <a:gd name="T14" fmla="*/ 1 w 311"/>
                  <a:gd name="T15" fmla="*/ 128 h 128"/>
                  <a:gd name="T16" fmla="*/ 0 w 311"/>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128">
                    <a:moveTo>
                      <a:pt x="0" y="0"/>
                    </a:moveTo>
                    <a:lnTo>
                      <a:pt x="311" y="0"/>
                    </a:lnTo>
                    <a:lnTo>
                      <a:pt x="310" y="128"/>
                    </a:lnTo>
                    <a:lnTo>
                      <a:pt x="168" y="128"/>
                    </a:lnTo>
                    <a:lnTo>
                      <a:pt x="168" y="100"/>
                    </a:lnTo>
                    <a:lnTo>
                      <a:pt x="143" y="100"/>
                    </a:lnTo>
                    <a:lnTo>
                      <a:pt x="143" y="128"/>
                    </a:lnTo>
                    <a:lnTo>
                      <a:pt x="1" y="128"/>
                    </a:lnTo>
                    <a:lnTo>
                      <a:pt x="0"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isľïḍé"/>
              <p:cNvSpPr/>
              <p:nvPr/>
            </p:nvSpPr>
            <p:spPr bwMode="auto">
              <a:xfrm>
                <a:off x="2287" y="2803"/>
                <a:ext cx="106" cy="193"/>
              </a:xfrm>
              <a:custGeom>
                <a:avLst/>
                <a:gdLst>
                  <a:gd name="T0" fmla="*/ 33 w 59"/>
                  <a:gd name="T1" fmla="*/ 95 h 108"/>
                  <a:gd name="T2" fmla="*/ 50 w 59"/>
                  <a:gd name="T3" fmla="*/ 27 h 108"/>
                  <a:gd name="T4" fmla="*/ 42 w 59"/>
                  <a:gd name="T5" fmla="*/ 7 h 108"/>
                  <a:gd name="T6" fmla="*/ 25 w 59"/>
                  <a:gd name="T7" fmla="*/ 57 h 108"/>
                  <a:gd name="T8" fmla="*/ 25 w 59"/>
                  <a:gd name="T9" fmla="*/ 36 h 108"/>
                  <a:gd name="T10" fmla="*/ 13 w 59"/>
                  <a:gd name="T11" fmla="*/ 56 h 108"/>
                  <a:gd name="T12" fmla="*/ 4 w 59"/>
                  <a:gd name="T13" fmla="*/ 81 h 108"/>
                  <a:gd name="T14" fmla="*/ 33 w 59"/>
                  <a:gd name="T15" fmla="*/ 95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8">
                    <a:moveTo>
                      <a:pt x="33" y="95"/>
                    </a:moveTo>
                    <a:cubicBezTo>
                      <a:pt x="44" y="81"/>
                      <a:pt x="59" y="57"/>
                      <a:pt x="50" y="27"/>
                    </a:cubicBezTo>
                    <a:cubicBezTo>
                      <a:pt x="50" y="27"/>
                      <a:pt x="53" y="0"/>
                      <a:pt x="42" y="7"/>
                    </a:cubicBezTo>
                    <a:cubicBezTo>
                      <a:pt x="30" y="14"/>
                      <a:pt x="38" y="38"/>
                      <a:pt x="25" y="57"/>
                    </a:cubicBezTo>
                    <a:cubicBezTo>
                      <a:pt x="25" y="57"/>
                      <a:pt x="32" y="44"/>
                      <a:pt x="25" y="36"/>
                    </a:cubicBezTo>
                    <a:cubicBezTo>
                      <a:pt x="19" y="28"/>
                      <a:pt x="15" y="40"/>
                      <a:pt x="13" y="56"/>
                    </a:cubicBezTo>
                    <a:cubicBezTo>
                      <a:pt x="11" y="64"/>
                      <a:pt x="6" y="72"/>
                      <a:pt x="4" y="81"/>
                    </a:cubicBezTo>
                    <a:cubicBezTo>
                      <a:pt x="0" y="97"/>
                      <a:pt x="22" y="108"/>
                      <a:pt x="33" y="95"/>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ṣlidê"/>
              <p:cNvSpPr/>
              <p:nvPr/>
            </p:nvSpPr>
            <p:spPr bwMode="auto">
              <a:xfrm>
                <a:off x="2298" y="2935"/>
                <a:ext cx="100" cy="86"/>
              </a:xfrm>
              <a:custGeom>
                <a:avLst/>
                <a:gdLst>
                  <a:gd name="T0" fmla="*/ 56 w 56"/>
                  <a:gd name="T1" fmla="*/ 16 h 48"/>
                  <a:gd name="T2" fmla="*/ 55 w 56"/>
                  <a:gd name="T3" fmla="*/ 16 h 48"/>
                  <a:gd name="T4" fmla="*/ 12 w 56"/>
                  <a:gd name="T5" fmla="*/ 47 h 48"/>
                  <a:gd name="T6" fmla="*/ 11 w 56"/>
                  <a:gd name="T7" fmla="*/ 48 h 48"/>
                  <a:gd name="T8" fmla="*/ 0 w 56"/>
                  <a:gd name="T9" fmla="*/ 31 h 48"/>
                  <a:gd name="T10" fmla="*/ 0 w 56"/>
                  <a:gd name="T11" fmla="*/ 31 h 48"/>
                  <a:gd name="T12" fmla="*/ 44 w 56"/>
                  <a:gd name="T13" fmla="*/ 0 h 48"/>
                  <a:gd name="T14" fmla="*/ 44 w 56"/>
                  <a:gd name="T15" fmla="*/ 0 h 48"/>
                  <a:gd name="T16" fmla="*/ 56 w 56"/>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56" y="16"/>
                    </a:moveTo>
                    <a:cubicBezTo>
                      <a:pt x="55" y="16"/>
                      <a:pt x="55" y="16"/>
                      <a:pt x="55" y="16"/>
                    </a:cubicBezTo>
                    <a:cubicBezTo>
                      <a:pt x="37" y="20"/>
                      <a:pt x="21" y="31"/>
                      <a:pt x="12" y="47"/>
                    </a:cubicBezTo>
                    <a:cubicBezTo>
                      <a:pt x="11" y="48"/>
                      <a:pt x="11" y="48"/>
                      <a:pt x="11" y="48"/>
                    </a:cubicBezTo>
                    <a:cubicBezTo>
                      <a:pt x="0" y="31"/>
                      <a:pt x="0" y="31"/>
                      <a:pt x="0" y="31"/>
                    </a:cubicBezTo>
                    <a:cubicBezTo>
                      <a:pt x="0" y="31"/>
                      <a:pt x="0" y="31"/>
                      <a:pt x="0" y="31"/>
                    </a:cubicBezTo>
                    <a:cubicBezTo>
                      <a:pt x="9" y="14"/>
                      <a:pt x="25" y="3"/>
                      <a:pt x="44" y="0"/>
                    </a:cubicBezTo>
                    <a:cubicBezTo>
                      <a:pt x="44" y="0"/>
                      <a:pt x="44" y="0"/>
                      <a:pt x="44" y="0"/>
                    </a:cubicBezTo>
                    <a:lnTo>
                      <a:pt x="56"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íS1îḋè"/>
              <p:cNvSpPr/>
              <p:nvPr/>
            </p:nvSpPr>
            <p:spPr bwMode="auto">
              <a:xfrm>
                <a:off x="1947" y="2617"/>
                <a:ext cx="387" cy="370"/>
              </a:xfrm>
              <a:custGeom>
                <a:avLst/>
                <a:gdLst>
                  <a:gd name="T0" fmla="*/ 141 w 216"/>
                  <a:gd name="T1" fmla="*/ 2 h 207"/>
                  <a:gd name="T2" fmla="*/ 87 w 216"/>
                  <a:gd name="T3" fmla="*/ 6 h 207"/>
                  <a:gd name="T4" fmla="*/ 28 w 216"/>
                  <a:gd name="T5" fmla="*/ 76 h 207"/>
                  <a:gd name="T6" fmla="*/ 29 w 216"/>
                  <a:gd name="T7" fmla="*/ 92 h 207"/>
                  <a:gd name="T8" fmla="*/ 29 w 216"/>
                  <a:gd name="T9" fmla="*/ 93 h 207"/>
                  <a:gd name="T10" fmla="*/ 25 w 216"/>
                  <a:gd name="T11" fmla="*/ 92 h 207"/>
                  <a:gd name="T12" fmla="*/ 25 w 216"/>
                  <a:gd name="T13" fmla="*/ 93 h 207"/>
                  <a:gd name="T14" fmla="*/ 1 w 216"/>
                  <a:gd name="T15" fmla="*/ 120 h 207"/>
                  <a:gd name="T16" fmla="*/ 1 w 216"/>
                  <a:gd name="T17" fmla="*/ 121 h 207"/>
                  <a:gd name="T18" fmla="*/ 28 w 216"/>
                  <a:gd name="T19" fmla="*/ 145 h 207"/>
                  <a:gd name="T20" fmla="*/ 29 w 216"/>
                  <a:gd name="T21" fmla="*/ 145 h 207"/>
                  <a:gd name="T22" fmla="*/ 32 w 216"/>
                  <a:gd name="T23" fmla="*/ 145 h 207"/>
                  <a:gd name="T24" fmla="*/ 32 w 216"/>
                  <a:gd name="T25" fmla="*/ 145 h 207"/>
                  <a:gd name="T26" fmla="*/ 100 w 216"/>
                  <a:gd name="T27" fmla="*/ 205 h 207"/>
                  <a:gd name="T28" fmla="*/ 154 w 216"/>
                  <a:gd name="T29" fmla="*/ 201 h 207"/>
                  <a:gd name="T30" fmla="*/ 213 w 216"/>
                  <a:gd name="T31" fmla="*/ 130 h 207"/>
                  <a:gd name="T32" fmla="*/ 209 w 216"/>
                  <a:gd name="T33" fmla="*/ 64 h 207"/>
                  <a:gd name="T34" fmla="*/ 141 w 216"/>
                  <a:gd name="T35"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207">
                    <a:moveTo>
                      <a:pt x="141" y="2"/>
                    </a:moveTo>
                    <a:cubicBezTo>
                      <a:pt x="87" y="6"/>
                      <a:pt x="87" y="6"/>
                      <a:pt x="87" y="6"/>
                    </a:cubicBezTo>
                    <a:cubicBezTo>
                      <a:pt x="52" y="8"/>
                      <a:pt x="25" y="40"/>
                      <a:pt x="28" y="76"/>
                    </a:cubicBezTo>
                    <a:cubicBezTo>
                      <a:pt x="29" y="92"/>
                      <a:pt x="29" y="92"/>
                      <a:pt x="29" y="92"/>
                    </a:cubicBezTo>
                    <a:cubicBezTo>
                      <a:pt x="29" y="93"/>
                      <a:pt x="29" y="93"/>
                      <a:pt x="29" y="93"/>
                    </a:cubicBezTo>
                    <a:cubicBezTo>
                      <a:pt x="27" y="92"/>
                      <a:pt x="26" y="92"/>
                      <a:pt x="25" y="92"/>
                    </a:cubicBezTo>
                    <a:cubicBezTo>
                      <a:pt x="25" y="93"/>
                      <a:pt x="25" y="93"/>
                      <a:pt x="25" y="93"/>
                    </a:cubicBezTo>
                    <a:cubicBezTo>
                      <a:pt x="11" y="93"/>
                      <a:pt x="0" y="106"/>
                      <a:pt x="1" y="120"/>
                    </a:cubicBezTo>
                    <a:cubicBezTo>
                      <a:pt x="1" y="121"/>
                      <a:pt x="1" y="121"/>
                      <a:pt x="1" y="121"/>
                    </a:cubicBezTo>
                    <a:cubicBezTo>
                      <a:pt x="2" y="135"/>
                      <a:pt x="14" y="146"/>
                      <a:pt x="28" y="145"/>
                    </a:cubicBezTo>
                    <a:cubicBezTo>
                      <a:pt x="29" y="145"/>
                      <a:pt x="29" y="145"/>
                      <a:pt x="29" y="145"/>
                    </a:cubicBezTo>
                    <a:cubicBezTo>
                      <a:pt x="30" y="145"/>
                      <a:pt x="31" y="145"/>
                      <a:pt x="32" y="145"/>
                    </a:cubicBezTo>
                    <a:cubicBezTo>
                      <a:pt x="32" y="145"/>
                      <a:pt x="32" y="145"/>
                      <a:pt x="32" y="145"/>
                    </a:cubicBezTo>
                    <a:cubicBezTo>
                      <a:pt x="36" y="180"/>
                      <a:pt x="66" y="207"/>
                      <a:pt x="100" y="205"/>
                    </a:cubicBezTo>
                    <a:cubicBezTo>
                      <a:pt x="154" y="201"/>
                      <a:pt x="154" y="201"/>
                      <a:pt x="154" y="201"/>
                    </a:cubicBezTo>
                    <a:cubicBezTo>
                      <a:pt x="189" y="199"/>
                      <a:pt x="216" y="167"/>
                      <a:pt x="213" y="130"/>
                    </a:cubicBezTo>
                    <a:cubicBezTo>
                      <a:pt x="209" y="64"/>
                      <a:pt x="209" y="64"/>
                      <a:pt x="209" y="64"/>
                    </a:cubicBezTo>
                    <a:cubicBezTo>
                      <a:pt x="207" y="28"/>
                      <a:pt x="176" y="0"/>
                      <a:pt x="141"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ṩlîde"/>
              <p:cNvSpPr/>
              <p:nvPr/>
            </p:nvSpPr>
            <p:spPr bwMode="auto">
              <a:xfrm>
                <a:off x="1995" y="2588"/>
                <a:ext cx="269" cy="249"/>
              </a:xfrm>
              <a:custGeom>
                <a:avLst/>
                <a:gdLst>
                  <a:gd name="T0" fmla="*/ 23 w 150"/>
                  <a:gd name="T1" fmla="*/ 124 h 139"/>
                  <a:gd name="T2" fmla="*/ 48 w 150"/>
                  <a:gd name="T3" fmla="*/ 33 h 139"/>
                  <a:gd name="T4" fmla="*/ 95 w 150"/>
                  <a:gd name="T5" fmla="*/ 24 h 139"/>
                  <a:gd name="T6" fmla="*/ 135 w 150"/>
                  <a:gd name="T7" fmla="*/ 26 h 139"/>
                  <a:gd name="T8" fmla="*/ 136 w 150"/>
                  <a:gd name="T9" fmla="*/ 3 h 139"/>
                  <a:gd name="T10" fmla="*/ 92 w 150"/>
                  <a:gd name="T11" fmla="*/ 1 h 139"/>
                  <a:gd name="T12" fmla="*/ 34 w 150"/>
                  <a:gd name="T13" fmla="*/ 15 h 139"/>
                  <a:gd name="T14" fmla="*/ 3 w 150"/>
                  <a:gd name="T15" fmla="*/ 78 h 139"/>
                  <a:gd name="T16" fmla="*/ 1 w 150"/>
                  <a:gd name="T17" fmla="*/ 123 h 139"/>
                  <a:gd name="T18" fmla="*/ 23 w 150"/>
                  <a:gd name="T19" fmla="*/ 12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39">
                    <a:moveTo>
                      <a:pt x="23" y="124"/>
                    </a:moveTo>
                    <a:cubicBezTo>
                      <a:pt x="24" y="93"/>
                      <a:pt x="20" y="53"/>
                      <a:pt x="48" y="33"/>
                    </a:cubicBezTo>
                    <a:cubicBezTo>
                      <a:pt x="63" y="23"/>
                      <a:pt x="78" y="24"/>
                      <a:pt x="95" y="24"/>
                    </a:cubicBezTo>
                    <a:cubicBezTo>
                      <a:pt x="108" y="25"/>
                      <a:pt x="121" y="25"/>
                      <a:pt x="135" y="26"/>
                    </a:cubicBezTo>
                    <a:cubicBezTo>
                      <a:pt x="149" y="27"/>
                      <a:pt x="150" y="4"/>
                      <a:pt x="136" y="3"/>
                    </a:cubicBezTo>
                    <a:cubicBezTo>
                      <a:pt x="121" y="2"/>
                      <a:pt x="107" y="2"/>
                      <a:pt x="92" y="1"/>
                    </a:cubicBezTo>
                    <a:cubicBezTo>
                      <a:pt x="71" y="0"/>
                      <a:pt x="52" y="2"/>
                      <a:pt x="34" y="15"/>
                    </a:cubicBezTo>
                    <a:cubicBezTo>
                      <a:pt x="15" y="30"/>
                      <a:pt x="4" y="53"/>
                      <a:pt x="3" y="78"/>
                    </a:cubicBezTo>
                    <a:cubicBezTo>
                      <a:pt x="2" y="93"/>
                      <a:pt x="1" y="108"/>
                      <a:pt x="1" y="123"/>
                    </a:cubicBezTo>
                    <a:cubicBezTo>
                      <a:pt x="0" y="138"/>
                      <a:pt x="22" y="139"/>
                      <a:pt x="23" y="124"/>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íšļiďè"/>
              <p:cNvSpPr/>
              <p:nvPr/>
            </p:nvSpPr>
            <p:spPr bwMode="auto">
              <a:xfrm>
                <a:off x="1911" y="2537"/>
                <a:ext cx="439" cy="402"/>
              </a:xfrm>
              <a:custGeom>
                <a:avLst/>
                <a:gdLst>
                  <a:gd name="T0" fmla="*/ 41 w 245"/>
                  <a:gd name="T1" fmla="*/ 189 h 225"/>
                  <a:gd name="T2" fmla="*/ 42 w 245"/>
                  <a:gd name="T3" fmla="*/ 60 h 225"/>
                  <a:gd name="T4" fmla="*/ 156 w 245"/>
                  <a:gd name="T5" fmla="*/ 14 h 225"/>
                  <a:gd name="T6" fmla="*/ 188 w 245"/>
                  <a:gd name="T7" fmla="*/ 8 h 225"/>
                  <a:gd name="T8" fmla="*/ 196 w 245"/>
                  <a:gd name="T9" fmla="*/ 26 h 225"/>
                  <a:gd name="T10" fmla="*/ 210 w 245"/>
                  <a:gd name="T11" fmla="*/ 5 h 225"/>
                  <a:gd name="T12" fmla="*/ 219 w 245"/>
                  <a:gd name="T13" fmla="*/ 97 h 225"/>
                  <a:gd name="T14" fmla="*/ 216 w 245"/>
                  <a:gd name="T15" fmla="*/ 135 h 225"/>
                  <a:gd name="T16" fmla="*/ 176 w 245"/>
                  <a:gd name="T17" fmla="*/ 195 h 225"/>
                  <a:gd name="T18" fmla="*/ 130 w 245"/>
                  <a:gd name="T19" fmla="*/ 221 h 225"/>
                  <a:gd name="T20" fmla="*/ 99 w 245"/>
                  <a:gd name="T21" fmla="*/ 223 h 225"/>
                  <a:gd name="T22" fmla="*/ 41 w 245"/>
                  <a:gd name="T23" fmla="*/ 18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25">
                    <a:moveTo>
                      <a:pt x="41" y="189"/>
                    </a:moveTo>
                    <a:cubicBezTo>
                      <a:pt x="21" y="147"/>
                      <a:pt x="0" y="83"/>
                      <a:pt x="42" y="60"/>
                    </a:cubicBezTo>
                    <a:cubicBezTo>
                      <a:pt x="54" y="0"/>
                      <a:pt x="136" y="10"/>
                      <a:pt x="156" y="14"/>
                    </a:cubicBezTo>
                    <a:cubicBezTo>
                      <a:pt x="177" y="18"/>
                      <a:pt x="188" y="8"/>
                      <a:pt x="188" y="8"/>
                    </a:cubicBezTo>
                    <a:cubicBezTo>
                      <a:pt x="195" y="13"/>
                      <a:pt x="196" y="26"/>
                      <a:pt x="196" y="26"/>
                    </a:cubicBezTo>
                    <a:cubicBezTo>
                      <a:pt x="210" y="5"/>
                      <a:pt x="210" y="5"/>
                      <a:pt x="210" y="5"/>
                    </a:cubicBezTo>
                    <a:cubicBezTo>
                      <a:pt x="232" y="16"/>
                      <a:pt x="245" y="48"/>
                      <a:pt x="219" y="97"/>
                    </a:cubicBezTo>
                    <a:cubicBezTo>
                      <a:pt x="216" y="135"/>
                      <a:pt x="216" y="135"/>
                      <a:pt x="216" y="135"/>
                    </a:cubicBezTo>
                    <a:cubicBezTo>
                      <a:pt x="176" y="195"/>
                      <a:pt x="176" y="195"/>
                      <a:pt x="176" y="195"/>
                    </a:cubicBezTo>
                    <a:cubicBezTo>
                      <a:pt x="166" y="210"/>
                      <a:pt x="149" y="220"/>
                      <a:pt x="130" y="221"/>
                    </a:cubicBezTo>
                    <a:cubicBezTo>
                      <a:pt x="99" y="223"/>
                      <a:pt x="99" y="223"/>
                      <a:pt x="99" y="223"/>
                    </a:cubicBezTo>
                    <a:cubicBezTo>
                      <a:pt x="74" y="225"/>
                      <a:pt x="51" y="211"/>
                      <a:pt x="41" y="189"/>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íš1ïďe"/>
              <p:cNvSpPr/>
              <p:nvPr/>
            </p:nvSpPr>
            <p:spPr bwMode="auto">
              <a:xfrm>
                <a:off x="2228" y="2757"/>
                <a:ext cx="97" cy="94"/>
              </a:xfrm>
              <a:custGeom>
                <a:avLst/>
                <a:gdLst>
                  <a:gd name="T0" fmla="*/ 54 w 54"/>
                  <a:gd name="T1" fmla="*/ 27 h 53"/>
                  <a:gd name="T2" fmla="*/ 27 w 54"/>
                  <a:gd name="T3" fmla="*/ 53 h 53"/>
                  <a:gd name="T4" fmla="*/ 1 w 54"/>
                  <a:gd name="T5" fmla="*/ 26 h 53"/>
                  <a:gd name="T6" fmla="*/ 28 w 54"/>
                  <a:gd name="T7" fmla="*/ 0 h 53"/>
                  <a:gd name="T8" fmla="*/ 54 w 54"/>
                  <a:gd name="T9" fmla="*/ 27 h 53"/>
                </a:gdLst>
                <a:ahLst/>
                <a:cxnLst>
                  <a:cxn ang="0">
                    <a:pos x="T0" y="T1"/>
                  </a:cxn>
                  <a:cxn ang="0">
                    <a:pos x="T2" y="T3"/>
                  </a:cxn>
                  <a:cxn ang="0">
                    <a:pos x="T4" y="T5"/>
                  </a:cxn>
                  <a:cxn ang="0">
                    <a:pos x="T6" y="T7"/>
                  </a:cxn>
                  <a:cxn ang="0">
                    <a:pos x="T8" y="T9"/>
                  </a:cxn>
                </a:cxnLst>
                <a:rect l="0" t="0" r="r" b="b"/>
                <a:pathLst>
                  <a:path w="54" h="53">
                    <a:moveTo>
                      <a:pt x="54" y="27"/>
                    </a:moveTo>
                    <a:cubicBezTo>
                      <a:pt x="54" y="42"/>
                      <a:pt x="42" y="53"/>
                      <a:pt x="27" y="53"/>
                    </a:cubicBezTo>
                    <a:cubicBezTo>
                      <a:pt x="12" y="53"/>
                      <a:pt x="0" y="41"/>
                      <a:pt x="1" y="26"/>
                    </a:cubicBezTo>
                    <a:cubicBezTo>
                      <a:pt x="1" y="12"/>
                      <a:pt x="13" y="0"/>
                      <a:pt x="28" y="0"/>
                    </a:cubicBezTo>
                    <a:cubicBezTo>
                      <a:pt x="42" y="0"/>
                      <a:pt x="54" y="12"/>
                      <a:pt x="54" y="2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íŝḷîḓê"/>
              <p:cNvSpPr/>
              <p:nvPr/>
            </p:nvSpPr>
            <p:spPr bwMode="auto">
              <a:xfrm>
                <a:off x="2298" y="2950"/>
                <a:ext cx="237" cy="272"/>
              </a:xfrm>
              <a:custGeom>
                <a:avLst/>
                <a:gdLst>
                  <a:gd name="T0" fmla="*/ 111 w 132"/>
                  <a:gd name="T1" fmla="*/ 141 h 152"/>
                  <a:gd name="T2" fmla="*/ 111 w 132"/>
                  <a:gd name="T3" fmla="*/ 141 h 152"/>
                  <a:gd name="T4" fmla="*/ 61 w 132"/>
                  <a:gd name="T5" fmla="*/ 131 h 152"/>
                  <a:gd name="T6" fmla="*/ 0 w 132"/>
                  <a:gd name="T7" fmla="*/ 40 h 152"/>
                  <a:gd name="T8" fmla="*/ 0 w 132"/>
                  <a:gd name="T9" fmla="*/ 40 h 152"/>
                  <a:gd name="T10" fmla="*/ 60 w 132"/>
                  <a:gd name="T11" fmla="*/ 0 h 152"/>
                  <a:gd name="T12" fmla="*/ 60 w 132"/>
                  <a:gd name="T13" fmla="*/ 0 h 152"/>
                  <a:gd name="T14" fmla="*/ 121 w 132"/>
                  <a:gd name="T15" fmla="*/ 91 h 152"/>
                  <a:gd name="T16" fmla="*/ 111 w 132"/>
                  <a:gd name="T17" fmla="*/ 14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52">
                    <a:moveTo>
                      <a:pt x="111" y="141"/>
                    </a:moveTo>
                    <a:cubicBezTo>
                      <a:pt x="111" y="141"/>
                      <a:pt x="111" y="141"/>
                      <a:pt x="111" y="141"/>
                    </a:cubicBezTo>
                    <a:cubicBezTo>
                      <a:pt x="94" y="152"/>
                      <a:pt x="72" y="148"/>
                      <a:pt x="61" y="131"/>
                    </a:cubicBezTo>
                    <a:cubicBezTo>
                      <a:pt x="0" y="40"/>
                      <a:pt x="0" y="40"/>
                      <a:pt x="0" y="40"/>
                    </a:cubicBezTo>
                    <a:cubicBezTo>
                      <a:pt x="0" y="40"/>
                      <a:pt x="0" y="40"/>
                      <a:pt x="0" y="40"/>
                    </a:cubicBezTo>
                    <a:cubicBezTo>
                      <a:pt x="10" y="16"/>
                      <a:pt x="34" y="0"/>
                      <a:pt x="60" y="0"/>
                    </a:cubicBezTo>
                    <a:cubicBezTo>
                      <a:pt x="60" y="0"/>
                      <a:pt x="60" y="0"/>
                      <a:pt x="60" y="0"/>
                    </a:cubicBezTo>
                    <a:cubicBezTo>
                      <a:pt x="121" y="91"/>
                      <a:pt x="121" y="91"/>
                      <a:pt x="121" y="91"/>
                    </a:cubicBezTo>
                    <a:cubicBezTo>
                      <a:pt x="132" y="108"/>
                      <a:pt x="128" y="130"/>
                      <a:pt x="111" y="141"/>
                    </a:cubicBezTo>
                    <a:close/>
                  </a:path>
                </a:pathLst>
              </a:custGeom>
              <a:solidFill>
                <a:srgbClr val="3737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ṡ1iḑê"/>
              <p:cNvSpPr/>
              <p:nvPr/>
            </p:nvSpPr>
            <p:spPr bwMode="auto">
              <a:xfrm>
                <a:off x="2035" y="2928"/>
                <a:ext cx="220" cy="74"/>
              </a:xfrm>
              <a:custGeom>
                <a:avLst/>
                <a:gdLst>
                  <a:gd name="T0" fmla="*/ 122 w 123"/>
                  <a:gd name="T1" fmla="*/ 41 h 41"/>
                  <a:gd name="T2" fmla="*/ 121 w 123"/>
                  <a:gd name="T3" fmla="*/ 41 h 41"/>
                  <a:gd name="T4" fmla="*/ 1 w 123"/>
                  <a:gd name="T5" fmla="*/ 36 h 41"/>
                  <a:gd name="T6" fmla="*/ 0 w 123"/>
                  <a:gd name="T7" fmla="*/ 36 h 41"/>
                  <a:gd name="T8" fmla="*/ 1 w 123"/>
                  <a:gd name="T9" fmla="*/ 15 h 41"/>
                  <a:gd name="T10" fmla="*/ 2 w 123"/>
                  <a:gd name="T11" fmla="*/ 15 h 41"/>
                  <a:gd name="T12" fmla="*/ 122 w 123"/>
                  <a:gd name="T13" fmla="*/ 20 h 41"/>
                  <a:gd name="T14" fmla="*/ 123 w 123"/>
                  <a:gd name="T15" fmla="*/ 20 h 41"/>
                  <a:gd name="T16" fmla="*/ 122 w 12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1">
                    <a:moveTo>
                      <a:pt x="122" y="41"/>
                    </a:moveTo>
                    <a:cubicBezTo>
                      <a:pt x="121" y="41"/>
                      <a:pt x="121" y="41"/>
                      <a:pt x="121" y="41"/>
                    </a:cubicBezTo>
                    <a:cubicBezTo>
                      <a:pt x="83" y="23"/>
                      <a:pt x="40" y="21"/>
                      <a:pt x="1" y="36"/>
                    </a:cubicBezTo>
                    <a:cubicBezTo>
                      <a:pt x="0" y="36"/>
                      <a:pt x="0" y="36"/>
                      <a:pt x="0" y="36"/>
                    </a:cubicBezTo>
                    <a:cubicBezTo>
                      <a:pt x="1" y="15"/>
                      <a:pt x="1" y="15"/>
                      <a:pt x="1" y="15"/>
                    </a:cubicBezTo>
                    <a:cubicBezTo>
                      <a:pt x="2" y="15"/>
                      <a:pt x="2" y="15"/>
                      <a:pt x="2" y="15"/>
                    </a:cubicBezTo>
                    <a:cubicBezTo>
                      <a:pt x="41" y="0"/>
                      <a:pt x="84" y="2"/>
                      <a:pt x="122" y="20"/>
                    </a:cubicBezTo>
                    <a:cubicBezTo>
                      <a:pt x="123" y="20"/>
                      <a:pt x="123" y="20"/>
                      <a:pt x="123" y="20"/>
                    </a:cubicBezTo>
                    <a:lnTo>
                      <a:pt x="122"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ísḻïḍè"/>
              <p:cNvSpPr/>
              <p:nvPr/>
            </p:nvSpPr>
            <p:spPr bwMode="auto">
              <a:xfrm>
                <a:off x="2003" y="2925"/>
                <a:ext cx="335" cy="604"/>
              </a:xfrm>
              <a:custGeom>
                <a:avLst/>
                <a:gdLst>
                  <a:gd name="T0" fmla="*/ 0 w 187"/>
                  <a:gd name="T1" fmla="*/ 41 h 338"/>
                  <a:gd name="T2" fmla="*/ 182 w 187"/>
                  <a:gd name="T3" fmla="*/ 53 h 338"/>
                  <a:gd name="T4" fmla="*/ 187 w 187"/>
                  <a:gd name="T5" fmla="*/ 284 h 338"/>
                  <a:gd name="T6" fmla="*/ 0 w 187"/>
                  <a:gd name="T7" fmla="*/ 295 h 338"/>
                  <a:gd name="T8" fmla="*/ 0 w 187"/>
                  <a:gd name="T9" fmla="*/ 41 h 338"/>
                </a:gdLst>
                <a:ahLst/>
                <a:cxnLst>
                  <a:cxn ang="0">
                    <a:pos x="T0" y="T1"/>
                  </a:cxn>
                  <a:cxn ang="0">
                    <a:pos x="T2" y="T3"/>
                  </a:cxn>
                  <a:cxn ang="0">
                    <a:pos x="T4" y="T5"/>
                  </a:cxn>
                  <a:cxn ang="0">
                    <a:pos x="T6" y="T7"/>
                  </a:cxn>
                  <a:cxn ang="0">
                    <a:pos x="T8" y="T9"/>
                  </a:cxn>
                </a:cxnLst>
                <a:rect l="0" t="0" r="r" b="b"/>
                <a:pathLst>
                  <a:path w="187" h="338">
                    <a:moveTo>
                      <a:pt x="0" y="41"/>
                    </a:moveTo>
                    <a:cubicBezTo>
                      <a:pt x="7" y="0"/>
                      <a:pt x="169" y="10"/>
                      <a:pt x="182" y="53"/>
                    </a:cubicBezTo>
                    <a:cubicBezTo>
                      <a:pt x="187" y="284"/>
                      <a:pt x="187" y="284"/>
                      <a:pt x="187" y="284"/>
                    </a:cubicBezTo>
                    <a:cubicBezTo>
                      <a:pt x="187" y="284"/>
                      <a:pt x="111" y="338"/>
                      <a:pt x="0" y="295"/>
                    </a:cubicBezTo>
                    <a:lnTo>
                      <a:pt x="0" y="41"/>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ïṣ1íḑè"/>
              <p:cNvSpPr/>
              <p:nvPr/>
            </p:nvSpPr>
            <p:spPr bwMode="auto">
              <a:xfrm>
                <a:off x="2192" y="2969"/>
                <a:ext cx="343" cy="254"/>
              </a:xfrm>
              <a:custGeom>
                <a:avLst/>
                <a:gdLst>
                  <a:gd name="T0" fmla="*/ 182 w 191"/>
                  <a:gd name="T1" fmla="*/ 118 h 142"/>
                  <a:gd name="T2" fmla="*/ 181 w 191"/>
                  <a:gd name="T3" fmla="*/ 119 h 142"/>
                  <a:gd name="T4" fmla="*/ 133 w 191"/>
                  <a:gd name="T5" fmla="*/ 133 h 142"/>
                  <a:gd name="T6" fmla="*/ 23 w 191"/>
                  <a:gd name="T7" fmla="*/ 72 h 142"/>
                  <a:gd name="T8" fmla="*/ 10 w 191"/>
                  <a:gd name="T9" fmla="*/ 24 h 142"/>
                  <a:gd name="T10" fmla="*/ 10 w 191"/>
                  <a:gd name="T11" fmla="*/ 23 h 142"/>
                  <a:gd name="T12" fmla="*/ 58 w 191"/>
                  <a:gd name="T13" fmla="*/ 9 h 142"/>
                  <a:gd name="T14" fmla="*/ 168 w 191"/>
                  <a:gd name="T15" fmla="*/ 69 h 142"/>
                  <a:gd name="T16" fmla="*/ 182 w 191"/>
                  <a:gd name="T17"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42">
                    <a:moveTo>
                      <a:pt x="182" y="118"/>
                    </a:moveTo>
                    <a:cubicBezTo>
                      <a:pt x="181" y="119"/>
                      <a:pt x="181" y="119"/>
                      <a:pt x="181" y="119"/>
                    </a:cubicBezTo>
                    <a:cubicBezTo>
                      <a:pt x="172" y="136"/>
                      <a:pt x="150" y="142"/>
                      <a:pt x="133" y="133"/>
                    </a:cubicBezTo>
                    <a:cubicBezTo>
                      <a:pt x="23" y="72"/>
                      <a:pt x="23" y="72"/>
                      <a:pt x="23" y="72"/>
                    </a:cubicBezTo>
                    <a:cubicBezTo>
                      <a:pt x="6" y="63"/>
                      <a:pt x="0" y="41"/>
                      <a:pt x="10" y="24"/>
                    </a:cubicBezTo>
                    <a:cubicBezTo>
                      <a:pt x="10" y="23"/>
                      <a:pt x="10" y="23"/>
                      <a:pt x="10" y="23"/>
                    </a:cubicBezTo>
                    <a:cubicBezTo>
                      <a:pt x="19" y="6"/>
                      <a:pt x="41" y="0"/>
                      <a:pt x="58" y="9"/>
                    </a:cubicBezTo>
                    <a:cubicBezTo>
                      <a:pt x="168" y="69"/>
                      <a:pt x="168" y="69"/>
                      <a:pt x="168" y="69"/>
                    </a:cubicBezTo>
                    <a:cubicBezTo>
                      <a:pt x="185" y="79"/>
                      <a:pt x="191" y="101"/>
                      <a:pt x="182" y="118"/>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išḷïḓe"/>
              <p:cNvSpPr/>
              <p:nvPr/>
            </p:nvSpPr>
            <p:spPr bwMode="auto">
              <a:xfrm>
                <a:off x="1967" y="2962"/>
                <a:ext cx="254" cy="267"/>
              </a:xfrm>
              <a:custGeom>
                <a:avLst/>
                <a:gdLst>
                  <a:gd name="T0" fmla="*/ 122 w 142"/>
                  <a:gd name="T1" fmla="*/ 137 h 149"/>
                  <a:gd name="T2" fmla="*/ 122 w 142"/>
                  <a:gd name="T3" fmla="*/ 138 h 149"/>
                  <a:gd name="T4" fmla="*/ 72 w 142"/>
                  <a:gd name="T5" fmla="*/ 130 h 149"/>
                  <a:gd name="T6" fmla="*/ 11 w 142"/>
                  <a:gd name="T7" fmla="*/ 62 h 149"/>
                  <a:gd name="T8" fmla="*/ 19 w 142"/>
                  <a:gd name="T9" fmla="*/ 12 h 149"/>
                  <a:gd name="T10" fmla="*/ 20 w 142"/>
                  <a:gd name="T11" fmla="*/ 12 h 149"/>
                  <a:gd name="T12" fmla="*/ 70 w 142"/>
                  <a:gd name="T13" fmla="*/ 20 h 149"/>
                  <a:gd name="T14" fmla="*/ 130 w 142"/>
                  <a:gd name="T15" fmla="*/ 88 h 149"/>
                  <a:gd name="T16" fmla="*/ 122 w 142"/>
                  <a:gd name="T17"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9">
                    <a:moveTo>
                      <a:pt x="122" y="137"/>
                    </a:moveTo>
                    <a:cubicBezTo>
                      <a:pt x="122" y="138"/>
                      <a:pt x="122" y="138"/>
                      <a:pt x="122" y="138"/>
                    </a:cubicBezTo>
                    <a:cubicBezTo>
                      <a:pt x="106" y="149"/>
                      <a:pt x="83" y="146"/>
                      <a:pt x="72" y="130"/>
                    </a:cubicBezTo>
                    <a:cubicBezTo>
                      <a:pt x="11" y="62"/>
                      <a:pt x="11" y="62"/>
                      <a:pt x="11" y="62"/>
                    </a:cubicBezTo>
                    <a:cubicBezTo>
                      <a:pt x="0" y="46"/>
                      <a:pt x="3" y="24"/>
                      <a:pt x="19" y="12"/>
                    </a:cubicBezTo>
                    <a:cubicBezTo>
                      <a:pt x="20" y="12"/>
                      <a:pt x="20" y="12"/>
                      <a:pt x="20" y="12"/>
                    </a:cubicBezTo>
                    <a:cubicBezTo>
                      <a:pt x="36" y="0"/>
                      <a:pt x="58" y="4"/>
                      <a:pt x="70" y="20"/>
                    </a:cubicBezTo>
                    <a:cubicBezTo>
                      <a:pt x="130" y="88"/>
                      <a:pt x="130" y="88"/>
                      <a:pt x="130" y="88"/>
                    </a:cubicBezTo>
                    <a:cubicBezTo>
                      <a:pt x="142" y="104"/>
                      <a:pt x="138" y="126"/>
                      <a:pt x="122" y="137"/>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ïś1ïḋé"/>
              <p:cNvSpPr/>
              <p:nvPr/>
            </p:nvSpPr>
            <p:spPr bwMode="auto">
              <a:xfrm>
                <a:off x="5219"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îsḷiďé"/>
              <p:cNvSpPr/>
              <p:nvPr/>
            </p:nvSpPr>
            <p:spPr bwMode="auto">
              <a:xfrm>
                <a:off x="5147"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0" y="15"/>
                      <a:pt x="94" y="12"/>
                      <a:pt x="94" y="8"/>
                    </a:cubicBezTo>
                    <a:cubicBezTo>
                      <a:pt x="94" y="7"/>
                      <a:pt x="94" y="7"/>
                      <a:pt x="94" y="7"/>
                    </a:cubicBezTo>
                    <a:cubicBezTo>
                      <a:pt x="94" y="3"/>
                      <a:pt x="90" y="0"/>
                      <a:pt x="8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iślîḑê"/>
              <p:cNvSpPr/>
              <p:nvPr/>
            </p:nvSpPr>
            <p:spPr bwMode="auto">
              <a:xfrm>
                <a:off x="5144" y="3606"/>
                <a:ext cx="139"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îṥľïdè"/>
              <p:cNvSpPr/>
              <p:nvPr/>
            </p:nvSpPr>
            <p:spPr bwMode="auto">
              <a:xfrm>
                <a:off x="5165" y="3610"/>
                <a:ext cx="95" cy="5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iş1iḑê"/>
              <p:cNvSpPr/>
              <p:nvPr/>
            </p:nvSpPr>
            <p:spPr bwMode="auto">
              <a:xfrm>
                <a:off x="5176"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íṧļïḋè"/>
              <p:cNvSpPr/>
              <p:nvPr/>
            </p:nvSpPr>
            <p:spPr bwMode="auto">
              <a:xfrm>
                <a:off x="5171"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3" y="11"/>
                      <a:pt x="5"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ïṡḻíḍè"/>
              <p:cNvSpPr/>
              <p:nvPr/>
            </p:nvSpPr>
            <p:spPr bwMode="auto">
              <a:xfrm>
                <a:off x="5144"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ŝļíḍè"/>
              <p:cNvSpPr/>
              <p:nvPr/>
            </p:nvSpPr>
            <p:spPr bwMode="auto">
              <a:xfrm>
                <a:off x="5398"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íṩlïdè"/>
              <p:cNvSpPr/>
              <p:nvPr/>
            </p:nvSpPr>
            <p:spPr bwMode="auto">
              <a:xfrm>
                <a:off x="5326"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1" y="15"/>
                      <a:pt x="94" y="12"/>
                      <a:pt x="94" y="8"/>
                    </a:cubicBezTo>
                    <a:cubicBezTo>
                      <a:pt x="94" y="7"/>
                      <a:pt x="94" y="7"/>
                      <a:pt x="94" y="7"/>
                    </a:cubicBezTo>
                    <a:cubicBezTo>
                      <a:pt x="94" y="3"/>
                      <a:pt x="91" y="0"/>
                      <a:pt x="8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şlîďè"/>
              <p:cNvSpPr/>
              <p:nvPr/>
            </p:nvSpPr>
            <p:spPr bwMode="auto">
              <a:xfrm>
                <a:off x="5323" y="3606"/>
                <a:ext cx="140"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íṡļïďe"/>
              <p:cNvSpPr/>
              <p:nvPr/>
            </p:nvSpPr>
            <p:spPr bwMode="auto">
              <a:xfrm>
                <a:off x="5344" y="3610"/>
                <a:ext cx="95" cy="5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ḻïďè"/>
              <p:cNvSpPr/>
              <p:nvPr/>
            </p:nvSpPr>
            <p:spPr bwMode="auto">
              <a:xfrm>
                <a:off x="5355"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ïś1iḋè"/>
              <p:cNvSpPr/>
              <p:nvPr/>
            </p:nvSpPr>
            <p:spPr bwMode="auto">
              <a:xfrm>
                <a:off x="5350"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4" y="11"/>
                      <a:pt x="5"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îšľïďe"/>
              <p:cNvSpPr/>
              <p:nvPr/>
            </p:nvSpPr>
            <p:spPr bwMode="auto">
              <a:xfrm>
                <a:off x="5323"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îṩļíďè"/>
              <p:cNvSpPr/>
              <p:nvPr/>
            </p:nvSpPr>
            <p:spPr bwMode="auto">
              <a:xfrm>
                <a:off x="5219"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sļîďê"/>
              <p:cNvSpPr/>
              <p:nvPr/>
            </p:nvSpPr>
            <p:spPr bwMode="auto">
              <a:xfrm>
                <a:off x="5147"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0" y="15"/>
                      <a:pt x="94" y="12"/>
                      <a:pt x="94" y="8"/>
                    </a:cubicBezTo>
                    <a:cubicBezTo>
                      <a:pt x="94" y="7"/>
                      <a:pt x="94" y="7"/>
                      <a:pt x="94" y="7"/>
                    </a:cubicBezTo>
                    <a:cubicBezTo>
                      <a:pt x="94" y="3"/>
                      <a:pt x="90" y="0"/>
                      <a:pt x="8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ïṥḷíḋe"/>
              <p:cNvSpPr/>
              <p:nvPr/>
            </p:nvSpPr>
            <p:spPr bwMode="auto">
              <a:xfrm>
                <a:off x="5144" y="3606"/>
                <a:ext cx="139"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íṡļiďê"/>
              <p:cNvSpPr/>
              <p:nvPr/>
            </p:nvSpPr>
            <p:spPr bwMode="auto">
              <a:xfrm>
                <a:off x="5165" y="3610"/>
                <a:ext cx="95" cy="5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iŝḷïďe"/>
              <p:cNvSpPr/>
              <p:nvPr/>
            </p:nvSpPr>
            <p:spPr bwMode="auto">
              <a:xfrm>
                <a:off x="5176"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ïṣľîḍè"/>
              <p:cNvSpPr/>
              <p:nvPr/>
            </p:nvSpPr>
            <p:spPr bwMode="auto">
              <a:xfrm>
                <a:off x="5171"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3" y="11"/>
                      <a:pt x="5"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ŝlîďê"/>
              <p:cNvSpPr/>
              <p:nvPr/>
            </p:nvSpPr>
            <p:spPr bwMode="auto">
              <a:xfrm>
                <a:off x="5144"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śľiḋé"/>
              <p:cNvSpPr/>
              <p:nvPr/>
            </p:nvSpPr>
            <p:spPr bwMode="auto">
              <a:xfrm>
                <a:off x="5398"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śḷíḍé"/>
              <p:cNvSpPr/>
              <p:nvPr/>
            </p:nvSpPr>
            <p:spPr bwMode="auto">
              <a:xfrm>
                <a:off x="5326"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1" y="15"/>
                      <a:pt x="94" y="12"/>
                      <a:pt x="94" y="8"/>
                    </a:cubicBezTo>
                    <a:cubicBezTo>
                      <a:pt x="94" y="7"/>
                      <a:pt x="94" y="7"/>
                      <a:pt x="94" y="7"/>
                    </a:cubicBezTo>
                    <a:cubicBezTo>
                      <a:pt x="94" y="3"/>
                      <a:pt x="91" y="0"/>
                      <a:pt x="8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îṥľïḋe"/>
              <p:cNvSpPr/>
              <p:nvPr/>
            </p:nvSpPr>
            <p:spPr bwMode="auto">
              <a:xfrm>
                <a:off x="5323" y="3606"/>
                <a:ext cx="140"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îS1îḓe"/>
              <p:cNvSpPr/>
              <p:nvPr/>
            </p:nvSpPr>
            <p:spPr bwMode="auto">
              <a:xfrm>
                <a:off x="5344" y="3610"/>
                <a:ext cx="95" cy="5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íś1íďè"/>
              <p:cNvSpPr/>
              <p:nvPr/>
            </p:nvSpPr>
            <p:spPr bwMode="auto">
              <a:xfrm>
                <a:off x="5355"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ïṧľïḋé"/>
              <p:cNvSpPr/>
              <p:nvPr/>
            </p:nvSpPr>
            <p:spPr bwMode="auto">
              <a:xfrm>
                <a:off x="5350"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4" y="11"/>
                      <a:pt x="5"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íşľiḍé"/>
              <p:cNvSpPr/>
              <p:nvPr/>
            </p:nvSpPr>
            <p:spPr bwMode="auto">
              <a:xfrm>
                <a:off x="5323"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íṥlïdê"/>
              <p:cNvSpPr/>
              <p:nvPr/>
            </p:nvSpPr>
            <p:spPr bwMode="auto">
              <a:xfrm>
                <a:off x="5210" y="3129"/>
                <a:ext cx="299" cy="486"/>
              </a:xfrm>
              <a:custGeom>
                <a:avLst/>
                <a:gdLst>
                  <a:gd name="T0" fmla="*/ 91 w 167"/>
                  <a:gd name="T1" fmla="*/ 264 h 272"/>
                  <a:gd name="T2" fmla="*/ 91 w 167"/>
                  <a:gd name="T3" fmla="*/ 53 h 272"/>
                  <a:gd name="T4" fmla="*/ 78 w 167"/>
                  <a:gd name="T5" fmla="*/ 53 h 272"/>
                  <a:gd name="T6" fmla="*/ 77 w 167"/>
                  <a:gd name="T7" fmla="*/ 264 h 272"/>
                  <a:gd name="T8" fmla="*/ 75 w 167"/>
                  <a:gd name="T9" fmla="*/ 265 h 272"/>
                  <a:gd name="T10" fmla="*/ 1 w 167"/>
                  <a:gd name="T11" fmla="*/ 263 h 272"/>
                  <a:gd name="T12" fmla="*/ 0 w 167"/>
                  <a:gd name="T13" fmla="*/ 263 h 272"/>
                  <a:gd name="T14" fmla="*/ 1 w 167"/>
                  <a:gd name="T15" fmla="*/ 0 h 272"/>
                  <a:gd name="T16" fmla="*/ 167 w 167"/>
                  <a:gd name="T17" fmla="*/ 0 h 272"/>
                  <a:gd name="T18" fmla="*/ 167 w 167"/>
                  <a:gd name="T19" fmla="*/ 263 h 272"/>
                  <a:gd name="T20" fmla="*/ 165 w 167"/>
                  <a:gd name="T21" fmla="*/ 263 h 272"/>
                  <a:gd name="T22" fmla="*/ 91 w 167"/>
                  <a:gd name="T23"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72">
                    <a:moveTo>
                      <a:pt x="91" y="264"/>
                    </a:moveTo>
                    <a:cubicBezTo>
                      <a:pt x="91" y="53"/>
                      <a:pt x="91" y="53"/>
                      <a:pt x="91" y="53"/>
                    </a:cubicBezTo>
                    <a:cubicBezTo>
                      <a:pt x="78" y="53"/>
                      <a:pt x="78" y="53"/>
                      <a:pt x="78" y="53"/>
                    </a:cubicBezTo>
                    <a:cubicBezTo>
                      <a:pt x="77" y="264"/>
                      <a:pt x="77" y="264"/>
                      <a:pt x="77" y="264"/>
                    </a:cubicBezTo>
                    <a:cubicBezTo>
                      <a:pt x="75" y="265"/>
                      <a:pt x="75" y="265"/>
                      <a:pt x="75" y="265"/>
                    </a:cubicBezTo>
                    <a:cubicBezTo>
                      <a:pt x="51" y="272"/>
                      <a:pt x="25" y="271"/>
                      <a:pt x="1" y="263"/>
                    </a:cubicBezTo>
                    <a:cubicBezTo>
                      <a:pt x="0" y="263"/>
                      <a:pt x="0" y="263"/>
                      <a:pt x="0" y="263"/>
                    </a:cubicBezTo>
                    <a:cubicBezTo>
                      <a:pt x="1" y="0"/>
                      <a:pt x="1" y="0"/>
                      <a:pt x="1" y="0"/>
                    </a:cubicBezTo>
                    <a:cubicBezTo>
                      <a:pt x="167" y="0"/>
                      <a:pt x="167" y="0"/>
                      <a:pt x="167" y="0"/>
                    </a:cubicBezTo>
                    <a:cubicBezTo>
                      <a:pt x="167" y="263"/>
                      <a:pt x="167" y="263"/>
                      <a:pt x="167" y="263"/>
                    </a:cubicBezTo>
                    <a:cubicBezTo>
                      <a:pt x="165" y="263"/>
                      <a:pt x="165" y="263"/>
                      <a:pt x="165" y="263"/>
                    </a:cubicBezTo>
                    <a:cubicBezTo>
                      <a:pt x="141" y="272"/>
                      <a:pt x="115" y="272"/>
                      <a:pt x="91" y="264"/>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iŝľiďê"/>
              <p:cNvSpPr/>
              <p:nvPr/>
            </p:nvSpPr>
            <p:spPr bwMode="auto">
              <a:xfrm>
                <a:off x="5212" y="3141"/>
                <a:ext cx="297" cy="124"/>
              </a:xfrm>
              <a:custGeom>
                <a:avLst/>
                <a:gdLst>
                  <a:gd name="T0" fmla="*/ 297 w 297"/>
                  <a:gd name="T1" fmla="*/ 0 h 124"/>
                  <a:gd name="T2" fmla="*/ 0 w 297"/>
                  <a:gd name="T3" fmla="*/ 0 h 124"/>
                  <a:gd name="T4" fmla="*/ 2 w 297"/>
                  <a:gd name="T5" fmla="*/ 124 h 124"/>
                  <a:gd name="T6" fmla="*/ 138 w 297"/>
                  <a:gd name="T7" fmla="*/ 124 h 124"/>
                  <a:gd name="T8" fmla="*/ 138 w 297"/>
                  <a:gd name="T9" fmla="*/ 97 h 124"/>
                  <a:gd name="T10" fmla="*/ 161 w 297"/>
                  <a:gd name="T11" fmla="*/ 97 h 124"/>
                  <a:gd name="T12" fmla="*/ 161 w 297"/>
                  <a:gd name="T13" fmla="*/ 124 h 124"/>
                  <a:gd name="T14" fmla="*/ 295 w 297"/>
                  <a:gd name="T15" fmla="*/ 124 h 124"/>
                  <a:gd name="T16" fmla="*/ 297 w 297"/>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4">
                    <a:moveTo>
                      <a:pt x="297" y="0"/>
                    </a:moveTo>
                    <a:lnTo>
                      <a:pt x="0" y="0"/>
                    </a:lnTo>
                    <a:lnTo>
                      <a:pt x="2" y="124"/>
                    </a:lnTo>
                    <a:lnTo>
                      <a:pt x="138" y="124"/>
                    </a:lnTo>
                    <a:lnTo>
                      <a:pt x="138" y="97"/>
                    </a:lnTo>
                    <a:lnTo>
                      <a:pt x="161" y="97"/>
                    </a:lnTo>
                    <a:lnTo>
                      <a:pt x="161" y="124"/>
                    </a:lnTo>
                    <a:lnTo>
                      <a:pt x="295" y="124"/>
                    </a:lnTo>
                    <a:lnTo>
                      <a:pt x="297"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î$ľiḓe"/>
              <p:cNvSpPr/>
              <p:nvPr/>
            </p:nvSpPr>
            <p:spPr bwMode="auto">
              <a:xfrm>
                <a:off x="5518" y="3064"/>
                <a:ext cx="120" cy="143"/>
              </a:xfrm>
              <a:custGeom>
                <a:avLst/>
                <a:gdLst>
                  <a:gd name="T0" fmla="*/ 34 w 67"/>
                  <a:gd name="T1" fmla="*/ 2 h 80"/>
                  <a:gd name="T2" fmla="*/ 19 w 67"/>
                  <a:gd name="T3" fmla="*/ 5 h 80"/>
                  <a:gd name="T4" fmla="*/ 3 w 67"/>
                  <a:gd name="T5" fmla="*/ 9 h 80"/>
                  <a:gd name="T6" fmla="*/ 20 w 67"/>
                  <a:gd name="T7" fmla="*/ 21 h 80"/>
                  <a:gd name="T8" fmla="*/ 7 w 67"/>
                  <a:gd name="T9" fmla="*/ 49 h 80"/>
                  <a:gd name="T10" fmla="*/ 37 w 67"/>
                  <a:gd name="T11" fmla="*/ 35 h 80"/>
                  <a:gd name="T12" fmla="*/ 24 w 67"/>
                  <a:gd name="T13" fmla="*/ 52 h 80"/>
                  <a:gd name="T14" fmla="*/ 45 w 67"/>
                  <a:gd name="T15" fmla="*/ 60 h 80"/>
                  <a:gd name="T16" fmla="*/ 66 w 67"/>
                  <a:gd name="T17" fmla="*/ 45 h 80"/>
                  <a:gd name="T18" fmla="*/ 53 w 67"/>
                  <a:gd name="T19" fmla="*/ 12 h 80"/>
                  <a:gd name="T20" fmla="*/ 34 w 67"/>
                  <a:gd name="T21"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80">
                    <a:moveTo>
                      <a:pt x="34" y="2"/>
                    </a:moveTo>
                    <a:cubicBezTo>
                      <a:pt x="30" y="1"/>
                      <a:pt x="25" y="4"/>
                      <a:pt x="19" y="5"/>
                    </a:cubicBezTo>
                    <a:cubicBezTo>
                      <a:pt x="19" y="5"/>
                      <a:pt x="0" y="0"/>
                      <a:pt x="3" y="9"/>
                    </a:cubicBezTo>
                    <a:cubicBezTo>
                      <a:pt x="6" y="18"/>
                      <a:pt x="13" y="21"/>
                      <a:pt x="20" y="21"/>
                    </a:cubicBezTo>
                    <a:cubicBezTo>
                      <a:pt x="13" y="31"/>
                      <a:pt x="2" y="41"/>
                      <a:pt x="7" y="49"/>
                    </a:cubicBezTo>
                    <a:cubicBezTo>
                      <a:pt x="17" y="63"/>
                      <a:pt x="37" y="35"/>
                      <a:pt x="37" y="35"/>
                    </a:cubicBezTo>
                    <a:cubicBezTo>
                      <a:pt x="37" y="35"/>
                      <a:pt x="32" y="44"/>
                      <a:pt x="24" y="52"/>
                    </a:cubicBezTo>
                    <a:cubicBezTo>
                      <a:pt x="11" y="64"/>
                      <a:pt x="33" y="72"/>
                      <a:pt x="45" y="60"/>
                    </a:cubicBezTo>
                    <a:cubicBezTo>
                      <a:pt x="43" y="75"/>
                      <a:pt x="61" y="80"/>
                      <a:pt x="66" y="45"/>
                    </a:cubicBezTo>
                    <a:cubicBezTo>
                      <a:pt x="67" y="31"/>
                      <a:pt x="60" y="20"/>
                      <a:pt x="53" y="12"/>
                    </a:cubicBezTo>
                    <a:cubicBezTo>
                      <a:pt x="48" y="7"/>
                      <a:pt x="40" y="2"/>
                      <a:pt x="34"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î$liḍé"/>
              <p:cNvSpPr/>
              <p:nvPr/>
            </p:nvSpPr>
            <p:spPr bwMode="auto">
              <a:xfrm>
                <a:off x="5000" y="2156"/>
                <a:ext cx="120" cy="105"/>
              </a:xfrm>
              <a:custGeom>
                <a:avLst/>
                <a:gdLst>
                  <a:gd name="T0" fmla="*/ 5 w 67"/>
                  <a:gd name="T1" fmla="*/ 27 h 59"/>
                  <a:gd name="T2" fmla="*/ 34 w 67"/>
                  <a:gd name="T3" fmla="*/ 59 h 59"/>
                  <a:gd name="T4" fmla="*/ 67 w 67"/>
                  <a:gd name="T5" fmla="*/ 29 h 59"/>
                  <a:gd name="T6" fmla="*/ 34 w 67"/>
                  <a:gd name="T7" fmla="*/ 0 h 59"/>
                  <a:gd name="T8" fmla="*/ 5 w 67"/>
                  <a:gd name="T9" fmla="*/ 27 h 59"/>
                </a:gdLst>
                <a:ahLst/>
                <a:cxnLst>
                  <a:cxn ang="0">
                    <a:pos x="T0" y="T1"/>
                  </a:cxn>
                  <a:cxn ang="0">
                    <a:pos x="T2" y="T3"/>
                  </a:cxn>
                  <a:cxn ang="0">
                    <a:pos x="T4" y="T5"/>
                  </a:cxn>
                  <a:cxn ang="0">
                    <a:pos x="T6" y="T7"/>
                  </a:cxn>
                  <a:cxn ang="0">
                    <a:pos x="T8" y="T9"/>
                  </a:cxn>
                </a:cxnLst>
                <a:rect l="0" t="0" r="r" b="b"/>
                <a:pathLst>
                  <a:path w="67" h="59">
                    <a:moveTo>
                      <a:pt x="5" y="27"/>
                    </a:moveTo>
                    <a:cubicBezTo>
                      <a:pt x="0" y="52"/>
                      <a:pt x="17" y="59"/>
                      <a:pt x="34" y="59"/>
                    </a:cubicBezTo>
                    <a:cubicBezTo>
                      <a:pt x="52" y="59"/>
                      <a:pt x="67" y="46"/>
                      <a:pt x="67" y="29"/>
                    </a:cubicBezTo>
                    <a:cubicBezTo>
                      <a:pt x="67" y="13"/>
                      <a:pt x="52" y="0"/>
                      <a:pt x="34" y="0"/>
                    </a:cubicBezTo>
                    <a:cubicBezTo>
                      <a:pt x="17" y="0"/>
                      <a:pt x="8" y="11"/>
                      <a:pt x="5" y="27"/>
                    </a:cubicBez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iŝlïḍè"/>
              <p:cNvSpPr/>
              <p:nvPr/>
            </p:nvSpPr>
            <p:spPr bwMode="auto">
              <a:xfrm>
                <a:off x="5027" y="2129"/>
                <a:ext cx="47" cy="62"/>
              </a:xfrm>
              <a:prstGeom prst="ellipse">
                <a:avLst/>
              </a:pr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ïṣļíḋè"/>
              <p:cNvSpPr/>
              <p:nvPr/>
            </p:nvSpPr>
            <p:spPr bwMode="auto">
              <a:xfrm>
                <a:off x="5040" y="2123"/>
                <a:ext cx="86" cy="111"/>
              </a:xfrm>
              <a:custGeom>
                <a:avLst/>
                <a:gdLst>
                  <a:gd name="T0" fmla="*/ 32 w 48"/>
                  <a:gd name="T1" fmla="*/ 62 h 62"/>
                  <a:gd name="T2" fmla="*/ 20 w 48"/>
                  <a:gd name="T3" fmla="*/ 3 h 62"/>
                  <a:gd name="T4" fmla="*/ 20 w 48"/>
                  <a:gd name="T5" fmla="*/ 37 h 62"/>
                  <a:gd name="T6" fmla="*/ 29 w 48"/>
                  <a:gd name="T7" fmla="*/ 22 h 62"/>
                </a:gdLst>
                <a:ahLst/>
                <a:cxnLst>
                  <a:cxn ang="0">
                    <a:pos x="T0" y="T1"/>
                  </a:cxn>
                  <a:cxn ang="0">
                    <a:pos x="T2" y="T3"/>
                  </a:cxn>
                  <a:cxn ang="0">
                    <a:pos x="T4" y="T5"/>
                  </a:cxn>
                  <a:cxn ang="0">
                    <a:pos x="T6" y="T7"/>
                  </a:cxn>
                </a:cxnLst>
                <a:rect l="0" t="0" r="r" b="b"/>
                <a:pathLst>
                  <a:path w="48" h="62">
                    <a:moveTo>
                      <a:pt x="32" y="62"/>
                    </a:moveTo>
                    <a:cubicBezTo>
                      <a:pt x="48" y="49"/>
                      <a:pt x="40" y="6"/>
                      <a:pt x="20" y="3"/>
                    </a:cubicBezTo>
                    <a:cubicBezTo>
                      <a:pt x="0" y="0"/>
                      <a:pt x="6" y="36"/>
                      <a:pt x="20" y="37"/>
                    </a:cubicBezTo>
                    <a:cubicBezTo>
                      <a:pt x="32" y="39"/>
                      <a:pt x="29" y="22"/>
                      <a:pt x="29" y="22"/>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ïṥliḋe"/>
              <p:cNvSpPr/>
              <p:nvPr/>
            </p:nvSpPr>
            <p:spPr bwMode="auto">
              <a:xfrm>
                <a:off x="5024" y="2148"/>
                <a:ext cx="116" cy="115"/>
              </a:xfrm>
              <a:custGeom>
                <a:avLst/>
                <a:gdLst>
                  <a:gd name="T0" fmla="*/ 45 w 65"/>
                  <a:gd name="T1" fmla="*/ 2 h 64"/>
                  <a:gd name="T2" fmla="*/ 28 w 65"/>
                  <a:gd name="T3" fmla="*/ 63 h 64"/>
                  <a:gd name="T4" fmla="*/ 34 w 65"/>
                  <a:gd name="T5" fmla="*/ 28 h 64"/>
                  <a:gd name="T6" fmla="*/ 45 w 65"/>
                  <a:gd name="T7" fmla="*/ 2 h 64"/>
                </a:gdLst>
                <a:ahLst/>
                <a:cxnLst>
                  <a:cxn ang="0">
                    <a:pos x="T0" y="T1"/>
                  </a:cxn>
                  <a:cxn ang="0">
                    <a:pos x="T2" y="T3"/>
                  </a:cxn>
                  <a:cxn ang="0">
                    <a:pos x="T4" y="T5"/>
                  </a:cxn>
                  <a:cxn ang="0">
                    <a:pos x="T6" y="T7"/>
                  </a:cxn>
                </a:cxnLst>
                <a:rect l="0" t="0" r="r" b="b"/>
                <a:pathLst>
                  <a:path w="65" h="64">
                    <a:moveTo>
                      <a:pt x="45" y="2"/>
                    </a:moveTo>
                    <a:cubicBezTo>
                      <a:pt x="65" y="8"/>
                      <a:pt x="55" y="64"/>
                      <a:pt x="28" y="63"/>
                    </a:cubicBezTo>
                    <a:cubicBezTo>
                      <a:pt x="0" y="63"/>
                      <a:pt x="9" y="12"/>
                      <a:pt x="34" y="28"/>
                    </a:cubicBezTo>
                    <a:cubicBezTo>
                      <a:pt x="34" y="28"/>
                      <a:pt x="35" y="0"/>
                      <a:pt x="45"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ïšḻîḋe"/>
              <p:cNvSpPr/>
              <p:nvPr/>
            </p:nvSpPr>
            <p:spPr bwMode="auto">
              <a:xfrm>
                <a:off x="5002" y="2138"/>
                <a:ext cx="50" cy="60"/>
              </a:xfrm>
              <a:custGeom>
                <a:avLst/>
                <a:gdLst>
                  <a:gd name="T0" fmla="*/ 3 w 28"/>
                  <a:gd name="T1" fmla="*/ 21 h 34"/>
                  <a:gd name="T2" fmla="*/ 19 w 28"/>
                  <a:gd name="T3" fmla="*/ 32 h 34"/>
                  <a:gd name="T4" fmla="*/ 25 w 28"/>
                  <a:gd name="T5" fmla="*/ 13 h 34"/>
                  <a:gd name="T6" fmla="*/ 9 w 28"/>
                  <a:gd name="T7" fmla="*/ 2 h 34"/>
                  <a:gd name="T8" fmla="*/ 3 w 28"/>
                  <a:gd name="T9" fmla="*/ 21 h 34"/>
                </a:gdLst>
                <a:ahLst/>
                <a:cxnLst>
                  <a:cxn ang="0">
                    <a:pos x="T0" y="T1"/>
                  </a:cxn>
                  <a:cxn ang="0">
                    <a:pos x="T2" y="T3"/>
                  </a:cxn>
                  <a:cxn ang="0">
                    <a:pos x="T4" y="T5"/>
                  </a:cxn>
                  <a:cxn ang="0">
                    <a:pos x="T6" y="T7"/>
                  </a:cxn>
                  <a:cxn ang="0">
                    <a:pos x="T8" y="T9"/>
                  </a:cxn>
                </a:cxnLst>
                <a:rect l="0" t="0" r="r" b="b"/>
                <a:pathLst>
                  <a:path w="28" h="34">
                    <a:moveTo>
                      <a:pt x="3" y="21"/>
                    </a:moveTo>
                    <a:cubicBezTo>
                      <a:pt x="6" y="29"/>
                      <a:pt x="13" y="34"/>
                      <a:pt x="19" y="32"/>
                    </a:cubicBezTo>
                    <a:cubicBezTo>
                      <a:pt x="25" y="30"/>
                      <a:pt x="28" y="22"/>
                      <a:pt x="25" y="13"/>
                    </a:cubicBezTo>
                    <a:cubicBezTo>
                      <a:pt x="22" y="5"/>
                      <a:pt x="15" y="0"/>
                      <a:pt x="9" y="2"/>
                    </a:cubicBezTo>
                    <a:cubicBezTo>
                      <a:pt x="3" y="4"/>
                      <a:pt x="0" y="13"/>
                      <a:pt x="3" y="21"/>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i$líḍe"/>
              <p:cNvSpPr/>
              <p:nvPr/>
            </p:nvSpPr>
            <p:spPr bwMode="auto">
              <a:xfrm>
                <a:off x="4988" y="2152"/>
                <a:ext cx="43" cy="52"/>
              </a:xfrm>
              <a:custGeom>
                <a:avLst/>
                <a:gdLst>
                  <a:gd name="T0" fmla="*/ 3 w 24"/>
                  <a:gd name="T1" fmla="*/ 18 h 29"/>
                  <a:gd name="T2" fmla="*/ 16 w 24"/>
                  <a:gd name="T3" fmla="*/ 28 h 29"/>
                  <a:gd name="T4" fmla="*/ 21 w 24"/>
                  <a:gd name="T5" fmla="*/ 12 h 29"/>
                  <a:gd name="T6" fmla="*/ 7 w 24"/>
                  <a:gd name="T7" fmla="*/ 2 h 29"/>
                  <a:gd name="T8" fmla="*/ 3 w 24"/>
                  <a:gd name="T9" fmla="*/ 18 h 29"/>
                </a:gdLst>
                <a:ahLst/>
                <a:cxnLst>
                  <a:cxn ang="0">
                    <a:pos x="T0" y="T1"/>
                  </a:cxn>
                  <a:cxn ang="0">
                    <a:pos x="T2" y="T3"/>
                  </a:cxn>
                  <a:cxn ang="0">
                    <a:pos x="T4" y="T5"/>
                  </a:cxn>
                  <a:cxn ang="0">
                    <a:pos x="T6" y="T7"/>
                  </a:cxn>
                  <a:cxn ang="0">
                    <a:pos x="T8" y="T9"/>
                  </a:cxn>
                </a:cxnLst>
                <a:rect l="0" t="0" r="r" b="b"/>
                <a:pathLst>
                  <a:path w="24" h="29">
                    <a:moveTo>
                      <a:pt x="3" y="18"/>
                    </a:moveTo>
                    <a:cubicBezTo>
                      <a:pt x="5" y="25"/>
                      <a:pt x="11" y="29"/>
                      <a:pt x="16" y="28"/>
                    </a:cubicBezTo>
                    <a:cubicBezTo>
                      <a:pt x="21" y="26"/>
                      <a:pt x="24" y="19"/>
                      <a:pt x="21" y="12"/>
                    </a:cubicBezTo>
                    <a:cubicBezTo>
                      <a:pt x="19" y="5"/>
                      <a:pt x="13" y="0"/>
                      <a:pt x="7" y="2"/>
                    </a:cubicBezTo>
                    <a:cubicBezTo>
                      <a:pt x="2" y="4"/>
                      <a:pt x="0" y="11"/>
                      <a:pt x="3" y="18"/>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íslîďè"/>
              <p:cNvSpPr/>
              <p:nvPr/>
            </p:nvSpPr>
            <p:spPr bwMode="auto">
              <a:xfrm>
                <a:off x="5022" y="2225"/>
                <a:ext cx="111" cy="75"/>
              </a:xfrm>
              <a:custGeom>
                <a:avLst/>
                <a:gdLst>
                  <a:gd name="T0" fmla="*/ 14 w 111"/>
                  <a:gd name="T1" fmla="*/ 75 h 75"/>
                  <a:gd name="T2" fmla="*/ 111 w 111"/>
                  <a:gd name="T3" fmla="*/ 43 h 75"/>
                  <a:gd name="T4" fmla="*/ 97 w 111"/>
                  <a:gd name="T5" fmla="*/ 0 h 75"/>
                  <a:gd name="T6" fmla="*/ 0 w 111"/>
                  <a:gd name="T7" fmla="*/ 32 h 75"/>
                  <a:gd name="T8" fmla="*/ 14 w 111"/>
                  <a:gd name="T9" fmla="*/ 75 h 75"/>
                </a:gdLst>
                <a:ahLst/>
                <a:cxnLst>
                  <a:cxn ang="0">
                    <a:pos x="T0" y="T1"/>
                  </a:cxn>
                  <a:cxn ang="0">
                    <a:pos x="T2" y="T3"/>
                  </a:cxn>
                  <a:cxn ang="0">
                    <a:pos x="T4" y="T5"/>
                  </a:cxn>
                  <a:cxn ang="0">
                    <a:pos x="T6" y="T7"/>
                  </a:cxn>
                  <a:cxn ang="0">
                    <a:pos x="T8" y="T9"/>
                  </a:cxn>
                </a:cxnLst>
                <a:rect l="0" t="0" r="r" b="b"/>
                <a:pathLst>
                  <a:path w="111" h="75">
                    <a:moveTo>
                      <a:pt x="14" y="75"/>
                    </a:moveTo>
                    <a:lnTo>
                      <a:pt x="111" y="43"/>
                    </a:lnTo>
                    <a:lnTo>
                      <a:pt x="97" y="0"/>
                    </a:lnTo>
                    <a:lnTo>
                      <a:pt x="0" y="32"/>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î$ľiḋè"/>
              <p:cNvSpPr/>
              <p:nvPr/>
            </p:nvSpPr>
            <p:spPr bwMode="auto">
              <a:xfrm>
                <a:off x="5565" y="3032"/>
                <a:ext cx="102" cy="89"/>
              </a:xfrm>
              <a:custGeom>
                <a:avLst/>
                <a:gdLst>
                  <a:gd name="T0" fmla="*/ 27 w 102"/>
                  <a:gd name="T1" fmla="*/ 0 h 89"/>
                  <a:gd name="T2" fmla="*/ 102 w 102"/>
                  <a:gd name="T3" fmla="*/ 52 h 89"/>
                  <a:gd name="T4" fmla="*/ 77 w 102"/>
                  <a:gd name="T5" fmla="*/ 89 h 89"/>
                  <a:gd name="T6" fmla="*/ 0 w 102"/>
                  <a:gd name="T7" fmla="*/ 38 h 89"/>
                  <a:gd name="T8" fmla="*/ 27 w 102"/>
                  <a:gd name="T9" fmla="*/ 0 h 89"/>
                </a:gdLst>
                <a:ahLst/>
                <a:cxnLst>
                  <a:cxn ang="0">
                    <a:pos x="T0" y="T1"/>
                  </a:cxn>
                  <a:cxn ang="0">
                    <a:pos x="T2" y="T3"/>
                  </a:cxn>
                  <a:cxn ang="0">
                    <a:pos x="T4" y="T5"/>
                  </a:cxn>
                  <a:cxn ang="0">
                    <a:pos x="T6" y="T7"/>
                  </a:cxn>
                  <a:cxn ang="0">
                    <a:pos x="T8" y="T9"/>
                  </a:cxn>
                </a:cxnLst>
                <a:rect l="0" t="0" r="r" b="b"/>
                <a:pathLst>
                  <a:path w="102" h="89">
                    <a:moveTo>
                      <a:pt x="27" y="0"/>
                    </a:moveTo>
                    <a:lnTo>
                      <a:pt x="102" y="52"/>
                    </a:lnTo>
                    <a:lnTo>
                      <a:pt x="77" y="89"/>
                    </a:lnTo>
                    <a:lnTo>
                      <a:pt x="0" y="3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1" name="is1iḋe"/>
              <p:cNvSpPr/>
              <p:nvPr/>
            </p:nvSpPr>
            <p:spPr bwMode="auto">
              <a:xfrm>
                <a:off x="5201" y="2646"/>
                <a:ext cx="591" cy="461"/>
              </a:xfrm>
              <a:custGeom>
                <a:avLst/>
                <a:gdLst>
                  <a:gd name="T0" fmla="*/ 259 w 330"/>
                  <a:gd name="T1" fmla="*/ 258 h 258"/>
                  <a:gd name="T2" fmla="*/ 279 w 330"/>
                  <a:gd name="T3" fmla="*/ 80 h 258"/>
                  <a:gd name="T4" fmla="*/ 0 w 330"/>
                  <a:gd name="T5" fmla="*/ 86 h 258"/>
                  <a:gd name="T6" fmla="*/ 33 w 330"/>
                  <a:gd name="T7" fmla="*/ 121 h 258"/>
                  <a:gd name="T8" fmla="*/ 150 w 330"/>
                  <a:gd name="T9" fmla="*/ 96 h 258"/>
                  <a:gd name="T10" fmla="*/ 227 w 330"/>
                  <a:gd name="T11" fmla="*/ 115 h 258"/>
                  <a:gd name="T12" fmla="*/ 209 w 330"/>
                  <a:gd name="T13" fmla="*/ 221 h 258"/>
                  <a:gd name="T14" fmla="*/ 259 w 330"/>
                  <a:gd name="T15" fmla="*/ 258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258">
                    <a:moveTo>
                      <a:pt x="259" y="258"/>
                    </a:moveTo>
                    <a:cubicBezTo>
                      <a:pt x="262" y="253"/>
                      <a:pt x="330" y="158"/>
                      <a:pt x="279" y="80"/>
                    </a:cubicBezTo>
                    <a:cubicBezTo>
                      <a:pt x="225" y="0"/>
                      <a:pt x="80" y="33"/>
                      <a:pt x="0" y="86"/>
                    </a:cubicBezTo>
                    <a:cubicBezTo>
                      <a:pt x="33" y="121"/>
                      <a:pt x="33" y="121"/>
                      <a:pt x="33" y="121"/>
                    </a:cubicBezTo>
                    <a:cubicBezTo>
                      <a:pt x="123" y="110"/>
                      <a:pt x="111" y="100"/>
                      <a:pt x="150" y="96"/>
                    </a:cubicBezTo>
                    <a:cubicBezTo>
                      <a:pt x="168" y="93"/>
                      <a:pt x="211" y="91"/>
                      <a:pt x="227" y="115"/>
                    </a:cubicBezTo>
                    <a:cubicBezTo>
                      <a:pt x="254" y="155"/>
                      <a:pt x="209" y="220"/>
                      <a:pt x="209" y="221"/>
                    </a:cubicBezTo>
                    <a:lnTo>
                      <a:pt x="259" y="25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ïśḻiḋè"/>
              <p:cNvSpPr/>
              <p:nvPr/>
            </p:nvSpPr>
            <p:spPr bwMode="auto">
              <a:xfrm>
                <a:off x="5022" y="2243"/>
                <a:ext cx="290" cy="564"/>
              </a:xfrm>
              <a:custGeom>
                <a:avLst/>
                <a:gdLst>
                  <a:gd name="T0" fmla="*/ 290 w 290"/>
                  <a:gd name="T1" fmla="*/ 528 h 564"/>
                  <a:gd name="T2" fmla="*/ 107 w 290"/>
                  <a:gd name="T3" fmla="*/ 0 h 564"/>
                  <a:gd name="T4" fmla="*/ 0 w 290"/>
                  <a:gd name="T5" fmla="*/ 38 h 564"/>
                  <a:gd name="T6" fmla="*/ 184 w 290"/>
                  <a:gd name="T7" fmla="*/ 564 h 564"/>
                  <a:gd name="T8" fmla="*/ 290 w 290"/>
                  <a:gd name="T9" fmla="*/ 528 h 564"/>
                </a:gdLst>
                <a:ahLst/>
                <a:cxnLst>
                  <a:cxn ang="0">
                    <a:pos x="T0" y="T1"/>
                  </a:cxn>
                  <a:cxn ang="0">
                    <a:pos x="T2" y="T3"/>
                  </a:cxn>
                  <a:cxn ang="0">
                    <a:pos x="T4" y="T5"/>
                  </a:cxn>
                  <a:cxn ang="0">
                    <a:pos x="T6" y="T7"/>
                  </a:cxn>
                  <a:cxn ang="0">
                    <a:pos x="T8" y="T9"/>
                  </a:cxn>
                </a:cxnLst>
                <a:rect l="0" t="0" r="r" b="b"/>
                <a:pathLst>
                  <a:path w="290" h="564">
                    <a:moveTo>
                      <a:pt x="290" y="528"/>
                    </a:moveTo>
                    <a:lnTo>
                      <a:pt x="107" y="0"/>
                    </a:lnTo>
                    <a:lnTo>
                      <a:pt x="0" y="38"/>
                    </a:lnTo>
                    <a:lnTo>
                      <a:pt x="184" y="564"/>
                    </a:lnTo>
                    <a:lnTo>
                      <a:pt x="290" y="52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îṡļiḑe"/>
              <p:cNvSpPr/>
              <p:nvPr/>
            </p:nvSpPr>
            <p:spPr bwMode="auto">
              <a:xfrm>
                <a:off x="5022" y="2243"/>
                <a:ext cx="290" cy="564"/>
              </a:xfrm>
              <a:custGeom>
                <a:avLst/>
                <a:gdLst>
                  <a:gd name="T0" fmla="*/ 290 w 290"/>
                  <a:gd name="T1" fmla="*/ 528 h 564"/>
                  <a:gd name="T2" fmla="*/ 107 w 290"/>
                  <a:gd name="T3" fmla="*/ 0 h 564"/>
                  <a:gd name="T4" fmla="*/ 0 w 290"/>
                  <a:gd name="T5" fmla="*/ 38 h 564"/>
                  <a:gd name="T6" fmla="*/ 184 w 290"/>
                  <a:gd name="T7" fmla="*/ 564 h 564"/>
                </a:gdLst>
                <a:ahLst/>
                <a:cxnLst>
                  <a:cxn ang="0">
                    <a:pos x="T0" y="T1"/>
                  </a:cxn>
                  <a:cxn ang="0">
                    <a:pos x="T2" y="T3"/>
                  </a:cxn>
                  <a:cxn ang="0">
                    <a:pos x="T4" y="T5"/>
                  </a:cxn>
                  <a:cxn ang="0">
                    <a:pos x="T6" y="T7"/>
                  </a:cxn>
                </a:cxnLst>
                <a:rect l="0" t="0" r="r" b="b"/>
                <a:pathLst>
                  <a:path w="290" h="564">
                    <a:moveTo>
                      <a:pt x="290" y="528"/>
                    </a:moveTo>
                    <a:lnTo>
                      <a:pt x="107" y="0"/>
                    </a:lnTo>
                    <a:lnTo>
                      <a:pt x="0" y="38"/>
                    </a:lnTo>
                    <a:lnTo>
                      <a:pt x="184" y="5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4" name="iṡlíde"/>
              <p:cNvSpPr/>
              <p:nvPr/>
            </p:nvSpPr>
            <p:spPr bwMode="auto">
              <a:xfrm>
                <a:off x="5172" y="2698"/>
                <a:ext cx="373" cy="506"/>
              </a:xfrm>
              <a:custGeom>
                <a:avLst/>
                <a:gdLst>
                  <a:gd name="T0" fmla="*/ 104 w 208"/>
                  <a:gd name="T1" fmla="*/ 0 h 283"/>
                  <a:gd name="T2" fmla="*/ 195 w 208"/>
                  <a:gd name="T3" fmla="*/ 52 h 283"/>
                  <a:gd name="T4" fmla="*/ 195 w 208"/>
                  <a:gd name="T5" fmla="*/ 247 h 283"/>
                  <a:gd name="T6" fmla="*/ 14 w 208"/>
                  <a:gd name="T7" fmla="*/ 241 h 283"/>
                  <a:gd name="T8" fmla="*/ 14 w 208"/>
                  <a:gd name="T9" fmla="*/ 37 h 283"/>
                  <a:gd name="T10" fmla="*/ 104 w 208"/>
                  <a:gd name="T11" fmla="*/ 0 h 283"/>
                </a:gdLst>
                <a:ahLst/>
                <a:cxnLst>
                  <a:cxn ang="0">
                    <a:pos x="T0" y="T1"/>
                  </a:cxn>
                  <a:cxn ang="0">
                    <a:pos x="T2" y="T3"/>
                  </a:cxn>
                  <a:cxn ang="0">
                    <a:pos x="T4" y="T5"/>
                  </a:cxn>
                  <a:cxn ang="0">
                    <a:pos x="T6" y="T7"/>
                  </a:cxn>
                  <a:cxn ang="0">
                    <a:pos x="T8" y="T9"/>
                  </a:cxn>
                  <a:cxn ang="0">
                    <a:pos x="T10" y="T11"/>
                  </a:cxn>
                </a:cxnLst>
                <a:rect l="0" t="0" r="r" b="b"/>
                <a:pathLst>
                  <a:path w="208" h="283">
                    <a:moveTo>
                      <a:pt x="104" y="0"/>
                    </a:moveTo>
                    <a:cubicBezTo>
                      <a:pt x="208" y="0"/>
                      <a:pt x="195" y="52"/>
                      <a:pt x="195" y="52"/>
                    </a:cubicBezTo>
                    <a:cubicBezTo>
                      <a:pt x="195" y="247"/>
                      <a:pt x="195" y="247"/>
                      <a:pt x="195" y="247"/>
                    </a:cubicBezTo>
                    <a:cubicBezTo>
                      <a:pt x="150" y="270"/>
                      <a:pt x="45" y="283"/>
                      <a:pt x="14" y="241"/>
                    </a:cubicBezTo>
                    <a:cubicBezTo>
                      <a:pt x="14" y="37"/>
                      <a:pt x="14" y="37"/>
                      <a:pt x="14" y="37"/>
                    </a:cubicBezTo>
                    <a:cubicBezTo>
                      <a:pt x="14" y="37"/>
                      <a:pt x="0" y="0"/>
                      <a:pt x="104"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i$ḷïḑe"/>
              <p:cNvSpPr/>
              <p:nvPr/>
            </p:nvSpPr>
            <p:spPr bwMode="auto">
              <a:xfrm>
                <a:off x="5341" y="2928"/>
                <a:ext cx="7" cy="254"/>
              </a:xfrm>
              <a:custGeom>
                <a:avLst/>
                <a:gdLst>
                  <a:gd name="T0" fmla="*/ 0 w 4"/>
                  <a:gd name="T1" fmla="*/ 3 h 142"/>
                  <a:gd name="T2" fmla="*/ 0 w 4"/>
                  <a:gd name="T3" fmla="*/ 140 h 142"/>
                  <a:gd name="T4" fmla="*/ 4 w 4"/>
                  <a:gd name="T5" fmla="*/ 140 h 142"/>
                  <a:gd name="T6" fmla="*/ 4 w 4"/>
                  <a:gd name="T7" fmla="*/ 3 h 142"/>
                  <a:gd name="T8" fmla="*/ 0 w 4"/>
                  <a:gd name="T9" fmla="*/ 3 h 142"/>
                </a:gdLst>
                <a:ahLst/>
                <a:cxnLst>
                  <a:cxn ang="0">
                    <a:pos x="T0" y="T1"/>
                  </a:cxn>
                  <a:cxn ang="0">
                    <a:pos x="T2" y="T3"/>
                  </a:cxn>
                  <a:cxn ang="0">
                    <a:pos x="T4" y="T5"/>
                  </a:cxn>
                  <a:cxn ang="0">
                    <a:pos x="T6" y="T7"/>
                  </a:cxn>
                  <a:cxn ang="0">
                    <a:pos x="T8" y="T9"/>
                  </a:cxn>
                </a:cxnLst>
                <a:rect l="0" t="0" r="r" b="b"/>
                <a:pathLst>
                  <a:path w="4" h="142">
                    <a:moveTo>
                      <a:pt x="0" y="3"/>
                    </a:moveTo>
                    <a:cubicBezTo>
                      <a:pt x="0" y="48"/>
                      <a:pt x="0" y="94"/>
                      <a:pt x="0" y="140"/>
                    </a:cubicBezTo>
                    <a:cubicBezTo>
                      <a:pt x="0" y="142"/>
                      <a:pt x="4" y="142"/>
                      <a:pt x="4" y="140"/>
                    </a:cubicBezTo>
                    <a:cubicBezTo>
                      <a:pt x="4" y="94"/>
                      <a:pt x="4" y="48"/>
                      <a:pt x="4" y="3"/>
                    </a:cubicBezTo>
                    <a:cubicBezTo>
                      <a:pt x="4" y="0"/>
                      <a:pt x="0" y="0"/>
                      <a:pt x="0" y="3"/>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ïšļîḑe"/>
              <p:cNvSpPr/>
              <p:nvPr/>
            </p:nvSpPr>
            <p:spPr bwMode="auto">
              <a:xfrm>
                <a:off x="5274" y="2717"/>
                <a:ext cx="165" cy="217"/>
              </a:xfrm>
              <a:custGeom>
                <a:avLst/>
                <a:gdLst>
                  <a:gd name="T0" fmla="*/ 165 w 165"/>
                  <a:gd name="T1" fmla="*/ 0 h 217"/>
                  <a:gd name="T2" fmla="*/ 70 w 165"/>
                  <a:gd name="T3" fmla="*/ 217 h 217"/>
                  <a:gd name="T4" fmla="*/ 0 w 165"/>
                  <a:gd name="T5" fmla="*/ 0 h 217"/>
                  <a:gd name="T6" fmla="*/ 165 w 165"/>
                  <a:gd name="T7" fmla="*/ 0 h 217"/>
                </a:gdLst>
                <a:ahLst/>
                <a:cxnLst>
                  <a:cxn ang="0">
                    <a:pos x="T0" y="T1"/>
                  </a:cxn>
                  <a:cxn ang="0">
                    <a:pos x="T2" y="T3"/>
                  </a:cxn>
                  <a:cxn ang="0">
                    <a:pos x="T4" y="T5"/>
                  </a:cxn>
                  <a:cxn ang="0">
                    <a:pos x="T6" y="T7"/>
                  </a:cxn>
                </a:cxnLst>
                <a:rect l="0" t="0" r="r" b="b"/>
                <a:pathLst>
                  <a:path w="165" h="217">
                    <a:moveTo>
                      <a:pt x="165" y="0"/>
                    </a:moveTo>
                    <a:lnTo>
                      <a:pt x="70" y="217"/>
                    </a:lnTo>
                    <a:lnTo>
                      <a:pt x="0" y="0"/>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iSḻiḑe"/>
              <p:cNvSpPr/>
              <p:nvPr/>
            </p:nvSpPr>
            <p:spPr bwMode="auto">
              <a:xfrm>
                <a:off x="5273" y="2719"/>
                <a:ext cx="166" cy="82"/>
              </a:xfrm>
              <a:custGeom>
                <a:avLst/>
                <a:gdLst>
                  <a:gd name="T0" fmla="*/ 0 w 93"/>
                  <a:gd name="T1" fmla="*/ 13 h 46"/>
                  <a:gd name="T2" fmla="*/ 1 w 93"/>
                  <a:gd name="T3" fmla="*/ 13 h 46"/>
                  <a:gd name="T4" fmla="*/ 92 w 93"/>
                  <a:gd name="T5" fmla="*/ 13 h 46"/>
                  <a:gd name="T6" fmla="*/ 93 w 93"/>
                  <a:gd name="T7" fmla="*/ 13 h 46"/>
                  <a:gd name="T8" fmla="*/ 78 w 93"/>
                  <a:gd name="T9" fmla="*/ 46 h 46"/>
                  <a:gd name="T10" fmla="*/ 46 w 93"/>
                  <a:gd name="T11" fmla="*/ 23 h 46"/>
                  <a:gd name="T12" fmla="*/ 11 w 93"/>
                  <a:gd name="T13" fmla="*/ 46 h 46"/>
                  <a:gd name="T14" fmla="*/ 0 w 93"/>
                  <a:gd name="T15" fmla="*/ 1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6">
                    <a:moveTo>
                      <a:pt x="0" y="13"/>
                    </a:moveTo>
                    <a:cubicBezTo>
                      <a:pt x="1" y="13"/>
                      <a:pt x="1" y="13"/>
                      <a:pt x="1" y="13"/>
                    </a:cubicBezTo>
                    <a:cubicBezTo>
                      <a:pt x="30" y="0"/>
                      <a:pt x="64" y="0"/>
                      <a:pt x="92" y="13"/>
                    </a:cubicBezTo>
                    <a:cubicBezTo>
                      <a:pt x="93" y="13"/>
                      <a:pt x="93" y="13"/>
                      <a:pt x="93" y="13"/>
                    </a:cubicBezTo>
                    <a:cubicBezTo>
                      <a:pt x="78" y="46"/>
                      <a:pt x="78" y="46"/>
                      <a:pt x="78" y="46"/>
                    </a:cubicBezTo>
                    <a:cubicBezTo>
                      <a:pt x="46" y="23"/>
                      <a:pt x="46" y="23"/>
                      <a:pt x="46" y="23"/>
                    </a:cubicBezTo>
                    <a:cubicBezTo>
                      <a:pt x="11" y="46"/>
                      <a:pt x="11" y="46"/>
                      <a:pt x="11" y="46"/>
                    </a:cubicBezTo>
                    <a:lnTo>
                      <a:pt x="0"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iṡḻîďè"/>
              <p:cNvSpPr/>
              <p:nvPr/>
            </p:nvSpPr>
            <p:spPr bwMode="auto">
              <a:xfrm>
                <a:off x="5330" y="2717"/>
                <a:ext cx="34" cy="217"/>
              </a:xfrm>
              <a:custGeom>
                <a:avLst/>
                <a:gdLst>
                  <a:gd name="T0" fmla="*/ 0 w 34"/>
                  <a:gd name="T1" fmla="*/ 172 h 217"/>
                  <a:gd name="T2" fmla="*/ 14 w 34"/>
                  <a:gd name="T3" fmla="*/ 217 h 217"/>
                  <a:gd name="T4" fmla="*/ 34 w 34"/>
                  <a:gd name="T5" fmla="*/ 172 h 217"/>
                  <a:gd name="T6" fmla="*/ 27 w 34"/>
                  <a:gd name="T7" fmla="*/ 0 h 217"/>
                  <a:gd name="T8" fmla="*/ 0 w 34"/>
                  <a:gd name="T9" fmla="*/ 172 h 217"/>
                </a:gdLst>
                <a:ahLst/>
                <a:cxnLst>
                  <a:cxn ang="0">
                    <a:pos x="T0" y="T1"/>
                  </a:cxn>
                  <a:cxn ang="0">
                    <a:pos x="T2" y="T3"/>
                  </a:cxn>
                  <a:cxn ang="0">
                    <a:pos x="T4" y="T5"/>
                  </a:cxn>
                  <a:cxn ang="0">
                    <a:pos x="T6" y="T7"/>
                  </a:cxn>
                  <a:cxn ang="0">
                    <a:pos x="T8" y="T9"/>
                  </a:cxn>
                </a:cxnLst>
                <a:rect l="0" t="0" r="r" b="b"/>
                <a:pathLst>
                  <a:path w="34" h="217">
                    <a:moveTo>
                      <a:pt x="0" y="172"/>
                    </a:moveTo>
                    <a:lnTo>
                      <a:pt x="14" y="217"/>
                    </a:lnTo>
                    <a:lnTo>
                      <a:pt x="34" y="172"/>
                    </a:lnTo>
                    <a:lnTo>
                      <a:pt x="27" y="0"/>
                    </a:lnTo>
                    <a:lnTo>
                      <a:pt x="0" y="172"/>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ïṥļidê"/>
              <p:cNvSpPr/>
              <p:nvPr/>
            </p:nvSpPr>
            <p:spPr bwMode="auto">
              <a:xfrm>
                <a:off x="5325" y="2717"/>
                <a:ext cx="62" cy="63"/>
              </a:xfrm>
              <a:custGeom>
                <a:avLst/>
                <a:gdLst>
                  <a:gd name="T0" fmla="*/ 16 w 35"/>
                  <a:gd name="T1" fmla="*/ 35 h 35"/>
                  <a:gd name="T2" fmla="*/ 16 w 35"/>
                  <a:gd name="T3" fmla="*/ 35 h 35"/>
                  <a:gd name="T4" fmla="*/ 6 w 35"/>
                  <a:gd name="T5" fmla="*/ 28 h 35"/>
                  <a:gd name="T6" fmla="*/ 2 w 35"/>
                  <a:gd name="T7" fmla="*/ 12 h 35"/>
                  <a:gd name="T8" fmla="*/ 13 w 35"/>
                  <a:gd name="T9" fmla="*/ 0 h 35"/>
                  <a:gd name="T10" fmla="*/ 24 w 35"/>
                  <a:gd name="T11" fmla="*/ 0 h 35"/>
                  <a:gd name="T12" fmla="*/ 33 w 35"/>
                  <a:gd name="T13" fmla="*/ 12 h 35"/>
                  <a:gd name="T14" fmla="*/ 27 w 35"/>
                  <a:gd name="T15" fmla="*/ 28 h 35"/>
                  <a:gd name="T16" fmla="*/ 16 w 3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6" y="35"/>
                    </a:moveTo>
                    <a:cubicBezTo>
                      <a:pt x="16" y="35"/>
                      <a:pt x="16" y="35"/>
                      <a:pt x="16" y="35"/>
                    </a:cubicBezTo>
                    <a:cubicBezTo>
                      <a:pt x="12" y="35"/>
                      <a:pt x="8" y="32"/>
                      <a:pt x="6" y="28"/>
                    </a:cubicBezTo>
                    <a:cubicBezTo>
                      <a:pt x="2" y="12"/>
                      <a:pt x="2" y="12"/>
                      <a:pt x="2" y="12"/>
                    </a:cubicBezTo>
                    <a:cubicBezTo>
                      <a:pt x="0" y="6"/>
                      <a:pt x="6" y="0"/>
                      <a:pt x="13" y="0"/>
                    </a:cubicBezTo>
                    <a:cubicBezTo>
                      <a:pt x="24" y="0"/>
                      <a:pt x="24" y="0"/>
                      <a:pt x="24" y="0"/>
                    </a:cubicBezTo>
                    <a:cubicBezTo>
                      <a:pt x="31" y="0"/>
                      <a:pt x="35" y="6"/>
                      <a:pt x="33" y="12"/>
                    </a:cubicBezTo>
                    <a:cubicBezTo>
                      <a:pt x="27" y="28"/>
                      <a:pt x="27" y="28"/>
                      <a:pt x="27" y="28"/>
                    </a:cubicBezTo>
                    <a:cubicBezTo>
                      <a:pt x="25" y="32"/>
                      <a:pt x="21" y="35"/>
                      <a:pt x="16" y="35"/>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iŝ1ïde"/>
              <p:cNvSpPr/>
              <p:nvPr/>
            </p:nvSpPr>
            <p:spPr bwMode="auto">
              <a:xfrm>
                <a:off x="5274" y="2696"/>
                <a:ext cx="165" cy="80"/>
              </a:xfrm>
              <a:custGeom>
                <a:avLst/>
                <a:gdLst>
                  <a:gd name="T0" fmla="*/ 0 w 92"/>
                  <a:gd name="T1" fmla="*/ 12 h 45"/>
                  <a:gd name="T2" fmla="*/ 0 w 92"/>
                  <a:gd name="T3" fmla="*/ 12 h 45"/>
                  <a:gd name="T4" fmla="*/ 92 w 92"/>
                  <a:gd name="T5" fmla="*/ 12 h 45"/>
                  <a:gd name="T6" fmla="*/ 92 w 92"/>
                  <a:gd name="T7" fmla="*/ 12 h 45"/>
                  <a:gd name="T8" fmla="*/ 78 w 92"/>
                  <a:gd name="T9" fmla="*/ 45 h 45"/>
                  <a:gd name="T10" fmla="*/ 45 w 92"/>
                  <a:gd name="T11" fmla="*/ 26 h 45"/>
                  <a:gd name="T12" fmla="*/ 11 w 92"/>
                  <a:gd name="T13" fmla="*/ 45 h 45"/>
                  <a:gd name="T14" fmla="*/ 0 w 92"/>
                  <a:gd name="T15" fmla="*/ 1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5">
                    <a:moveTo>
                      <a:pt x="0" y="12"/>
                    </a:moveTo>
                    <a:cubicBezTo>
                      <a:pt x="0" y="12"/>
                      <a:pt x="0" y="12"/>
                      <a:pt x="0" y="12"/>
                    </a:cubicBezTo>
                    <a:cubicBezTo>
                      <a:pt x="30" y="0"/>
                      <a:pt x="64" y="0"/>
                      <a:pt x="92" y="12"/>
                    </a:cubicBezTo>
                    <a:cubicBezTo>
                      <a:pt x="92" y="12"/>
                      <a:pt x="92" y="12"/>
                      <a:pt x="92" y="12"/>
                    </a:cubicBezTo>
                    <a:cubicBezTo>
                      <a:pt x="78" y="45"/>
                      <a:pt x="78" y="45"/>
                      <a:pt x="78" y="45"/>
                    </a:cubicBezTo>
                    <a:cubicBezTo>
                      <a:pt x="45" y="26"/>
                      <a:pt x="45" y="26"/>
                      <a:pt x="45" y="26"/>
                    </a:cubicBezTo>
                    <a:cubicBezTo>
                      <a:pt x="11" y="45"/>
                      <a:pt x="11" y="45"/>
                      <a:pt x="11" y="45"/>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íṧḷïḋè"/>
              <p:cNvSpPr/>
              <p:nvPr/>
            </p:nvSpPr>
            <p:spPr bwMode="auto">
              <a:xfrm>
                <a:off x="5215" y="2721"/>
                <a:ext cx="133" cy="213"/>
              </a:xfrm>
              <a:custGeom>
                <a:avLst/>
                <a:gdLst>
                  <a:gd name="T0" fmla="*/ 133 w 133"/>
                  <a:gd name="T1" fmla="*/ 213 h 213"/>
                  <a:gd name="T2" fmla="*/ 61 w 133"/>
                  <a:gd name="T3" fmla="*/ 0 h 213"/>
                  <a:gd name="T4" fmla="*/ 0 w 133"/>
                  <a:gd name="T5" fmla="*/ 23 h 213"/>
                  <a:gd name="T6" fmla="*/ 34 w 133"/>
                  <a:gd name="T7" fmla="*/ 66 h 213"/>
                  <a:gd name="T8" fmla="*/ 58 w 133"/>
                  <a:gd name="T9" fmla="*/ 75 h 213"/>
                  <a:gd name="T10" fmla="*/ 45 w 133"/>
                  <a:gd name="T11" fmla="*/ 104 h 213"/>
                  <a:gd name="T12" fmla="*/ 133 w 133"/>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33" h="213">
                    <a:moveTo>
                      <a:pt x="133" y="213"/>
                    </a:moveTo>
                    <a:lnTo>
                      <a:pt x="61" y="0"/>
                    </a:lnTo>
                    <a:lnTo>
                      <a:pt x="0" y="23"/>
                    </a:lnTo>
                    <a:lnTo>
                      <a:pt x="34" y="66"/>
                    </a:lnTo>
                    <a:lnTo>
                      <a:pt x="58" y="75"/>
                    </a:lnTo>
                    <a:lnTo>
                      <a:pt x="45" y="104"/>
                    </a:lnTo>
                    <a:lnTo>
                      <a:pt x="133" y="21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ï$ḻídé"/>
              <p:cNvSpPr/>
              <p:nvPr/>
            </p:nvSpPr>
            <p:spPr bwMode="auto">
              <a:xfrm>
                <a:off x="5348" y="2721"/>
                <a:ext cx="154" cy="213"/>
              </a:xfrm>
              <a:custGeom>
                <a:avLst/>
                <a:gdLst>
                  <a:gd name="T0" fmla="*/ 0 w 154"/>
                  <a:gd name="T1" fmla="*/ 213 h 213"/>
                  <a:gd name="T2" fmla="*/ 95 w 154"/>
                  <a:gd name="T3" fmla="*/ 0 h 213"/>
                  <a:gd name="T4" fmla="*/ 154 w 154"/>
                  <a:gd name="T5" fmla="*/ 19 h 213"/>
                  <a:gd name="T6" fmla="*/ 116 w 154"/>
                  <a:gd name="T7" fmla="*/ 66 h 213"/>
                  <a:gd name="T8" fmla="*/ 91 w 154"/>
                  <a:gd name="T9" fmla="*/ 75 h 213"/>
                  <a:gd name="T10" fmla="*/ 100 w 154"/>
                  <a:gd name="T11" fmla="*/ 104 h 213"/>
                  <a:gd name="T12" fmla="*/ 0 w 154"/>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54" h="213">
                    <a:moveTo>
                      <a:pt x="0" y="213"/>
                    </a:moveTo>
                    <a:lnTo>
                      <a:pt x="95" y="0"/>
                    </a:lnTo>
                    <a:lnTo>
                      <a:pt x="154" y="19"/>
                    </a:lnTo>
                    <a:lnTo>
                      <a:pt x="116" y="66"/>
                    </a:lnTo>
                    <a:lnTo>
                      <a:pt x="91" y="75"/>
                    </a:lnTo>
                    <a:lnTo>
                      <a:pt x="100" y="104"/>
                    </a:lnTo>
                    <a:lnTo>
                      <a:pt x="0" y="21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3" name="işḷiḋé"/>
              <p:cNvSpPr/>
              <p:nvPr/>
            </p:nvSpPr>
            <p:spPr bwMode="auto">
              <a:xfrm>
                <a:off x="5214" y="2705"/>
                <a:ext cx="130" cy="229"/>
              </a:xfrm>
              <a:custGeom>
                <a:avLst/>
                <a:gdLst>
                  <a:gd name="T0" fmla="*/ 130 w 130"/>
                  <a:gd name="T1" fmla="*/ 229 h 229"/>
                  <a:gd name="T2" fmla="*/ 60 w 130"/>
                  <a:gd name="T3" fmla="*/ 0 h 229"/>
                  <a:gd name="T4" fmla="*/ 0 w 130"/>
                  <a:gd name="T5" fmla="*/ 23 h 229"/>
                  <a:gd name="T6" fmla="*/ 34 w 130"/>
                  <a:gd name="T7" fmla="*/ 66 h 229"/>
                  <a:gd name="T8" fmla="*/ 57 w 130"/>
                  <a:gd name="T9" fmla="*/ 75 h 229"/>
                  <a:gd name="T10" fmla="*/ 44 w 130"/>
                  <a:gd name="T11" fmla="*/ 102 h 229"/>
                  <a:gd name="T12" fmla="*/ 130 w 130"/>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30" h="229">
                    <a:moveTo>
                      <a:pt x="130" y="229"/>
                    </a:moveTo>
                    <a:lnTo>
                      <a:pt x="60" y="0"/>
                    </a:lnTo>
                    <a:lnTo>
                      <a:pt x="0" y="23"/>
                    </a:lnTo>
                    <a:lnTo>
                      <a:pt x="34" y="66"/>
                    </a:lnTo>
                    <a:lnTo>
                      <a:pt x="57" y="75"/>
                    </a:lnTo>
                    <a:lnTo>
                      <a:pt x="44" y="102"/>
                    </a:lnTo>
                    <a:lnTo>
                      <a:pt x="130" y="22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4" name="iṩlide"/>
              <p:cNvSpPr/>
              <p:nvPr/>
            </p:nvSpPr>
            <p:spPr bwMode="auto">
              <a:xfrm>
                <a:off x="5344" y="2705"/>
                <a:ext cx="156" cy="229"/>
              </a:xfrm>
              <a:custGeom>
                <a:avLst/>
                <a:gdLst>
                  <a:gd name="T0" fmla="*/ 0 w 156"/>
                  <a:gd name="T1" fmla="*/ 229 h 229"/>
                  <a:gd name="T2" fmla="*/ 97 w 156"/>
                  <a:gd name="T3" fmla="*/ 0 h 229"/>
                  <a:gd name="T4" fmla="*/ 156 w 156"/>
                  <a:gd name="T5" fmla="*/ 19 h 229"/>
                  <a:gd name="T6" fmla="*/ 117 w 156"/>
                  <a:gd name="T7" fmla="*/ 66 h 229"/>
                  <a:gd name="T8" fmla="*/ 94 w 156"/>
                  <a:gd name="T9" fmla="*/ 75 h 229"/>
                  <a:gd name="T10" fmla="*/ 102 w 156"/>
                  <a:gd name="T11" fmla="*/ 102 h 229"/>
                  <a:gd name="T12" fmla="*/ 0 w 156"/>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56" h="229">
                    <a:moveTo>
                      <a:pt x="0" y="229"/>
                    </a:moveTo>
                    <a:lnTo>
                      <a:pt x="97" y="0"/>
                    </a:lnTo>
                    <a:lnTo>
                      <a:pt x="156" y="19"/>
                    </a:lnTo>
                    <a:lnTo>
                      <a:pt x="117" y="66"/>
                    </a:lnTo>
                    <a:lnTo>
                      <a:pt x="94" y="75"/>
                    </a:lnTo>
                    <a:lnTo>
                      <a:pt x="102" y="102"/>
                    </a:lnTo>
                    <a:lnTo>
                      <a:pt x="0" y="22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íṣḷîḍê"/>
              <p:cNvSpPr/>
              <p:nvPr/>
            </p:nvSpPr>
            <p:spPr bwMode="auto">
              <a:xfrm>
                <a:off x="5171" y="2295"/>
                <a:ext cx="460" cy="320"/>
              </a:xfrm>
              <a:custGeom>
                <a:avLst/>
                <a:gdLst>
                  <a:gd name="T0" fmla="*/ 194 w 257"/>
                  <a:gd name="T1" fmla="*/ 179 h 179"/>
                  <a:gd name="T2" fmla="*/ 194 w 257"/>
                  <a:gd name="T3" fmla="*/ 43 h 179"/>
                  <a:gd name="T4" fmla="*/ 85 w 257"/>
                  <a:gd name="T5" fmla="*/ 9 h 179"/>
                  <a:gd name="T6" fmla="*/ 27 w 257"/>
                  <a:gd name="T7" fmla="*/ 99 h 179"/>
                  <a:gd name="T8" fmla="*/ 194 w 257"/>
                  <a:gd name="T9" fmla="*/ 179 h 179"/>
                </a:gdLst>
                <a:ahLst/>
                <a:cxnLst>
                  <a:cxn ang="0">
                    <a:pos x="T0" y="T1"/>
                  </a:cxn>
                  <a:cxn ang="0">
                    <a:pos x="T2" y="T3"/>
                  </a:cxn>
                  <a:cxn ang="0">
                    <a:pos x="T4" y="T5"/>
                  </a:cxn>
                  <a:cxn ang="0">
                    <a:pos x="T6" y="T7"/>
                  </a:cxn>
                  <a:cxn ang="0">
                    <a:pos x="T8" y="T9"/>
                  </a:cxn>
                </a:cxnLst>
                <a:rect l="0" t="0" r="r" b="b"/>
                <a:pathLst>
                  <a:path w="257" h="179">
                    <a:moveTo>
                      <a:pt x="194" y="179"/>
                    </a:moveTo>
                    <a:cubicBezTo>
                      <a:pt x="194" y="179"/>
                      <a:pt x="257" y="72"/>
                      <a:pt x="194" y="43"/>
                    </a:cubicBezTo>
                    <a:cubicBezTo>
                      <a:pt x="183" y="0"/>
                      <a:pt x="104" y="5"/>
                      <a:pt x="85" y="9"/>
                    </a:cubicBezTo>
                    <a:cubicBezTo>
                      <a:pt x="41" y="17"/>
                      <a:pt x="0" y="54"/>
                      <a:pt x="27" y="99"/>
                    </a:cubicBezTo>
                    <a:lnTo>
                      <a:pt x="194" y="179"/>
                    </a:ln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is1ïḓê"/>
              <p:cNvSpPr/>
              <p:nvPr/>
            </p:nvSpPr>
            <p:spPr bwMode="auto">
              <a:xfrm>
                <a:off x="5323" y="2617"/>
                <a:ext cx="73" cy="120"/>
              </a:xfrm>
              <a:custGeom>
                <a:avLst/>
                <a:gdLst>
                  <a:gd name="T0" fmla="*/ 0 w 41"/>
                  <a:gd name="T1" fmla="*/ 49 h 67"/>
                  <a:gd name="T2" fmla="*/ 18 w 41"/>
                  <a:gd name="T3" fmla="*/ 67 h 67"/>
                  <a:gd name="T4" fmla="*/ 23 w 41"/>
                  <a:gd name="T5" fmla="*/ 67 h 67"/>
                  <a:gd name="T6" fmla="*/ 41 w 41"/>
                  <a:gd name="T7" fmla="*/ 49 h 67"/>
                  <a:gd name="T8" fmla="*/ 41 w 41"/>
                  <a:gd name="T9" fmla="*/ 18 h 67"/>
                  <a:gd name="T10" fmla="*/ 23 w 41"/>
                  <a:gd name="T11" fmla="*/ 0 h 67"/>
                  <a:gd name="T12" fmla="*/ 18 w 41"/>
                  <a:gd name="T13" fmla="*/ 0 h 67"/>
                  <a:gd name="T14" fmla="*/ 0 w 41"/>
                  <a:gd name="T15" fmla="*/ 18 h 67"/>
                  <a:gd name="T16" fmla="*/ 0 w 41"/>
                  <a:gd name="T17" fmla="*/ 4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7">
                    <a:moveTo>
                      <a:pt x="0" y="49"/>
                    </a:moveTo>
                    <a:cubicBezTo>
                      <a:pt x="0" y="59"/>
                      <a:pt x="8" y="67"/>
                      <a:pt x="18" y="67"/>
                    </a:cubicBezTo>
                    <a:cubicBezTo>
                      <a:pt x="23" y="67"/>
                      <a:pt x="23" y="67"/>
                      <a:pt x="23" y="67"/>
                    </a:cubicBezTo>
                    <a:cubicBezTo>
                      <a:pt x="33" y="67"/>
                      <a:pt x="41" y="59"/>
                      <a:pt x="41" y="49"/>
                    </a:cubicBezTo>
                    <a:cubicBezTo>
                      <a:pt x="41" y="18"/>
                      <a:pt x="41" y="18"/>
                      <a:pt x="41" y="18"/>
                    </a:cubicBezTo>
                    <a:cubicBezTo>
                      <a:pt x="41" y="8"/>
                      <a:pt x="33" y="0"/>
                      <a:pt x="23" y="0"/>
                    </a:cubicBezTo>
                    <a:cubicBezTo>
                      <a:pt x="18" y="0"/>
                      <a:pt x="18" y="0"/>
                      <a:pt x="18" y="0"/>
                    </a:cubicBezTo>
                    <a:cubicBezTo>
                      <a:pt x="8" y="0"/>
                      <a:pt x="0" y="8"/>
                      <a:pt x="0" y="18"/>
                    </a:cubicBezTo>
                    <a:lnTo>
                      <a:pt x="0" y="49"/>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íślíďé"/>
              <p:cNvSpPr/>
              <p:nvPr/>
            </p:nvSpPr>
            <p:spPr bwMode="auto">
              <a:xfrm>
                <a:off x="5205" y="2361"/>
                <a:ext cx="369" cy="356"/>
              </a:xfrm>
              <a:custGeom>
                <a:avLst/>
                <a:gdLst>
                  <a:gd name="T0" fmla="*/ 73 w 206"/>
                  <a:gd name="T1" fmla="*/ 2 h 199"/>
                  <a:gd name="T2" fmla="*/ 125 w 206"/>
                  <a:gd name="T3" fmla="*/ 6 h 199"/>
                  <a:gd name="T4" fmla="*/ 181 w 206"/>
                  <a:gd name="T5" fmla="*/ 75 h 199"/>
                  <a:gd name="T6" fmla="*/ 179 w 206"/>
                  <a:gd name="T7" fmla="*/ 90 h 199"/>
                  <a:gd name="T8" fmla="*/ 180 w 206"/>
                  <a:gd name="T9" fmla="*/ 90 h 199"/>
                  <a:gd name="T10" fmla="*/ 183 w 206"/>
                  <a:gd name="T11" fmla="*/ 90 h 199"/>
                  <a:gd name="T12" fmla="*/ 183 w 206"/>
                  <a:gd name="T13" fmla="*/ 90 h 199"/>
                  <a:gd name="T14" fmla="*/ 205 w 206"/>
                  <a:gd name="T15" fmla="*/ 117 h 199"/>
                  <a:gd name="T16" fmla="*/ 205 w 206"/>
                  <a:gd name="T17" fmla="*/ 118 h 199"/>
                  <a:gd name="T18" fmla="*/ 179 w 206"/>
                  <a:gd name="T19" fmla="*/ 141 h 199"/>
                  <a:gd name="T20" fmla="*/ 179 w 206"/>
                  <a:gd name="T21" fmla="*/ 141 h 199"/>
                  <a:gd name="T22" fmla="*/ 175 w 206"/>
                  <a:gd name="T23" fmla="*/ 140 h 199"/>
                  <a:gd name="T24" fmla="*/ 175 w 206"/>
                  <a:gd name="T25" fmla="*/ 140 h 199"/>
                  <a:gd name="T26" fmla="*/ 110 w 206"/>
                  <a:gd name="T27" fmla="*/ 196 h 199"/>
                  <a:gd name="T28" fmla="*/ 58 w 206"/>
                  <a:gd name="T29" fmla="*/ 192 h 199"/>
                  <a:gd name="T30" fmla="*/ 2 w 206"/>
                  <a:gd name="T31" fmla="*/ 124 h 199"/>
                  <a:gd name="T32" fmla="*/ 8 w 206"/>
                  <a:gd name="T33" fmla="*/ 61 h 199"/>
                  <a:gd name="T34" fmla="*/ 73 w 206"/>
                  <a:gd name="T35" fmla="*/ 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9">
                    <a:moveTo>
                      <a:pt x="73" y="2"/>
                    </a:moveTo>
                    <a:cubicBezTo>
                      <a:pt x="125" y="6"/>
                      <a:pt x="125" y="6"/>
                      <a:pt x="125" y="6"/>
                    </a:cubicBezTo>
                    <a:cubicBezTo>
                      <a:pt x="159" y="9"/>
                      <a:pt x="183" y="40"/>
                      <a:pt x="181" y="75"/>
                    </a:cubicBezTo>
                    <a:cubicBezTo>
                      <a:pt x="179" y="90"/>
                      <a:pt x="179" y="90"/>
                      <a:pt x="179" y="90"/>
                    </a:cubicBezTo>
                    <a:cubicBezTo>
                      <a:pt x="180" y="90"/>
                      <a:pt x="180" y="90"/>
                      <a:pt x="180" y="90"/>
                    </a:cubicBezTo>
                    <a:cubicBezTo>
                      <a:pt x="181" y="90"/>
                      <a:pt x="182" y="90"/>
                      <a:pt x="183" y="90"/>
                    </a:cubicBezTo>
                    <a:cubicBezTo>
                      <a:pt x="183" y="90"/>
                      <a:pt x="183" y="90"/>
                      <a:pt x="183" y="90"/>
                    </a:cubicBezTo>
                    <a:cubicBezTo>
                      <a:pt x="197" y="91"/>
                      <a:pt x="206" y="103"/>
                      <a:pt x="205" y="117"/>
                    </a:cubicBezTo>
                    <a:cubicBezTo>
                      <a:pt x="205" y="118"/>
                      <a:pt x="205" y="118"/>
                      <a:pt x="205" y="118"/>
                    </a:cubicBezTo>
                    <a:cubicBezTo>
                      <a:pt x="204" y="132"/>
                      <a:pt x="193" y="142"/>
                      <a:pt x="179" y="141"/>
                    </a:cubicBezTo>
                    <a:cubicBezTo>
                      <a:pt x="179" y="141"/>
                      <a:pt x="179" y="141"/>
                      <a:pt x="179" y="141"/>
                    </a:cubicBezTo>
                    <a:cubicBezTo>
                      <a:pt x="178" y="141"/>
                      <a:pt x="177" y="140"/>
                      <a:pt x="175" y="140"/>
                    </a:cubicBezTo>
                    <a:cubicBezTo>
                      <a:pt x="175" y="140"/>
                      <a:pt x="175" y="140"/>
                      <a:pt x="175" y="140"/>
                    </a:cubicBezTo>
                    <a:cubicBezTo>
                      <a:pt x="171" y="174"/>
                      <a:pt x="142" y="199"/>
                      <a:pt x="110" y="196"/>
                    </a:cubicBezTo>
                    <a:cubicBezTo>
                      <a:pt x="58" y="192"/>
                      <a:pt x="58" y="192"/>
                      <a:pt x="58" y="192"/>
                    </a:cubicBezTo>
                    <a:cubicBezTo>
                      <a:pt x="25" y="189"/>
                      <a:pt x="0" y="159"/>
                      <a:pt x="2" y="124"/>
                    </a:cubicBezTo>
                    <a:cubicBezTo>
                      <a:pt x="8" y="61"/>
                      <a:pt x="8" y="61"/>
                      <a:pt x="8" y="61"/>
                    </a:cubicBezTo>
                    <a:cubicBezTo>
                      <a:pt x="10" y="26"/>
                      <a:pt x="40" y="0"/>
                      <a:pt x="73"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îṡľiďe"/>
              <p:cNvSpPr/>
              <p:nvPr/>
            </p:nvSpPr>
            <p:spPr bwMode="auto">
              <a:xfrm>
                <a:off x="5294" y="2324"/>
                <a:ext cx="240" cy="261"/>
              </a:xfrm>
              <a:custGeom>
                <a:avLst/>
                <a:gdLst>
                  <a:gd name="T0" fmla="*/ 108 w 134"/>
                  <a:gd name="T1" fmla="*/ 130 h 146"/>
                  <a:gd name="T2" fmla="*/ 95 w 134"/>
                  <a:gd name="T3" fmla="*/ 40 h 146"/>
                  <a:gd name="T4" fmla="*/ 52 w 134"/>
                  <a:gd name="T5" fmla="*/ 26 h 146"/>
                  <a:gd name="T6" fmla="*/ 14 w 134"/>
                  <a:gd name="T7" fmla="*/ 23 h 146"/>
                  <a:gd name="T8" fmla="*/ 16 w 134"/>
                  <a:gd name="T9" fmla="*/ 1 h 146"/>
                  <a:gd name="T10" fmla="*/ 57 w 134"/>
                  <a:gd name="T11" fmla="*/ 4 h 146"/>
                  <a:gd name="T12" fmla="*/ 110 w 134"/>
                  <a:gd name="T13" fmla="*/ 25 h 146"/>
                  <a:gd name="T14" fmla="*/ 132 w 134"/>
                  <a:gd name="T15" fmla="*/ 88 h 146"/>
                  <a:gd name="T16" fmla="*/ 129 w 134"/>
                  <a:gd name="T17" fmla="*/ 131 h 146"/>
                  <a:gd name="T18" fmla="*/ 108 w 134"/>
                  <a:gd name="T19"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46">
                    <a:moveTo>
                      <a:pt x="108" y="130"/>
                    </a:moveTo>
                    <a:cubicBezTo>
                      <a:pt x="110" y="100"/>
                      <a:pt x="120" y="63"/>
                      <a:pt x="95" y="40"/>
                    </a:cubicBezTo>
                    <a:cubicBezTo>
                      <a:pt x="82" y="29"/>
                      <a:pt x="68" y="28"/>
                      <a:pt x="52" y="26"/>
                    </a:cubicBezTo>
                    <a:cubicBezTo>
                      <a:pt x="39" y="25"/>
                      <a:pt x="27" y="24"/>
                      <a:pt x="14" y="23"/>
                    </a:cubicBezTo>
                    <a:cubicBezTo>
                      <a:pt x="0" y="22"/>
                      <a:pt x="2" y="0"/>
                      <a:pt x="16" y="1"/>
                    </a:cubicBezTo>
                    <a:cubicBezTo>
                      <a:pt x="30" y="2"/>
                      <a:pt x="43" y="3"/>
                      <a:pt x="57" y="4"/>
                    </a:cubicBezTo>
                    <a:cubicBezTo>
                      <a:pt x="77" y="6"/>
                      <a:pt x="95" y="10"/>
                      <a:pt x="110" y="25"/>
                    </a:cubicBezTo>
                    <a:cubicBezTo>
                      <a:pt x="127" y="41"/>
                      <a:pt x="134" y="64"/>
                      <a:pt x="132" y="88"/>
                    </a:cubicBezTo>
                    <a:cubicBezTo>
                      <a:pt x="131" y="102"/>
                      <a:pt x="130" y="117"/>
                      <a:pt x="129" y="131"/>
                    </a:cubicBezTo>
                    <a:cubicBezTo>
                      <a:pt x="128" y="146"/>
                      <a:pt x="107" y="144"/>
                      <a:pt x="108" y="130"/>
                    </a:cubicBez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iSļíḓé"/>
              <p:cNvSpPr/>
              <p:nvPr/>
            </p:nvSpPr>
            <p:spPr bwMode="auto">
              <a:xfrm>
                <a:off x="5382" y="2508"/>
                <a:ext cx="21" cy="29"/>
              </a:xfrm>
              <a:custGeom>
                <a:avLst/>
                <a:gdLst>
                  <a:gd name="T0" fmla="*/ 1 w 12"/>
                  <a:gd name="T1" fmla="*/ 8 h 16"/>
                  <a:gd name="T2" fmla="*/ 6 w 12"/>
                  <a:gd name="T3" fmla="*/ 16 h 16"/>
                  <a:gd name="T4" fmla="*/ 12 w 12"/>
                  <a:gd name="T5" fmla="*/ 9 h 16"/>
                  <a:gd name="T6" fmla="*/ 7 w 12"/>
                  <a:gd name="T7" fmla="*/ 0 h 16"/>
                  <a:gd name="T8" fmla="*/ 1 w 12"/>
                  <a:gd name="T9" fmla="*/ 8 h 16"/>
                </a:gdLst>
                <a:ahLst/>
                <a:cxnLst>
                  <a:cxn ang="0">
                    <a:pos x="T0" y="T1"/>
                  </a:cxn>
                  <a:cxn ang="0">
                    <a:pos x="T2" y="T3"/>
                  </a:cxn>
                  <a:cxn ang="0">
                    <a:pos x="T4" y="T5"/>
                  </a:cxn>
                  <a:cxn ang="0">
                    <a:pos x="T6" y="T7"/>
                  </a:cxn>
                  <a:cxn ang="0">
                    <a:pos x="T8" y="T9"/>
                  </a:cxn>
                </a:cxnLst>
                <a:rect l="0" t="0" r="r" b="b"/>
                <a:pathLst>
                  <a:path w="12" h="16">
                    <a:moveTo>
                      <a:pt x="1" y="8"/>
                    </a:moveTo>
                    <a:cubicBezTo>
                      <a:pt x="0" y="12"/>
                      <a:pt x="2" y="16"/>
                      <a:pt x="6" y="16"/>
                    </a:cubicBezTo>
                    <a:cubicBezTo>
                      <a:pt x="9" y="16"/>
                      <a:pt x="12" y="13"/>
                      <a:pt x="12" y="9"/>
                    </a:cubicBezTo>
                    <a:cubicBezTo>
                      <a:pt x="12" y="4"/>
                      <a:pt x="10" y="0"/>
                      <a:pt x="7" y="0"/>
                    </a:cubicBezTo>
                    <a:cubicBezTo>
                      <a:pt x="4" y="0"/>
                      <a:pt x="1" y="3"/>
                      <a:pt x="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ï$ḷîḑé"/>
              <p:cNvSpPr/>
              <p:nvPr/>
            </p:nvSpPr>
            <p:spPr bwMode="auto">
              <a:xfrm>
                <a:off x="5265" y="2499"/>
                <a:ext cx="22" cy="29"/>
              </a:xfrm>
              <a:custGeom>
                <a:avLst/>
                <a:gdLst>
                  <a:gd name="T0" fmla="*/ 1 w 12"/>
                  <a:gd name="T1" fmla="*/ 7 h 16"/>
                  <a:gd name="T2" fmla="*/ 6 w 12"/>
                  <a:gd name="T3" fmla="*/ 16 h 16"/>
                  <a:gd name="T4" fmla="*/ 12 w 12"/>
                  <a:gd name="T5" fmla="*/ 8 h 16"/>
                  <a:gd name="T6" fmla="*/ 7 w 12"/>
                  <a:gd name="T7" fmla="*/ 0 h 16"/>
                  <a:gd name="T8" fmla="*/ 1 w 12"/>
                  <a:gd name="T9" fmla="*/ 7 h 16"/>
                </a:gdLst>
                <a:ahLst/>
                <a:cxnLst>
                  <a:cxn ang="0">
                    <a:pos x="T0" y="T1"/>
                  </a:cxn>
                  <a:cxn ang="0">
                    <a:pos x="T2" y="T3"/>
                  </a:cxn>
                  <a:cxn ang="0">
                    <a:pos x="T4" y="T5"/>
                  </a:cxn>
                  <a:cxn ang="0">
                    <a:pos x="T6" y="T7"/>
                  </a:cxn>
                  <a:cxn ang="0">
                    <a:pos x="T8" y="T9"/>
                  </a:cxn>
                </a:cxnLst>
                <a:rect l="0" t="0" r="r" b="b"/>
                <a:pathLst>
                  <a:path w="12" h="16">
                    <a:moveTo>
                      <a:pt x="1" y="7"/>
                    </a:moveTo>
                    <a:cubicBezTo>
                      <a:pt x="0" y="12"/>
                      <a:pt x="2" y="16"/>
                      <a:pt x="6" y="16"/>
                    </a:cubicBezTo>
                    <a:cubicBezTo>
                      <a:pt x="9" y="16"/>
                      <a:pt x="12" y="13"/>
                      <a:pt x="12" y="8"/>
                    </a:cubicBezTo>
                    <a:cubicBezTo>
                      <a:pt x="12" y="4"/>
                      <a:pt x="10" y="0"/>
                      <a:pt x="7" y="0"/>
                    </a:cubicBezTo>
                    <a:cubicBezTo>
                      <a:pt x="4" y="0"/>
                      <a:pt x="1" y="3"/>
                      <a:pt x="1" y="7"/>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îsḷiḍê"/>
              <p:cNvSpPr/>
              <p:nvPr/>
            </p:nvSpPr>
            <p:spPr bwMode="auto">
              <a:xfrm>
                <a:off x="5253" y="2461"/>
                <a:ext cx="57" cy="29"/>
              </a:xfrm>
              <a:custGeom>
                <a:avLst/>
                <a:gdLst>
                  <a:gd name="T0" fmla="*/ 5 w 32"/>
                  <a:gd name="T1" fmla="*/ 13 h 16"/>
                  <a:gd name="T2" fmla="*/ 26 w 32"/>
                  <a:gd name="T3" fmla="*/ 14 h 16"/>
                  <a:gd name="T4" fmla="*/ 30 w 32"/>
                  <a:gd name="T5" fmla="*/ 11 h 16"/>
                  <a:gd name="T6" fmla="*/ 2 w 32"/>
                  <a:gd name="T7" fmla="*/ 9 h 16"/>
                  <a:gd name="T8" fmla="*/ 5 w 32"/>
                  <a:gd name="T9" fmla="*/ 13 h 16"/>
                </a:gdLst>
                <a:ahLst/>
                <a:cxnLst>
                  <a:cxn ang="0">
                    <a:pos x="T0" y="T1"/>
                  </a:cxn>
                  <a:cxn ang="0">
                    <a:pos x="T2" y="T3"/>
                  </a:cxn>
                  <a:cxn ang="0">
                    <a:pos x="T4" y="T5"/>
                  </a:cxn>
                  <a:cxn ang="0">
                    <a:pos x="T6" y="T7"/>
                  </a:cxn>
                  <a:cxn ang="0">
                    <a:pos x="T8" y="T9"/>
                  </a:cxn>
                </a:cxnLst>
                <a:rect l="0" t="0" r="r" b="b"/>
                <a:pathLst>
                  <a:path w="32" h="16">
                    <a:moveTo>
                      <a:pt x="5" y="13"/>
                    </a:moveTo>
                    <a:cubicBezTo>
                      <a:pt x="11" y="5"/>
                      <a:pt x="21" y="5"/>
                      <a:pt x="26" y="14"/>
                    </a:cubicBezTo>
                    <a:cubicBezTo>
                      <a:pt x="28" y="16"/>
                      <a:pt x="32" y="14"/>
                      <a:pt x="30" y="11"/>
                    </a:cubicBezTo>
                    <a:cubicBezTo>
                      <a:pt x="23" y="0"/>
                      <a:pt x="10" y="0"/>
                      <a:pt x="2" y="9"/>
                    </a:cubicBezTo>
                    <a:cubicBezTo>
                      <a:pt x="0" y="12"/>
                      <a:pt x="3" y="15"/>
                      <a:pt x="5"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2" name="íṩlïḓê"/>
              <p:cNvSpPr/>
              <p:nvPr/>
            </p:nvSpPr>
            <p:spPr bwMode="auto">
              <a:xfrm>
                <a:off x="5369" y="2469"/>
                <a:ext cx="58" cy="32"/>
              </a:xfrm>
              <a:custGeom>
                <a:avLst/>
                <a:gdLst>
                  <a:gd name="T0" fmla="*/ 30 w 32"/>
                  <a:gd name="T1" fmla="*/ 13 h 18"/>
                  <a:gd name="T2" fmla="*/ 2 w 32"/>
                  <a:gd name="T3" fmla="*/ 10 h 18"/>
                  <a:gd name="T4" fmla="*/ 5 w 32"/>
                  <a:gd name="T5" fmla="*/ 13 h 18"/>
                  <a:gd name="T6" fmla="*/ 26 w 32"/>
                  <a:gd name="T7" fmla="*/ 15 h 18"/>
                  <a:gd name="T8" fmla="*/ 30 w 32"/>
                  <a:gd name="T9" fmla="*/ 13 h 18"/>
                </a:gdLst>
                <a:ahLst/>
                <a:cxnLst>
                  <a:cxn ang="0">
                    <a:pos x="T0" y="T1"/>
                  </a:cxn>
                  <a:cxn ang="0">
                    <a:pos x="T2" y="T3"/>
                  </a:cxn>
                  <a:cxn ang="0">
                    <a:pos x="T4" y="T5"/>
                  </a:cxn>
                  <a:cxn ang="0">
                    <a:pos x="T6" y="T7"/>
                  </a:cxn>
                  <a:cxn ang="0">
                    <a:pos x="T8" y="T9"/>
                  </a:cxn>
                </a:cxnLst>
                <a:rect l="0" t="0" r="r" b="b"/>
                <a:pathLst>
                  <a:path w="32" h="18">
                    <a:moveTo>
                      <a:pt x="30" y="13"/>
                    </a:moveTo>
                    <a:cubicBezTo>
                      <a:pt x="23" y="3"/>
                      <a:pt x="10" y="0"/>
                      <a:pt x="2" y="10"/>
                    </a:cubicBezTo>
                    <a:cubicBezTo>
                      <a:pt x="0" y="12"/>
                      <a:pt x="3" y="16"/>
                      <a:pt x="5" y="13"/>
                    </a:cubicBezTo>
                    <a:cubicBezTo>
                      <a:pt x="12" y="6"/>
                      <a:pt x="21" y="7"/>
                      <a:pt x="26" y="15"/>
                    </a:cubicBezTo>
                    <a:cubicBezTo>
                      <a:pt x="28" y="18"/>
                      <a:pt x="32" y="16"/>
                      <a:pt x="30"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îŝļîḑê"/>
              <p:cNvSpPr/>
              <p:nvPr/>
            </p:nvSpPr>
            <p:spPr bwMode="auto">
              <a:xfrm>
                <a:off x="5222" y="2313"/>
                <a:ext cx="312" cy="206"/>
              </a:xfrm>
              <a:custGeom>
                <a:avLst/>
                <a:gdLst>
                  <a:gd name="T0" fmla="*/ 67 w 174"/>
                  <a:gd name="T1" fmla="*/ 50 h 115"/>
                  <a:gd name="T2" fmla="*/ 154 w 174"/>
                  <a:gd name="T3" fmla="*/ 115 h 115"/>
                  <a:gd name="T4" fmla="*/ 117 w 174"/>
                  <a:gd name="T5" fmla="*/ 13 h 115"/>
                  <a:gd name="T6" fmla="*/ 67 w 174"/>
                  <a:gd name="T7" fmla="*/ 50 h 115"/>
                </a:gdLst>
                <a:ahLst/>
                <a:cxnLst>
                  <a:cxn ang="0">
                    <a:pos x="T0" y="T1"/>
                  </a:cxn>
                  <a:cxn ang="0">
                    <a:pos x="T2" y="T3"/>
                  </a:cxn>
                  <a:cxn ang="0">
                    <a:pos x="T4" y="T5"/>
                  </a:cxn>
                  <a:cxn ang="0">
                    <a:pos x="T6" y="T7"/>
                  </a:cxn>
                </a:cxnLst>
                <a:rect l="0" t="0" r="r" b="b"/>
                <a:pathLst>
                  <a:path w="174" h="115">
                    <a:moveTo>
                      <a:pt x="67" y="50"/>
                    </a:moveTo>
                    <a:cubicBezTo>
                      <a:pt x="134" y="56"/>
                      <a:pt x="159" y="54"/>
                      <a:pt x="154" y="115"/>
                    </a:cubicBezTo>
                    <a:cubicBezTo>
                      <a:pt x="154" y="115"/>
                      <a:pt x="174" y="26"/>
                      <a:pt x="117" y="13"/>
                    </a:cubicBezTo>
                    <a:cubicBezTo>
                      <a:pt x="59" y="0"/>
                      <a:pt x="0" y="45"/>
                      <a:pt x="67" y="50"/>
                    </a:cubicBez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î$ļïḑè"/>
              <p:cNvSpPr/>
              <p:nvPr/>
            </p:nvSpPr>
            <p:spPr bwMode="auto">
              <a:xfrm>
                <a:off x="5267" y="2592"/>
                <a:ext cx="111" cy="63"/>
              </a:xfrm>
              <a:custGeom>
                <a:avLst/>
                <a:gdLst>
                  <a:gd name="T0" fmla="*/ 62 w 62"/>
                  <a:gd name="T1" fmla="*/ 5 h 35"/>
                  <a:gd name="T2" fmla="*/ 29 w 62"/>
                  <a:gd name="T3" fmla="*/ 33 h 35"/>
                  <a:gd name="T4" fmla="*/ 1 w 62"/>
                  <a:gd name="T5" fmla="*/ 0 h 35"/>
                  <a:gd name="T6" fmla="*/ 62 w 62"/>
                  <a:gd name="T7" fmla="*/ 5 h 35"/>
                </a:gdLst>
                <a:ahLst/>
                <a:cxnLst>
                  <a:cxn ang="0">
                    <a:pos x="T0" y="T1"/>
                  </a:cxn>
                  <a:cxn ang="0">
                    <a:pos x="T2" y="T3"/>
                  </a:cxn>
                  <a:cxn ang="0">
                    <a:pos x="T4" y="T5"/>
                  </a:cxn>
                  <a:cxn ang="0">
                    <a:pos x="T6" y="T7"/>
                  </a:cxn>
                </a:cxnLst>
                <a:rect l="0" t="0" r="r" b="b"/>
                <a:pathLst>
                  <a:path w="62" h="35">
                    <a:moveTo>
                      <a:pt x="62" y="5"/>
                    </a:moveTo>
                    <a:cubicBezTo>
                      <a:pt x="61" y="22"/>
                      <a:pt x="46" y="35"/>
                      <a:pt x="29" y="33"/>
                    </a:cubicBezTo>
                    <a:cubicBezTo>
                      <a:pt x="12" y="32"/>
                      <a:pt x="0" y="17"/>
                      <a:pt x="1" y="0"/>
                    </a:cubicBezTo>
                    <a:lnTo>
                      <a:pt x="6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5" name="íṣľídé"/>
              <p:cNvSpPr/>
              <p:nvPr/>
            </p:nvSpPr>
            <p:spPr bwMode="auto">
              <a:xfrm>
                <a:off x="4669"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iṧḷîďé"/>
              <p:cNvSpPr/>
              <p:nvPr/>
            </p:nvSpPr>
            <p:spPr bwMode="auto">
              <a:xfrm>
                <a:off x="4470"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ïṥḻîḑé"/>
              <p:cNvSpPr/>
              <p:nvPr/>
            </p:nvSpPr>
            <p:spPr bwMode="auto">
              <a:xfrm>
                <a:off x="4488" y="4214"/>
                <a:ext cx="186" cy="108"/>
              </a:xfrm>
              <a:custGeom>
                <a:avLst/>
                <a:gdLst>
                  <a:gd name="T0" fmla="*/ 0 w 104"/>
                  <a:gd name="T1" fmla="*/ 47 h 60"/>
                  <a:gd name="T2" fmla="*/ 27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2 w 104"/>
                  <a:gd name="T19" fmla="*/ 60 h 60"/>
                  <a:gd name="T20" fmla="*/ 48 w 104"/>
                  <a:gd name="T21" fmla="*/ 60 h 60"/>
                  <a:gd name="T22" fmla="*/ 37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2" y="19"/>
                      <a:pt x="27"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3" y="55"/>
                      <a:pt x="98" y="60"/>
                      <a:pt x="92" y="60"/>
                    </a:cubicBezTo>
                    <a:cubicBezTo>
                      <a:pt x="48" y="60"/>
                      <a:pt x="48" y="60"/>
                      <a:pt x="48" y="60"/>
                    </a:cubicBezTo>
                    <a:cubicBezTo>
                      <a:pt x="42" y="60"/>
                      <a:pt x="37" y="55"/>
                      <a:pt x="37" y="49"/>
                    </a:cubicBezTo>
                    <a:cubicBezTo>
                      <a:pt x="0" y="49"/>
                      <a:pt x="0" y="49"/>
                      <a:pt x="0" y="49"/>
                    </a:cubicBezTo>
                    <a:lnTo>
                      <a:pt x="0" y="4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8" name="ï$ľîḓe"/>
              <p:cNvSpPr/>
              <p:nvPr/>
            </p:nvSpPr>
            <p:spPr bwMode="auto">
              <a:xfrm>
                <a:off x="4685" y="4214"/>
                <a:ext cx="186" cy="108"/>
              </a:xfrm>
              <a:custGeom>
                <a:avLst/>
                <a:gdLst>
                  <a:gd name="T0" fmla="*/ 0 w 104"/>
                  <a:gd name="T1" fmla="*/ 47 h 60"/>
                  <a:gd name="T2" fmla="*/ 28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3 w 104"/>
                  <a:gd name="T19" fmla="*/ 60 h 60"/>
                  <a:gd name="T20" fmla="*/ 48 w 104"/>
                  <a:gd name="T21" fmla="*/ 60 h 60"/>
                  <a:gd name="T22" fmla="*/ 38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3" y="19"/>
                      <a:pt x="28"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4" y="55"/>
                      <a:pt x="99" y="60"/>
                      <a:pt x="93" y="60"/>
                    </a:cubicBezTo>
                    <a:cubicBezTo>
                      <a:pt x="48" y="60"/>
                      <a:pt x="48" y="60"/>
                      <a:pt x="48" y="60"/>
                    </a:cubicBezTo>
                    <a:cubicBezTo>
                      <a:pt x="42" y="60"/>
                      <a:pt x="38" y="55"/>
                      <a:pt x="38" y="49"/>
                    </a:cubicBezTo>
                    <a:cubicBezTo>
                      <a:pt x="0" y="49"/>
                      <a:pt x="0" y="49"/>
                      <a:pt x="0" y="49"/>
                    </a:cubicBezTo>
                    <a:lnTo>
                      <a:pt x="0" y="4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9" name="i$ļïdè"/>
              <p:cNvSpPr/>
              <p:nvPr/>
            </p:nvSpPr>
            <p:spPr bwMode="auto">
              <a:xfrm>
                <a:off x="4470"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0" name="ïṧļíḓê"/>
              <p:cNvSpPr/>
              <p:nvPr/>
            </p:nvSpPr>
            <p:spPr bwMode="auto">
              <a:xfrm>
                <a:off x="4669"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1" name="ísľïďê"/>
              <p:cNvSpPr/>
              <p:nvPr/>
            </p:nvSpPr>
            <p:spPr bwMode="auto">
              <a:xfrm>
                <a:off x="4669"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2" name="íşḻïḑe"/>
              <p:cNvSpPr/>
              <p:nvPr/>
            </p:nvSpPr>
            <p:spPr bwMode="auto">
              <a:xfrm>
                <a:off x="4470"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3" name="ïSļidè"/>
              <p:cNvSpPr/>
              <p:nvPr/>
            </p:nvSpPr>
            <p:spPr bwMode="auto">
              <a:xfrm>
                <a:off x="4488" y="4214"/>
                <a:ext cx="186" cy="108"/>
              </a:xfrm>
              <a:custGeom>
                <a:avLst/>
                <a:gdLst>
                  <a:gd name="T0" fmla="*/ 0 w 104"/>
                  <a:gd name="T1" fmla="*/ 47 h 60"/>
                  <a:gd name="T2" fmla="*/ 27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2 w 104"/>
                  <a:gd name="T19" fmla="*/ 60 h 60"/>
                  <a:gd name="T20" fmla="*/ 48 w 104"/>
                  <a:gd name="T21" fmla="*/ 60 h 60"/>
                  <a:gd name="T22" fmla="*/ 37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2" y="19"/>
                      <a:pt x="27"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3" y="55"/>
                      <a:pt x="98" y="60"/>
                      <a:pt x="92" y="60"/>
                    </a:cubicBezTo>
                    <a:cubicBezTo>
                      <a:pt x="48" y="60"/>
                      <a:pt x="48" y="60"/>
                      <a:pt x="48" y="60"/>
                    </a:cubicBezTo>
                    <a:cubicBezTo>
                      <a:pt x="42" y="60"/>
                      <a:pt x="37" y="55"/>
                      <a:pt x="37" y="49"/>
                    </a:cubicBezTo>
                    <a:cubicBezTo>
                      <a:pt x="0" y="49"/>
                      <a:pt x="0" y="49"/>
                      <a:pt x="0" y="49"/>
                    </a:cubicBezTo>
                    <a:lnTo>
                      <a:pt x="0" y="47"/>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4" name="ïŝḻíḋê"/>
              <p:cNvSpPr/>
              <p:nvPr/>
            </p:nvSpPr>
            <p:spPr bwMode="auto">
              <a:xfrm>
                <a:off x="4685" y="4214"/>
                <a:ext cx="186" cy="108"/>
              </a:xfrm>
              <a:custGeom>
                <a:avLst/>
                <a:gdLst>
                  <a:gd name="T0" fmla="*/ 0 w 104"/>
                  <a:gd name="T1" fmla="*/ 47 h 60"/>
                  <a:gd name="T2" fmla="*/ 28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3 w 104"/>
                  <a:gd name="T19" fmla="*/ 60 h 60"/>
                  <a:gd name="T20" fmla="*/ 48 w 104"/>
                  <a:gd name="T21" fmla="*/ 60 h 60"/>
                  <a:gd name="T22" fmla="*/ 38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3" y="19"/>
                      <a:pt x="28"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4" y="55"/>
                      <a:pt x="99" y="60"/>
                      <a:pt x="93" y="60"/>
                    </a:cubicBezTo>
                    <a:cubicBezTo>
                      <a:pt x="48" y="60"/>
                      <a:pt x="48" y="60"/>
                      <a:pt x="48" y="60"/>
                    </a:cubicBezTo>
                    <a:cubicBezTo>
                      <a:pt x="42" y="60"/>
                      <a:pt x="38" y="55"/>
                      <a:pt x="38" y="49"/>
                    </a:cubicBezTo>
                    <a:cubicBezTo>
                      <a:pt x="0" y="49"/>
                      <a:pt x="0" y="49"/>
                      <a:pt x="0" y="49"/>
                    </a:cubicBezTo>
                    <a:lnTo>
                      <a:pt x="0" y="47"/>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5" name="ï$ḷíḓe"/>
              <p:cNvSpPr/>
              <p:nvPr/>
            </p:nvSpPr>
            <p:spPr bwMode="auto">
              <a:xfrm>
                <a:off x="4470"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6" name="iṥḷidé"/>
              <p:cNvSpPr/>
              <p:nvPr/>
            </p:nvSpPr>
            <p:spPr bwMode="auto">
              <a:xfrm>
                <a:off x="4669"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7" name="işľíḋê"/>
              <p:cNvSpPr/>
              <p:nvPr/>
            </p:nvSpPr>
            <p:spPr bwMode="auto">
              <a:xfrm>
                <a:off x="4547" y="3613"/>
                <a:ext cx="335" cy="625"/>
              </a:xfrm>
              <a:custGeom>
                <a:avLst/>
                <a:gdLst>
                  <a:gd name="T0" fmla="*/ 101 w 187"/>
                  <a:gd name="T1" fmla="*/ 340 h 349"/>
                  <a:gd name="T2" fmla="*/ 101 w 187"/>
                  <a:gd name="T3" fmla="*/ 61 h 349"/>
                  <a:gd name="T4" fmla="*/ 87 w 187"/>
                  <a:gd name="T5" fmla="*/ 61 h 349"/>
                  <a:gd name="T6" fmla="*/ 86 w 187"/>
                  <a:gd name="T7" fmla="*/ 340 h 349"/>
                  <a:gd name="T8" fmla="*/ 83 w 187"/>
                  <a:gd name="T9" fmla="*/ 341 h 349"/>
                  <a:gd name="T10" fmla="*/ 0 w 187"/>
                  <a:gd name="T11" fmla="*/ 339 h 349"/>
                  <a:gd name="T12" fmla="*/ 0 w 187"/>
                  <a:gd name="T13" fmla="*/ 339 h 349"/>
                  <a:gd name="T14" fmla="*/ 1 w 187"/>
                  <a:gd name="T15" fmla="*/ 0 h 349"/>
                  <a:gd name="T16" fmla="*/ 187 w 187"/>
                  <a:gd name="T17" fmla="*/ 0 h 349"/>
                  <a:gd name="T18" fmla="*/ 187 w 187"/>
                  <a:gd name="T19" fmla="*/ 339 h 349"/>
                  <a:gd name="T20" fmla="*/ 185 w 187"/>
                  <a:gd name="T21" fmla="*/ 340 h 349"/>
                  <a:gd name="T22" fmla="*/ 102 w 187"/>
                  <a:gd name="T23" fmla="*/ 340 h 349"/>
                  <a:gd name="T24" fmla="*/ 101 w 187"/>
                  <a:gd name="T25" fmla="*/ 34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49">
                    <a:moveTo>
                      <a:pt x="101" y="340"/>
                    </a:moveTo>
                    <a:cubicBezTo>
                      <a:pt x="101" y="61"/>
                      <a:pt x="101" y="61"/>
                      <a:pt x="101" y="61"/>
                    </a:cubicBezTo>
                    <a:cubicBezTo>
                      <a:pt x="87" y="61"/>
                      <a:pt x="87" y="61"/>
                      <a:pt x="87" y="61"/>
                    </a:cubicBezTo>
                    <a:cubicBezTo>
                      <a:pt x="86" y="340"/>
                      <a:pt x="86" y="340"/>
                      <a:pt x="86" y="340"/>
                    </a:cubicBezTo>
                    <a:cubicBezTo>
                      <a:pt x="83" y="341"/>
                      <a:pt x="83" y="341"/>
                      <a:pt x="83" y="341"/>
                    </a:cubicBezTo>
                    <a:cubicBezTo>
                      <a:pt x="56" y="349"/>
                      <a:pt x="27" y="348"/>
                      <a:pt x="0" y="339"/>
                    </a:cubicBezTo>
                    <a:cubicBezTo>
                      <a:pt x="0" y="339"/>
                      <a:pt x="0" y="339"/>
                      <a:pt x="0" y="339"/>
                    </a:cubicBezTo>
                    <a:cubicBezTo>
                      <a:pt x="1" y="0"/>
                      <a:pt x="1" y="0"/>
                      <a:pt x="1" y="0"/>
                    </a:cubicBezTo>
                    <a:cubicBezTo>
                      <a:pt x="187" y="0"/>
                      <a:pt x="187" y="0"/>
                      <a:pt x="187" y="0"/>
                    </a:cubicBezTo>
                    <a:cubicBezTo>
                      <a:pt x="187" y="339"/>
                      <a:pt x="187" y="339"/>
                      <a:pt x="187" y="339"/>
                    </a:cubicBezTo>
                    <a:cubicBezTo>
                      <a:pt x="185" y="340"/>
                      <a:pt x="185" y="340"/>
                      <a:pt x="185" y="340"/>
                    </a:cubicBezTo>
                    <a:cubicBezTo>
                      <a:pt x="158" y="349"/>
                      <a:pt x="129" y="349"/>
                      <a:pt x="102" y="340"/>
                    </a:cubicBezTo>
                    <a:lnTo>
                      <a:pt x="101" y="34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7" name="i$ļîde"/>
            <p:cNvSpPr/>
            <p:nvPr/>
          </p:nvSpPr>
          <p:spPr bwMode="auto">
            <a:xfrm>
              <a:off x="6906560" y="5362083"/>
              <a:ext cx="386978" cy="160369"/>
            </a:xfrm>
            <a:custGeom>
              <a:avLst/>
              <a:gdLst>
                <a:gd name="T0" fmla="*/ 333 w 333"/>
                <a:gd name="T1" fmla="*/ 0 h 138"/>
                <a:gd name="T2" fmla="*/ 0 w 333"/>
                <a:gd name="T3" fmla="*/ 0 h 138"/>
                <a:gd name="T4" fmla="*/ 2 w 333"/>
                <a:gd name="T5" fmla="*/ 138 h 138"/>
                <a:gd name="T6" fmla="*/ 154 w 333"/>
                <a:gd name="T7" fmla="*/ 138 h 138"/>
                <a:gd name="T8" fmla="*/ 154 w 333"/>
                <a:gd name="T9" fmla="*/ 108 h 138"/>
                <a:gd name="T10" fmla="*/ 179 w 333"/>
                <a:gd name="T11" fmla="*/ 108 h 138"/>
                <a:gd name="T12" fmla="*/ 179 w 333"/>
                <a:gd name="T13" fmla="*/ 138 h 138"/>
                <a:gd name="T14" fmla="*/ 331 w 333"/>
                <a:gd name="T15" fmla="*/ 138 h 138"/>
                <a:gd name="T16" fmla="*/ 333 w 333"/>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138">
                  <a:moveTo>
                    <a:pt x="333" y="0"/>
                  </a:moveTo>
                  <a:lnTo>
                    <a:pt x="0" y="0"/>
                  </a:lnTo>
                  <a:lnTo>
                    <a:pt x="2" y="138"/>
                  </a:lnTo>
                  <a:lnTo>
                    <a:pt x="154" y="138"/>
                  </a:lnTo>
                  <a:lnTo>
                    <a:pt x="154" y="108"/>
                  </a:lnTo>
                  <a:lnTo>
                    <a:pt x="179" y="108"/>
                  </a:lnTo>
                  <a:lnTo>
                    <a:pt x="179" y="138"/>
                  </a:lnTo>
                  <a:lnTo>
                    <a:pt x="331" y="138"/>
                  </a:lnTo>
                  <a:lnTo>
                    <a:pt x="333"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šḷíḍe"/>
            <p:cNvSpPr/>
            <p:nvPr/>
          </p:nvSpPr>
          <p:spPr bwMode="auto">
            <a:xfrm>
              <a:off x="6638117" y="4555589"/>
              <a:ext cx="197556" cy="187097"/>
            </a:xfrm>
            <a:custGeom>
              <a:avLst/>
              <a:gdLst>
                <a:gd name="T0" fmla="*/ 63 w 95"/>
                <a:gd name="T1" fmla="*/ 82 h 90"/>
                <a:gd name="T2" fmla="*/ 15 w 95"/>
                <a:gd name="T3" fmla="*/ 25 h 90"/>
                <a:gd name="T4" fmla="*/ 14 w 95"/>
                <a:gd name="T5" fmla="*/ 2 h 90"/>
                <a:gd name="T6" fmla="*/ 53 w 95"/>
                <a:gd name="T7" fmla="*/ 42 h 90"/>
                <a:gd name="T8" fmla="*/ 43 w 95"/>
                <a:gd name="T9" fmla="*/ 22 h 90"/>
                <a:gd name="T10" fmla="*/ 65 w 95"/>
                <a:gd name="T11" fmla="*/ 36 h 90"/>
                <a:gd name="T12" fmla="*/ 84 w 95"/>
                <a:gd name="T13" fmla="*/ 55 h 90"/>
                <a:gd name="T14" fmla="*/ 63 w 95"/>
                <a:gd name="T15" fmla="*/ 8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0">
                  <a:moveTo>
                    <a:pt x="63" y="82"/>
                  </a:moveTo>
                  <a:cubicBezTo>
                    <a:pt x="45" y="74"/>
                    <a:pt x="20" y="57"/>
                    <a:pt x="15" y="25"/>
                  </a:cubicBezTo>
                  <a:cubicBezTo>
                    <a:pt x="15" y="25"/>
                    <a:pt x="0" y="0"/>
                    <a:pt x="14" y="2"/>
                  </a:cubicBezTo>
                  <a:cubicBezTo>
                    <a:pt x="29" y="3"/>
                    <a:pt x="32" y="30"/>
                    <a:pt x="53" y="42"/>
                  </a:cubicBezTo>
                  <a:cubicBezTo>
                    <a:pt x="53" y="42"/>
                    <a:pt x="41" y="33"/>
                    <a:pt x="43" y="22"/>
                  </a:cubicBezTo>
                  <a:cubicBezTo>
                    <a:pt x="45" y="11"/>
                    <a:pt x="54" y="21"/>
                    <a:pt x="65" y="36"/>
                  </a:cubicBezTo>
                  <a:cubicBezTo>
                    <a:pt x="69" y="43"/>
                    <a:pt x="78" y="48"/>
                    <a:pt x="84" y="55"/>
                  </a:cubicBezTo>
                  <a:cubicBezTo>
                    <a:pt x="95" y="70"/>
                    <a:pt x="79" y="90"/>
                    <a:pt x="63" y="82"/>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ïSḷîďé"/>
            <p:cNvSpPr/>
            <p:nvPr/>
          </p:nvSpPr>
          <p:spPr bwMode="auto">
            <a:xfrm>
              <a:off x="6704356" y="4689231"/>
              <a:ext cx="128993" cy="76698"/>
            </a:xfrm>
            <a:custGeom>
              <a:avLst/>
              <a:gdLst>
                <a:gd name="T0" fmla="*/ 0 w 62"/>
                <a:gd name="T1" fmla="*/ 27 h 37"/>
                <a:gd name="T2" fmla="*/ 1 w 62"/>
                <a:gd name="T3" fmla="*/ 27 h 37"/>
                <a:gd name="T4" fmla="*/ 57 w 62"/>
                <a:gd name="T5" fmla="*/ 37 h 37"/>
                <a:gd name="T6" fmla="*/ 58 w 62"/>
                <a:gd name="T7" fmla="*/ 37 h 37"/>
                <a:gd name="T8" fmla="*/ 62 w 62"/>
                <a:gd name="T9" fmla="*/ 16 h 37"/>
                <a:gd name="T10" fmla="*/ 61 w 62"/>
                <a:gd name="T11" fmla="*/ 15 h 37"/>
                <a:gd name="T12" fmla="*/ 4 w 62"/>
                <a:gd name="T13" fmla="*/ 6 h 37"/>
                <a:gd name="T14" fmla="*/ 4 w 62"/>
                <a:gd name="T15" fmla="*/ 6 h 37"/>
                <a:gd name="T16" fmla="*/ 0 w 62"/>
                <a:gd name="T1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0" y="27"/>
                  </a:moveTo>
                  <a:cubicBezTo>
                    <a:pt x="1" y="27"/>
                    <a:pt x="1" y="27"/>
                    <a:pt x="1" y="27"/>
                  </a:cubicBezTo>
                  <a:cubicBezTo>
                    <a:pt x="21" y="22"/>
                    <a:pt x="41" y="25"/>
                    <a:pt x="57" y="37"/>
                  </a:cubicBezTo>
                  <a:cubicBezTo>
                    <a:pt x="58" y="37"/>
                    <a:pt x="58" y="37"/>
                    <a:pt x="58" y="37"/>
                  </a:cubicBezTo>
                  <a:cubicBezTo>
                    <a:pt x="62" y="16"/>
                    <a:pt x="62" y="16"/>
                    <a:pt x="62" y="16"/>
                  </a:cubicBezTo>
                  <a:cubicBezTo>
                    <a:pt x="61" y="15"/>
                    <a:pt x="61" y="15"/>
                    <a:pt x="61" y="15"/>
                  </a:cubicBezTo>
                  <a:cubicBezTo>
                    <a:pt x="44" y="4"/>
                    <a:pt x="24" y="0"/>
                    <a:pt x="4" y="6"/>
                  </a:cubicBezTo>
                  <a:cubicBezTo>
                    <a:pt x="4" y="6"/>
                    <a:pt x="4" y="6"/>
                    <a:pt x="4" y="6"/>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šlïḓe"/>
            <p:cNvSpPr/>
            <p:nvPr/>
          </p:nvSpPr>
          <p:spPr bwMode="auto">
            <a:xfrm>
              <a:off x="6864725" y="4299929"/>
              <a:ext cx="481107" cy="460189"/>
            </a:xfrm>
            <a:custGeom>
              <a:avLst/>
              <a:gdLst>
                <a:gd name="T0" fmla="*/ 80 w 231"/>
                <a:gd name="T1" fmla="*/ 3 h 221"/>
                <a:gd name="T2" fmla="*/ 138 w 231"/>
                <a:gd name="T3" fmla="*/ 6 h 221"/>
                <a:gd name="T4" fmla="*/ 201 w 231"/>
                <a:gd name="T5" fmla="*/ 82 h 221"/>
                <a:gd name="T6" fmla="*/ 200 w 231"/>
                <a:gd name="T7" fmla="*/ 99 h 221"/>
                <a:gd name="T8" fmla="*/ 200 w 231"/>
                <a:gd name="T9" fmla="*/ 99 h 221"/>
                <a:gd name="T10" fmla="*/ 204 w 231"/>
                <a:gd name="T11" fmla="*/ 99 h 221"/>
                <a:gd name="T12" fmla="*/ 205 w 231"/>
                <a:gd name="T13" fmla="*/ 99 h 221"/>
                <a:gd name="T14" fmla="*/ 230 w 231"/>
                <a:gd name="T15" fmla="*/ 129 h 221"/>
                <a:gd name="T16" fmla="*/ 230 w 231"/>
                <a:gd name="T17" fmla="*/ 129 h 221"/>
                <a:gd name="T18" fmla="*/ 201 w 231"/>
                <a:gd name="T19" fmla="*/ 156 h 221"/>
                <a:gd name="T20" fmla="*/ 200 w 231"/>
                <a:gd name="T21" fmla="*/ 156 h 221"/>
                <a:gd name="T22" fmla="*/ 197 w 231"/>
                <a:gd name="T23" fmla="*/ 155 h 221"/>
                <a:gd name="T24" fmla="*/ 196 w 231"/>
                <a:gd name="T25" fmla="*/ 155 h 221"/>
                <a:gd name="T26" fmla="*/ 124 w 231"/>
                <a:gd name="T27" fmla="*/ 219 h 221"/>
                <a:gd name="T28" fmla="*/ 66 w 231"/>
                <a:gd name="T29" fmla="*/ 215 h 221"/>
                <a:gd name="T30" fmla="*/ 3 w 231"/>
                <a:gd name="T31" fmla="*/ 139 h 221"/>
                <a:gd name="T32" fmla="*/ 7 w 231"/>
                <a:gd name="T33" fmla="*/ 69 h 221"/>
                <a:gd name="T34" fmla="*/ 80 w 231"/>
                <a:gd name="T35"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221">
                  <a:moveTo>
                    <a:pt x="80" y="3"/>
                  </a:moveTo>
                  <a:cubicBezTo>
                    <a:pt x="138" y="6"/>
                    <a:pt x="138" y="6"/>
                    <a:pt x="138" y="6"/>
                  </a:cubicBezTo>
                  <a:cubicBezTo>
                    <a:pt x="175" y="9"/>
                    <a:pt x="204" y="43"/>
                    <a:pt x="201" y="82"/>
                  </a:cubicBezTo>
                  <a:cubicBezTo>
                    <a:pt x="200" y="99"/>
                    <a:pt x="200" y="99"/>
                    <a:pt x="200" y="99"/>
                  </a:cubicBezTo>
                  <a:cubicBezTo>
                    <a:pt x="200" y="99"/>
                    <a:pt x="200" y="99"/>
                    <a:pt x="200" y="99"/>
                  </a:cubicBezTo>
                  <a:cubicBezTo>
                    <a:pt x="202" y="99"/>
                    <a:pt x="203" y="99"/>
                    <a:pt x="204" y="99"/>
                  </a:cubicBezTo>
                  <a:cubicBezTo>
                    <a:pt x="205" y="99"/>
                    <a:pt x="205" y="99"/>
                    <a:pt x="205" y="99"/>
                  </a:cubicBezTo>
                  <a:cubicBezTo>
                    <a:pt x="219" y="100"/>
                    <a:pt x="231" y="113"/>
                    <a:pt x="230" y="129"/>
                  </a:cubicBezTo>
                  <a:cubicBezTo>
                    <a:pt x="230" y="129"/>
                    <a:pt x="230" y="129"/>
                    <a:pt x="230" y="129"/>
                  </a:cubicBezTo>
                  <a:cubicBezTo>
                    <a:pt x="229" y="145"/>
                    <a:pt x="216" y="157"/>
                    <a:pt x="201" y="156"/>
                  </a:cubicBezTo>
                  <a:cubicBezTo>
                    <a:pt x="200" y="156"/>
                    <a:pt x="200" y="156"/>
                    <a:pt x="200" y="156"/>
                  </a:cubicBezTo>
                  <a:cubicBezTo>
                    <a:pt x="199" y="156"/>
                    <a:pt x="198" y="155"/>
                    <a:pt x="197" y="155"/>
                  </a:cubicBezTo>
                  <a:cubicBezTo>
                    <a:pt x="196" y="155"/>
                    <a:pt x="196" y="155"/>
                    <a:pt x="196" y="155"/>
                  </a:cubicBezTo>
                  <a:cubicBezTo>
                    <a:pt x="192" y="193"/>
                    <a:pt x="161" y="221"/>
                    <a:pt x="124" y="219"/>
                  </a:cubicBezTo>
                  <a:cubicBezTo>
                    <a:pt x="66" y="215"/>
                    <a:pt x="66" y="215"/>
                    <a:pt x="66" y="215"/>
                  </a:cubicBezTo>
                  <a:cubicBezTo>
                    <a:pt x="29" y="213"/>
                    <a:pt x="0" y="179"/>
                    <a:pt x="3" y="139"/>
                  </a:cubicBezTo>
                  <a:cubicBezTo>
                    <a:pt x="7" y="69"/>
                    <a:pt x="7" y="69"/>
                    <a:pt x="7" y="69"/>
                  </a:cubicBezTo>
                  <a:cubicBezTo>
                    <a:pt x="10" y="30"/>
                    <a:pt x="43" y="0"/>
                    <a:pt x="80"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ŝḻiďe"/>
            <p:cNvSpPr/>
            <p:nvPr/>
          </p:nvSpPr>
          <p:spPr bwMode="auto">
            <a:xfrm>
              <a:off x="6977448" y="4289470"/>
              <a:ext cx="332359" cy="310279"/>
            </a:xfrm>
            <a:custGeom>
              <a:avLst/>
              <a:gdLst>
                <a:gd name="T0" fmla="*/ 136 w 160"/>
                <a:gd name="T1" fmla="*/ 133 h 149"/>
                <a:gd name="T2" fmla="*/ 109 w 160"/>
                <a:gd name="T3" fmla="*/ 36 h 149"/>
                <a:gd name="T4" fmla="*/ 59 w 160"/>
                <a:gd name="T5" fmla="*/ 27 h 149"/>
                <a:gd name="T6" fmla="*/ 16 w 160"/>
                <a:gd name="T7" fmla="*/ 29 h 149"/>
                <a:gd name="T8" fmla="*/ 15 w 160"/>
                <a:gd name="T9" fmla="*/ 4 h 149"/>
                <a:gd name="T10" fmla="*/ 62 w 160"/>
                <a:gd name="T11" fmla="*/ 2 h 149"/>
                <a:gd name="T12" fmla="*/ 124 w 160"/>
                <a:gd name="T13" fmla="*/ 17 h 149"/>
                <a:gd name="T14" fmla="*/ 157 w 160"/>
                <a:gd name="T15" fmla="*/ 84 h 149"/>
                <a:gd name="T16" fmla="*/ 160 w 160"/>
                <a:gd name="T17" fmla="*/ 132 h 149"/>
                <a:gd name="T18" fmla="*/ 136 w 160"/>
                <a:gd name="T19" fmla="*/ 1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49">
                  <a:moveTo>
                    <a:pt x="136" y="133"/>
                  </a:moveTo>
                  <a:cubicBezTo>
                    <a:pt x="134" y="100"/>
                    <a:pt x="139" y="57"/>
                    <a:pt x="109" y="36"/>
                  </a:cubicBezTo>
                  <a:cubicBezTo>
                    <a:pt x="93" y="25"/>
                    <a:pt x="77" y="26"/>
                    <a:pt x="59" y="27"/>
                  </a:cubicBezTo>
                  <a:cubicBezTo>
                    <a:pt x="45" y="27"/>
                    <a:pt x="31" y="28"/>
                    <a:pt x="16" y="29"/>
                  </a:cubicBezTo>
                  <a:cubicBezTo>
                    <a:pt x="1" y="30"/>
                    <a:pt x="0" y="5"/>
                    <a:pt x="15" y="4"/>
                  </a:cubicBezTo>
                  <a:cubicBezTo>
                    <a:pt x="31" y="3"/>
                    <a:pt x="46" y="2"/>
                    <a:pt x="62" y="2"/>
                  </a:cubicBezTo>
                  <a:cubicBezTo>
                    <a:pt x="84" y="0"/>
                    <a:pt x="105" y="3"/>
                    <a:pt x="124" y="17"/>
                  </a:cubicBezTo>
                  <a:cubicBezTo>
                    <a:pt x="145" y="32"/>
                    <a:pt x="156" y="57"/>
                    <a:pt x="157" y="84"/>
                  </a:cubicBezTo>
                  <a:cubicBezTo>
                    <a:pt x="158" y="100"/>
                    <a:pt x="159" y="116"/>
                    <a:pt x="160" y="132"/>
                  </a:cubicBezTo>
                  <a:cubicBezTo>
                    <a:pt x="160" y="148"/>
                    <a:pt x="137" y="149"/>
                    <a:pt x="136" y="13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ṥľïḋe"/>
            <p:cNvSpPr/>
            <p:nvPr/>
          </p:nvSpPr>
          <p:spPr bwMode="auto">
            <a:xfrm>
              <a:off x="6877508" y="4196503"/>
              <a:ext cx="511321" cy="503187"/>
            </a:xfrm>
            <a:custGeom>
              <a:avLst/>
              <a:gdLst>
                <a:gd name="T0" fmla="*/ 203 w 246"/>
                <a:gd name="T1" fmla="*/ 204 h 242"/>
                <a:gd name="T2" fmla="*/ 201 w 246"/>
                <a:gd name="T3" fmla="*/ 67 h 242"/>
                <a:gd name="T4" fmla="*/ 79 w 246"/>
                <a:gd name="T5" fmla="*/ 17 h 242"/>
                <a:gd name="T6" fmla="*/ 77 w 246"/>
                <a:gd name="T7" fmla="*/ 16 h 242"/>
                <a:gd name="T8" fmla="*/ 2 w 246"/>
                <a:gd name="T9" fmla="*/ 56 h 242"/>
                <a:gd name="T10" fmla="*/ 12 w 246"/>
                <a:gd name="T11" fmla="*/ 106 h 242"/>
                <a:gd name="T12" fmla="*/ 15 w 246"/>
                <a:gd name="T13" fmla="*/ 147 h 242"/>
                <a:gd name="T14" fmla="*/ 58 w 246"/>
                <a:gd name="T15" fmla="*/ 210 h 242"/>
                <a:gd name="T16" fmla="*/ 107 w 246"/>
                <a:gd name="T17" fmla="*/ 239 h 242"/>
                <a:gd name="T18" fmla="*/ 140 w 246"/>
                <a:gd name="T19" fmla="*/ 241 h 242"/>
                <a:gd name="T20" fmla="*/ 203 w 246"/>
                <a:gd name="T21" fmla="*/ 20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242">
                  <a:moveTo>
                    <a:pt x="203" y="204"/>
                  </a:moveTo>
                  <a:cubicBezTo>
                    <a:pt x="224" y="160"/>
                    <a:pt x="246" y="91"/>
                    <a:pt x="201" y="67"/>
                  </a:cubicBezTo>
                  <a:cubicBezTo>
                    <a:pt x="189" y="2"/>
                    <a:pt x="101" y="12"/>
                    <a:pt x="79" y="17"/>
                  </a:cubicBezTo>
                  <a:cubicBezTo>
                    <a:pt x="77" y="16"/>
                    <a:pt x="77" y="16"/>
                    <a:pt x="77" y="16"/>
                  </a:cubicBezTo>
                  <a:cubicBezTo>
                    <a:pt x="45" y="0"/>
                    <a:pt x="7" y="20"/>
                    <a:pt x="2" y="56"/>
                  </a:cubicBezTo>
                  <a:cubicBezTo>
                    <a:pt x="0" y="71"/>
                    <a:pt x="2" y="88"/>
                    <a:pt x="12" y="106"/>
                  </a:cubicBezTo>
                  <a:cubicBezTo>
                    <a:pt x="15" y="147"/>
                    <a:pt x="15" y="147"/>
                    <a:pt x="15" y="147"/>
                  </a:cubicBezTo>
                  <a:cubicBezTo>
                    <a:pt x="58" y="210"/>
                    <a:pt x="58" y="210"/>
                    <a:pt x="58" y="210"/>
                  </a:cubicBezTo>
                  <a:cubicBezTo>
                    <a:pt x="69" y="227"/>
                    <a:pt x="87" y="238"/>
                    <a:pt x="107" y="239"/>
                  </a:cubicBezTo>
                  <a:cubicBezTo>
                    <a:pt x="140" y="241"/>
                    <a:pt x="140" y="241"/>
                    <a:pt x="140" y="241"/>
                  </a:cubicBezTo>
                  <a:cubicBezTo>
                    <a:pt x="167" y="242"/>
                    <a:pt x="191" y="228"/>
                    <a:pt x="203" y="204"/>
                  </a:cubicBezTo>
                  <a:close/>
                </a:path>
              </a:pathLst>
            </a:custGeom>
            <a:solidFill>
              <a:srgbClr val="CC8A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ślîḓê"/>
            <p:cNvSpPr/>
            <p:nvPr/>
          </p:nvSpPr>
          <p:spPr bwMode="auto">
            <a:xfrm>
              <a:off x="6875184" y="4473081"/>
              <a:ext cx="120858" cy="119696"/>
            </a:xfrm>
            <a:custGeom>
              <a:avLst/>
              <a:gdLst>
                <a:gd name="T0" fmla="*/ 1 w 58"/>
                <a:gd name="T1" fmla="*/ 30 h 58"/>
                <a:gd name="T2" fmla="*/ 29 w 58"/>
                <a:gd name="T3" fmla="*/ 57 h 58"/>
                <a:gd name="T4" fmla="*/ 57 w 58"/>
                <a:gd name="T5" fmla="*/ 29 h 58"/>
                <a:gd name="T6" fmla="*/ 28 w 58"/>
                <a:gd name="T7" fmla="*/ 1 h 58"/>
                <a:gd name="T8" fmla="*/ 1 w 58"/>
                <a:gd name="T9" fmla="*/ 30 h 58"/>
              </a:gdLst>
              <a:ahLst/>
              <a:cxnLst>
                <a:cxn ang="0">
                  <a:pos x="T0" y="T1"/>
                </a:cxn>
                <a:cxn ang="0">
                  <a:pos x="T2" y="T3"/>
                </a:cxn>
                <a:cxn ang="0">
                  <a:pos x="T4" y="T5"/>
                </a:cxn>
                <a:cxn ang="0">
                  <a:pos x="T6" y="T7"/>
                </a:cxn>
                <a:cxn ang="0">
                  <a:pos x="T8" y="T9"/>
                </a:cxn>
              </a:cxnLst>
              <a:rect l="0" t="0" r="r" b="b"/>
              <a:pathLst>
                <a:path w="58" h="58">
                  <a:moveTo>
                    <a:pt x="1" y="30"/>
                  </a:moveTo>
                  <a:cubicBezTo>
                    <a:pt x="1" y="45"/>
                    <a:pt x="14" y="58"/>
                    <a:pt x="29" y="57"/>
                  </a:cubicBezTo>
                  <a:cubicBezTo>
                    <a:pt x="45" y="57"/>
                    <a:pt x="58" y="44"/>
                    <a:pt x="57" y="29"/>
                  </a:cubicBezTo>
                  <a:cubicBezTo>
                    <a:pt x="57" y="13"/>
                    <a:pt x="44" y="0"/>
                    <a:pt x="28" y="1"/>
                  </a:cubicBezTo>
                  <a:cubicBezTo>
                    <a:pt x="13" y="1"/>
                    <a:pt x="0" y="14"/>
                    <a:pt x="1" y="3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š1îḋe"/>
            <p:cNvSpPr/>
            <p:nvPr/>
          </p:nvSpPr>
          <p:spPr bwMode="auto">
            <a:xfrm>
              <a:off x="6646251" y="4707824"/>
              <a:ext cx="202204" cy="363736"/>
            </a:xfrm>
            <a:custGeom>
              <a:avLst/>
              <a:gdLst>
                <a:gd name="T0" fmla="*/ 35 w 97"/>
                <a:gd name="T1" fmla="*/ 172 h 175"/>
                <a:gd name="T2" fmla="*/ 36 w 97"/>
                <a:gd name="T3" fmla="*/ 172 h 175"/>
                <a:gd name="T4" fmla="*/ 79 w 97"/>
                <a:gd name="T5" fmla="*/ 140 h 175"/>
                <a:gd name="T6" fmla="*/ 97 w 97"/>
                <a:gd name="T7" fmla="*/ 24 h 175"/>
                <a:gd name="T8" fmla="*/ 96 w 97"/>
                <a:gd name="T9" fmla="*/ 23 h 175"/>
                <a:gd name="T10" fmla="*/ 21 w 97"/>
                <a:gd name="T11" fmla="*/ 12 h 175"/>
                <a:gd name="T12" fmla="*/ 21 w 97"/>
                <a:gd name="T13" fmla="*/ 12 h 175"/>
                <a:gd name="T14" fmla="*/ 3 w 97"/>
                <a:gd name="T15" fmla="*/ 128 h 175"/>
                <a:gd name="T16" fmla="*/ 35 w 97"/>
                <a:gd name="T17"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75">
                  <a:moveTo>
                    <a:pt x="35" y="172"/>
                  </a:moveTo>
                  <a:cubicBezTo>
                    <a:pt x="36" y="172"/>
                    <a:pt x="36" y="172"/>
                    <a:pt x="36" y="172"/>
                  </a:cubicBezTo>
                  <a:cubicBezTo>
                    <a:pt x="57" y="175"/>
                    <a:pt x="76" y="160"/>
                    <a:pt x="79" y="140"/>
                  </a:cubicBezTo>
                  <a:cubicBezTo>
                    <a:pt x="97" y="24"/>
                    <a:pt x="97" y="24"/>
                    <a:pt x="97" y="24"/>
                  </a:cubicBezTo>
                  <a:cubicBezTo>
                    <a:pt x="96" y="23"/>
                    <a:pt x="96" y="23"/>
                    <a:pt x="96" y="23"/>
                  </a:cubicBezTo>
                  <a:cubicBezTo>
                    <a:pt x="76" y="5"/>
                    <a:pt x="46" y="0"/>
                    <a:pt x="21" y="12"/>
                  </a:cubicBezTo>
                  <a:cubicBezTo>
                    <a:pt x="21" y="12"/>
                    <a:pt x="21" y="12"/>
                    <a:pt x="21" y="12"/>
                  </a:cubicBezTo>
                  <a:cubicBezTo>
                    <a:pt x="3" y="128"/>
                    <a:pt x="3" y="128"/>
                    <a:pt x="3" y="128"/>
                  </a:cubicBezTo>
                  <a:cubicBezTo>
                    <a:pt x="0" y="149"/>
                    <a:pt x="15" y="168"/>
                    <a:pt x="35" y="172"/>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ṣ1ïḋè"/>
            <p:cNvSpPr/>
            <p:nvPr/>
          </p:nvSpPr>
          <p:spPr bwMode="auto">
            <a:xfrm>
              <a:off x="6989069" y="4713634"/>
              <a:ext cx="270768" cy="89482"/>
            </a:xfrm>
            <a:custGeom>
              <a:avLst/>
              <a:gdLst>
                <a:gd name="T0" fmla="*/ 16 w 130"/>
                <a:gd name="T1" fmla="*/ 43 h 43"/>
                <a:gd name="T2" fmla="*/ 1 w 130"/>
                <a:gd name="T3" fmla="*/ 43 h 43"/>
                <a:gd name="T4" fmla="*/ 130 w 130"/>
                <a:gd name="T5" fmla="*/ 38 h 43"/>
                <a:gd name="T6" fmla="*/ 130 w 130"/>
                <a:gd name="T7" fmla="*/ 38 h 43"/>
                <a:gd name="T8" fmla="*/ 129 w 130"/>
                <a:gd name="T9" fmla="*/ 16 h 43"/>
                <a:gd name="T10" fmla="*/ 129 w 130"/>
                <a:gd name="T11" fmla="*/ 16 h 43"/>
                <a:gd name="T12" fmla="*/ 16 w 130"/>
                <a:gd name="T13" fmla="*/ 21 h 43"/>
                <a:gd name="T14" fmla="*/ 0 w 130"/>
                <a:gd name="T15" fmla="*/ 21 h 43"/>
                <a:gd name="T16" fmla="*/ 16 w 13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3">
                  <a:moveTo>
                    <a:pt x="16" y="43"/>
                  </a:moveTo>
                  <a:cubicBezTo>
                    <a:pt x="1" y="43"/>
                    <a:pt x="1" y="43"/>
                    <a:pt x="1" y="43"/>
                  </a:cubicBezTo>
                  <a:cubicBezTo>
                    <a:pt x="42" y="24"/>
                    <a:pt x="88" y="22"/>
                    <a:pt x="130" y="38"/>
                  </a:cubicBezTo>
                  <a:cubicBezTo>
                    <a:pt x="130" y="38"/>
                    <a:pt x="130" y="38"/>
                    <a:pt x="130" y="38"/>
                  </a:cubicBezTo>
                  <a:cubicBezTo>
                    <a:pt x="129" y="16"/>
                    <a:pt x="129" y="16"/>
                    <a:pt x="129" y="16"/>
                  </a:cubicBezTo>
                  <a:cubicBezTo>
                    <a:pt x="129" y="16"/>
                    <a:pt x="129" y="16"/>
                    <a:pt x="129" y="16"/>
                  </a:cubicBezTo>
                  <a:cubicBezTo>
                    <a:pt x="87" y="0"/>
                    <a:pt x="56" y="2"/>
                    <a:pt x="16" y="21"/>
                  </a:cubicBezTo>
                  <a:cubicBezTo>
                    <a:pt x="0" y="21"/>
                    <a:pt x="0" y="21"/>
                    <a:pt x="0" y="21"/>
                  </a:cubicBezTo>
                  <a:lnTo>
                    <a:pt x="1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ṡļîḋè"/>
            <p:cNvSpPr/>
            <p:nvPr/>
          </p:nvSpPr>
          <p:spPr bwMode="auto">
            <a:xfrm>
              <a:off x="6885642" y="4707824"/>
              <a:ext cx="416030" cy="780927"/>
            </a:xfrm>
            <a:custGeom>
              <a:avLst/>
              <a:gdLst>
                <a:gd name="T0" fmla="*/ 200 w 200"/>
                <a:gd name="T1" fmla="*/ 44 h 376"/>
                <a:gd name="T2" fmla="*/ 5 w 200"/>
                <a:gd name="T3" fmla="*/ 72 h 376"/>
                <a:gd name="T4" fmla="*/ 0 w 200"/>
                <a:gd name="T5" fmla="*/ 320 h 376"/>
                <a:gd name="T6" fmla="*/ 200 w 200"/>
                <a:gd name="T7" fmla="*/ 331 h 376"/>
                <a:gd name="T8" fmla="*/ 200 w 200"/>
                <a:gd name="T9" fmla="*/ 44 h 376"/>
              </a:gdLst>
              <a:ahLst/>
              <a:cxnLst>
                <a:cxn ang="0">
                  <a:pos x="T0" y="T1"/>
                </a:cxn>
                <a:cxn ang="0">
                  <a:pos x="T2" y="T3"/>
                </a:cxn>
                <a:cxn ang="0">
                  <a:pos x="T4" y="T5"/>
                </a:cxn>
                <a:cxn ang="0">
                  <a:pos x="T6" y="T7"/>
                </a:cxn>
                <a:cxn ang="0">
                  <a:pos x="T8" y="T9"/>
                </a:cxn>
              </a:cxnLst>
              <a:rect l="0" t="0" r="r" b="b"/>
              <a:pathLst>
                <a:path w="200" h="376">
                  <a:moveTo>
                    <a:pt x="200" y="44"/>
                  </a:moveTo>
                  <a:cubicBezTo>
                    <a:pt x="193" y="0"/>
                    <a:pt x="20" y="11"/>
                    <a:pt x="5" y="72"/>
                  </a:cubicBezTo>
                  <a:cubicBezTo>
                    <a:pt x="0" y="320"/>
                    <a:pt x="0" y="320"/>
                    <a:pt x="0" y="320"/>
                  </a:cubicBezTo>
                  <a:cubicBezTo>
                    <a:pt x="0" y="320"/>
                    <a:pt x="81" y="376"/>
                    <a:pt x="200" y="331"/>
                  </a:cubicBezTo>
                  <a:lnTo>
                    <a:pt x="200" y="4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ŝ1îḋê"/>
            <p:cNvSpPr/>
            <p:nvPr/>
          </p:nvSpPr>
          <p:spPr bwMode="auto">
            <a:xfrm>
              <a:off x="6639279" y="4763605"/>
              <a:ext cx="427650" cy="316090"/>
            </a:xfrm>
            <a:custGeom>
              <a:avLst/>
              <a:gdLst>
                <a:gd name="T0" fmla="*/ 11 w 205"/>
                <a:gd name="T1" fmla="*/ 126 h 152"/>
                <a:gd name="T2" fmla="*/ 11 w 205"/>
                <a:gd name="T3" fmla="*/ 127 h 152"/>
                <a:gd name="T4" fmla="*/ 63 w 205"/>
                <a:gd name="T5" fmla="*/ 142 h 152"/>
                <a:gd name="T6" fmla="*/ 180 w 205"/>
                <a:gd name="T7" fmla="*/ 77 h 152"/>
                <a:gd name="T8" fmla="*/ 195 w 205"/>
                <a:gd name="T9" fmla="*/ 25 h 152"/>
                <a:gd name="T10" fmla="*/ 194 w 205"/>
                <a:gd name="T11" fmla="*/ 25 h 152"/>
                <a:gd name="T12" fmla="*/ 142 w 205"/>
                <a:gd name="T13" fmla="*/ 10 h 152"/>
                <a:gd name="T14" fmla="*/ 26 w 205"/>
                <a:gd name="T15" fmla="*/ 74 h 152"/>
                <a:gd name="T16" fmla="*/ 11 w 205"/>
                <a:gd name="T17" fmla="*/ 1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52">
                  <a:moveTo>
                    <a:pt x="11" y="126"/>
                  </a:moveTo>
                  <a:cubicBezTo>
                    <a:pt x="11" y="127"/>
                    <a:pt x="11" y="127"/>
                    <a:pt x="11" y="127"/>
                  </a:cubicBezTo>
                  <a:cubicBezTo>
                    <a:pt x="21" y="145"/>
                    <a:pt x="44" y="152"/>
                    <a:pt x="63" y="142"/>
                  </a:cubicBezTo>
                  <a:cubicBezTo>
                    <a:pt x="180" y="77"/>
                    <a:pt x="180" y="77"/>
                    <a:pt x="180" y="77"/>
                  </a:cubicBezTo>
                  <a:cubicBezTo>
                    <a:pt x="198" y="67"/>
                    <a:pt x="205" y="44"/>
                    <a:pt x="195" y="25"/>
                  </a:cubicBezTo>
                  <a:cubicBezTo>
                    <a:pt x="194" y="25"/>
                    <a:pt x="194" y="25"/>
                    <a:pt x="194" y="25"/>
                  </a:cubicBezTo>
                  <a:cubicBezTo>
                    <a:pt x="184" y="6"/>
                    <a:pt x="161" y="0"/>
                    <a:pt x="142" y="10"/>
                  </a:cubicBezTo>
                  <a:cubicBezTo>
                    <a:pt x="26" y="74"/>
                    <a:pt x="26" y="74"/>
                    <a:pt x="26" y="74"/>
                  </a:cubicBezTo>
                  <a:cubicBezTo>
                    <a:pt x="7" y="85"/>
                    <a:pt x="0" y="108"/>
                    <a:pt x="11" y="126"/>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şḷîḍé"/>
            <p:cNvSpPr/>
            <p:nvPr/>
          </p:nvSpPr>
          <p:spPr bwMode="auto">
            <a:xfrm>
              <a:off x="7101792" y="4745011"/>
              <a:ext cx="233581" cy="384653"/>
            </a:xfrm>
            <a:custGeom>
              <a:avLst/>
              <a:gdLst>
                <a:gd name="T0" fmla="*/ 33 w 112"/>
                <a:gd name="T1" fmla="*/ 180 h 185"/>
                <a:gd name="T2" fmla="*/ 33 w 112"/>
                <a:gd name="T3" fmla="*/ 180 h 185"/>
                <a:gd name="T4" fmla="*/ 80 w 112"/>
                <a:gd name="T5" fmla="*/ 153 h 185"/>
                <a:gd name="T6" fmla="*/ 99 w 112"/>
                <a:gd name="T7" fmla="*/ 85 h 185"/>
                <a:gd name="T8" fmla="*/ 84 w 112"/>
                <a:gd name="T9" fmla="*/ 10 h 185"/>
                <a:gd name="T10" fmla="*/ 63 w 112"/>
                <a:gd name="T11" fmla="*/ 3 h 185"/>
                <a:gd name="T12" fmla="*/ 41 w 112"/>
                <a:gd name="T13" fmla="*/ 43 h 185"/>
                <a:gd name="T14" fmla="*/ 6 w 112"/>
                <a:gd name="T15" fmla="*/ 133 h 185"/>
                <a:gd name="T16" fmla="*/ 33 w 112"/>
                <a:gd name="T17"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85">
                  <a:moveTo>
                    <a:pt x="33" y="180"/>
                  </a:moveTo>
                  <a:cubicBezTo>
                    <a:pt x="33" y="180"/>
                    <a:pt x="33" y="180"/>
                    <a:pt x="33" y="180"/>
                  </a:cubicBezTo>
                  <a:cubicBezTo>
                    <a:pt x="54" y="185"/>
                    <a:pt x="75" y="173"/>
                    <a:pt x="80" y="153"/>
                  </a:cubicBezTo>
                  <a:cubicBezTo>
                    <a:pt x="99" y="85"/>
                    <a:pt x="99" y="85"/>
                    <a:pt x="99" y="85"/>
                  </a:cubicBezTo>
                  <a:cubicBezTo>
                    <a:pt x="105" y="65"/>
                    <a:pt x="112" y="29"/>
                    <a:pt x="84" y="10"/>
                  </a:cubicBezTo>
                  <a:cubicBezTo>
                    <a:pt x="63" y="3"/>
                    <a:pt x="63" y="3"/>
                    <a:pt x="63" y="3"/>
                  </a:cubicBezTo>
                  <a:cubicBezTo>
                    <a:pt x="39" y="0"/>
                    <a:pt x="47" y="22"/>
                    <a:pt x="41" y="43"/>
                  </a:cubicBezTo>
                  <a:cubicBezTo>
                    <a:pt x="6" y="133"/>
                    <a:pt x="6" y="133"/>
                    <a:pt x="6" y="133"/>
                  </a:cubicBezTo>
                  <a:cubicBezTo>
                    <a:pt x="0" y="153"/>
                    <a:pt x="12" y="174"/>
                    <a:pt x="33" y="18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ṩlíḍê"/>
            <p:cNvSpPr/>
            <p:nvPr/>
          </p:nvSpPr>
          <p:spPr bwMode="auto">
            <a:xfrm>
              <a:off x="4971675" y="5335355"/>
              <a:ext cx="110399" cy="97616"/>
            </a:xfrm>
            <a:custGeom>
              <a:avLst/>
              <a:gdLst>
                <a:gd name="T0" fmla="*/ 43 w 53"/>
                <a:gd name="T1" fmla="*/ 0 h 47"/>
                <a:gd name="T2" fmla="*/ 9 w 53"/>
                <a:gd name="T3" fmla="*/ 0 h 47"/>
                <a:gd name="T4" fmla="*/ 0 w 53"/>
                <a:gd name="T5" fmla="*/ 8 h 47"/>
                <a:gd name="T6" fmla="*/ 1 w 53"/>
                <a:gd name="T7" fmla="*/ 38 h 47"/>
                <a:gd name="T8" fmla="*/ 9 w 53"/>
                <a:gd name="T9" fmla="*/ 47 h 47"/>
                <a:gd name="T10" fmla="*/ 44 w 53"/>
                <a:gd name="T11" fmla="*/ 47 h 47"/>
                <a:gd name="T12" fmla="*/ 53 w 53"/>
                <a:gd name="T13" fmla="*/ 38 h 47"/>
                <a:gd name="T14" fmla="*/ 52 w 53"/>
                <a:gd name="T15" fmla="*/ 8 h 47"/>
                <a:gd name="T16" fmla="*/ 43 w 5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7">
                  <a:moveTo>
                    <a:pt x="43" y="0"/>
                  </a:moveTo>
                  <a:cubicBezTo>
                    <a:pt x="9" y="0"/>
                    <a:pt x="9" y="0"/>
                    <a:pt x="9" y="0"/>
                  </a:cubicBezTo>
                  <a:cubicBezTo>
                    <a:pt x="4" y="0"/>
                    <a:pt x="0" y="3"/>
                    <a:pt x="0" y="8"/>
                  </a:cubicBezTo>
                  <a:cubicBezTo>
                    <a:pt x="1" y="38"/>
                    <a:pt x="1" y="38"/>
                    <a:pt x="1" y="38"/>
                  </a:cubicBezTo>
                  <a:cubicBezTo>
                    <a:pt x="1" y="43"/>
                    <a:pt x="4" y="47"/>
                    <a:pt x="9" y="47"/>
                  </a:cubicBezTo>
                  <a:cubicBezTo>
                    <a:pt x="44" y="47"/>
                    <a:pt x="44" y="47"/>
                    <a:pt x="44" y="47"/>
                  </a:cubicBezTo>
                  <a:cubicBezTo>
                    <a:pt x="49" y="47"/>
                    <a:pt x="53" y="43"/>
                    <a:pt x="53" y="38"/>
                  </a:cubicBezTo>
                  <a:cubicBezTo>
                    <a:pt x="52" y="8"/>
                    <a:pt x="52" y="8"/>
                    <a:pt x="52" y="8"/>
                  </a:cubicBezTo>
                  <a:cubicBezTo>
                    <a:pt x="51" y="3"/>
                    <a:pt x="48" y="0"/>
                    <a:pt x="43"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ŝľïḋe"/>
            <p:cNvSpPr/>
            <p:nvPr/>
          </p:nvSpPr>
          <p:spPr bwMode="auto">
            <a:xfrm>
              <a:off x="5476023" y="4513754"/>
              <a:ext cx="170828" cy="133641"/>
            </a:xfrm>
            <a:custGeom>
              <a:avLst/>
              <a:gdLst>
                <a:gd name="T0" fmla="*/ 14 w 82"/>
                <a:gd name="T1" fmla="*/ 33 h 64"/>
                <a:gd name="T2" fmla="*/ 54 w 82"/>
                <a:gd name="T3" fmla="*/ 0 h 64"/>
                <a:gd name="T4" fmla="*/ 80 w 82"/>
                <a:gd name="T5" fmla="*/ 17 h 64"/>
                <a:gd name="T6" fmla="*/ 78 w 82"/>
                <a:gd name="T7" fmla="*/ 23 h 64"/>
                <a:gd name="T8" fmla="*/ 62 w 82"/>
                <a:gd name="T9" fmla="*/ 15 h 64"/>
                <a:gd name="T10" fmla="*/ 55 w 82"/>
                <a:gd name="T11" fmla="*/ 22 h 64"/>
                <a:gd name="T12" fmla="*/ 30 w 82"/>
                <a:gd name="T13" fmla="*/ 61 h 64"/>
                <a:gd name="T14" fmla="*/ 0 w 82"/>
                <a:gd name="T15" fmla="*/ 50 h 64"/>
                <a:gd name="T16" fmla="*/ 14 w 82"/>
                <a:gd name="T17"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14" y="33"/>
                  </a:moveTo>
                  <a:cubicBezTo>
                    <a:pt x="14" y="33"/>
                    <a:pt x="44" y="1"/>
                    <a:pt x="54" y="0"/>
                  </a:cubicBezTo>
                  <a:cubicBezTo>
                    <a:pt x="63" y="0"/>
                    <a:pt x="76" y="10"/>
                    <a:pt x="80" y="17"/>
                  </a:cubicBezTo>
                  <a:cubicBezTo>
                    <a:pt x="82" y="20"/>
                    <a:pt x="81" y="23"/>
                    <a:pt x="78" y="23"/>
                  </a:cubicBezTo>
                  <a:cubicBezTo>
                    <a:pt x="75" y="23"/>
                    <a:pt x="70" y="16"/>
                    <a:pt x="62" y="15"/>
                  </a:cubicBezTo>
                  <a:cubicBezTo>
                    <a:pt x="58" y="15"/>
                    <a:pt x="55" y="18"/>
                    <a:pt x="55" y="22"/>
                  </a:cubicBezTo>
                  <a:cubicBezTo>
                    <a:pt x="52" y="35"/>
                    <a:pt x="44" y="64"/>
                    <a:pt x="30" y="61"/>
                  </a:cubicBezTo>
                  <a:cubicBezTo>
                    <a:pt x="19" y="57"/>
                    <a:pt x="0" y="50"/>
                    <a:pt x="0" y="50"/>
                  </a:cubicBezTo>
                  <a:lnTo>
                    <a:pt x="14" y="33"/>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liḍê"/>
            <p:cNvSpPr/>
            <p:nvPr/>
          </p:nvSpPr>
          <p:spPr bwMode="auto">
            <a:xfrm>
              <a:off x="5465564" y="4536996"/>
              <a:ext cx="163856" cy="105751"/>
            </a:xfrm>
            <a:custGeom>
              <a:avLst/>
              <a:gdLst>
                <a:gd name="T0" fmla="*/ 19 w 79"/>
                <a:gd name="T1" fmla="*/ 23 h 51"/>
                <a:gd name="T2" fmla="*/ 66 w 79"/>
                <a:gd name="T3" fmla="*/ 6 h 51"/>
                <a:gd name="T4" fmla="*/ 59 w 79"/>
                <a:gd name="T5" fmla="*/ 25 h 51"/>
                <a:gd name="T6" fmla="*/ 35 w 79"/>
                <a:gd name="T7" fmla="*/ 50 h 51"/>
                <a:gd name="T8" fmla="*/ 0 w 79"/>
                <a:gd name="T9" fmla="*/ 29 h 51"/>
                <a:gd name="T10" fmla="*/ 19 w 79"/>
                <a:gd name="T11" fmla="*/ 23 h 51"/>
              </a:gdLst>
              <a:ahLst/>
              <a:cxnLst>
                <a:cxn ang="0">
                  <a:pos x="T0" y="T1"/>
                </a:cxn>
                <a:cxn ang="0">
                  <a:pos x="T2" y="T3"/>
                </a:cxn>
                <a:cxn ang="0">
                  <a:pos x="T4" y="T5"/>
                </a:cxn>
                <a:cxn ang="0">
                  <a:pos x="T6" y="T7"/>
                </a:cxn>
                <a:cxn ang="0">
                  <a:pos x="T8" y="T9"/>
                </a:cxn>
                <a:cxn ang="0">
                  <a:pos x="T10" y="T11"/>
                </a:cxn>
              </a:cxnLst>
              <a:rect l="0" t="0" r="r" b="b"/>
              <a:pathLst>
                <a:path w="79" h="51">
                  <a:moveTo>
                    <a:pt x="19" y="23"/>
                  </a:moveTo>
                  <a:cubicBezTo>
                    <a:pt x="19" y="23"/>
                    <a:pt x="54" y="13"/>
                    <a:pt x="66" y="6"/>
                  </a:cubicBezTo>
                  <a:cubicBezTo>
                    <a:pt x="79" y="0"/>
                    <a:pt x="78" y="20"/>
                    <a:pt x="59" y="25"/>
                  </a:cubicBezTo>
                  <a:cubicBezTo>
                    <a:pt x="59" y="25"/>
                    <a:pt x="51" y="49"/>
                    <a:pt x="35" y="50"/>
                  </a:cubicBezTo>
                  <a:cubicBezTo>
                    <a:pt x="18" y="51"/>
                    <a:pt x="0" y="29"/>
                    <a:pt x="0" y="29"/>
                  </a:cubicBezTo>
                  <a:lnTo>
                    <a:pt x="19" y="23"/>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ṣ1ïḑe"/>
            <p:cNvSpPr/>
            <p:nvPr/>
          </p:nvSpPr>
          <p:spPr bwMode="auto">
            <a:xfrm>
              <a:off x="5465564" y="4566049"/>
              <a:ext cx="68564" cy="81347"/>
            </a:xfrm>
            <a:custGeom>
              <a:avLst/>
              <a:gdLst>
                <a:gd name="T0" fmla="*/ 0 w 33"/>
                <a:gd name="T1" fmla="*/ 36 h 39"/>
                <a:gd name="T2" fmla="*/ 6 w 33"/>
                <a:gd name="T3" fmla="*/ 39 h 39"/>
                <a:gd name="T4" fmla="*/ 23 w 33"/>
                <a:gd name="T5" fmla="*/ 5 h 39"/>
                <a:gd name="T6" fmla="*/ 15 w 33"/>
                <a:gd name="T7" fmla="*/ 0 h 39"/>
                <a:gd name="T8" fmla="*/ 0 w 33"/>
                <a:gd name="T9" fmla="*/ 36 h 39"/>
              </a:gdLst>
              <a:ahLst/>
              <a:cxnLst>
                <a:cxn ang="0">
                  <a:pos x="T0" y="T1"/>
                </a:cxn>
                <a:cxn ang="0">
                  <a:pos x="T2" y="T3"/>
                </a:cxn>
                <a:cxn ang="0">
                  <a:pos x="T4" y="T5"/>
                </a:cxn>
                <a:cxn ang="0">
                  <a:pos x="T6" y="T7"/>
                </a:cxn>
                <a:cxn ang="0">
                  <a:pos x="T8" y="T9"/>
                </a:cxn>
              </a:cxnLst>
              <a:rect l="0" t="0" r="r" b="b"/>
              <a:pathLst>
                <a:path w="33" h="39">
                  <a:moveTo>
                    <a:pt x="0" y="36"/>
                  </a:moveTo>
                  <a:cubicBezTo>
                    <a:pt x="6" y="39"/>
                    <a:pt x="6" y="39"/>
                    <a:pt x="6" y="39"/>
                  </a:cubicBezTo>
                  <a:cubicBezTo>
                    <a:pt x="33" y="31"/>
                    <a:pt x="23" y="5"/>
                    <a:pt x="23" y="5"/>
                  </a:cubicBezTo>
                  <a:cubicBezTo>
                    <a:pt x="15" y="0"/>
                    <a:pt x="15" y="0"/>
                    <a:pt x="15"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ŝļiďè"/>
            <p:cNvSpPr/>
            <p:nvPr/>
          </p:nvSpPr>
          <p:spPr bwMode="auto">
            <a:xfrm>
              <a:off x="5111126" y="4375465"/>
              <a:ext cx="404409" cy="277741"/>
            </a:xfrm>
            <a:custGeom>
              <a:avLst/>
              <a:gdLst>
                <a:gd name="T0" fmla="*/ 181 w 194"/>
                <a:gd name="T1" fmla="*/ 126 h 134"/>
                <a:gd name="T2" fmla="*/ 179 w 194"/>
                <a:gd name="T3" fmla="*/ 127 h 134"/>
                <a:gd name="T4" fmla="*/ 165 w 194"/>
                <a:gd name="T5" fmla="*/ 134 h 134"/>
                <a:gd name="T6" fmla="*/ 165 w 194"/>
                <a:gd name="T7" fmla="*/ 134 h 134"/>
                <a:gd name="T8" fmla="*/ 48 w 194"/>
                <a:gd name="T9" fmla="*/ 74 h 134"/>
                <a:gd name="T10" fmla="*/ 41 w 194"/>
                <a:gd name="T11" fmla="*/ 79 h 134"/>
                <a:gd name="T12" fmla="*/ 37 w 194"/>
                <a:gd name="T13" fmla="*/ 81 h 134"/>
                <a:gd name="T14" fmla="*/ 13 w 194"/>
                <a:gd name="T15" fmla="*/ 56 h 134"/>
                <a:gd name="T16" fmla="*/ 0 w 194"/>
                <a:gd name="T17" fmla="*/ 49 h 134"/>
                <a:gd name="T18" fmla="*/ 12 w 194"/>
                <a:gd name="T19" fmla="*/ 0 h 134"/>
                <a:gd name="T20" fmla="*/ 186 w 194"/>
                <a:gd name="T21" fmla="*/ 92 h 134"/>
                <a:gd name="T22" fmla="*/ 181 w 194"/>
                <a:gd name="T23"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34">
                  <a:moveTo>
                    <a:pt x="181" y="126"/>
                  </a:moveTo>
                  <a:cubicBezTo>
                    <a:pt x="180" y="126"/>
                    <a:pt x="179" y="127"/>
                    <a:pt x="179" y="127"/>
                  </a:cubicBezTo>
                  <a:cubicBezTo>
                    <a:pt x="175" y="130"/>
                    <a:pt x="171" y="132"/>
                    <a:pt x="165" y="134"/>
                  </a:cubicBezTo>
                  <a:cubicBezTo>
                    <a:pt x="165" y="134"/>
                    <a:pt x="165" y="134"/>
                    <a:pt x="165" y="134"/>
                  </a:cubicBezTo>
                  <a:cubicBezTo>
                    <a:pt x="48" y="74"/>
                    <a:pt x="48" y="74"/>
                    <a:pt x="48" y="74"/>
                  </a:cubicBezTo>
                  <a:cubicBezTo>
                    <a:pt x="41" y="79"/>
                    <a:pt x="41" y="79"/>
                    <a:pt x="41" y="79"/>
                  </a:cubicBezTo>
                  <a:cubicBezTo>
                    <a:pt x="37" y="81"/>
                    <a:pt x="37" y="81"/>
                    <a:pt x="37" y="81"/>
                  </a:cubicBezTo>
                  <a:cubicBezTo>
                    <a:pt x="13" y="56"/>
                    <a:pt x="13" y="56"/>
                    <a:pt x="13" y="56"/>
                  </a:cubicBezTo>
                  <a:cubicBezTo>
                    <a:pt x="0" y="49"/>
                    <a:pt x="0" y="49"/>
                    <a:pt x="0" y="49"/>
                  </a:cubicBezTo>
                  <a:cubicBezTo>
                    <a:pt x="12" y="0"/>
                    <a:pt x="12" y="0"/>
                    <a:pt x="12" y="0"/>
                  </a:cubicBezTo>
                  <a:cubicBezTo>
                    <a:pt x="186" y="92"/>
                    <a:pt x="186" y="92"/>
                    <a:pt x="186" y="92"/>
                  </a:cubicBezTo>
                  <a:cubicBezTo>
                    <a:pt x="186" y="92"/>
                    <a:pt x="194" y="112"/>
                    <a:pt x="181" y="126"/>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slîḍê"/>
            <p:cNvSpPr/>
            <p:nvPr/>
          </p:nvSpPr>
          <p:spPr bwMode="auto">
            <a:xfrm>
              <a:off x="4824088" y="5164527"/>
              <a:ext cx="137127" cy="270768"/>
            </a:xfrm>
            <a:custGeom>
              <a:avLst/>
              <a:gdLst>
                <a:gd name="T0" fmla="*/ 61 w 66"/>
                <a:gd name="T1" fmla="*/ 72 h 130"/>
                <a:gd name="T2" fmla="*/ 61 w 66"/>
                <a:gd name="T3" fmla="*/ 79 h 130"/>
                <a:gd name="T4" fmla="*/ 66 w 66"/>
                <a:gd name="T5" fmla="*/ 112 h 130"/>
                <a:gd name="T6" fmla="*/ 62 w 66"/>
                <a:gd name="T7" fmla="*/ 122 h 130"/>
                <a:gd name="T8" fmla="*/ 52 w 66"/>
                <a:gd name="T9" fmla="*/ 127 h 130"/>
                <a:gd name="T10" fmla="*/ 31 w 66"/>
                <a:gd name="T11" fmla="*/ 119 h 130"/>
                <a:gd name="T12" fmla="*/ 31 w 66"/>
                <a:gd name="T13" fmla="*/ 118 h 130"/>
                <a:gd name="T14" fmla="*/ 22 w 66"/>
                <a:gd name="T15" fmla="*/ 102 h 130"/>
                <a:gd name="T16" fmla="*/ 19 w 66"/>
                <a:gd name="T17" fmla="*/ 78 h 130"/>
                <a:gd name="T18" fmla="*/ 19 w 66"/>
                <a:gd name="T19" fmla="*/ 78 h 130"/>
                <a:gd name="T20" fmla="*/ 16 w 66"/>
                <a:gd name="T21" fmla="*/ 54 h 130"/>
                <a:gd name="T22" fmla="*/ 10 w 66"/>
                <a:gd name="T23" fmla="*/ 17 h 130"/>
                <a:gd name="T24" fmla="*/ 53 w 66"/>
                <a:gd name="T25" fmla="*/ 23 h 130"/>
                <a:gd name="T26" fmla="*/ 65 w 66"/>
                <a:gd name="T27" fmla="*/ 42 h 130"/>
                <a:gd name="T28" fmla="*/ 61 w 66"/>
                <a:gd name="T29" fmla="*/ 7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0">
                  <a:moveTo>
                    <a:pt x="61" y="72"/>
                  </a:moveTo>
                  <a:cubicBezTo>
                    <a:pt x="60" y="74"/>
                    <a:pt x="60" y="77"/>
                    <a:pt x="61" y="79"/>
                  </a:cubicBezTo>
                  <a:cubicBezTo>
                    <a:pt x="66" y="112"/>
                    <a:pt x="66" y="112"/>
                    <a:pt x="66" y="112"/>
                  </a:cubicBezTo>
                  <a:cubicBezTo>
                    <a:pt x="66" y="116"/>
                    <a:pt x="65" y="119"/>
                    <a:pt x="62" y="122"/>
                  </a:cubicBezTo>
                  <a:cubicBezTo>
                    <a:pt x="59" y="124"/>
                    <a:pt x="55" y="126"/>
                    <a:pt x="52" y="127"/>
                  </a:cubicBezTo>
                  <a:cubicBezTo>
                    <a:pt x="44" y="130"/>
                    <a:pt x="36" y="126"/>
                    <a:pt x="31" y="119"/>
                  </a:cubicBezTo>
                  <a:cubicBezTo>
                    <a:pt x="31" y="119"/>
                    <a:pt x="31" y="118"/>
                    <a:pt x="31" y="118"/>
                  </a:cubicBezTo>
                  <a:cubicBezTo>
                    <a:pt x="22" y="102"/>
                    <a:pt x="22" y="102"/>
                    <a:pt x="22" y="102"/>
                  </a:cubicBezTo>
                  <a:cubicBezTo>
                    <a:pt x="18" y="95"/>
                    <a:pt x="17" y="86"/>
                    <a:pt x="19" y="78"/>
                  </a:cubicBezTo>
                  <a:cubicBezTo>
                    <a:pt x="19" y="78"/>
                    <a:pt x="19" y="78"/>
                    <a:pt x="19" y="78"/>
                  </a:cubicBezTo>
                  <a:cubicBezTo>
                    <a:pt x="21" y="70"/>
                    <a:pt x="20" y="61"/>
                    <a:pt x="16" y="54"/>
                  </a:cubicBezTo>
                  <a:cubicBezTo>
                    <a:pt x="11" y="44"/>
                    <a:pt x="0" y="26"/>
                    <a:pt x="10" y="17"/>
                  </a:cubicBezTo>
                  <a:cubicBezTo>
                    <a:pt x="27" y="0"/>
                    <a:pt x="45" y="1"/>
                    <a:pt x="53" y="23"/>
                  </a:cubicBezTo>
                  <a:cubicBezTo>
                    <a:pt x="56" y="31"/>
                    <a:pt x="64" y="34"/>
                    <a:pt x="65" y="42"/>
                  </a:cubicBezTo>
                  <a:lnTo>
                    <a:pt x="61" y="72"/>
                  </a:ln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s1îḑé"/>
            <p:cNvSpPr/>
            <p:nvPr/>
          </p:nvSpPr>
          <p:spPr bwMode="auto">
            <a:xfrm>
              <a:off x="4848493" y="5161041"/>
              <a:ext cx="115048" cy="266120"/>
            </a:xfrm>
            <a:custGeom>
              <a:avLst/>
              <a:gdLst>
                <a:gd name="T0" fmla="*/ 53 w 55"/>
                <a:gd name="T1" fmla="*/ 38 h 128"/>
                <a:gd name="T2" fmla="*/ 53 w 55"/>
                <a:gd name="T3" fmla="*/ 38 h 128"/>
                <a:gd name="T4" fmla="*/ 53 w 55"/>
                <a:gd name="T5" fmla="*/ 38 h 128"/>
                <a:gd name="T6" fmla="*/ 47 w 55"/>
                <a:gd name="T7" fmla="*/ 48 h 128"/>
                <a:gd name="T8" fmla="*/ 47 w 55"/>
                <a:gd name="T9" fmla="*/ 62 h 128"/>
                <a:gd name="T10" fmla="*/ 48 w 55"/>
                <a:gd name="T11" fmla="*/ 68 h 128"/>
                <a:gd name="T12" fmla="*/ 48 w 55"/>
                <a:gd name="T13" fmla="*/ 74 h 128"/>
                <a:gd name="T14" fmla="*/ 52 w 55"/>
                <a:gd name="T15" fmla="*/ 106 h 128"/>
                <a:gd name="T16" fmla="*/ 53 w 55"/>
                <a:gd name="T17" fmla="*/ 119 h 128"/>
                <a:gd name="T18" fmla="*/ 53 w 55"/>
                <a:gd name="T19" fmla="*/ 120 h 128"/>
                <a:gd name="T20" fmla="*/ 46 w 55"/>
                <a:gd name="T21" fmla="*/ 126 h 128"/>
                <a:gd name="T22" fmla="*/ 43 w 55"/>
                <a:gd name="T23" fmla="*/ 127 h 128"/>
                <a:gd name="T24" fmla="*/ 23 w 55"/>
                <a:gd name="T25" fmla="*/ 113 h 128"/>
                <a:gd name="T26" fmla="*/ 22 w 55"/>
                <a:gd name="T27" fmla="*/ 112 h 128"/>
                <a:gd name="T28" fmla="*/ 14 w 55"/>
                <a:gd name="T29" fmla="*/ 96 h 128"/>
                <a:gd name="T30" fmla="*/ 12 w 55"/>
                <a:gd name="T31" fmla="*/ 73 h 128"/>
                <a:gd name="T32" fmla="*/ 12 w 55"/>
                <a:gd name="T33" fmla="*/ 73 h 128"/>
                <a:gd name="T34" fmla="*/ 13 w 55"/>
                <a:gd name="T35" fmla="*/ 67 h 128"/>
                <a:gd name="T36" fmla="*/ 12 w 55"/>
                <a:gd name="T37" fmla="*/ 56 h 128"/>
                <a:gd name="T38" fmla="*/ 10 w 55"/>
                <a:gd name="T39" fmla="*/ 50 h 128"/>
                <a:gd name="T40" fmla="*/ 9 w 55"/>
                <a:gd name="T41" fmla="*/ 49 h 128"/>
                <a:gd name="T42" fmla="*/ 3 w 55"/>
                <a:gd name="T43" fmla="*/ 36 h 128"/>
                <a:gd name="T44" fmla="*/ 3 w 55"/>
                <a:gd name="T45" fmla="*/ 36 h 128"/>
                <a:gd name="T46" fmla="*/ 1 w 55"/>
                <a:gd name="T47" fmla="*/ 22 h 128"/>
                <a:gd name="T48" fmla="*/ 4 w 55"/>
                <a:gd name="T49" fmla="*/ 14 h 128"/>
                <a:gd name="T50" fmla="*/ 12 w 55"/>
                <a:gd name="T51" fmla="*/ 8 h 128"/>
                <a:gd name="T52" fmla="*/ 13 w 55"/>
                <a:gd name="T53" fmla="*/ 7 h 128"/>
                <a:gd name="T54" fmla="*/ 17 w 55"/>
                <a:gd name="T55" fmla="*/ 5 h 128"/>
                <a:gd name="T56" fmla="*/ 46 w 55"/>
                <a:gd name="T57" fmla="*/ 20 h 128"/>
                <a:gd name="T58" fmla="*/ 53 w 55"/>
                <a:gd name="T59" fmla="*/ 29 h 128"/>
                <a:gd name="T60" fmla="*/ 53 w 55"/>
                <a:gd name="T61"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28">
                  <a:moveTo>
                    <a:pt x="53" y="38"/>
                  </a:moveTo>
                  <a:cubicBezTo>
                    <a:pt x="53" y="38"/>
                    <a:pt x="53" y="38"/>
                    <a:pt x="53" y="38"/>
                  </a:cubicBezTo>
                  <a:cubicBezTo>
                    <a:pt x="53" y="38"/>
                    <a:pt x="53" y="38"/>
                    <a:pt x="53" y="38"/>
                  </a:cubicBezTo>
                  <a:cubicBezTo>
                    <a:pt x="47" y="48"/>
                    <a:pt x="47" y="48"/>
                    <a:pt x="47" y="48"/>
                  </a:cubicBezTo>
                  <a:cubicBezTo>
                    <a:pt x="47" y="49"/>
                    <a:pt x="47" y="56"/>
                    <a:pt x="47" y="62"/>
                  </a:cubicBezTo>
                  <a:cubicBezTo>
                    <a:pt x="47" y="64"/>
                    <a:pt x="48" y="66"/>
                    <a:pt x="48" y="68"/>
                  </a:cubicBezTo>
                  <a:cubicBezTo>
                    <a:pt x="48" y="71"/>
                    <a:pt x="48" y="73"/>
                    <a:pt x="48" y="74"/>
                  </a:cubicBezTo>
                  <a:cubicBezTo>
                    <a:pt x="52" y="106"/>
                    <a:pt x="52" y="106"/>
                    <a:pt x="52" y="106"/>
                  </a:cubicBezTo>
                  <a:cubicBezTo>
                    <a:pt x="52" y="111"/>
                    <a:pt x="55" y="116"/>
                    <a:pt x="53" y="119"/>
                  </a:cubicBezTo>
                  <a:cubicBezTo>
                    <a:pt x="53" y="120"/>
                    <a:pt x="53" y="120"/>
                    <a:pt x="53" y="120"/>
                  </a:cubicBezTo>
                  <a:cubicBezTo>
                    <a:pt x="51" y="123"/>
                    <a:pt x="49" y="125"/>
                    <a:pt x="46" y="126"/>
                  </a:cubicBezTo>
                  <a:cubicBezTo>
                    <a:pt x="45" y="127"/>
                    <a:pt x="44" y="127"/>
                    <a:pt x="43" y="127"/>
                  </a:cubicBezTo>
                  <a:cubicBezTo>
                    <a:pt x="35" y="128"/>
                    <a:pt x="27" y="119"/>
                    <a:pt x="23" y="113"/>
                  </a:cubicBezTo>
                  <a:cubicBezTo>
                    <a:pt x="22" y="112"/>
                    <a:pt x="22" y="112"/>
                    <a:pt x="22" y="112"/>
                  </a:cubicBezTo>
                  <a:cubicBezTo>
                    <a:pt x="14" y="96"/>
                    <a:pt x="14" y="96"/>
                    <a:pt x="14" y="96"/>
                  </a:cubicBezTo>
                  <a:cubicBezTo>
                    <a:pt x="11" y="89"/>
                    <a:pt x="10" y="81"/>
                    <a:pt x="12" y="73"/>
                  </a:cubicBezTo>
                  <a:cubicBezTo>
                    <a:pt x="12" y="73"/>
                    <a:pt x="12" y="73"/>
                    <a:pt x="12" y="73"/>
                  </a:cubicBezTo>
                  <a:cubicBezTo>
                    <a:pt x="13" y="71"/>
                    <a:pt x="13" y="69"/>
                    <a:pt x="13" y="67"/>
                  </a:cubicBezTo>
                  <a:cubicBezTo>
                    <a:pt x="13" y="63"/>
                    <a:pt x="13" y="60"/>
                    <a:pt x="12" y="56"/>
                  </a:cubicBezTo>
                  <a:cubicBezTo>
                    <a:pt x="12" y="54"/>
                    <a:pt x="11" y="52"/>
                    <a:pt x="10" y="50"/>
                  </a:cubicBezTo>
                  <a:cubicBezTo>
                    <a:pt x="9" y="49"/>
                    <a:pt x="9" y="49"/>
                    <a:pt x="9" y="49"/>
                  </a:cubicBezTo>
                  <a:cubicBezTo>
                    <a:pt x="8" y="45"/>
                    <a:pt x="5" y="41"/>
                    <a:pt x="3" y="36"/>
                  </a:cubicBezTo>
                  <a:cubicBezTo>
                    <a:pt x="3" y="36"/>
                    <a:pt x="3" y="36"/>
                    <a:pt x="3" y="36"/>
                  </a:cubicBezTo>
                  <a:cubicBezTo>
                    <a:pt x="1" y="31"/>
                    <a:pt x="0" y="26"/>
                    <a:pt x="1" y="22"/>
                  </a:cubicBezTo>
                  <a:cubicBezTo>
                    <a:pt x="1" y="19"/>
                    <a:pt x="2" y="16"/>
                    <a:pt x="4" y="14"/>
                  </a:cubicBezTo>
                  <a:cubicBezTo>
                    <a:pt x="7" y="12"/>
                    <a:pt x="9" y="10"/>
                    <a:pt x="12" y="8"/>
                  </a:cubicBezTo>
                  <a:cubicBezTo>
                    <a:pt x="12" y="8"/>
                    <a:pt x="13" y="8"/>
                    <a:pt x="13" y="7"/>
                  </a:cubicBezTo>
                  <a:cubicBezTo>
                    <a:pt x="15" y="6"/>
                    <a:pt x="16" y="6"/>
                    <a:pt x="17" y="5"/>
                  </a:cubicBezTo>
                  <a:cubicBezTo>
                    <a:pt x="30" y="0"/>
                    <a:pt x="41" y="4"/>
                    <a:pt x="46" y="20"/>
                  </a:cubicBezTo>
                  <a:cubicBezTo>
                    <a:pt x="48" y="24"/>
                    <a:pt x="50" y="27"/>
                    <a:pt x="53" y="29"/>
                  </a:cubicBezTo>
                  <a:cubicBezTo>
                    <a:pt x="55" y="32"/>
                    <a:pt x="53" y="34"/>
                    <a:pt x="53" y="38"/>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śľïḓe"/>
            <p:cNvSpPr/>
            <p:nvPr/>
          </p:nvSpPr>
          <p:spPr bwMode="auto">
            <a:xfrm>
              <a:off x="4898462" y="5300492"/>
              <a:ext cx="65077" cy="118534"/>
            </a:xfrm>
            <a:custGeom>
              <a:avLst/>
              <a:gdLst>
                <a:gd name="T0" fmla="*/ 28 w 31"/>
                <a:gd name="T1" fmla="*/ 52 h 57"/>
                <a:gd name="T2" fmla="*/ 24 w 31"/>
                <a:gd name="T3" fmla="*/ 54 h 57"/>
                <a:gd name="T4" fmla="*/ 1 w 31"/>
                <a:gd name="T5" fmla="*/ 17 h 57"/>
                <a:gd name="T6" fmla="*/ 26 w 31"/>
                <a:gd name="T7" fmla="*/ 1 h 57"/>
                <a:gd name="T8" fmla="*/ 27 w 31"/>
                <a:gd name="T9" fmla="*/ 7 h 57"/>
                <a:gd name="T10" fmla="*/ 31 w 31"/>
                <a:gd name="T11" fmla="*/ 39 h 57"/>
                <a:gd name="T12" fmla="*/ 28 w 31"/>
                <a:gd name="T13" fmla="*/ 52 h 57"/>
              </a:gdLst>
              <a:ahLst/>
              <a:cxnLst>
                <a:cxn ang="0">
                  <a:pos x="T0" y="T1"/>
                </a:cxn>
                <a:cxn ang="0">
                  <a:pos x="T2" y="T3"/>
                </a:cxn>
                <a:cxn ang="0">
                  <a:pos x="T4" y="T5"/>
                </a:cxn>
                <a:cxn ang="0">
                  <a:pos x="T6" y="T7"/>
                </a:cxn>
                <a:cxn ang="0">
                  <a:pos x="T8" y="T9"/>
                </a:cxn>
                <a:cxn ang="0">
                  <a:pos x="T10" y="T11"/>
                </a:cxn>
                <a:cxn ang="0">
                  <a:pos x="T12" y="T13"/>
                </a:cxn>
              </a:cxnLst>
              <a:rect l="0" t="0" r="r" b="b"/>
              <a:pathLst>
                <a:path w="31" h="57">
                  <a:moveTo>
                    <a:pt x="28" y="52"/>
                  </a:moveTo>
                  <a:cubicBezTo>
                    <a:pt x="27" y="53"/>
                    <a:pt x="25" y="53"/>
                    <a:pt x="24" y="54"/>
                  </a:cubicBezTo>
                  <a:cubicBezTo>
                    <a:pt x="11" y="57"/>
                    <a:pt x="1" y="30"/>
                    <a:pt x="1" y="17"/>
                  </a:cubicBezTo>
                  <a:cubicBezTo>
                    <a:pt x="0" y="4"/>
                    <a:pt x="10" y="0"/>
                    <a:pt x="26" y="1"/>
                  </a:cubicBezTo>
                  <a:cubicBezTo>
                    <a:pt x="26" y="4"/>
                    <a:pt x="26" y="6"/>
                    <a:pt x="27" y="7"/>
                  </a:cubicBezTo>
                  <a:cubicBezTo>
                    <a:pt x="31" y="39"/>
                    <a:pt x="31" y="39"/>
                    <a:pt x="31" y="39"/>
                  </a:cubicBezTo>
                  <a:cubicBezTo>
                    <a:pt x="31" y="44"/>
                    <a:pt x="30" y="49"/>
                    <a:pt x="28" y="52"/>
                  </a:cubicBezTo>
                  <a:close/>
                </a:path>
              </a:pathLst>
            </a:cu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ṣļïdê"/>
            <p:cNvSpPr/>
            <p:nvPr/>
          </p:nvSpPr>
          <p:spPr bwMode="auto">
            <a:xfrm>
              <a:off x="4876383" y="5171499"/>
              <a:ext cx="90643" cy="118534"/>
            </a:xfrm>
            <a:custGeom>
              <a:avLst/>
              <a:gdLst>
                <a:gd name="T0" fmla="*/ 38 w 44"/>
                <a:gd name="T1" fmla="*/ 57 h 57"/>
                <a:gd name="T2" fmla="*/ 0 w 44"/>
                <a:gd name="T3" fmla="*/ 2 h 57"/>
                <a:gd name="T4" fmla="*/ 0 w 44"/>
                <a:gd name="T5" fmla="*/ 2 h 57"/>
                <a:gd name="T6" fmla="*/ 4 w 44"/>
                <a:gd name="T7" fmla="*/ 0 h 57"/>
                <a:gd name="T8" fmla="*/ 4 w 44"/>
                <a:gd name="T9" fmla="*/ 0 h 57"/>
                <a:gd name="T10" fmla="*/ 37 w 44"/>
                <a:gd name="T11" fmla="*/ 22 h 57"/>
                <a:gd name="T12" fmla="*/ 44 w 44"/>
                <a:gd name="T13" fmla="*/ 33 h 57"/>
                <a:gd name="T14" fmla="*/ 38 w 44"/>
                <a:gd name="T15" fmla="*/ 43 h 57"/>
                <a:gd name="T16" fmla="*/ 38 w 44"/>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7">
                  <a:moveTo>
                    <a:pt x="38" y="57"/>
                  </a:moveTo>
                  <a:cubicBezTo>
                    <a:pt x="29" y="55"/>
                    <a:pt x="1" y="44"/>
                    <a:pt x="0" y="2"/>
                  </a:cubicBezTo>
                  <a:cubicBezTo>
                    <a:pt x="0" y="2"/>
                    <a:pt x="0" y="2"/>
                    <a:pt x="0" y="2"/>
                  </a:cubicBezTo>
                  <a:cubicBezTo>
                    <a:pt x="4" y="0"/>
                    <a:pt x="4" y="0"/>
                    <a:pt x="4" y="0"/>
                  </a:cubicBezTo>
                  <a:cubicBezTo>
                    <a:pt x="4" y="0"/>
                    <a:pt x="4" y="0"/>
                    <a:pt x="4" y="0"/>
                  </a:cubicBezTo>
                  <a:cubicBezTo>
                    <a:pt x="21" y="10"/>
                    <a:pt x="24" y="23"/>
                    <a:pt x="37" y="22"/>
                  </a:cubicBezTo>
                  <a:cubicBezTo>
                    <a:pt x="40" y="25"/>
                    <a:pt x="44" y="28"/>
                    <a:pt x="44" y="33"/>
                  </a:cubicBezTo>
                  <a:cubicBezTo>
                    <a:pt x="38" y="43"/>
                    <a:pt x="38" y="43"/>
                    <a:pt x="38" y="43"/>
                  </a:cubicBezTo>
                  <a:cubicBezTo>
                    <a:pt x="38" y="44"/>
                    <a:pt x="38" y="51"/>
                    <a:pt x="38" y="57"/>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ṩḻiḑé"/>
            <p:cNvSpPr/>
            <p:nvPr/>
          </p:nvSpPr>
          <p:spPr bwMode="auto">
            <a:xfrm>
              <a:off x="4924028" y="5221470"/>
              <a:ext cx="42998" cy="201043"/>
            </a:xfrm>
            <a:custGeom>
              <a:avLst/>
              <a:gdLst>
                <a:gd name="T0" fmla="*/ 21 w 21"/>
                <a:gd name="T1" fmla="*/ 9 h 97"/>
                <a:gd name="T2" fmla="*/ 21 w 21"/>
                <a:gd name="T3" fmla="*/ 9 h 97"/>
                <a:gd name="T4" fmla="*/ 21 w 21"/>
                <a:gd name="T5" fmla="*/ 9 h 97"/>
                <a:gd name="T6" fmla="*/ 15 w 21"/>
                <a:gd name="T7" fmla="*/ 19 h 97"/>
                <a:gd name="T8" fmla="*/ 15 w 21"/>
                <a:gd name="T9" fmla="*/ 33 h 97"/>
                <a:gd name="T10" fmla="*/ 15 w 21"/>
                <a:gd name="T11" fmla="*/ 39 h 97"/>
                <a:gd name="T12" fmla="*/ 16 w 21"/>
                <a:gd name="T13" fmla="*/ 45 h 97"/>
                <a:gd name="T14" fmla="*/ 20 w 21"/>
                <a:gd name="T15" fmla="*/ 77 h 97"/>
                <a:gd name="T16" fmla="*/ 17 w 21"/>
                <a:gd name="T17" fmla="*/ 90 h 97"/>
                <a:gd name="T18" fmla="*/ 17 w 21"/>
                <a:gd name="T19" fmla="*/ 91 h 97"/>
                <a:gd name="T20" fmla="*/ 10 w 21"/>
                <a:gd name="T21" fmla="*/ 97 h 97"/>
                <a:gd name="T22" fmla="*/ 11 w 21"/>
                <a:gd name="T23" fmla="*/ 97 h 97"/>
                <a:gd name="T24" fmla="*/ 4 w 21"/>
                <a:gd name="T25" fmla="*/ 45 h 97"/>
                <a:gd name="T26" fmla="*/ 3 w 21"/>
                <a:gd name="T27" fmla="*/ 13 h 97"/>
                <a:gd name="T28" fmla="*/ 9 w 21"/>
                <a:gd name="T29" fmla="*/ 3 h 97"/>
                <a:gd name="T30" fmla="*/ 17 w 21"/>
                <a:gd name="T31" fmla="*/ 0 h 97"/>
                <a:gd name="T32" fmla="*/ 21 w 21"/>
                <a:gd name="T3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7">
                  <a:moveTo>
                    <a:pt x="21" y="9"/>
                  </a:moveTo>
                  <a:cubicBezTo>
                    <a:pt x="21" y="9"/>
                    <a:pt x="21" y="9"/>
                    <a:pt x="21" y="9"/>
                  </a:cubicBezTo>
                  <a:cubicBezTo>
                    <a:pt x="21" y="9"/>
                    <a:pt x="21" y="9"/>
                    <a:pt x="21" y="9"/>
                  </a:cubicBezTo>
                  <a:cubicBezTo>
                    <a:pt x="15" y="19"/>
                    <a:pt x="15" y="19"/>
                    <a:pt x="15" y="19"/>
                  </a:cubicBezTo>
                  <a:cubicBezTo>
                    <a:pt x="15" y="20"/>
                    <a:pt x="15" y="27"/>
                    <a:pt x="15" y="33"/>
                  </a:cubicBezTo>
                  <a:cubicBezTo>
                    <a:pt x="15" y="35"/>
                    <a:pt x="15" y="37"/>
                    <a:pt x="15" y="39"/>
                  </a:cubicBezTo>
                  <a:cubicBezTo>
                    <a:pt x="16" y="42"/>
                    <a:pt x="16" y="44"/>
                    <a:pt x="16" y="45"/>
                  </a:cubicBezTo>
                  <a:cubicBezTo>
                    <a:pt x="20" y="77"/>
                    <a:pt x="20" y="77"/>
                    <a:pt x="20" y="77"/>
                  </a:cubicBezTo>
                  <a:cubicBezTo>
                    <a:pt x="20" y="82"/>
                    <a:pt x="19" y="87"/>
                    <a:pt x="17" y="90"/>
                  </a:cubicBezTo>
                  <a:cubicBezTo>
                    <a:pt x="17" y="91"/>
                    <a:pt x="17" y="91"/>
                    <a:pt x="17" y="91"/>
                  </a:cubicBezTo>
                  <a:cubicBezTo>
                    <a:pt x="15" y="94"/>
                    <a:pt x="13" y="96"/>
                    <a:pt x="10" y="97"/>
                  </a:cubicBezTo>
                  <a:cubicBezTo>
                    <a:pt x="11" y="97"/>
                    <a:pt x="11" y="97"/>
                    <a:pt x="11" y="97"/>
                  </a:cubicBezTo>
                  <a:cubicBezTo>
                    <a:pt x="20" y="87"/>
                    <a:pt x="9" y="55"/>
                    <a:pt x="4" y="45"/>
                  </a:cubicBezTo>
                  <a:cubicBezTo>
                    <a:pt x="0" y="35"/>
                    <a:pt x="2" y="25"/>
                    <a:pt x="3" y="13"/>
                  </a:cubicBezTo>
                  <a:cubicBezTo>
                    <a:pt x="3" y="13"/>
                    <a:pt x="7" y="7"/>
                    <a:pt x="9" y="3"/>
                  </a:cubicBezTo>
                  <a:cubicBezTo>
                    <a:pt x="10" y="1"/>
                    <a:pt x="13" y="0"/>
                    <a:pt x="17" y="0"/>
                  </a:cubicBezTo>
                  <a:cubicBezTo>
                    <a:pt x="19" y="3"/>
                    <a:pt x="21" y="5"/>
                    <a:pt x="21" y="9"/>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ṧḷiḑe"/>
            <p:cNvSpPr/>
            <p:nvPr/>
          </p:nvSpPr>
          <p:spPr bwMode="auto">
            <a:xfrm>
              <a:off x="4927515" y="4412652"/>
              <a:ext cx="248688" cy="110399"/>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śḻîḓe"/>
            <p:cNvSpPr/>
            <p:nvPr/>
          </p:nvSpPr>
          <p:spPr bwMode="auto">
            <a:xfrm>
              <a:off x="4874059" y="4724093"/>
              <a:ext cx="318414" cy="629855"/>
            </a:xfrm>
            <a:custGeom>
              <a:avLst/>
              <a:gdLst>
                <a:gd name="T0" fmla="*/ 91 w 153"/>
                <a:gd name="T1" fmla="*/ 53 h 303"/>
                <a:gd name="T2" fmla="*/ 85 w 153"/>
                <a:gd name="T3" fmla="*/ 53 h 303"/>
                <a:gd name="T4" fmla="*/ 85 w 153"/>
                <a:gd name="T5" fmla="*/ 58 h 303"/>
                <a:gd name="T6" fmla="*/ 91 w 153"/>
                <a:gd name="T7" fmla="*/ 58 h 303"/>
                <a:gd name="T8" fmla="*/ 91 w 153"/>
                <a:gd name="T9" fmla="*/ 53 h 303"/>
                <a:gd name="T10" fmla="*/ 153 w 153"/>
                <a:gd name="T11" fmla="*/ 0 h 303"/>
                <a:gd name="T12" fmla="*/ 19 w 153"/>
                <a:gd name="T13" fmla="*/ 27 h 303"/>
                <a:gd name="T14" fmla="*/ 34 w 153"/>
                <a:gd name="T15" fmla="*/ 196 h 303"/>
                <a:gd name="T16" fmla="*/ 0 w 153"/>
                <a:gd name="T17" fmla="*/ 218 h 303"/>
                <a:gd name="T18" fmla="*/ 0 w 153"/>
                <a:gd name="T19" fmla="*/ 219 h 303"/>
                <a:gd name="T20" fmla="*/ 24 w 153"/>
                <a:gd name="T21" fmla="*/ 254 h 303"/>
                <a:gd name="T22" fmla="*/ 39 w 153"/>
                <a:gd name="T23" fmla="*/ 263 h 303"/>
                <a:gd name="T24" fmla="*/ 40 w 153"/>
                <a:gd name="T25" fmla="*/ 263 h 303"/>
                <a:gd name="T26" fmla="*/ 43 w 153"/>
                <a:gd name="T27" fmla="*/ 292 h 303"/>
                <a:gd name="T28" fmla="*/ 44 w 153"/>
                <a:gd name="T29" fmla="*/ 293 h 303"/>
                <a:gd name="T30" fmla="*/ 98 w 153"/>
                <a:gd name="T31" fmla="*/ 290 h 303"/>
                <a:gd name="T32" fmla="*/ 99 w 153"/>
                <a:gd name="T33" fmla="*/ 289 h 303"/>
                <a:gd name="T34" fmla="*/ 95 w 153"/>
                <a:gd name="T35" fmla="*/ 228 h 303"/>
                <a:gd name="T36" fmla="*/ 139 w 153"/>
                <a:gd name="T37" fmla="*/ 195 h 303"/>
                <a:gd name="T38" fmla="*/ 153 w 153"/>
                <a:gd name="T39" fmla="*/ 167 h 303"/>
                <a:gd name="T40" fmla="*/ 153 w 153"/>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303">
                  <a:moveTo>
                    <a:pt x="91" y="53"/>
                  </a:moveTo>
                  <a:cubicBezTo>
                    <a:pt x="85" y="53"/>
                    <a:pt x="85" y="53"/>
                    <a:pt x="85" y="53"/>
                  </a:cubicBezTo>
                  <a:cubicBezTo>
                    <a:pt x="85" y="58"/>
                    <a:pt x="85" y="58"/>
                    <a:pt x="85" y="58"/>
                  </a:cubicBezTo>
                  <a:cubicBezTo>
                    <a:pt x="91" y="58"/>
                    <a:pt x="91" y="58"/>
                    <a:pt x="91" y="58"/>
                  </a:cubicBezTo>
                  <a:lnTo>
                    <a:pt x="91" y="53"/>
                  </a:lnTo>
                  <a:close/>
                  <a:moveTo>
                    <a:pt x="153" y="0"/>
                  </a:moveTo>
                  <a:cubicBezTo>
                    <a:pt x="19" y="27"/>
                    <a:pt x="19" y="27"/>
                    <a:pt x="19" y="27"/>
                  </a:cubicBezTo>
                  <a:cubicBezTo>
                    <a:pt x="34" y="196"/>
                    <a:pt x="34" y="196"/>
                    <a:pt x="34" y="196"/>
                  </a:cubicBezTo>
                  <a:cubicBezTo>
                    <a:pt x="0" y="218"/>
                    <a:pt x="0" y="218"/>
                    <a:pt x="0" y="218"/>
                  </a:cubicBezTo>
                  <a:cubicBezTo>
                    <a:pt x="0" y="219"/>
                    <a:pt x="0" y="219"/>
                    <a:pt x="0" y="219"/>
                  </a:cubicBezTo>
                  <a:cubicBezTo>
                    <a:pt x="5" y="232"/>
                    <a:pt x="13" y="245"/>
                    <a:pt x="24" y="254"/>
                  </a:cubicBezTo>
                  <a:cubicBezTo>
                    <a:pt x="29" y="257"/>
                    <a:pt x="34" y="261"/>
                    <a:pt x="39" y="263"/>
                  </a:cubicBezTo>
                  <a:cubicBezTo>
                    <a:pt x="40" y="263"/>
                    <a:pt x="40" y="263"/>
                    <a:pt x="40" y="263"/>
                  </a:cubicBezTo>
                  <a:cubicBezTo>
                    <a:pt x="43" y="292"/>
                    <a:pt x="43" y="292"/>
                    <a:pt x="43" y="292"/>
                  </a:cubicBezTo>
                  <a:cubicBezTo>
                    <a:pt x="44" y="293"/>
                    <a:pt x="44" y="293"/>
                    <a:pt x="44" y="293"/>
                  </a:cubicBezTo>
                  <a:cubicBezTo>
                    <a:pt x="61" y="303"/>
                    <a:pt x="83" y="301"/>
                    <a:pt x="98" y="290"/>
                  </a:cubicBezTo>
                  <a:cubicBezTo>
                    <a:pt x="99" y="289"/>
                    <a:pt x="99" y="289"/>
                    <a:pt x="99" y="289"/>
                  </a:cubicBezTo>
                  <a:cubicBezTo>
                    <a:pt x="95" y="228"/>
                    <a:pt x="95" y="228"/>
                    <a:pt x="95" y="228"/>
                  </a:cubicBezTo>
                  <a:cubicBezTo>
                    <a:pt x="139" y="195"/>
                    <a:pt x="139" y="195"/>
                    <a:pt x="139" y="195"/>
                  </a:cubicBezTo>
                  <a:cubicBezTo>
                    <a:pt x="148" y="189"/>
                    <a:pt x="153" y="178"/>
                    <a:pt x="153" y="167"/>
                  </a:cubicBezTo>
                  <a:lnTo>
                    <a:pt x="153" y="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š1ídè"/>
            <p:cNvSpPr/>
            <p:nvPr/>
          </p:nvSpPr>
          <p:spPr bwMode="auto">
            <a:xfrm>
              <a:off x="4913570" y="4724093"/>
              <a:ext cx="278902" cy="226609"/>
            </a:xfrm>
            <a:custGeom>
              <a:avLst/>
              <a:gdLst>
                <a:gd name="T0" fmla="*/ 7 w 134"/>
                <a:gd name="T1" fmla="*/ 104 h 109"/>
                <a:gd name="T2" fmla="*/ 19 w 134"/>
                <a:gd name="T3" fmla="*/ 106 h 109"/>
                <a:gd name="T4" fmla="*/ 69 w 134"/>
                <a:gd name="T5" fmla="*/ 109 h 109"/>
                <a:gd name="T6" fmla="*/ 69 w 134"/>
                <a:gd name="T7" fmla="*/ 104 h 109"/>
                <a:gd name="T8" fmla="*/ 72 w 134"/>
                <a:gd name="T9" fmla="*/ 104 h 109"/>
                <a:gd name="T10" fmla="*/ 73 w 134"/>
                <a:gd name="T11" fmla="*/ 109 h 109"/>
                <a:gd name="T12" fmla="*/ 114 w 134"/>
                <a:gd name="T13" fmla="*/ 106 h 109"/>
                <a:gd name="T14" fmla="*/ 134 w 134"/>
                <a:gd name="T15" fmla="*/ 103 h 109"/>
                <a:gd name="T16" fmla="*/ 134 w 134"/>
                <a:gd name="T17" fmla="*/ 0 h 109"/>
                <a:gd name="T18" fmla="*/ 0 w 134"/>
                <a:gd name="T19" fmla="*/ 27 h 109"/>
                <a:gd name="T20" fmla="*/ 7 w 134"/>
                <a:gd name="T21" fmla="*/ 104 h 109"/>
                <a:gd name="T22" fmla="*/ 72 w 134"/>
                <a:gd name="T23" fmla="*/ 53 h 109"/>
                <a:gd name="T24" fmla="*/ 72 w 134"/>
                <a:gd name="T25" fmla="*/ 58 h 109"/>
                <a:gd name="T26" fmla="*/ 66 w 134"/>
                <a:gd name="T27" fmla="*/ 58 h 109"/>
                <a:gd name="T28" fmla="*/ 66 w 134"/>
                <a:gd name="T29" fmla="*/ 53 h 109"/>
                <a:gd name="T30" fmla="*/ 72 w 134"/>
                <a:gd name="T31"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09">
                  <a:moveTo>
                    <a:pt x="7" y="104"/>
                  </a:moveTo>
                  <a:cubicBezTo>
                    <a:pt x="19" y="106"/>
                    <a:pt x="19" y="106"/>
                    <a:pt x="19" y="106"/>
                  </a:cubicBezTo>
                  <a:cubicBezTo>
                    <a:pt x="35" y="108"/>
                    <a:pt x="52" y="109"/>
                    <a:pt x="69" y="109"/>
                  </a:cubicBezTo>
                  <a:cubicBezTo>
                    <a:pt x="69" y="104"/>
                    <a:pt x="69" y="104"/>
                    <a:pt x="69" y="104"/>
                  </a:cubicBezTo>
                  <a:cubicBezTo>
                    <a:pt x="72" y="104"/>
                    <a:pt x="72" y="104"/>
                    <a:pt x="72" y="104"/>
                  </a:cubicBezTo>
                  <a:cubicBezTo>
                    <a:pt x="73" y="109"/>
                    <a:pt x="73" y="109"/>
                    <a:pt x="73" y="109"/>
                  </a:cubicBezTo>
                  <a:cubicBezTo>
                    <a:pt x="85" y="109"/>
                    <a:pt x="101" y="108"/>
                    <a:pt x="114" y="106"/>
                  </a:cubicBezTo>
                  <a:cubicBezTo>
                    <a:pt x="134" y="103"/>
                    <a:pt x="134" y="103"/>
                    <a:pt x="134" y="103"/>
                  </a:cubicBezTo>
                  <a:cubicBezTo>
                    <a:pt x="134" y="0"/>
                    <a:pt x="134" y="0"/>
                    <a:pt x="134" y="0"/>
                  </a:cubicBezTo>
                  <a:cubicBezTo>
                    <a:pt x="0" y="27"/>
                    <a:pt x="0" y="27"/>
                    <a:pt x="0" y="27"/>
                  </a:cubicBezTo>
                  <a:lnTo>
                    <a:pt x="7" y="104"/>
                  </a:lnTo>
                  <a:close/>
                  <a:moveTo>
                    <a:pt x="72" y="53"/>
                  </a:moveTo>
                  <a:cubicBezTo>
                    <a:pt x="72" y="58"/>
                    <a:pt x="72" y="58"/>
                    <a:pt x="72" y="58"/>
                  </a:cubicBezTo>
                  <a:cubicBezTo>
                    <a:pt x="66" y="58"/>
                    <a:pt x="66" y="58"/>
                    <a:pt x="66" y="58"/>
                  </a:cubicBezTo>
                  <a:cubicBezTo>
                    <a:pt x="66" y="53"/>
                    <a:pt x="66" y="53"/>
                    <a:pt x="66" y="53"/>
                  </a:cubicBezTo>
                  <a:lnTo>
                    <a:pt x="72" y="53"/>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şḻîḑè"/>
            <p:cNvSpPr/>
            <p:nvPr/>
          </p:nvSpPr>
          <p:spPr bwMode="auto">
            <a:xfrm>
              <a:off x="4882193" y="4408004"/>
              <a:ext cx="337007" cy="518294"/>
            </a:xfrm>
            <a:custGeom>
              <a:avLst/>
              <a:gdLst>
                <a:gd name="T0" fmla="*/ 151 w 162"/>
                <a:gd name="T1" fmla="*/ 50 h 249"/>
                <a:gd name="T2" fmla="*/ 151 w 162"/>
                <a:gd name="T3" fmla="*/ 242 h 249"/>
                <a:gd name="T4" fmla="*/ 129 w 162"/>
                <a:gd name="T5" fmla="*/ 245 h 249"/>
                <a:gd name="T6" fmla="*/ 34 w 162"/>
                <a:gd name="T7" fmla="*/ 245 h 249"/>
                <a:gd name="T8" fmla="*/ 10 w 162"/>
                <a:gd name="T9" fmla="*/ 242 h 249"/>
                <a:gd name="T10" fmla="*/ 10 w 162"/>
                <a:gd name="T11" fmla="*/ 49 h 249"/>
                <a:gd name="T12" fmla="*/ 81 w 162"/>
                <a:gd name="T13" fmla="*/ 0 h 249"/>
                <a:gd name="T14" fmla="*/ 151 w 162"/>
                <a:gd name="T15" fmla="*/ 5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49">
                  <a:moveTo>
                    <a:pt x="151" y="50"/>
                  </a:moveTo>
                  <a:cubicBezTo>
                    <a:pt x="151" y="242"/>
                    <a:pt x="151" y="242"/>
                    <a:pt x="151" y="242"/>
                  </a:cubicBezTo>
                  <a:cubicBezTo>
                    <a:pt x="129" y="245"/>
                    <a:pt x="129" y="245"/>
                    <a:pt x="129" y="245"/>
                  </a:cubicBezTo>
                  <a:cubicBezTo>
                    <a:pt x="97" y="249"/>
                    <a:pt x="65" y="249"/>
                    <a:pt x="34" y="245"/>
                  </a:cubicBezTo>
                  <a:cubicBezTo>
                    <a:pt x="10" y="242"/>
                    <a:pt x="10" y="242"/>
                    <a:pt x="10" y="242"/>
                  </a:cubicBezTo>
                  <a:cubicBezTo>
                    <a:pt x="10" y="49"/>
                    <a:pt x="10" y="49"/>
                    <a:pt x="10" y="49"/>
                  </a:cubicBezTo>
                  <a:cubicBezTo>
                    <a:pt x="10" y="49"/>
                    <a:pt x="0" y="0"/>
                    <a:pt x="81" y="0"/>
                  </a:cubicBezTo>
                  <a:cubicBezTo>
                    <a:pt x="162" y="0"/>
                    <a:pt x="151" y="50"/>
                    <a:pt x="151" y="50"/>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ḻîdê"/>
            <p:cNvSpPr/>
            <p:nvPr/>
          </p:nvSpPr>
          <p:spPr bwMode="auto">
            <a:xfrm>
              <a:off x="4903111" y="4774063"/>
              <a:ext cx="54619" cy="116209"/>
            </a:xfrm>
            <a:custGeom>
              <a:avLst/>
              <a:gdLst>
                <a:gd name="T0" fmla="*/ 26 w 26"/>
                <a:gd name="T1" fmla="*/ 4 h 56"/>
                <a:gd name="T2" fmla="*/ 0 w 26"/>
                <a:gd name="T3" fmla="*/ 56 h 56"/>
                <a:gd name="T4" fmla="*/ 0 w 26"/>
                <a:gd name="T5" fmla="*/ 4 h 56"/>
                <a:gd name="T6" fmla="*/ 9 w 26"/>
                <a:gd name="T7" fmla="*/ 3 h 56"/>
                <a:gd name="T8" fmla="*/ 21 w 26"/>
                <a:gd name="T9" fmla="*/ 2 h 56"/>
                <a:gd name="T10" fmla="*/ 26 w 26"/>
                <a:gd name="T11" fmla="*/ 4 h 56"/>
              </a:gdLst>
              <a:ahLst/>
              <a:cxnLst>
                <a:cxn ang="0">
                  <a:pos x="T0" y="T1"/>
                </a:cxn>
                <a:cxn ang="0">
                  <a:pos x="T2" y="T3"/>
                </a:cxn>
                <a:cxn ang="0">
                  <a:pos x="T4" y="T5"/>
                </a:cxn>
                <a:cxn ang="0">
                  <a:pos x="T6" y="T7"/>
                </a:cxn>
                <a:cxn ang="0">
                  <a:pos x="T8" y="T9"/>
                </a:cxn>
                <a:cxn ang="0">
                  <a:pos x="T10" y="T11"/>
                </a:cxn>
              </a:cxnLst>
              <a:rect l="0" t="0" r="r" b="b"/>
              <a:pathLst>
                <a:path w="26" h="56">
                  <a:moveTo>
                    <a:pt x="26" y="4"/>
                  </a:moveTo>
                  <a:cubicBezTo>
                    <a:pt x="26" y="15"/>
                    <a:pt x="19" y="44"/>
                    <a:pt x="0" y="56"/>
                  </a:cubicBezTo>
                  <a:cubicBezTo>
                    <a:pt x="0" y="4"/>
                    <a:pt x="0" y="4"/>
                    <a:pt x="0" y="4"/>
                  </a:cubicBezTo>
                  <a:cubicBezTo>
                    <a:pt x="4" y="3"/>
                    <a:pt x="8" y="3"/>
                    <a:pt x="9" y="3"/>
                  </a:cubicBezTo>
                  <a:cubicBezTo>
                    <a:pt x="13" y="5"/>
                    <a:pt x="20" y="0"/>
                    <a:pt x="21" y="2"/>
                  </a:cubicBezTo>
                  <a:cubicBezTo>
                    <a:pt x="22" y="4"/>
                    <a:pt x="26" y="4"/>
                    <a:pt x="26" y="4"/>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Sľíḍê"/>
            <p:cNvSpPr/>
            <p:nvPr/>
          </p:nvSpPr>
          <p:spPr bwMode="auto">
            <a:xfrm>
              <a:off x="4861275" y="4713634"/>
              <a:ext cx="110399" cy="137127"/>
            </a:xfrm>
            <a:custGeom>
              <a:avLst/>
              <a:gdLst>
                <a:gd name="T0" fmla="*/ 25 w 53"/>
                <a:gd name="T1" fmla="*/ 32 h 66"/>
                <a:gd name="T2" fmla="*/ 39 w 53"/>
                <a:gd name="T3" fmla="*/ 36 h 66"/>
                <a:gd name="T4" fmla="*/ 40 w 53"/>
                <a:gd name="T5" fmla="*/ 24 h 66"/>
                <a:gd name="T6" fmla="*/ 28 w 53"/>
                <a:gd name="T7" fmla="*/ 21 h 66"/>
                <a:gd name="T8" fmla="*/ 40 w 53"/>
                <a:gd name="T9" fmla="*/ 9 h 66"/>
                <a:gd name="T10" fmla="*/ 19 w 53"/>
                <a:gd name="T11" fmla="*/ 13 h 66"/>
                <a:gd name="T12" fmla="*/ 9 w 53"/>
                <a:gd name="T13" fmla="*/ 32 h 66"/>
                <a:gd name="T14" fmla="*/ 7 w 53"/>
                <a:gd name="T15" fmla="*/ 36 h 66"/>
                <a:gd name="T16" fmla="*/ 34 w 53"/>
                <a:gd name="T17" fmla="*/ 61 h 66"/>
                <a:gd name="T18" fmla="*/ 19 w 53"/>
                <a:gd name="T19" fmla="*/ 46 h 66"/>
                <a:gd name="T20" fmla="*/ 43 w 53"/>
                <a:gd name="T21" fmla="*/ 49 h 66"/>
                <a:gd name="T22" fmla="*/ 25 w 53"/>
                <a:gd name="T23"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66">
                  <a:moveTo>
                    <a:pt x="25" y="32"/>
                  </a:moveTo>
                  <a:cubicBezTo>
                    <a:pt x="25" y="32"/>
                    <a:pt x="31" y="33"/>
                    <a:pt x="39" y="36"/>
                  </a:cubicBezTo>
                  <a:cubicBezTo>
                    <a:pt x="47" y="39"/>
                    <a:pt x="53" y="29"/>
                    <a:pt x="40" y="24"/>
                  </a:cubicBezTo>
                  <a:cubicBezTo>
                    <a:pt x="35" y="23"/>
                    <a:pt x="32" y="22"/>
                    <a:pt x="28" y="21"/>
                  </a:cubicBezTo>
                  <a:cubicBezTo>
                    <a:pt x="33" y="18"/>
                    <a:pt x="41" y="13"/>
                    <a:pt x="40" y="9"/>
                  </a:cubicBezTo>
                  <a:cubicBezTo>
                    <a:pt x="37" y="0"/>
                    <a:pt x="27" y="6"/>
                    <a:pt x="19" y="13"/>
                  </a:cubicBezTo>
                  <a:cubicBezTo>
                    <a:pt x="14" y="19"/>
                    <a:pt x="11" y="27"/>
                    <a:pt x="9" y="32"/>
                  </a:cubicBezTo>
                  <a:cubicBezTo>
                    <a:pt x="8" y="34"/>
                    <a:pt x="8" y="35"/>
                    <a:pt x="7" y="36"/>
                  </a:cubicBezTo>
                  <a:cubicBezTo>
                    <a:pt x="0" y="55"/>
                    <a:pt x="27" y="66"/>
                    <a:pt x="34" y="61"/>
                  </a:cubicBezTo>
                  <a:cubicBezTo>
                    <a:pt x="44" y="54"/>
                    <a:pt x="19" y="46"/>
                    <a:pt x="19" y="46"/>
                  </a:cubicBezTo>
                  <a:cubicBezTo>
                    <a:pt x="19" y="46"/>
                    <a:pt x="38" y="57"/>
                    <a:pt x="43" y="49"/>
                  </a:cubicBezTo>
                  <a:cubicBezTo>
                    <a:pt x="47" y="43"/>
                    <a:pt x="31" y="35"/>
                    <a:pt x="25" y="3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ṣļiďè"/>
            <p:cNvSpPr/>
            <p:nvPr/>
          </p:nvSpPr>
          <p:spPr bwMode="auto">
            <a:xfrm>
              <a:off x="4840358" y="4718283"/>
              <a:ext cx="67401" cy="79022"/>
            </a:xfrm>
            <a:custGeom>
              <a:avLst/>
              <a:gdLst>
                <a:gd name="T0" fmla="*/ 27 w 58"/>
                <a:gd name="T1" fmla="*/ 68 h 68"/>
                <a:gd name="T2" fmla="*/ 0 w 58"/>
                <a:gd name="T3" fmla="*/ 53 h 68"/>
                <a:gd name="T4" fmla="*/ 31 w 58"/>
                <a:gd name="T5" fmla="*/ 0 h 68"/>
                <a:gd name="T6" fmla="*/ 58 w 58"/>
                <a:gd name="T7" fmla="*/ 14 h 68"/>
                <a:gd name="T8" fmla="*/ 27 w 58"/>
                <a:gd name="T9" fmla="*/ 68 h 68"/>
              </a:gdLst>
              <a:ahLst/>
              <a:cxnLst>
                <a:cxn ang="0">
                  <a:pos x="T0" y="T1"/>
                </a:cxn>
                <a:cxn ang="0">
                  <a:pos x="T2" y="T3"/>
                </a:cxn>
                <a:cxn ang="0">
                  <a:pos x="T4" y="T5"/>
                </a:cxn>
                <a:cxn ang="0">
                  <a:pos x="T6" y="T7"/>
                </a:cxn>
                <a:cxn ang="0">
                  <a:pos x="T8" y="T9"/>
                </a:cxn>
              </a:cxnLst>
              <a:rect l="0" t="0" r="r" b="b"/>
              <a:pathLst>
                <a:path w="58" h="68">
                  <a:moveTo>
                    <a:pt x="27" y="68"/>
                  </a:moveTo>
                  <a:lnTo>
                    <a:pt x="0" y="53"/>
                  </a:lnTo>
                  <a:lnTo>
                    <a:pt x="31" y="0"/>
                  </a:lnTo>
                  <a:lnTo>
                    <a:pt x="58" y="14"/>
                  </a:lnTo>
                  <a:lnTo>
                    <a:pt x="27"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sḷíde"/>
            <p:cNvSpPr/>
            <p:nvPr/>
          </p:nvSpPr>
          <p:spPr bwMode="auto">
            <a:xfrm>
              <a:off x="4698582" y="4408004"/>
              <a:ext cx="377681" cy="391626"/>
            </a:xfrm>
            <a:custGeom>
              <a:avLst/>
              <a:gdLst>
                <a:gd name="T0" fmla="*/ 181 w 181"/>
                <a:gd name="T1" fmla="*/ 2 h 188"/>
                <a:gd name="T2" fmla="*/ 176 w 181"/>
                <a:gd name="T3" fmla="*/ 44 h 188"/>
                <a:gd name="T4" fmla="*/ 147 w 181"/>
                <a:gd name="T5" fmla="*/ 44 h 188"/>
                <a:gd name="T6" fmla="*/ 131 w 181"/>
                <a:gd name="T7" fmla="*/ 47 h 188"/>
                <a:gd name="T8" fmla="*/ 92 w 181"/>
                <a:gd name="T9" fmla="*/ 58 h 188"/>
                <a:gd name="T10" fmla="*/ 50 w 181"/>
                <a:gd name="T11" fmla="*/ 96 h 188"/>
                <a:gd name="T12" fmla="*/ 94 w 181"/>
                <a:gd name="T13" fmla="*/ 150 h 188"/>
                <a:gd name="T14" fmla="*/ 75 w 181"/>
                <a:gd name="T15" fmla="*/ 188 h 188"/>
                <a:gd name="T16" fmla="*/ 8 w 181"/>
                <a:gd name="T17" fmla="*/ 91 h 188"/>
                <a:gd name="T18" fmla="*/ 99 w 181"/>
                <a:gd name="T19" fmla="*/ 9 h 188"/>
                <a:gd name="T20" fmla="*/ 134 w 181"/>
                <a:gd name="T21" fmla="*/ 2 h 188"/>
                <a:gd name="T22" fmla="*/ 181 w 181"/>
                <a:gd name="T23" fmla="*/ 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8">
                  <a:moveTo>
                    <a:pt x="181" y="2"/>
                  </a:moveTo>
                  <a:cubicBezTo>
                    <a:pt x="176" y="44"/>
                    <a:pt x="176" y="44"/>
                    <a:pt x="176" y="44"/>
                  </a:cubicBezTo>
                  <a:cubicBezTo>
                    <a:pt x="167" y="43"/>
                    <a:pt x="157" y="43"/>
                    <a:pt x="147" y="44"/>
                  </a:cubicBezTo>
                  <a:cubicBezTo>
                    <a:pt x="141" y="45"/>
                    <a:pt x="136" y="46"/>
                    <a:pt x="131" y="47"/>
                  </a:cubicBezTo>
                  <a:cubicBezTo>
                    <a:pt x="117" y="49"/>
                    <a:pt x="104" y="53"/>
                    <a:pt x="92" y="58"/>
                  </a:cubicBezTo>
                  <a:cubicBezTo>
                    <a:pt x="80" y="62"/>
                    <a:pt x="52" y="77"/>
                    <a:pt x="50" y="96"/>
                  </a:cubicBezTo>
                  <a:cubicBezTo>
                    <a:pt x="46" y="130"/>
                    <a:pt x="94" y="149"/>
                    <a:pt x="94" y="150"/>
                  </a:cubicBezTo>
                  <a:cubicBezTo>
                    <a:pt x="75" y="188"/>
                    <a:pt x="75" y="188"/>
                    <a:pt x="75" y="188"/>
                  </a:cubicBezTo>
                  <a:cubicBezTo>
                    <a:pt x="72" y="186"/>
                    <a:pt x="0" y="155"/>
                    <a:pt x="8" y="91"/>
                  </a:cubicBezTo>
                  <a:cubicBezTo>
                    <a:pt x="13" y="50"/>
                    <a:pt x="53" y="22"/>
                    <a:pt x="99" y="9"/>
                  </a:cubicBezTo>
                  <a:cubicBezTo>
                    <a:pt x="110" y="6"/>
                    <a:pt x="122" y="3"/>
                    <a:pt x="134" y="2"/>
                  </a:cubicBezTo>
                  <a:cubicBezTo>
                    <a:pt x="150" y="0"/>
                    <a:pt x="167" y="0"/>
                    <a:pt x="181" y="2"/>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Slîḑé"/>
            <p:cNvSpPr/>
            <p:nvPr/>
          </p:nvSpPr>
          <p:spPr bwMode="auto">
            <a:xfrm>
              <a:off x="5047210" y="4618342"/>
              <a:ext cx="13945" cy="316090"/>
            </a:xfrm>
            <a:custGeom>
              <a:avLst/>
              <a:gdLst>
                <a:gd name="T0" fmla="*/ 0 w 7"/>
                <a:gd name="T1" fmla="*/ 2 h 152"/>
                <a:gd name="T2" fmla="*/ 3 w 7"/>
                <a:gd name="T3" fmla="*/ 150 h 152"/>
                <a:gd name="T4" fmla="*/ 7 w 7"/>
                <a:gd name="T5" fmla="*/ 150 h 152"/>
                <a:gd name="T6" fmla="*/ 4 w 7"/>
                <a:gd name="T7" fmla="*/ 2 h 152"/>
                <a:gd name="T8" fmla="*/ 0 w 7"/>
                <a:gd name="T9" fmla="*/ 2 h 152"/>
              </a:gdLst>
              <a:ahLst/>
              <a:cxnLst>
                <a:cxn ang="0">
                  <a:pos x="T0" y="T1"/>
                </a:cxn>
                <a:cxn ang="0">
                  <a:pos x="T2" y="T3"/>
                </a:cxn>
                <a:cxn ang="0">
                  <a:pos x="T4" y="T5"/>
                </a:cxn>
                <a:cxn ang="0">
                  <a:pos x="T6" y="T7"/>
                </a:cxn>
                <a:cxn ang="0">
                  <a:pos x="T8" y="T9"/>
                </a:cxn>
              </a:cxnLst>
              <a:rect l="0" t="0" r="r" b="b"/>
              <a:pathLst>
                <a:path w="7" h="152">
                  <a:moveTo>
                    <a:pt x="0" y="2"/>
                  </a:moveTo>
                  <a:cubicBezTo>
                    <a:pt x="1" y="52"/>
                    <a:pt x="2" y="101"/>
                    <a:pt x="3" y="150"/>
                  </a:cubicBezTo>
                  <a:cubicBezTo>
                    <a:pt x="3" y="152"/>
                    <a:pt x="7" y="152"/>
                    <a:pt x="7" y="150"/>
                  </a:cubicBezTo>
                  <a:cubicBezTo>
                    <a:pt x="6" y="101"/>
                    <a:pt x="5" y="52"/>
                    <a:pt x="4" y="2"/>
                  </a:cubicBezTo>
                  <a:cubicBezTo>
                    <a:pt x="3" y="0"/>
                    <a:pt x="0" y="0"/>
                    <a:pt x="0" y="2"/>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ṧlíḍè"/>
            <p:cNvSpPr/>
            <p:nvPr/>
          </p:nvSpPr>
          <p:spPr bwMode="auto">
            <a:xfrm>
              <a:off x="4976323" y="4423111"/>
              <a:ext cx="149910" cy="219636"/>
            </a:xfrm>
            <a:custGeom>
              <a:avLst/>
              <a:gdLst>
                <a:gd name="T0" fmla="*/ 0 w 129"/>
                <a:gd name="T1" fmla="*/ 0 h 189"/>
                <a:gd name="T2" fmla="*/ 64 w 129"/>
                <a:gd name="T3" fmla="*/ 189 h 189"/>
                <a:gd name="T4" fmla="*/ 129 w 129"/>
                <a:gd name="T5" fmla="*/ 0 h 189"/>
                <a:gd name="T6" fmla="*/ 0 w 129"/>
                <a:gd name="T7" fmla="*/ 0 h 189"/>
              </a:gdLst>
              <a:ahLst/>
              <a:cxnLst>
                <a:cxn ang="0">
                  <a:pos x="T0" y="T1"/>
                </a:cxn>
                <a:cxn ang="0">
                  <a:pos x="T2" y="T3"/>
                </a:cxn>
                <a:cxn ang="0">
                  <a:pos x="T4" y="T5"/>
                </a:cxn>
                <a:cxn ang="0">
                  <a:pos x="T6" y="T7"/>
                </a:cxn>
              </a:cxnLst>
              <a:rect l="0" t="0" r="r" b="b"/>
              <a:pathLst>
                <a:path w="129" h="189">
                  <a:moveTo>
                    <a:pt x="0" y="0"/>
                  </a:moveTo>
                  <a:lnTo>
                    <a:pt x="64" y="189"/>
                  </a:lnTo>
                  <a:lnTo>
                    <a:pt x="12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ṡlïḑê"/>
            <p:cNvSpPr/>
            <p:nvPr/>
          </p:nvSpPr>
          <p:spPr bwMode="auto">
            <a:xfrm>
              <a:off x="4976323" y="4423111"/>
              <a:ext cx="149910" cy="219636"/>
            </a:xfrm>
            <a:custGeom>
              <a:avLst/>
              <a:gdLst>
                <a:gd name="T0" fmla="*/ 0 w 129"/>
                <a:gd name="T1" fmla="*/ 0 h 189"/>
                <a:gd name="T2" fmla="*/ 64 w 129"/>
                <a:gd name="T3" fmla="*/ 189 h 189"/>
                <a:gd name="T4" fmla="*/ 129 w 129"/>
                <a:gd name="T5" fmla="*/ 0 h 189"/>
                <a:gd name="T6" fmla="*/ 0 w 129"/>
                <a:gd name="T7" fmla="*/ 0 h 189"/>
              </a:gdLst>
              <a:ahLst/>
              <a:cxnLst>
                <a:cxn ang="0">
                  <a:pos x="T0" y="T1"/>
                </a:cxn>
                <a:cxn ang="0">
                  <a:pos x="T2" y="T3"/>
                </a:cxn>
                <a:cxn ang="0">
                  <a:pos x="T4" y="T5"/>
                </a:cxn>
                <a:cxn ang="0">
                  <a:pos x="T6" y="T7"/>
                </a:cxn>
              </a:cxnLst>
              <a:rect l="0" t="0" r="r" b="b"/>
              <a:pathLst>
                <a:path w="129" h="189">
                  <a:moveTo>
                    <a:pt x="0" y="0"/>
                  </a:moveTo>
                  <a:lnTo>
                    <a:pt x="64" y="189"/>
                  </a:lnTo>
                  <a:lnTo>
                    <a:pt x="1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ṥļiḓè"/>
            <p:cNvSpPr/>
            <p:nvPr/>
          </p:nvSpPr>
          <p:spPr bwMode="auto">
            <a:xfrm>
              <a:off x="4976323" y="4425435"/>
              <a:ext cx="149910" cy="82509"/>
            </a:xfrm>
            <a:custGeom>
              <a:avLst/>
              <a:gdLst>
                <a:gd name="T0" fmla="*/ 72 w 72"/>
                <a:gd name="T1" fmla="*/ 11 h 40"/>
                <a:gd name="T2" fmla="*/ 0 w 72"/>
                <a:gd name="T3" fmla="*/ 11 h 40"/>
                <a:gd name="T4" fmla="*/ 10 w 72"/>
                <a:gd name="T5" fmla="*/ 40 h 40"/>
                <a:gd name="T6" fmla="*/ 36 w 72"/>
                <a:gd name="T7" fmla="*/ 21 h 40"/>
                <a:gd name="T8" fmla="*/ 62 w 72"/>
                <a:gd name="T9" fmla="*/ 40 h 40"/>
                <a:gd name="T10" fmla="*/ 72 w 72"/>
                <a:gd name="T11" fmla="*/ 11 h 40"/>
              </a:gdLst>
              <a:ahLst/>
              <a:cxnLst>
                <a:cxn ang="0">
                  <a:pos x="T0" y="T1"/>
                </a:cxn>
                <a:cxn ang="0">
                  <a:pos x="T2" y="T3"/>
                </a:cxn>
                <a:cxn ang="0">
                  <a:pos x="T4" y="T5"/>
                </a:cxn>
                <a:cxn ang="0">
                  <a:pos x="T6" y="T7"/>
                </a:cxn>
                <a:cxn ang="0">
                  <a:pos x="T8" y="T9"/>
                </a:cxn>
                <a:cxn ang="0">
                  <a:pos x="T10" y="T11"/>
                </a:cxn>
              </a:cxnLst>
              <a:rect l="0" t="0" r="r" b="b"/>
              <a:pathLst>
                <a:path w="72" h="40">
                  <a:moveTo>
                    <a:pt x="72" y="11"/>
                  </a:moveTo>
                  <a:cubicBezTo>
                    <a:pt x="49" y="0"/>
                    <a:pt x="22" y="0"/>
                    <a:pt x="0" y="11"/>
                  </a:cubicBezTo>
                  <a:cubicBezTo>
                    <a:pt x="10" y="40"/>
                    <a:pt x="10" y="40"/>
                    <a:pt x="10" y="40"/>
                  </a:cubicBezTo>
                  <a:cubicBezTo>
                    <a:pt x="36" y="21"/>
                    <a:pt x="36" y="21"/>
                    <a:pt x="36" y="21"/>
                  </a:cubicBezTo>
                  <a:cubicBezTo>
                    <a:pt x="62" y="40"/>
                    <a:pt x="62" y="40"/>
                    <a:pt x="62" y="40"/>
                  </a:cubicBezTo>
                  <a:cubicBezTo>
                    <a:pt x="72" y="11"/>
                    <a:pt x="72" y="11"/>
                    <a:pt x="72" y="11"/>
                  </a:cubicBezTo>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ṡ1íḋè"/>
            <p:cNvSpPr/>
            <p:nvPr/>
          </p:nvSpPr>
          <p:spPr bwMode="auto">
            <a:xfrm>
              <a:off x="5036752" y="4470757"/>
              <a:ext cx="30214" cy="171990"/>
            </a:xfrm>
            <a:custGeom>
              <a:avLst/>
              <a:gdLst>
                <a:gd name="T0" fmla="*/ 26 w 26"/>
                <a:gd name="T1" fmla="*/ 109 h 148"/>
                <a:gd name="T2" fmla="*/ 12 w 26"/>
                <a:gd name="T3" fmla="*/ 148 h 148"/>
                <a:gd name="T4" fmla="*/ 0 w 26"/>
                <a:gd name="T5" fmla="*/ 109 h 148"/>
                <a:gd name="T6" fmla="*/ 7 w 26"/>
                <a:gd name="T7" fmla="*/ 2 h 148"/>
                <a:gd name="T8" fmla="*/ 18 w 26"/>
                <a:gd name="T9" fmla="*/ 0 h 148"/>
                <a:gd name="T10" fmla="*/ 26 w 26"/>
                <a:gd name="T11" fmla="*/ 109 h 148"/>
              </a:gdLst>
              <a:ahLst/>
              <a:cxnLst>
                <a:cxn ang="0">
                  <a:pos x="T0" y="T1"/>
                </a:cxn>
                <a:cxn ang="0">
                  <a:pos x="T2" y="T3"/>
                </a:cxn>
                <a:cxn ang="0">
                  <a:pos x="T4" y="T5"/>
                </a:cxn>
                <a:cxn ang="0">
                  <a:pos x="T6" y="T7"/>
                </a:cxn>
                <a:cxn ang="0">
                  <a:pos x="T8" y="T9"/>
                </a:cxn>
                <a:cxn ang="0">
                  <a:pos x="T10" y="T11"/>
                </a:cxn>
              </a:cxnLst>
              <a:rect l="0" t="0" r="r" b="b"/>
              <a:pathLst>
                <a:path w="26" h="148">
                  <a:moveTo>
                    <a:pt x="26" y="109"/>
                  </a:moveTo>
                  <a:lnTo>
                    <a:pt x="12" y="148"/>
                  </a:lnTo>
                  <a:lnTo>
                    <a:pt x="0" y="109"/>
                  </a:lnTo>
                  <a:lnTo>
                    <a:pt x="7" y="2"/>
                  </a:lnTo>
                  <a:lnTo>
                    <a:pt x="18" y="0"/>
                  </a:lnTo>
                  <a:lnTo>
                    <a:pt x="26" y="109"/>
                  </a:lnTo>
                  <a:close/>
                </a:path>
              </a:pathLst>
            </a:custGeom>
            <a:solidFill>
              <a:srgbClr val="E23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1ïḓe"/>
            <p:cNvSpPr/>
            <p:nvPr/>
          </p:nvSpPr>
          <p:spPr bwMode="auto">
            <a:xfrm>
              <a:off x="5032103" y="4447515"/>
              <a:ext cx="39511" cy="37187"/>
            </a:xfrm>
            <a:custGeom>
              <a:avLst/>
              <a:gdLst>
                <a:gd name="T0" fmla="*/ 18 w 19"/>
                <a:gd name="T1" fmla="*/ 6 h 18"/>
                <a:gd name="T2" fmla="*/ 17 w 19"/>
                <a:gd name="T3" fmla="*/ 9 h 18"/>
                <a:gd name="T4" fmla="*/ 15 w 19"/>
                <a:gd name="T5" fmla="*/ 13 h 18"/>
                <a:gd name="T6" fmla="*/ 4 w 19"/>
                <a:gd name="T7" fmla="*/ 13 h 18"/>
                <a:gd name="T8" fmla="*/ 2 w 19"/>
                <a:gd name="T9" fmla="*/ 9 h 18"/>
                <a:gd name="T10" fmla="*/ 1 w 19"/>
                <a:gd name="T11" fmla="*/ 6 h 18"/>
                <a:gd name="T12" fmla="*/ 6 w 19"/>
                <a:gd name="T13" fmla="*/ 0 h 18"/>
                <a:gd name="T14" fmla="*/ 12 w 19"/>
                <a:gd name="T15" fmla="*/ 0 h 18"/>
                <a:gd name="T16" fmla="*/ 18 w 19"/>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8" y="6"/>
                  </a:moveTo>
                  <a:cubicBezTo>
                    <a:pt x="17" y="9"/>
                    <a:pt x="17" y="9"/>
                    <a:pt x="17" y="9"/>
                  </a:cubicBezTo>
                  <a:cubicBezTo>
                    <a:pt x="15" y="13"/>
                    <a:pt x="15" y="13"/>
                    <a:pt x="15" y="13"/>
                  </a:cubicBezTo>
                  <a:cubicBezTo>
                    <a:pt x="13" y="18"/>
                    <a:pt x="5" y="18"/>
                    <a:pt x="4" y="13"/>
                  </a:cubicBezTo>
                  <a:cubicBezTo>
                    <a:pt x="2" y="9"/>
                    <a:pt x="2" y="9"/>
                    <a:pt x="2" y="9"/>
                  </a:cubicBezTo>
                  <a:cubicBezTo>
                    <a:pt x="1" y="6"/>
                    <a:pt x="1" y="6"/>
                    <a:pt x="1" y="6"/>
                  </a:cubicBezTo>
                  <a:cubicBezTo>
                    <a:pt x="0" y="3"/>
                    <a:pt x="2" y="0"/>
                    <a:pt x="6" y="0"/>
                  </a:cubicBezTo>
                  <a:cubicBezTo>
                    <a:pt x="12" y="0"/>
                    <a:pt x="12" y="0"/>
                    <a:pt x="12" y="0"/>
                  </a:cubicBezTo>
                  <a:cubicBezTo>
                    <a:pt x="16" y="0"/>
                    <a:pt x="19" y="3"/>
                    <a:pt x="18" y="6"/>
                  </a:cubicBezTo>
                  <a:close/>
                </a:path>
              </a:pathLst>
            </a:custGeom>
            <a:solidFill>
              <a:srgbClr val="E23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śľïḍé"/>
            <p:cNvSpPr/>
            <p:nvPr/>
          </p:nvSpPr>
          <p:spPr bwMode="auto">
            <a:xfrm>
              <a:off x="5032103" y="4447515"/>
              <a:ext cx="39511" cy="18594"/>
            </a:xfrm>
            <a:custGeom>
              <a:avLst/>
              <a:gdLst>
                <a:gd name="T0" fmla="*/ 18 w 19"/>
                <a:gd name="T1" fmla="*/ 6 h 9"/>
                <a:gd name="T2" fmla="*/ 17 w 19"/>
                <a:gd name="T3" fmla="*/ 9 h 9"/>
                <a:gd name="T4" fmla="*/ 9 w 19"/>
                <a:gd name="T5" fmla="*/ 3 h 9"/>
                <a:gd name="T6" fmla="*/ 2 w 19"/>
                <a:gd name="T7" fmla="*/ 9 h 9"/>
                <a:gd name="T8" fmla="*/ 1 w 19"/>
                <a:gd name="T9" fmla="*/ 6 h 9"/>
                <a:gd name="T10" fmla="*/ 6 w 19"/>
                <a:gd name="T11" fmla="*/ 0 h 9"/>
                <a:gd name="T12" fmla="*/ 12 w 19"/>
                <a:gd name="T13" fmla="*/ 0 h 9"/>
                <a:gd name="T14" fmla="*/ 18 w 1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18" y="6"/>
                  </a:moveTo>
                  <a:cubicBezTo>
                    <a:pt x="17" y="9"/>
                    <a:pt x="17" y="9"/>
                    <a:pt x="17" y="9"/>
                  </a:cubicBezTo>
                  <a:cubicBezTo>
                    <a:pt x="14" y="7"/>
                    <a:pt x="11" y="4"/>
                    <a:pt x="9" y="3"/>
                  </a:cubicBezTo>
                  <a:cubicBezTo>
                    <a:pt x="2" y="9"/>
                    <a:pt x="2" y="9"/>
                    <a:pt x="2" y="9"/>
                  </a:cubicBezTo>
                  <a:cubicBezTo>
                    <a:pt x="1" y="6"/>
                    <a:pt x="1" y="6"/>
                    <a:pt x="1" y="6"/>
                  </a:cubicBezTo>
                  <a:cubicBezTo>
                    <a:pt x="0" y="3"/>
                    <a:pt x="2" y="0"/>
                    <a:pt x="6" y="0"/>
                  </a:cubicBezTo>
                  <a:cubicBezTo>
                    <a:pt x="12" y="0"/>
                    <a:pt x="12" y="0"/>
                    <a:pt x="12" y="0"/>
                  </a:cubicBezTo>
                  <a:cubicBezTo>
                    <a:pt x="16" y="0"/>
                    <a:pt x="19" y="3"/>
                    <a:pt x="18" y="6"/>
                  </a:cubicBezTo>
                  <a:close/>
                </a:path>
              </a:pathLst>
            </a:custGeom>
            <a:solidFill>
              <a:srgbClr val="BF2E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ṩ1ídé"/>
            <p:cNvSpPr/>
            <p:nvPr/>
          </p:nvSpPr>
          <p:spPr bwMode="auto">
            <a:xfrm>
              <a:off x="4963540" y="4383600"/>
              <a:ext cx="174314" cy="99940"/>
            </a:xfrm>
            <a:custGeom>
              <a:avLst/>
              <a:gdLst>
                <a:gd name="T0" fmla="*/ 78 w 84"/>
                <a:gd name="T1" fmla="*/ 19 h 48"/>
                <a:gd name="T2" fmla="*/ 43 w 84"/>
                <a:gd name="T3" fmla="*/ 0 h 48"/>
                <a:gd name="T4" fmla="*/ 6 w 84"/>
                <a:gd name="T5" fmla="*/ 19 h 48"/>
                <a:gd name="T6" fmla="*/ 16 w 84"/>
                <a:gd name="T7" fmla="*/ 48 h 48"/>
                <a:gd name="T8" fmla="*/ 42 w 84"/>
                <a:gd name="T9" fmla="*/ 31 h 48"/>
                <a:gd name="T10" fmla="*/ 69 w 84"/>
                <a:gd name="T11" fmla="*/ 48 h 48"/>
                <a:gd name="T12" fmla="*/ 78 w 84"/>
                <a:gd name="T13" fmla="*/ 19 h 48"/>
              </a:gdLst>
              <a:ahLst/>
              <a:cxnLst>
                <a:cxn ang="0">
                  <a:pos x="T0" y="T1"/>
                </a:cxn>
                <a:cxn ang="0">
                  <a:pos x="T2" y="T3"/>
                </a:cxn>
                <a:cxn ang="0">
                  <a:pos x="T4" y="T5"/>
                </a:cxn>
                <a:cxn ang="0">
                  <a:pos x="T6" y="T7"/>
                </a:cxn>
                <a:cxn ang="0">
                  <a:pos x="T8" y="T9"/>
                </a:cxn>
                <a:cxn ang="0">
                  <a:pos x="T10" y="T11"/>
                </a:cxn>
                <a:cxn ang="0">
                  <a:pos x="T12" y="T13"/>
                </a:cxn>
              </a:cxnLst>
              <a:rect l="0" t="0" r="r" b="b"/>
              <a:pathLst>
                <a:path w="84" h="48">
                  <a:moveTo>
                    <a:pt x="78" y="19"/>
                  </a:moveTo>
                  <a:cubicBezTo>
                    <a:pt x="84" y="4"/>
                    <a:pt x="55" y="0"/>
                    <a:pt x="43" y="0"/>
                  </a:cubicBezTo>
                  <a:cubicBezTo>
                    <a:pt x="30" y="0"/>
                    <a:pt x="0" y="3"/>
                    <a:pt x="6" y="19"/>
                  </a:cubicBezTo>
                  <a:cubicBezTo>
                    <a:pt x="16" y="48"/>
                    <a:pt x="16" y="48"/>
                    <a:pt x="16" y="48"/>
                  </a:cubicBezTo>
                  <a:cubicBezTo>
                    <a:pt x="42" y="31"/>
                    <a:pt x="42" y="31"/>
                    <a:pt x="42" y="31"/>
                  </a:cubicBezTo>
                  <a:cubicBezTo>
                    <a:pt x="69" y="48"/>
                    <a:pt x="69" y="48"/>
                    <a:pt x="69" y="48"/>
                  </a:cubicBezTo>
                  <a:cubicBezTo>
                    <a:pt x="78" y="19"/>
                    <a:pt x="78" y="19"/>
                    <a:pt x="78"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śľiḑé"/>
            <p:cNvSpPr/>
            <p:nvPr/>
          </p:nvSpPr>
          <p:spPr bwMode="auto">
            <a:xfrm>
              <a:off x="5050697" y="4418462"/>
              <a:ext cx="128993" cy="233581"/>
            </a:xfrm>
            <a:custGeom>
              <a:avLst/>
              <a:gdLst>
                <a:gd name="T0" fmla="*/ 0 w 111"/>
                <a:gd name="T1" fmla="*/ 201 h 201"/>
                <a:gd name="T2" fmla="*/ 65 w 111"/>
                <a:gd name="T3" fmla="*/ 0 h 201"/>
                <a:gd name="T4" fmla="*/ 111 w 111"/>
                <a:gd name="T5" fmla="*/ 20 h 201"/>
                <a:gd name="T6" fmla="*/ 84 w 111"/>
                <a:gd name="T7" fmla="*/ 57 h 201"/>
                <a:gd name="T8" fmla="*/ 65 w 111"/>
                <a:gd name="T9" fmla="*/ 65 h 201"/>
                <a:gd name="T10" fmla="*/ 74 w 111"/>
                <a:gd name="T11" fmla="*/ 90 h 201"/>
                <a:gd name="T12" fmla="*/ 0 w 11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1" h="201">
                  <a:moveTo>
                    <a:pt x="0" y="201"/>
                  </a:moveTo>
                  <a:lnTo>
                    <a:pt x="65" y="0"/>
                  </a:lnTo>
                  <a:lnTo>
                    <a:pt x="111" y="20"/>
                  </a:lnTo>
                  <a:lnTo>
                    <a:pt x="84" y="57"/>
                  </a:lnTo>
                  <a:lnTo>
                    <a:pt x="65" y="65"/>
                  </a:lnTo>
                  <a:lnTo>
                    <a:pt x="74" y="90"/>
                  </a:lnTo>
                  <a:lnTo>
                    <a:pt x="0" y="201"/>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ṩlïďe"/>
            <p:cNvSpPr/>
            <p:nvPr/>
          </p:nvSpPr>
          <p:spPr bwMode="auto">
            <a:xfrm>
              <a:off x="5050697" y="4418462"/>
              <a:ext cx="128993" cy="233581"/>
            </a:xfrm>
            <a:custGeom>
              <a:avLst/>
              <a:gdLst>
                <a:gd name="T0" fmla="*/ 0 w 111"/>
                <a:gd name="T1" fmla="*/ 201 h 201"/>
                <a:gd name="T2" fmla="*/ 65 w 111"/>
                <a:gd name="T3" fmla="*/ 0 h 201"/>
                <a:gd name="T4" fmla="*/ 111 w 111"/>
                <a:gd name="T5" fmla="*/ 20 h 201"/>
                <a:gd name="T6" fmla="*/ 84 w 111"/>
                <a:gd name="T7" fmla="*/ 57 h 201"/>
                <a:gd name="T8" fmla="*/ 65 w 111"/>
                <a:gd name="T9" fmla="*/ 65 h 201"/>
                <a:gd name="T10" fmla="*/ 74 w 111"/>
                <a:gd name="T11" fmla="*/ 90 h 201"/>
                <a:gd name="T12" fmla="*/ 0 w 11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1" h="201">
                  <a:moveTo>
                    <a:pt x="0" y="201"/>
                  </a:moveTo>
                  <a:lnTo>
                    <a:pt x="65" y="0"/>
                  </a:lnTo>
                  <a:lnTo>
                    <a:pt x="111" y="20"/>
                  </a:lnTo>
                  <a:lnTo>
                    <a:pt x="84" y="57"/>
                  </a:lnTo>
                  <a:lnTo>
                    <a:pt x="65" y="65"/>
                  </a:lnTo>
                  <a:lnTo>
                    <a:pt x="74" y="90"/>
                  </a:lnTo>
                  <a:lnTo>
                    <a:pt x="0" y="2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ľîḓe"/>
            <p:cNvSpPr/>
            <p:nvPr/>
          </p:nvSpPr>
          <p:spPr bwMode="auto">
            <a:xfrm>
              <a:off x="4905435" y="4414976"/>
              <a:ext cx="145262" cy="237067"/>
            </a:xfrm>
            <a:custGeom>
              <a:avLst/>
              <a:gdLst>
                <a:gd name="T0" fmla="*/ 32 w 70"/>
                <a:gd name="T1" fmla="*/ 44 h 114"/>
                <a:gd name="T2" fmla="*/ 34 w 70"/>
                <a:gd name="T3" fmla="*/ 38 h 114"/>
                <a:gd name="T4" fmla="*/ 23 w 70"/>
                <a:gd name="T5" fmla="*/ 34 h 114"/>
                <a:gd name="T6" fmla="*/ 0 w 70"/>
                <a:gd name="T7" fmla="*/ 6 h 114"/>
                <a:gd name="T8" fmla="*/ 30 w 70"/>
                <a:gd name="T9" fmla="*/ 0 h 114"/>
                <a:gd name="T10" fmla="*/ 45 w 70"/>
                <a:gd name="T11" fmla="*/ 42 h 114"/>
                <a:gd name="T12" fmla="*/ 70 w 70"/>
                <a:gd name="T13" fmla="*/ 114 h 114"/>
                <a:gd name="T14" fmla="*/ 29 w 70"/>
                <a:gd name="T15" fmla="*/ 52 h 114"/>
                <a:gd name="T16" fmla="*/ 32 w 70"/>
                <a:gd name="T17" fmla="*/ 4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14">
                  <a:moveTo>
                    <a:pt x="32" y="44"/>
                  </a:moveTo>
                  <a:cubicBezTo>
                    <a:pt x="34" y="38"/>
                    <a:pt x="34" y="38"/>
                    <a:pt x="34" y="38"/>
                  </a:cubicBezTo>
                  <a:cubicBezTo>
                    <a:pt x="23" y="34"/>
                    <a:pt x="23" y="34"/>
                    <a:pt x="23" y="34"/>
                  </a:cubicBezTo>
                  <a:cubicBezTo>
                    <a:pt x="0" y="6"/>
                    <a:pt x="0" y="6"/>
                    <a:pt x="0" y="6"/>
                  </a:cubicBezTo>
                  <a:cubicBezTo>
                    <a:pt x="11" y="3"/>
                    <a:pt x="18" y="1"/>
                    <a:pt x="30" y="0"/>
                  </a:cubicBezTo>
                  <a:cubicBezTo>
                    <a:pt x="45" y="42"/>
                    <a:pt x="45" y="42"/>
                    <a:pt x="45" y="42"/>
                  </a:cubicBezTo>
                  <a:cubicBezTo>
                    <a:pt x="70" y="114"/>
                    <a:pt x="70" y="114"/>
                    <a:pt x="70" y="114"/>
                  </a:cubicBezTo>
                  <a:cubicBezTo>
                    <a:pt x="29" y="52"/>
                    <a:pt x="29" y="52"/>
                    <a:pt x="29" y="52"/>
                  </a:cubicBezTo>
                  <a:cubicBezTo>
                    <a:pt x="32" y="44"/>
                    <a:pt x="32" y="44"/>
                    <a:pt x="32" y="44"/>
                  </a:cubicBezTo>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ṡļiḋè"/>
            <p:cNvSpPr/>
            <p:nvPr/>
          </p:nvSpPr>
          <p:spPr bwMode="auto">
            <a:xfrm>
              <a:off x="5050697" y="4383600"/>
              <a:ext cx="139451" cy="259147"/>
            </a:xfrm>
            <a:custGeom>
              <a:avLst/>
              <a:gdLst>
                <a:gd name="T0" fmla="*/ 0 w 120"/>
                <a:gd name="T1" fmla="*/ 223 h 223"/>
                <a:gd name="T2" fmla="*/ 70 w 120"/>
                <a:gd name="T3" fmla="*/ 12 h 223"/>
                <a:gd name="T4" fmla="*/ 90 w 120"/>
                <a:gd name="T5" fmla="*/ 0 h 223"/>
                <a:gd name="T6" fmla="*/ 120 w 120"/>
                <a:gd name="T7" fmla="*/ 21 h 223"/>
                <a:gd name="T8" fmla="*/ 84 w 120"/>
                <a:gd name="T9" fmla="*/ 80 h 223"/>
                <a:gd name="T10" fmla="*/ 65 w 120"/>
                <a:gd name="T11" fmla="*/ 87 h 223"/>
                <a:gd name="T12" fmla="*/ 74 w 120"/>
                <a:gd name="T13" fmla="*/ 112 h 223"/>
                <a:gd name="T14" fmla="*/ 0 w 120"/>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23">
                  <a:moveTo>
                    <a:pt x="0" y="223"/>
                  </a:moveTo>
                  <a:lnTo>
                    <a:pt x="70" y="12"/>
                  </a:lnTo>
                  <a:lnTo>
                    <a:pt x="90" y="0"/>
                  </a:lnTo>
                  <a:lnTo>
                    <a:pt x="120" y="21"/>
                  </a:lnTo>
                  <a:lnTo>
                    <a:pt x="84" y="80"/>
                  </a:lnTo>
                  <a:lnTo>
                    <a:pt x="65" y="87"/>
                  </a:lnTo>
                  <a:lnTo>
                    <a:pt x="74" y="112"/>
                  </a:lnTo>
                  <a:lnTo>
                    <a:pt x="0" y="223"/>
                  </a:lnTo>
                  <a:close/>
                </a:path>
              </a:pathLst>
            </a:custGeom>
            <a:solidFill>
              <a:srgbClr val="4040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ş1ïḑe"/>
            <p:cNvSpPr/>
            <p:nvPr/>
          </p:nvSpPr>
          <p:spPr bwMode="auto">
            <a:xfrm>
              <a:off x="5050697" y="4383600"/>
              <a:ext cx="139451" cy="259147"/>
            </a:xfrm>
            <a:custGeom>
              <a:avLst/>
              <a:gdLst>
                <a:gd name="T0" fmla="*/ 0 w 120"/>
                <a:gd name="T1" fmla="*/ 223 h 223"/>
                <a:gd name="T2" fmla="*/ 70 w 120"/>
                <a:gd name="T3" fmla="*/ 12 h 223"/>
                <a:gd name="T4" fmla="*/ 90 w 120"/>
                <a:gd name="T5" fmla="*/ 0 h 223"/>
                <a:gd name="T6" fmla="*/ 120 w 120"/>
                <a:gd name="T7" fmla="*/ 21 h 223"/>
                <a:gd name="T8" fmla="*/ 84 w 120"/>
                <a:gd name="T9" fmla="*/ 80 h 223"/>
                <a:gd name="T10" fmla="*/ 65 w 120"/>
                <a:gd name="T11" fmla="*/ 87 h 223"/>
                <a:gd name="T12" fmla="*/ 74 w 120"/>
                <a:gd name="T13" fmla="*/ 112 h 223"/>
                <a:gd name="T14" fmla="*/ 0 w 120"/>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23">
                  <a:moveTo>
                    <a:pt x="0" y="223"/>
                  </a:moveTo>
                  <a:lnTo>
                    <a:pt x="70" y="12"/>
                  </a:lnTo>
                  <a:lnTo>
                    <a:pt x="90" y="0"/>
                  </a:lnTo>
                  <a:lnTo>
                    <a:pt x="120" y="21"/>
                  </a:lnTo>
                  <a:lnTo>
                    <a:pt x="84" y="80"/>
                  </a:lnTo>
                  <a:lnTo>
                    <a:pt x="65" y="87"/>
                  </a:lnTo>
                  <a:lnTo>
                    <a:pt x="74" y="112"/>
                  </a:lnTo>
                  <a:lnTo>
                    <a:pt x="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ṡlîḋê"/>
            <p:cNvSpPr/>
            <p:nvPr/>
          </p:nvSpPr>
          <p:spPr bwMode="auto">
            <a:xfrm>
              <a:off x="4917056" y="4402193"/>
              <a:ext cx="133641" cy="240554"/>
            </a:xfrm>
            <a:custGeom>
              <a:avLst/>
              <a:gdLst>
                <a:gd name="T0" fmla="*/ 115 w 115"/>
                <a:gd name="T1" fmla="*/ 207 h 207"/>
                <a:gd name="T2" fmla="*/ 47 w 115"/>
                <a:gd name="T3" fmla="*/ 0 h 207"/>
                <a:gd name="T4" fmla="*/ 0 w 115"/>
                <a:gd name="T5" fmla="*/ 18 h 207"/>
                <a:gd name="T6" fmla="*/ 31 w 115"/>
                <a:gd name="T7" fmla="*/ 64 h 207"/>
                <a:gd name="T8" fmla="*/ 51 w 115"/>
                <a:gd name="T9" fmla="*/ 71 h 207"/>
                <a:gd name="T10" fmla="*/ 42 w 115"/>
                <a:gd name="T11" fmla="*/ 96 h 207"/>
                <a:gd name="T12" fmla="*/ 115 w 115"/>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15" h="207">
                  <a:moveTo>
                    <a:pt x="115" y="207"/>
                  </a:moveTo>
                  <a:lnTo>
                    <a:pt x="47" y="0"/>
                  </a:lnTo>
                  <a:lnTo>
                    <a:pt x="0" y="18"/>
                  </a:lnTo>
                  <a:lnTo>
                    <a:pt x="31" y="64"/>
                  </a:lnTo>
                  <a:lnTo>
                    <a:pt x="51" y="71"/>
                  </a:lnTo>
                  <a:lnTo>
                    <a:pt x="42" y="96"/>
                  </a:lnTo>
                  <a:lnTo>
                    <a:pt x="115" y="207"/>
                  </a:lnTo>
                  <a:close/>
                </a:path>
              </a:pathLst>
            </a:custGeom>
            <a:solidFill>
              <a:srgbClr val="4040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ṥḷídè"/>
            <p:cNvSpPr/>
            <p:nvPr/>
          </p:nvSpPr>
          <p:spPr bwMode="auto">
            <a:xfrm>
              <a:off x="4917056" y="4402193"/>
              <a:ext cx="133641" cy="240554"/>
            </a:xfrm>
            <a:custGeom>
              <a:avLst/>
              <a:gdLst>
                <a:gd name="T0" fmla="*/ 115 w 115"/>
                <a:gd name="T1" fmla="*/ 207 h 207"/>
                <a:gd name="T2" fmla="*/ 47 w 115"/>
                <a:gd name="T3" fmla="*/ 0 h 207"/>
                <a:gd name="T4" fmla="*/ 0 w 115"/>
                <a:gd name="T5" fmla="*/ 18 h 207"/>
                <a:gd name="T6" fmla="*/ 31 w 115"/>
                <a:gd name="T7" fmla="*/ 64 h 207"/>
                <a:gd name="T8" fmla="*/ 51 w 115"/>
                <a:gd name="T9" fmla="*/ 71 h 207"/>
                <a:gd name="T10" fmla="*/ 42 w 115"/>
                <a:gd name="T11" fmla="*/ 96 h 207"/>
                <a:gd name="T12" fmla="*/ 115 w 115"/>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15" h="207">
                  <a:moveTo>
                    <a:pt x="115" y="207"/>
                  </a:moveTo>
                  <a:lnTo>
                    <a:pt x="47" y="0"/>
                  </a:lnTo>
                  <a:lnTo>
                    <a:pt x="0" y="18"/>
                  </a:lnTo>
                  <a:lnTo>
                    <a:pt x="31" y="64"/>
                  </a:lnTo>
                  <a:lnTo>
                    <a:pt x="51" y="71"/>
                  </a:lnTo>
                  <a:lnTo>
                    <a:pt x="42" y="96"/>
                  </a:lnTo>
                  <a:lnTo>
                    <a:pt x="115" y="2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ṧľide"/>
            <p:cNvSpPr/>
            <p:nvPr/>
          </p:nvSpPr>
          <p:spPr bwMode="auto">
            <a:xfrm>
              <a:off x="4753201" y="3907141"/>
              <a:ext cx="504349" cy="376518"/>
            </a:xfrm>
            <a:custGeom>
              <a:avLst/>
              <a:gdLst>
                <a:gd name="T0" fmla="*/ 223 w 242"/>
                <a:gd name="T1" fmla="*/ 86 h 181"/>
                <a:gd name="T2" fmla="*/ 213 w 242"/>
                <a:gd name="T3" fmla="*/ 98 h 181"/>
                <a:gd name="T4" fmla="*/ 188 w 242"/>
                <a:gd name="T5" fmla="*/ 112 h 181"/>
                <a:gd name="T6" fmla="*/ 102 w 242"/>
                <a:gd name="T7" fmla="*/ 158 h 181"/>
                <a:gd name="T8" fmla="*/ 60 w 242"/>
                <a:gd name="T9" fmla="*/ 181 h 181"/>
                <a:gd name="T10" fmla="*/ 60 w 242"/>
                <a:gd name="T11" fmla="*/ 54 h 181"/>
                <a:gd name="T12" fmla="*/ 165 w 242"/>
                <a:gd name="T13" fmla="*/ 18 h 181"/>
                <a:gd name="T14" fmla="*/ 193 w 242"/>
                <a:gd name="T15" fmla="*/ 14 h 181"/>
                <a:gd name="T16" fmla="*/ 200 w 242"/>
                <a:gd name="T17" fmla="*/ 31 h 181"/>
                <a:gd name="T18" fmla="*/ 214 w 242"/>
                <a:gd name="T19" fmla="*/ 13 h 181"/>
                <a:gd name="T20" fmla="*/ 223 w 242"/>
                <a:gd name="T21" fmla="*/ 8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81">
                  <a:moveTo>
                    <a:pt x="223" y="86"/>
                  </a:moveTo>
                  <a:cubicBezTo>
                    <a:pt x="221" y="90"/>
                    <a:pt x="217" y="94"/>
                    <a:pt x="213" y="98"/>
                  </a:cubicBezTo>
                  <a:cubicBezTo>
                    <a:pt x="188" y="112"/>
                    <a:pt x="188" y="112"/>
                    <a:pt x="188" y="112"/>
                  </a:cubicBezTo>
                  <a:cubicBezTo>
                    <a:pt x="102" y="158"/>
                    <a:pt x="102" y="158"/>
                    <a:pt x="102" y="158"/>
                  </a:cubicBezTo>
                  <a:cubicBezTo>
                    <a:pt x="60" y="181"/>
                    <a:pt x="60" y="181"/>
                    <a:pt x="60" y="181"/>
                  </a:cubicBezTo>
                  <a:cubicBezTo>
                    <a:pt x="60" y="181"/>
                    <a:pt x="0" y="81"/>
                    <a:pt x="60" y="54"/>
                  </a:cubicBezTo>
                  <a:cubicBezTo>
                    <a:pt x="74" y="0"/>
                    <a:pt x="147" y="13"/>
                    <a:pt x="165" y="18"/>
                  </a:cubicBezTo>
                  <a:cubicBezTo>
                    <a:pt x="183" y="23"/>
                    <a:pt x="193" y="14"/>
                    <a:pt x="193" y="14"/>
                  </a:cubicBezTo>
                  <a:cubicBezTo>
                    <a:pt x="199" y="20"/>
                    <a:pt x="200" y="31"/>
                    <a:pt x="200" y="31"/>
                  </a:cubicBezTo>
                  <a:cubicBezTo>
                    <a:pt x="214" y="13"/>
                    <a:pt x="214" y="13"/>
                    <a:pt x="214" y="13"/>
                  </a:cubicBezTo>
                  <a:cubicBezTo>
                    <a:pt x="230" y="23"/>
                    <a:pt x="242" y="58"/>
                    <a:pt x="223" y="86"/>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šḷïďé"/>
            <p:cNvSpPr/>
            <p:nvPr/>
          </p:nvSpPr>
          <p:spPr bwMode="auto">
            <a:xfrm>
              <a:off x="4798522" y="4019865"/>
              <a:ext cx="241715" cy="263796"/>
            </a:xfrm>
            <a:custGeom>
              <a:avLst/>
              <a:gdLst>
                <a:gd name="T0" fmla="*/ 80 w 116"/>
                <a:gd name="T1" fmla="*/ 104 h 127"/>
                <a:gd name="T2" fmla="*/ 38 w 116"/>
                <a:gd name="T3" fmla="*/ 127 h 127"/>
                <a:gd name="T4" fmla="*/ 14 w 116"/>
                <a:gd name="T5" fmla="*/ 25 h 127"/>
                <a:gd name="T6" fmla="*/ 33 w 116"/>
                <a:gd name="T7" fmla="*/ 2 h 127"/>
                <a:gd name="T8" fmla="*/ 38 w 116"/>
                <a:gd name="T9" fmla="*/ 0 h 127"/>
                <a:gd name="T10" fmla="*/ 48 w 116"/>
                <a:gd name="T11" fmla="*/ 10 h 127"/>
                <a:gd name="T12" fmla="*/ 43 w 116"/>
                <a:gd name="T13" fmla="*/ 16 h 127"/>
                <a:gd name="T14" fmla="*/ 33 w 116"/>
                <a:gd name="T15" fmla="*/ 36 h 127"/>
                <a:gd name="T16" fmla="*/ 31 w 116"/>
                <a:gd name="T17" fmla="*/ 66 h 127"/>
                <a:gd name="T18" fmla="*/ 34 w 116"/>
                <a:gd name="T19" fmla="*/ 106 h 127"/>
                <a:gd name="T20" fmla="*/ 54 w 116"/>
                <a:gd name="T21" fmla="*/ 105 h 127"/>
                <a:gd name="T22" fmla="*/ 65 w 116"/>
                <a:gd name="T23" fmla="*/ 22 h 127"/>
                <a:gd name="T24" fmla="*/ 94 w 116"/>
                <a:gd name="T25" fmla="*/ 28 h 127"/>
                <a:gd name="T26" fmla="*/ 80 w 116"/>
                <a:gd name="T27"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27">
                  <a:moveTo>
                    <a:pt x="80" y="104"/>
                  </a:moveTo>
                  <a:cubicBezTo>
                    <a:pt x="38" y="127"/>
                    <a:pt x="38" y="127"/>
                    <a:pt x="38" y="127"/>
                  </a:cubicBezTo>
                  <a:cubicBezTo>
                    <a:pt x="38" y="127"/>
                    <a:pt x="0" y="64"/>
                    <a:pt x="14" y="25"/>
                  </a:cubicBezTo>
                  <a:cubicBezTo>
                    <a:pt x="17" y="16"/>
                    <a:pt x="23" y="8"/>
                    <a:pt x="33" y="2"/>
                  </a:cubicBezTo>
                  <a:cubicBezTo>
                    <a:pt x="34" y="1"/>
                    <a:pt x="36" y="0"/>
                    <a:pt x="38" y="0"/>
                  </a:cubicBezTo>
                  <a:cubicBezTo>
                    <a:pt x="39" y="2"/>
                    <a:pt x="43" y="6"/>
                    <a:pt x="48" y="10"/>
                  </a:cubicBezTo>
                  <a:cubicBezTo>
                    <a:pt x="46" y="12"/>
                    <a:pt x="44" y="14"/>
                    <a:pt x="43" y="16"/>
                  </a:cubicBezTo>
                  <a:cubicBezTo>
                    <a:pt x="39" y="22"/>
                    <a:pt x="36" y="29"/>
                    <a:pt x="33" y="36"/>
                  </a:cubicBezTo>
                  <a:cubicBezTo>
                    <a:pt x="31" y="46"/>
                    <a:pt x="30" y="56"/>
                    <a:pt x="31" y="66"/>
                  </a:cubicBezTo>
                  <a:cubicBezTo>
                    <a:pt x="32" y="79"/>
                    <a:pt x="33" y="93"/>
                    <a:pt x="34" y="106"/>
                  </a:cubicBezTo>
                  <a:cubicBezTo>
                    <a:pt x="35" y="120"/>
                    <a:pt x="55" y="118"/>
                    <a:pt x="54" y="105"/>
                  </a:cubicBezTo>
                  <a:cubicBezTo>
                    <a:pt x="52" y="77"/>
                    <a:pt x="43" y="43"/>
                    <a:pt x="65" y="22"/>
                  </a:cubicBezTo>
                  <a:cubicBezTo>
                    <a:pt x="73" y="26"/>
                    <a:pt x="83" y="29"/>
                    <a:pt x="94" y="28"/>
                  </a:cubicBezTo>
                  <a:cubicBezTo>
                    <a:pt x="116" y="27"/>
                    <a:pt x="100" y="77"/>
                    <a:pt x="80" y="104"/>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S1iḓé"/>
            <p:cNvSpPr/>
            <p:nvPr/>
          </p:nvSpPr>
          <p:spPr bwMode="auto">
            <a:xfrm>
              <a:off x="5121584" y="4001271"/>
              <a:ext cx="105751" cy="138290"/>
            </a:xfrm>
            <a:custGeom>
              <a:avLst/>
              <a:gdLst>
                <a:gd name="T0" fmla="*/ 46 w 51"/>
                <a:gd name="T1" fmla="*/ 41 h 67"/>
                <a:gd name="T2" fmla="*/ 36 w 51"/>
                <a:gd name="T3" fmla="*/ 53 h 67"/>
                <a:gd name="T4" fmla="*/ 11 w 51"/>
                <a:gd name="T5" fmla="*/ 67 h 67"/>
                <a:gd name="T6" fmla="*/ 0 w 51"/>
                <a:gd name="T7" fmla="*/ 41 h 67"/>
                <a:gd name="T8" fmla="*/ 6 w 51"/>
                <a:gd name="T9" fmla="*/ 37 h 67"/>
                <a:gd name="T10" fmla="*/ 14 w 51"/>
                <a:gd name="T11" fmla="*/ 24 h 67"/>
                <a:gd name="T12" fmla="*/ 35 w 51"/>
                <a:gd name="T13" fmla="*/ 0 h 67"/>
                <a:gd name="T14" fmla="*/ 46 w 51"/>
                <a:gd name="T15" fmla="*/ 4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7">
                  <a:moveTo>
                    <a:pt x="46" y="41"/>
                  </a:moveTo>
                  <a:cubicBezTo>
                    <a:pt x="44" y="45"/>
                    <a:pt x="40" y="49"/>
                    <a:pt x="36" y="53"/>
                  </a:cubicBezTo>
                  <a:cubicBezTo>
                    <a:pt x="11" y="67"/>
                    <a:pt x="11" y="67"/>
                    <a:pt x="11" y="67"/>
                  </a:cubicBezTo>
                  <a:cubicBezTo>
                    <a:pt x="4" y="57"/>
                    <a:pt x="0" y="41"/>
                    <a:pt x="0" y="41"/>
                  </a:cubicBezTo>
                  <a:cubicBezTo>
                    <a:pt x="6" y="37"/>
                    <a:pt x="6" y="37"/>
                    <a:pt x="6" y="37"/>
                  </a:cubicBezTo>
                  <a:cubicBezTo>
                    <a:pt x="8" y="30"/>
                    <a:pt x="6" y="28"/>
                    <a:pt x="14" y="24"/>
                  </a:cubicBezTo>
                  <a:cubicBezTo>
                    <a:pt x="23" y="20"/>
                    <a:pt x="33" y="11"/>
                    <a:pt x="35" y="0"/>
                  </a:cubicBezTo>
                  <a:cubicBezTo>
                    <a:pt x="35" y="0"/>
                    <a:pt x="51" y="16"/>
                    <a:pt x="46" y="41"/>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ṧḷiḑé"/>
            <p:cNvSpPr/>
            <p:nvPr/>
          </p:nvSpPr>
          <p:spPr bwMode="auto">
            <a:xfrm>
              <a:off x="5011186" y="4304577"/>
              <a:ext cx="79022" cy="131317"/>
            </a:xfrm>
            <a:custGeom>
              <a:avLst/>
              <a:gdLst>
                <a:gd name="T0" fmla="*/ 38 w 38"/>
                <a:gd name="T1" fmla="*/ 46 h 63"/>
                <a:gd name="T2" fmla="*/ 21 w 38"/>
                <a:gd name="T3" fmla="*/ 63 h 63"/>
                <a:gd name="T4" fmla="*/ 17 w 38"/>
                <a:gd name="T5" fmla="*/ 63 h 63"/>
                <a:gd name="T6" fmla="*/ 0 w 38"/>
                <a:gd name="T7" fmla="*/ 46 h 63"/>
                <a:gd name="T8" fmla="*/ 0 w 38"/>
                <a:gd name="T9" fmla="*/ 17 h 63"/>
                <a:gd name="T10" fmla="*/ 17 w 38"/>
                <a:gd name="T11" fmla="*/ 0 h 63"/>
                <a:gd name="T12" fmla="*/ 21 w 38"/>
                <a:gd name="T13" fmla="*/ 0 h 63"/>
                <a:gd name="T14" fmla="*/ 38 w 38"/>
                <a:gd name="T15" fmla="*/ 17 h 63"/>
                <a:gd name="T16" fmla="*/ 38 w 38"/>
                <a:gd name="T17"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3">
                  <a:moveTo>
                    <a:pt x="38" y="46"/>
                  </a:moveTo>
                  <a:cubicBezTo>
                    <a:pt x="38" y="55"/>
                    <a:pt x="31" y="63"/>
                    <a:pt x="21" y="63"/>
                  </a:cubicBezTo>
                  <a:cubicBezTo>
                    <a:pt x="17" y="63"/>
                    <a:pt x="17" y="63"/>
                    <a:pt x="17" y="63"/>
                  </a:cubicBezTo>
                  <a:cubicBezTo>
                    <a:pt x="7" y="63"/>
                    <a:pt x="0" y="55"/>
                    <a:pt x="0" y="46"/>
                  </a:cubicBezTo>
                  <a:cubicBezTo>
                    <a:pt x="0" y="17"/>
                    <a:pt x="0" y="17"/>
                    <a:pt x="0" y="17"/>
                  </a:cubicBezTo>
                  <a:cubicBezTo>
                    <a:pt x="0" y="7"/>
                    <a:pt x="7" y="0"/>
                    <a:pt x="17" y="0"/>
                  </a:cubicBezTo>
                  <a:cubicBezTo>
                    <a:pt x="21" y="0"/>
                    <a:pt x="21" y="0"/>
                    <a:pt x="21" y="0"/>
                  </a:cubicBezTo>
                  <a:cubicBezTo>
                    <a:pt x="31" y="0"/>
                    <a:pt x="38" y="7"/>
                    <a:pt x="38" y="17"/>
                  </a:cubicBezTo>
                  <a:cubicBezTo>
                    <a:pt x="38" y="46"/>
                    <a:pt x="38" y="46"/>
                    <a:pt x="38" y="46"/>
                  </a:cubicBezTo>
                </a:path>
              </a:pathLst>
            </a:custGeom>
            <a:solidFill>
              <a:srgbClr val="FF95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1íḓe"/>
            <p:cNvSpPr/>
            <p:nvPr/>
          </p:nvSpPr>
          <p:spPr bwMode="auto">
            <a:xfrm>
              <a:off x="4944946" y="4373141"/>
              <a:ext cx="210339" cy="39511"/>
            </a:xfrm>
            <a:custGeom>
              <a:avLst/>
              <a:gdLst>
                <a:gd name="T0" fmla="*/ 4 w 101"/>
                <a:gd name="T1" fmla="*/ 18 h 19"/>
                <a:gd name="T2" fmla="*/ 3 w 101"/>
                <a:gd name="T3" fmla="*/ 18 h 19"/>
                <a:gd name="T4" fmla="*/ 0 w 101"/>
                <a:gd name="T5" fmla="*/ 19 h 19"/>
                <a:gd name="T6" fmla="*/ 4 w 101"/>
                <a:gd name="T7" fmla="*/ 18 h 19"/>
                <a:gd name="T8" fmla="*/ 16 w 101"/>
                <a:gd name="T9" fmla="*/ 15 h 19"/>
                <a:gd name="T10" fmla="*/ 13 w 101"/>
                <a:gd name="T11" fmla="*/ 16 h 19"/>
                <a:gd name="T12" fmla="*/ 14 w 101"/>
                <a:gd name="T13" fmla="*/ 19 h 19"/>
                <a:gd name="T14" fmla="*/ 14 w 101"/>
                <a:gd name="T15" fmla="*/ 19 h 19"/>
                <a:gd name="T16" fmla="*/ 16 w 101"/>
                <a:gd name="T17" fmla="*/ 15 h 19"/>
                <a:gd name="T18" fmla="*/ 94 w 101"/>
                <a:gd name="T19" fmla="*/ 0 h 19"/>
                <a:gd name="T20" fmla="*/ 70 w 101"/>
                <a:gd name="T21" fmla="*/ 5 h 19"/>
                <a:gd name="T22" fmla="*/ 70 w 101"/>
                <a:gd name="T23" fmla="*/ 7 h 19"/>
                <a:gd name="T24" fmla="*/ 88 w 101"/>
                <a:gd name="T25" fmla="*/ 18 h 19"/>
                <a:gd name="T26" fmla="*/ 88 w 101"/>
                <a:gd name="T27" fmla="*/ 16 h 19"/>
                <a:gd name="T28" fmla="*/ 92 w 101"/>
                <a:gd name="T29" fmla="*/ 1 h 19"/>
                <a:gd name="T30" fmla="*/ 100 w 101"/>
                <a:gd name="T31" fmla="*/ 6 h 19"/>
                <a:gd name="T32" fmla="*/ 101 w 101"/>
                <a:gd name="T33" fmla="*/ 6 h 19"/>
                <a:gd name="T34" fmla="*/ 94 w 101"/>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9">
                  <a:moveTo>
                    <a:pt x="4" y="18"/>
                  </a:moveTo>
                  <a:cubicBezTo>
                    <a:pt x="3" y="18"/>
                    <a:pt x="3" y="18"/>
                    <a:pt x="3" y="18"/>
                  </a:cubicBezTo>
                  <a:cubicBezTo>
                    <a:pt x="0" y="19"/>
                    <a:pt x="0" y="19"/>
                    <a:pt x="0" y="19"/>
                  </a:cubicBezTo>
                  <a:cubicBezTo>
                    <a:pt x="4" y="18"/>
                    <a:pt x="4" y="18"/>
                    <a:pt x="4" y="18"/>
                  </a:cubicBezTo>
                  <a:moveTo>
                    <a:pt x="16" y="15"/>
                  </a:moveTo>
                  <a:cubicBezTo>
                    <a:pt x="13" y="16"/>
                    <a:pt x="13" y="16"/>
                    <a:pt x="13" y="16"/>
                  </a:cubicBezTo>
                  <a:cubicBezTo>
                    <a:pt x="14" y="19"/>
                    <a:pt x="14" y="19"/>
                    <a:pt x="14" y="19"/>
                  </a:cubicBezTo>
                  <a:cubicBezTo>
                    <a:pt x="14" y="19"/>
                    <a:pt x="14" y="19"/>
                    <a:pt x="14" y="19"/>
                  </a:cubicBezTo>
                  <a:cubicBezTo>
                    <a:pt x="15" y="18"/>
                    <a:pt x="15" y="17"/>
                    <a:pt x="16" y="15"/>
                  </a:cubicBezTo>
                  <a:moveTo>
                    <a:pt x="94" y="0"/>
                  </a:moveTo>
                  <a:cubicBezTo>
                    <a:pt x="70" y="5"/>
                    <a:pt x="70" y="5"/>
                    <a:pt x="70" y="5"/>
                  </a:cubicBezTo>
                  <a:cubicBezTo>
                    <a:pt x="70" y="7"/>
                    <a:pt x="70" y="7"/>
                    <a:pt x="70" y="7"/>
                  </a:cubicBezTo>
                  <a:cubicBezTo>
                    <a:pt x="78" y="9"/>
                    <a:pt x="86" y="12"/>
                    <a:pt x="88" y="18"/>
                  </a:cubicBezTo>
                  <a:cubicBezTo>
                    <a:pt x="88" y="16"/>
                    <a:pt x="88" y="16"/>
                    <a:pt x="88" y="16"/>
                  </a:cubicBezTo>
                  <a:cubicBezTo>
                    <a:pt x="92" y="1"/>
                    <a:pt x="92" y="1"/>
                    <a:pt x="92" y="1"/>
                  </a:cubicBezTo>
                  <a:cubicBezTo>
                    <a:pt x="100" y="6"/>
                    <a:pt x="100" y="6"/>
                    <a:pt x="100" y="6"/>
                  </a:cubicBezTo>
                  <a:cubicBezTo>
                    <a:pt x="101" y="6"/>
                    <a:pt x="101" y="6"/>
                    <a:pt x="101" y="6"/>
                  </a:cubicBezTo>
                  <a:cubicBezTo>
                    <a:pt x="94" y="0"/>
                    <a:pt x="94" y="0"/>
                    <a:pt x="94" y="0"/>
                  </a:cubicBezTo>
                </a:path>
              </a:pathLst>
            </a:custGeom>
            <a:solidFill>
              <a:srgbClr val="D3C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ṧľiḍè"/>
            <p:cNvSpPr/>
            <p:nvPr/>
          </p:nvSpPr>
          <p:spPr bwMode="auto">
            <a:xfrm>
              <a:off x="5127395" y="4375465"/>
              <a:ext cx="25566" cy="30214"/>
            </a:xfrm>
            <a:custGeom>
              <a:avLst/>
              <a:gdLst>
                <a:gd name="T0" fmla="*/ 8 w 22"/>
                <a:gd name="T1" fmla="*/ 0 h 26"/>
                <a:gd name="T2" fmla="*/ 0 w 22"/>
                <a:gd name="T3" fmla="*/ 26 h 26"/>
                <a:gd name="T4" fmla="*/ 4 w 22"/>
                <a:gd name="T5" fmla="*/ 19 h 26"/>
                <a:gd name="T6" fmla="*/ 22 w 22"/>
                <a:gd name="T7" fmla="*/ 9 h 26"/>
                <a:gd name="T8" fmla="*/ 8 w 22"/>
                <a:gd name="T9" fmla="*/ 0 h 26"/>
              </a:gdLst>
              <a:ahLst/>
              <a:cxnLst>
                <a:cxn ang="0">
                  <a:pos x="T0" y="T1"/>
                </a:cxn>
                <a:cxn ang="0">
                  <a:pos x="T2" y="T3"/>
                </a:cxn>
                <a:cxn ang="0">
                  <a:pos x="T4" y="T5"/>
                </a:cxn>
                <a:cxn ang="0">
                  <a:pos x="T6" y="T7"/>
                </a:cxn>
                <a:cxn ang="0">
                  <a:pos x="T8" y="T9"/>
                </a:cxn>
              </a:cxnLst>
              <a:rect l="0" t="0" r="r" b="b"/>
              <a:pathLst>
                <a:path w="22" h="26">
                  <a:moveTo>
                    <a:pt x="8" y="0"/>
                  </a:moveTo>
                  <a:lnTo>
                    <a:pt x="0" y="26"/>
                  </a:lnTo>
                  <a:lnTo>
                    <a:pt x="4" y="19"/>
                  </a:lnTo>
                  <a:lnTo>
                    <a:pt x="22" y="9"/>
                  </a:lnTo>
                  <a:lnTo>
                    <a:pt x="8" y="0"/>
                  </a:lnTo>
                  <a:close/>
                </a:path>
              </a:pathLst>
            </a:custGeom>
            <a:solidFill>
              <a:srgbClr val="1F1E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sḷïḓê"/>
            <p:cNvSpPr/>
            <p:nvPr/>
          </p:nvSpPr>
          <p:spPr bwMode="auto">
            <a:xfrm>
              <a:off x="5127395" y="4375465"/>
              <a:ext cx="25566" cy="30214"/>
            </a:xfrm>
            <a:custGeom>
              <a:avLst/>
              <a:gdLst>
                <a:gd name="T0" fmla="*/ 8 w 22"/>
                <a:gd name="T1" fmla="*/ 0 h 26"/>
                <a:gd name="T2" fmla="*/ 0 w 22"/>
                <a:gd name="T3" fmla="*/ 26 h 26"/>
                <a:gd name="T4" fmla="*/ 4 w 22"/>
                <a:gd name="T5" fmla="*/ 19 h 26"/>
                <a:gd name="T6" fmla="*/ 22 w 22"/>
                <a:gd name="T7" fmla="*/ 9 h 26"/>
                <a:gd name="T8" fmla="*/ 8 w 22"/>
                <a:gd name="T9" fmla="*/ 0 h 26"/>
              </a:gdLst>
              <a:ahLst/>
              <a:cxnLst>
                <a:cxn ang="0">
                  <a:pos x="T0" y="T1"/>
                </a:cxn>
                <a:cxn ang="0">
                  <a:pos x="T2" y="T3"/>
                </a:cxn>
                <a:cxn ang="0">
                  <a:pos x="T4" y="T5"/>
                </a:cxn>
                <a:cxn ang="0">
                  <a:pos x="T6" y="T7"/>
                </a:cxn>
                <a:cxn ang="0">
                  <a:pos x="T8" y="T9"/>
                </a:cxn>
              </a:cxnLst>
              <a:rect l="0" t="0" r="r" b="b"/>
              <a:pathLst>
                <a:path w="22" h="26">
                  <a:moveTo>
                    <a:pt x="8" y="0"/>
                  </a:moveTo>
                  <a:lnTo>
                    <a:pt x="0" y="26"/>
                  </a:lnTo>
                  <a:lnTo>
                    <a:pt x="4" y="19"/>
                  </a:lnTo>
                  <a:lnTo>
                    <a:pt x="22" y="9"/>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îṡľîḑe"/>
            <p:cNvSpPr/>
            <p:nvPr/>
          </p:nvSpPr>
          <p:spPr bwMode="auto">
            <a:xfrm>
              <a:off x="4973999" y="44126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1E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ṧḻïďè"/>
            <p:cNvSpPr/>
            <p:nvPr/>
          </p:nvSpPr>
          <p:spPr bwMode="auto">
            <a:xfrm>
              <a:off x="4973999" y="4387086"/>
              <a:ext cx="153396" cy="58105"/>
            </a:xfrm>
            <a:custGeom>
              <a:avLst/>
              <a:gdLst>
                <a:gd name="T0" fmla="*/ 18 w 74"/>
                <a:gd name="T1" fmla="*/ 5 h 28"/>
                <a:gd name="T2" fmla="*/ 2 w 74"/>
                <a:gd name="T3" fmla="*/ 8 h 28"/>
                <a:gd name="T4" fmla="*/ 0 w 74"/>
                <a:gd name="T5" fmla="*/ 12 h 28"/>
                <a:gd name="T6" fmla="*/ 0 w 74"/>
                <a:gd name="T7" fmla="*/ 12 h 28"/>
                <a:gd name="T8" fmla="*/ 6 w 74"/>
                <a:gd name="T9" fmla="*/ 28 h 28"/>
                <a:gd name="T10" fmla="*/ 22 w 74"/>
                <a:gd name="T11" fmla="*/ 22 h 28"/>
                <a:gd name="T12" fmla="*/ 24 w 74"/>
                <a:gd name="T13" fmla="*/ 22 h 28"/>
                <a:gd name="T14" fmla="*/ 30 w 74"/>
                <a:gd name="T15" fmla="*/ 22 h 28"/>
                <a:gd name="T16" fmla="*/ 30 w 74"/>
                <a:gd name="T17" fmla="*/ 22 h 28"/>
                <a:gd name="T18" fmla="*/ 18 w 74"/>
                <a:gd name="T19" fmla="*/ 6 h 28"/>
                <a:gd name="T20" fmla="*/ 18 w 74"/>
                <a:gd name="T21" fmla="*/ 5 h 28"/>
                <a:gd name="T22" fmla="*/ 56 w 74"/>
                <a:gd name="T23" fmla="*/ 0 h 28"/>
                <a:gd name="T24" fmla="*/ 56 w 74"/>
                <a:gd name="T25" fmla="*/ 6 h 28"/>
                <a:gd name="T26" fmla="*/ 45 w 74"/>
                <a:gd name="T27" fmla="*/ 22 h 28"/>
                <a:gd name="T28" fmla="*/ 55 w 74"/>
                <a:gd name="T29" fmla="*/ 17 h 28"/>
                <a:gd name="T30" fmla="*/ 71 w 74"/>
                <a:gd name="T31" fmla="*/ 20 h 28"/>
                <a:gd name="T32" fmla="*/ 71 w 74"/>
                <a:gd name="T33" fmla="*/ 20 h 28"/>
                <a:gd name="T34" fmla="*/ 74 w 74"/>
                <a:gd name="T35" fmla="*/ 11 h 28"/>
                <a:gd name="T36" fmla="*/ 56 w 74"/>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28">
                  <a:moveTo>
                    <a:pt x="18" y="5"/>
                  </a:moveTo>
                  <a:cubicBezTo>
                    <a:pt x="2" y="8"/>
                    <a:pt x="2" y="8"/>
                    <a:pt x="2" y="8"/>
                  </a:cubicBezTo>
                  <a:cubicBezTo>
                    <a:pt x="1" y="10"/>
                    <a:pt x="1" y="11"/>
                    <a:pt x="0" y="12"/>
                  </a:cubicBezTo>
                  <a:cubicBezTo>
                    <a:pt x="0" y="12"/>
                    <a:pt x="0" y="12"/>
                    <a:pt x="0" y="12"/>
                  </a:cubicBezTo>
                  <a:cubicBezTo>
                    <a:pt x="6" y="28"/>
                    <a:pt x="6" y="28"/>
                    <a:pt x="6" y="28"/>
                  </a:cubicBezTo>
                  <a:cubicBezTo>
                    <a:pt x="8" y="27"/>
                    <a:pt x="19" y="23"/>
                    <a:pt x="22" y="22"/>
                  </a:cubicBezTo>
                  <a:cubicBezTo>
                    <a:pt x="22" y="22"/>
                    <a:pt x="23" y="22"/>
                    <a:pt x="24" y="22"/>
                  </a:cubicBezTo>
                  <a:cubicBezTo>
                    <a:pt x="26" y="22"/>
                    <a:pt x="28" y="22"/>
                    <a:pt x="30" y="22"/>
                  </a:cubicBezTo>
                  <a:cubicBezTo>
                    <a:pt x="30" y="22"/>
                    <a:pt x="30" y="22"/>
                    <a:pt x="30" y="22"/>
                  </a:cubicBezTo>
                  <a:cubicBezTo>
                    <a:pt x="23" y="20"/>
                    <a:pt x="18" y="14"/>
                    <a:pt x="18" y="6"/>
                  </a:cubicBezTo>
                  <a:cubicBezTo>
                    <a:pt x="18" y="5"/>
                    <a:pt x="18" y="5"/>
                    <a:pt x="18" y="5"/>
                  </a:cubicBezTo>
                  <a:moveTo>
                    <a:pt x="56" y="0"/>
                  </a:moveTo>
                  <a:cubicBezTo>
                    <a:pt x="56" y="6"/>
                    <a:pt x="56" y="6"/>
                    <a:pt x="56" y="6"/>
                  </a:cubicBezTo>
                  <a:cubicBezTo>
                    <a:pt x="56" y="13"/>
                    <a:pt x="52" y="19"/>
                    <a:pt x="45" y="22"/>
                  </a:cubicBezTo>
                  <a:cubicBezTo>
                    <a:pt x="49" y="21"/>
                    <a:pt x="53" y="20"/>
                    <a:pt x="55" y="17"/>
                  </a:cubicBezTo>
                  <a:cubicBezTo>
                    <a:pt x="71" y="20"/>
                    <a:pt x="71" y="20"/>
                    <a:pt x="71" y="20"/>
                  </a:cubicBezTo>
                  <a:cubicBezTo>
                    <a:pt x="71" y="20"/>
                    <a:pt x="71" y="20"/>
                    <a:pt x="71" y="20"/>
                  </a:cubicBezTo>
                  <a:cubicBezTo>
                    <a:pt x="74" y="11"/>
                    <a:pt x="74" y="11"/>
                    <a:pt x="74" y="11"/>
                  </a:cubicBezTo>
                  <a:cubicBezTo>
                    <a:pt x="72" y="5"/>
                    <a:pt x="64" y="2"/>
                    <a:pt x="56" y="0"/>
                  </a:cubicBezTo>
                </a:path>
              </a:pathLst>
            </a:custGeom>
            <a:solidFill>
              <a:srgbClr val="D3C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ṣlïḋê"/>
            <p:cNvSpPr/>
            <p:nvPr/>
          </p:nvSpPr>
          <p:spPr bwMode="auto">
            <a:xfrm>
              <a:off x="5121584" y="4385924"/>
              <a:ext cx="54619" cy="42998"/>
            </a:xfrm>
            <a:custGeom>
              <a:avLst/>
              <a:gdLst>
                <a:gd name="T0" fmla="*/ 29 w 47"/>
                <a:gd name="T1" fmla="*/ 0 h 37"/>
                <a:gd name="T2" fmla="*/ 27 w 47"/>
                <a:gd name="T3" fmla="*/ 0 h 37"/>
                <a:gd name="T4" fmla="*/ 9 w 47"/>
                <a:gd name="T5" fmla="*/ 10 h 37"/>
                <a:gd name="T6" fmla="*/ 5 w 47"/>
                <a:gd name="T7" fmla="*/ 17 h 37"/>
                <a:gd name="T8" fmla="*/ 5 w 47"/>
                <a:gd name="T9" fmla="*/ 21 h 37"/>
                <a:gd name="T10" fmla="*/ 0 w 47"/>
                <a:gd name="T11" fmla="*/ 37 h 37"/>
                <a:gd name="T12" fmla="*/ 47 w 47"/>
                <a:gd name="T13" fmla="*/ 12 h 37"/>
                <a:gd name="T14" fmla="*/ 29 w 4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29" y="0"/>
                  </a:moveTo>
                  <a:lnTo>
                    <a:pt x="27" y="0"/>
                  </a:lnTo>
                  <a:lnTo>
                    <a:pt x="9" y="10"/>
                  </a:lnTo>
                  <a:lnTo>
                    <a:pt x="5" y="17"/>
                  </a:lnTo>
                  <a:lnTo>
                    <a:pt x="5" y="21"/>
                  </a:lnTo>
                  <a:lnTo>
                    <a:pt x="0" y="37"/>
                  </a:lnTo>
                  <a:lnTo>
                    <a:pt x="47" y="12"/>
                  </a:lnTo>
                  <a:lnTo>
                    <a:pt x="29" y="0"/>
                  </a:lnTo>
                  <a:close/>
                </a:path>
              </a:pathLst>
            </a:custGeom>
            <a:solidFill>
              <a:srgbClr val="3533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ṣ1íḍe"/>
            <p:cNvSpPr/>
            <p:nvPr/>
          </p:nvSpPr>
          <p:spPr bwMode="auto">
            <a:xfrm>
              <a:off x="5121584" y="4385924"/>
              <a:ext cx="54619" cy="42998"/>
            </a:xfrm>
            <a:custGeom>
              <a:avLst/>
              <a:gdLst>
                <a:gd name="T0" fmla="*/ 29 w 47"/>
                <a:gd name="T1" fmla="*/ 0 h 37"/>
                <a:gd name="T2" fmla="*/ 27 w 47"/>
                <a:gd name="T3" fmla="*/ 0 h 37"/>
                <a:gd name="T4" fmla="*/ 9 w 47"/>
                <a:gd name="T5" fmla="*/ 10 h 37"/>
                <a:gd name="T6" fmla="*/ 5 w 47"/>
                <a:gd name="T7" fmla="*/ 17 h 37"/>
                <a:gd name="T8" fmla="*/ 5 w 47"/>
                <a:gd name="T9" fmla="*/ 21 h 37"/>
                <a:gd name="T10" fmla="*/ 0 w 47"/>
                <a:gd name="T11" fmla="*/ 37 h 37"/>
                <a:gd name="T12" fmla="*/ 47 w 47"/>
                <a:gd name="T13" fmla="*/ 12 h 37"/>
                <a:gd name="T14" fmla="*/ 29 w 4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29" y="0"/>
                  </a:moveTo>
                  <a:lnTo>
                    <a:pt x="27" y="0"/>
                  </a:lnTo>
                  <a:lnTo>
                    <a:pt x="9" y="10"/>
                  </a:lnTo>
                  <a:lnTo>
                    <a:pt x="5" y="17"/>
                  </a:lnTo>
                  <a:lnTo>
                    <a:pt x="5" y="21"/>
                  </a:lnTo>
                  <a:lnTo>
                    <a:pt x="0" y="37"/>
                  </a:lnTo>
                  <a:lnTo>
                    <a:pt x="47" y="1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ŝļîḍé"/>
            <p:cNvSpPr/>
            <p:nvPr/>
          </p:nvSpPr>
          <p:spPr bwMode="auto">
            <a:xfrm>
              <a:off x="4921704" y="4405680"/>
              <a:ext cx="65077" cy="39511"/>
            </a:xfrm>
            <a:custGeom>
              <a:avLst/>
              <a:gdLst>
                <a:gd name="T0" fmla="*/ 24 w 31"/>
                <a:gd name="T1" fmla="*/ 0 h 19"/>
                <a:gd name="T2" fmla="*/ 15 w 31"/>
                <a:gd name="T3" fmla="*/ 2 h 19"/>
                <a:gd name="T4" fmla="*/ 11 w 31"/>
                <a:gd name="T5" fmla="*/ 3 h 19"/>
                <a:gd name="T6" fmla="*/ 0 w 31"/>
                <a:gd name="T7" fmla="*/ 8 h 19"/>
                <a:gd name="T8" fmla="*/ 30 w 31"/>
                <a:gd name="T9" fmla="*/ 19 h 19"/>
                <a:gd name="T10" fmla="*/ 31 w 31"/>
                <a:gd name="T11" fmla="*/ 19 h 19"/>
                <a:gd name="T12" fmla="*/ 25 w 31"/>
                <a:gd name="T13" fmla="*/ 3 h 19"/>
                <a:gd name="T14" fmla="*/ 25 w 31"/>
                <a:gd name="T15" fmla="*/ 3 h 19"/>
                <a:gd name="T16" fmla="*/ 24 w 3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24" y="0"/>
                  </a:moveTo>
                  <a:cubicBezTo>
                    <a:pt x="15" y="2"/>
                    <a:pt x="15" y="2"/>
                    <a:pt x="15" y="2"/>
                  </a:cubicBezTo>
                  <a:cubicBezTo>
                    <a:pt x="11" y="3"/>
                    <a:pt x="11" y="3"/>
                    <a:pt x="11" y="3"/>
                  </a:cubicBezTo>
                  <a:cubicBezTo>
                    <a:pt x="0" y="8"/>
                    <a:pt x="0" y="8"/>
                    <a:pt x="0" y="8"/>
                  </a:cubicBezTo>
                  <a:cubicBezTo>
                    <a:pt x="9" y="11"/>
                    <a:pt x="30" y="19"/>
                    <a:pt x="30" y="19"/>
                  </a:cubicBezTo>
                  <a:cubicBezTo>
                    <a:pt x="30" y="19"/>
                    <a:pt x="30" y="19"/>
                    <a:pt x="31" y="19"/>
                  </a:cubicBezTo>
                  <a:cubicBezTo>
                    <a:pt x="25" y="3"/>
                    <a:pt x="25" y="3"/>
                    <a:pt x="25" y="3"/>
                  </a:cubicBezTo>
                  <a:cubicBezTo>
                    <a:pt x="25" y="3"/>
                    <a:pt x="25" y="3"/>
                    <a:pt x="25" y="3"/>
                  </a:cubicBezTo>
                  <a:cubicBezTo>
                    <a:pt x="24" y="0"/>
                    <a:pt x="24" y="0"/>
                    <a:pt x="24" y="0"/>
                  </a:cubicBezTo>
                </a:path>
              </a:pathLst>
            </a:custGeom>
            <a:solidFill>
              <a:srgbClr val="3533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ṣḻiḑe"/>
            <p:cNvSpPr/>
            <p:nvPr/>
          </p:nvSpPr>
          <p:spPr bwMode="auto">
            <a:xfrm>
              <a:off x="5011186" y="4383600"/>
              <a:ext cx="79022" cy="49970"/>
            </a:xfrm>
            <a:custGeom>
              <a:avLst/>
              <a:gdLst>
                <a:gd name="T0" fmla="*/ 38 w 38"/>
                <a:gd name="T1" fmla="*/ 0 h 24"/>
                <a:gd name="T2" fmla="*/ 0 w 38"/>
                <a:gd name="T3" fmla="*/ 7 h 24"/>
                <a:gd name="T4" fmla="*/ 0 w 38"/>
                <a:gd name="T5" fmla="*/ 8 h 24"/>
                <a:gd name="T6" fmla="*/ 12 w 38"/>
                <a:gd name="T7" fmla="*/ 24 h 24"/>
                <a:gd name="T8" fmla="*/ 19 w 38"/>
                <a:gd name="T9" fmla="*/ 24 h 24"/>
                <a:gd name="T10" fmla="*/ 27 w 38"/>
                <a:gd name="T11" fmla="*/ 24 h 24"/>
                <a:gd name="T12" fmla="*/ 38 w 38"/>
                <a:gd name="T13" fmla="*/ 8 h 24"/>
                <a:gd name="T14" fmla="*/ 38 w 38"/>
                <a:gd name="T15" fmla="*/ 2 h 24"/>
                <a:gd name="T16" fmla="*/ 38 w 3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38" y="0"/>
                  </a:moveTo>
                  <a:cubicBezTo>
                    <a:pt x="0" y="7"/>
                    <a:pt x="0" y="7"/>
                    <a:pt x="0" y="7"/>
                  </a:cubicBezTo>
                  <a:cubicBezTo>
                    <a:pt x="0" y="8"/>
                    <a:pt x="0" y="8"/>
                    <a:pt x="0" y="8"/>
                  </a:cubicBezTo>
                  <a:cubicBezTo>
                    <a:pt x="0" y="16"/>
                    <a:pt x="5" y="22"/>
                    <a:pt x="12" y="24"/>
                  </a:cubicBezTo>
                  <a:cubicBezTo>
                    <a:pt x="14" y="24"/>
                    <a:pt x="17" y="24"/>
                    <a:pt x="19" y="24"/>
                  </a:cubicBezTo>
                  <a:cubicBezTo>
                    <a:pt x="22" y="24"/>
                    <a:pt x="24" y="24"/>
                    <a:pt x="27" y="24"/>
                  </a:cubicBezTo>
                  <a:cubicBezTo>
                    <a:pt x="34" y="21"/>
                    <a:pt x="38" y="15"/>
                    <a:pt x="38" y="8"/>
                  </a:cubicBezTo>
                  <a:cubicBezTo>
                    <a:pt x="38" y="2"/>
                    <a:pt x="38" y="2"/>
                    <a:pt x="38" y="2"/>
                  </a:cubicBezTo>
                  <a:cubicBezTo>
                    <a:pt x="38" y="0"/>
                    <a:pt x="38" y="0"/>
                    <a:pt x="38" y="0"/>
                  </a:cubicBezTo>
                </a:path>
              </a:pathLst>
            </a:custGeom>
            <a:solidFill>
              <a:srgbClr val="D377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śļïḑê"/>
            <p:cNvSpPr/>
            <p:nvPr/>
          </p:nvSpPr>
          <p:spPr bwMode="auto">
            <a:xfrm>
              <a:off x="4826412" y="4023350"/>
              <a:ext cx="390463" cy="391626"/>
            </a:xfrm>
            <a:custGeom>
              <a:avLst/>
              <a:gdLst>
                <a:gd name="T0" fmla="*/ 177 w 188"/>
                <a:gd name="T1" fmla="*/ 155 h 188"/>
                <a:gd name="T2" fmla="*/ 135 w 188"/>
                <a:gd name="T3" fmla="*/ 181 h 188"/>
                <a:gd name="T4" fmla="*/ 86 w 188"/>
                <a:gd name="T5" fmla="*/ 185 h 188"/>
                <a:gd name="T6" fmla="*/ 24 w 188"/>
                <a:gd name="T7" fmla="*/ 133 h 188"/>
                <a:gd name="T8" fmla="*/ 24 w 188"/>
                <a:gd name="T9" fmla="*/ 132 h 188"/>
                <a:gd name="T10" fmla="*/ 21 w 188"/>
                <a:gd name="T11" fmla="*/ 133 h 188"/>
                <a:gd name="T12" fmla="*/ 21 w 188"/>
                <a:gd name="T13" fmla="*/ 133 h 188"/>
                <a:gd name="T14" fmla="*/ 1 w 188"/>
                <a:gd name="T15" fmla="*/ 111 h 188"/>
                <a:gd name="T16" fmla="*/ 1 w 188"/>
                <a:gd name="T17" fmla="*/ 111 h 188"/>
                <a:gd name="T18" fmla="*/ 17 w 188"/>
                <a:gd name="T19" fmla="*/ 86 h 188"/>
                <a:gd name="T20" fmla="*/ 17 w 188"/>
                <a:gd name="T21" fmla="*/ 85 h 188"/>
                <a:gd name="T22" fmla="*/ 20 w 188"/>
                <a:gd name="T23" fmla="*/ 85 h 188"/>
                <a:gd name="T24" fmla="*/ 21 w 188"/>
                <a:gd name="T25" fmla="*/ 85 h 188"/>
                <a:gd name="T26" fmla="*/ 19 w 188"/>
                <a:gd name="T27" fmla="*/ 71 h 188"/>
                <a:gd name="T28" fmla="*/ 22 w 188"/>
                <a:gd name="T29" fmla="*/ 47 h 188"/>
                <a:gd name="T30" fmla="*/ 72 w 188"/>
                <a:gd name="T31" fmla="*/ 7 h 188"/>
                <a:gd name="T32" fmla="*/ 120 w 188"/>
                <a:gd name="T33" fmla="*/ 3 h 188"/>
                <a:gd name="T34" fmla="*/ 182 w 188"/>
                <a:gd name="T35" fmla="*/ 58 h 188"/>
                <a:gd name="T36" fmla="*/ 187 w 188"/>
                <a:gd name="T37" fmla="*/ 117 h 188"/>
                <a:gd name="T38" fmla="*/ 177 w 188"/>
                <a:gd name="T39"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177" y="155"/>
                  </a:moveTo>
                  <a:cubicBezTo>
                    <a:pt x="168" y="170"/>
                    <a:pt x="153" y="180"/>
                    <a:pt x="135" y="181"/>
                  </a:cubicBezTo>
                  <a:cubicBezTo>
                    <a:pt x="86" y="185"/>
                    <a:pt x="86" y="185"/>
                    <a:pt x="86" y="185"/>
                  </a:cubicBezTo>
                  <a:cubicBezTo>
                    <a:pt x="55" y="188"/>
                    <a:pt x="28" y="164"/>
                    <a:pt x="24" y="133"/>
                  </a:cubicBezTo>
                  <a:cubicBezTo>
                    <a:pt x="24" y="132"/>
                    <a:pt x="24" y="132"/>
                    <a:pt x="24" y="132"/>
                  </a:cubicBezTo>
                  <a:cubicBezTo>
                    <a:pt x="23" y="133"/>
                    <a:pt x="22" y="133"/>
                    <a:pt x="21" y="133"/>
                  </a:cubicBezTo>
                  <a:cubicBezTo>
                    <a:pt x="21" y="133"/>
                    <a:pt x="21" y="133"/>
                    <a:pt x="21" y="133"/>
                  </a:cubicBezTo>
                  <a:cubicBezTo>
                    <a:pt x="8" y="134"/>
                    <a:pt x="2" y="124"/>
                    <a:pt x="1" y="111"/>
                  </a:cubicBezTo>
                  <a:cubicBezTo>
                    <a:pt x="1" y="111"/>
                    <a:pt x="1" y="111"/>
                    <a:pt x="1" y="111"/>
                  </a:cubicBezTo>
                  <a:cubicBezTo>
                    <a:pt x="0" y="98"/>
                    <a:pt x="4" y="87"/>
                    <a:pt x="17" y="86"/>
                  </a:cubicBezTo>
                  <a:cubicBezTo>
                    <a:pt x="17" y="85"/>
                    <a:pt x="17" y="85"/>
                    <a:pt x="17" y="85"/>
                  </a:cubicBezTo>
                  <a:cubicBezTo>
                    <a:pt x="18" y="85"/>
                    <a:pt x="19" y="85"/>
                    <a:pt x="20" y="85"/>
                  </a:cubicBezTo>
                  <a:cubicBezTo>
                    <a:pt x="21" y="85"/>
                    <a:pt x="21" y="85"/>
                    <a:pt x="21" y="85"/>
                  </a:cubicBezTo>
                  <a:cubicBezTo>
                    <a:pt x="19" y="71"/>
                    <a:pt x="19" y="71"/>
                    <a:pt x="19" y="71"/>
                  </a:cubicBezTo>
                  <a:cubicBezTo>
                    <a:pt x="19" y="63"/>
                    <a:pt x="20" y="54"/>
                    <a:pt x="22" y="47"/>
                  </a:cubicBezTo>
                  <a:cubicBezTo>
                    <a:pt x="29" y="25"/>
                    <a:pt x="48" y="9"/>
                    <a:pt x="72" y="7"/>
                  </a:cubicBezTo>
                  <a:cubicBezTo>
                    <a:pt x="120" y="3"/>
                    <a:pt x="120" y="3"/>
                    <a:pt x="120" y="3"/>
                  </a:cubicBezTo>
                  <a:cubicBezTo>
                    <a:pt x="152" y="0"/>
                    <a:pt x="179" y="25"/>
                    <a:pt x="182" y="58"/>
                  </a:cubicBezTo>
                  <a:cubicBezTo>
                    <a:pt x="187" y="117"/>
                    <a:pt x="187" y="117"/>
                    <a:pt x="187" y="117"/>
                  </a:cubicBezTo>
                  <a:cubicBezTo>
                    <a:pt x="188" y="131"/>
                    <a:pt x="184" y="144"/>
                    <a:pt x="177" y="15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ṥḻiḓé"/>
            <p:cNvSpPr/>
            <p:nvPr/>
          </p:nvSpPr>
          <p:spPr bwMode="auto">
            <a:xfrm>
              <a:off x="4826412" y="4120966"/>
              <a:ext cx="197556" cy="294010"/>
            </a:xfrm>
            <a:custGeom>
              <a:avLst/>
              <a:gdLst>
                <a:gd name="T0" fmla="*/ 86 w 95"/>
                <a:gd name="T1" fmla="*/ 138 h 141"/>
                <a:gd name="T2" fmla="*/ 24 w 95"/>
                <a:gd name="T3" fmla="*/ 86 h 141"/>
                <a:gd name="T4" fmla="*/ 24 w 95"/>
                <a:gd name="T5" fmla="*/ 85 h 141"/>
                <a:gd name="T6" fmla="*/ 21 w 95"/>
                <a:gd name="T7" fmla="*/ 86 h 141"/>
                <a:gd name="T8" fmla="*/ 21 w 95"/>
                <a:gd name="T9" fmla="*/ 86 h 141"/>
                <a:gd name="T10" fmla="*/ 1 w 95"/>
                <a:gd name="T11" fmla="*/ 64 h 141"/>
                <a:gd name="T12" fmla="*/ 1 w 95"/>
                <a:gd name="T13" fmla="*/ 64 h 141"/>
                <a:gd name="T14" fmla="*/ 17 w 95"/>
                <a:gd name="T15" fmla="*/ 39 h 141"/>
                <a:gd name="T16" fmla="*/ 17 w 95"/>
                <a:gd name="T17" fmla="*/ 38 h 141"/>
                <a:gd name="T18" fmla="*/ 20 w 95"/>
                <a:gd name="T19" fmla="*/ 38 h 141"/>
                <a:gd name="T20" fmla="*/ 21 w 95"/>
                <a:gd name="T21" fmla="*/ 38 h 141"/>
                <a:gd name="T22" fmla="*/ 19 w 95"/>
                <a:gd name="T23" fmla="*/ 24 h 141"/>
                <a:gd name="T24" fmla="*/ 22 w 95"/>
                <a:gd name="T25" fmla="*/ 0 h 141"/>
                <a:gd name="T26" fmla="*/ 34 w 95"/>
                <a:gd name="T27" fmla="*/ 29 h 141"/>
                <a:gd name="T28" fmla="*/ 95 w 95"/>
                <a:gd name="T29" fmla="*/ 137 h 141"/>
                <a:gd name="T30" fmla="*/ 86 w 95"/>
                <a:gd name="T31"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41">
                  <a:moveTo>
                    <a:pt x="86" y="138"/>
                  </a:moveTo>
                  <a:cubicBezTo>
                    <a:pt x="55" y="141"/>
                    <a:pt x="28" y="117"/>
                    <a:pt x="24" y="86"/>
                  </a:cubicBezTo>
                  <a:cubicBezTo>
                    <a:pt x="24" y="85"/>
                    <a:pt x="24" y="85"/>
                    <a:pt x="24" y="85"/>
                  </a:cubicBezTo>
                  <a:cubicBezTo>
                    <a:pt x="23" y="86"/>
                    <a:pt x="22" y="86"/>
                    <a:pt x="21" y="86"/>
                  </a:cubicBezTo>
                  <a:cubicBezTo>
                    <a:pt x="21" y="86"/>
                    <a:pt x="21" y="86"/>
                    <a:pt x="21" y="86"/>
                  </a:cubicBezTo>
                  <a:cubicBezTo>
                    <a:pt x="8" y="87"/>
                    <a:pt x="2" y="77"/>
                    <a:pt x="1" y="64"/>
                  </a:cubicBezTo>
                  <a:cubicBezTo>
                    <a:pt x="1" y="64"/>
                    <a:pt x="1" y="64"/>
                    <a:pt x="1" y="64"/>
                  </a:cubicBezTo>
                  <a:cubicBezTo>
                    <a:pt x="0" y="51"/>
                    <a:pt x="4" y="40"/>
                    <a:pt x="17" y="39"/>
                  </a:cubicBezTo>
                  <a:cubicBezTo>
                    <a:pt x="17" y="38"/>
                    <a:pt x="17" y="38"/>
                    <a:pt x="17" y="38"/>
                  </a:cubicBezTo>
                  <a:cubicBezTo>
                    <a:pt x="18" y="38"/>
                    <a:pt x="19" y="38"/>
                    <a:pt x="20" y="38"/>
                  </a:cubicBezTo>
                  <a:cubicBezTo>
                    <a:pt x="21" y="38"/>
                    <a:pt x="21" y="38"/>
                    <a:pt x="21" y="38"/>
                  </a:cubicBezTo>
                  <a:cubicBezTo>
                    <a:pt x="19" y="24"/>
                    <a:pt x="19" y="24"/>
                    <a:pt x="19" y="24"/>
                  </a:cubicBezTo>
                  <a:cubicBezTo>
                    <a:pt x="19" y="16"/>
                    <a:pt x="20" y="7"/>
                    <a:pt x="22" y="0"/>
                  </a:cubicBezTo>
                  <a:cubicBezTo>
                    <a:pt x="28" y="11"/>
                    <a:pt x="34" y="29"/>
                    <a:pt x="34" y="29"/>
                  </a:cubicBezTo>
                  <a:cubicBezTo>
                    <a:pt x="43" y="90"/>
                    <a:pt x="56" y="133"/>
                    <a:pt x="95" y="137"/>
                  </a:cubicBezTo>
                  <a:lnTo>
                    <a:pt x="86" y="138"/>
                  </a:lnTo>
                  <a:close/>
                </a:path>
              </a:pathLst>
            </a:custGeom>
            <a:solidFill>
              <a:srgbClr val="FF95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şḷïďe"/>
            <p:cNvSpPr/>
            <p:nvPr/>
          </p:nvSpPr>
          <p:spPr bwMode="auto">
            <a:xfrm>
              <a:off x="4898462" y="3983839"/>
              <a:ext cx="223122" cy="81347"/>
            </a:xfrm>
            <a:custGeom>
              <a:avLst/>
              <a:gdLst>
                <a:gd name="T0" fmla="*/ 94 w 107"/>
                <a:gd name="T1" fmla="*/ 22 h 39"/>
                <a:gd name="T2" fmla="*/ 58 w 107"/>
                <a:gd name="T3" fmla="*/ 25 h 39"/>
                <a:gd name="T4" fmla="*/ 18 w 107"/>
                <a:gd name="T5" fmla="*/ 38 h 39"/>
                <a:gd name="T6" fmla="*/ 17 w 107"/>
                <a:gd name="T7" fmla="*/ 39 h 39"/>
                <a:gd name="T8" fmla="*/ 0 w 107"/>
                <a:gd name="T9" fmla="*/ 27 h 39"/>
                <a:gd name="T10" fmla="*/ 3 w 107"/>
                <a:gd name="T11" fmla="*/ 23 h 39"/>
                <a:gd name="T12" fmla="*/ 53 w 107"/>
                <a:gd name="T13" fmla="*/ 4 h 39"/>
                <a:gd name="T14" fmla="*/ 93 w 107"/>
                <a:gd name="T15" fmla="*/ 1 h 39"/>
                <a:gd name="T16" fmla="*/ 94 w 107"/>
                <a:gd name="T17"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9">
                  <a:moveTo>
                    <a:pt x="94" y="22"/>
                  </a:moveTo>
                  <a:cubicBezTo>
                    <a:pt x="82" y="22"/>
                    <a:pt x="70" y="24"/>
                    <a:pt x="58" y="25"/>
                  </a:cubicBezTo>
                  <a:cubicBezTo>
                    <a:pt x="44" y="26"/>
                    <a:pt x="30" y="27"/>
                    <a:pt x="18" y="38"/>
                  </a:cubicBezTo>
                  <a:cubicBezTo>
                    <a:pt x="18" y="38"/>
                    <a:pt x="17" y="38"/>
                    <a:pt x="17" y="39"/>
                  </a:cubicBezTo>
                  <a:cubicBezTo>
                    <a:pt x="10" y="36"/>
                    <a:pt x="4" y="31"/>
                    <a:pt x="0" y="27"/>
                  </a:cubicBezTo>
                  <a:cubicBezTo>
                    <a:pt x="1" y="26"/>
                    <a:pt x="2" y="25"/>
                    <a:pt x="3" y="23"/>
                  </a:cubicBezTo>
                  <a:cubicBezTo>
                    <a:pt x="18" y="10"/>
                    <a:pt x="35" y="6"/>
                    <a:pt x="53" y="4"/>
                  </a:cubicBezTo>
                  <a:cubicBezTo>
                    <a:pt x="66" y="3"/>
                    <a:pt x="79" y="1"/>
                    <a:pt x="93" y="1"/>
                  </a:cubicBezTo>
                  <a:cubicBezTo>
                    <a:pt x="106" y="0"/>
                    <a:pt x="107" y="21"/>
                    <a:pt x="94" y="22"/>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Sḻiḍê"/>
            <p:cNvSpPr/>
            <p:nvPr/>
          </p:nvSpPr>
          <p:spPr bwMode="auto">
            <a:xfrm>
              <a:off x="4994916" y="4198827"/>
              <a:ext cx="22080" cy="32539"/>
            </a:xfrm>
            <a:custGeom>
              <a:avLst/>
              <a:gdLst>
                <a:gd name="T0" fmla="*/ 11 w 11"/>
                <a:gd name="T1" fmla="*/ 8 h 16"/>
                <a:gd name="T2" fmla="*/ 6 w 11"/>
                <a:gd name="T3" fmla="*/ 16 h 16"/>
                <a:gd name="T4" fmla="*/ 0 w 11"/>
                <a:gd name="T5" fmla="*/ 9 h 16"/>
                <a:gd name="T6" fmla="*/ 5 w 11"/>
                <a:gd name="T7" fmla="*/ 1 h 16"/>
                <a:gd name="T8" fmla="*/ 11 w 11"/>
                <a:gd name="T9" fmla="*/ 8 h 16"/>
              </a:gdLst>
              <a:ahLst/>
              <a:cxnLst>
                <a:cxn ang="0">
                  <a:pos x="T0" y="T1"/>
                </a:cxn>
                <a:cxn ang="0">
                  <a:pos x="T2" y="T3"/>
                </a:cxn>
                <a:cxn ang="0">
                  <a:pos x="T4" y="T5"/>
                </a:cxn>
                <a:cxn ang="0">
                  <a:pos x="T6" y="T7"/>
                </a:cxn>
                <a:cxn ang="0">
                  <a:pos x="T8" y="T9"/>
                </a:cxn>
              </a:cxnLst>
              <a:rect l="0" t="0" r="r" b="b"/>
              <a:pathLst>
                <a:path w="11" h="16">
                  <a:moveTo>
                    <a:pt x="11" y="8"/>
                  </a:moveTo>
                  <a:cubicBezTo>
                    <a:pt x="11" y="12"/>
                    <a:pt x="9" y="15"/>
                    <a:pt x="6" y="16"/>
                  </a:cubicBezTo>
                  <a:cubicBezTo>
                    <a:pt x="3" y="16"/>
                    <a:pt x="0" y="13"/>
                    <a:pt x="0" y="9"/>
                  </a:cubicBezTo>
                  <a:cubicBezTo>
                    <a:pt x="0" y="4"/>
                    <a:pt x="2" y="1"/>
                    <a:pt x="5" y="1"/>
                  </a:cubicBezTo>
                  <a:cubicBezTo>
                    <a:pt x="8" y="0"/>
                    <a:pt x="10" y="4"/>
                    <a:pt x="1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íśľídè"/>
            <p:cNvSpPr/>
            <p:nvPr/>
          </p:nvSpPr>
          <p:spPr bwMode="auto">
            <a:xfrm>
              <a:off x="5121584" y="4188368"/>
              <a:ext cx="23242" cy="32539"/>
            </a:xfrm>
            <a:custGeom>
              <a:avLst/>
              <a:gdLst>
                <a:gd name="T0" fmla="*/ 11 w 11"/>
                <a:gd name="T1" fmla="*/ 8 h 16"/>
                <a:gd name="T2" fmla="*/ 6 w 11"/>
                <a:gd name="T3" fmla="*/ 16 h 16"/>
                <a:gd name="T4" fmla="*/ 0 w 11"/>
                <a:gd name="T5" fmla="*/ 9 h 16"/>
                <a:gd name="T6" fmla="*/ 5 w 11"/>
                <a:gd name="T7" fmla="*/ 1 h 16"/>
                <a:gd name="T8" fmla="*/ 11 w 11"/>
                <a:gd name="T9" fmla="*/ 8 h 16"/>
              </a:gdLst>
              <a:ahLst/>
              <a:cxnLst>
                <a:cxn ang="0">
                  <a:pos x="T0" y="T1"/>
                </a:cxn>
                <a:cxn ang="0">
                  <a:pos x="T2" y="T3"/>
                </a:cxn>
                <a:cxn ang="0">
                  <a:pos x="T4" y="T5"/>
                </a:cxn>
                <a:cxn ang="0">
                  <a:pos x="T6" y="T7"/>
                </a:cxn>
                <a:cxn ang="0">
                  <a:pos x="T8" y="T9"/>
                </a:cxn>
              </a:cxnLst>
              <a:rect l="0" t="0" r="r" b="b"/>
              <a:pathLst>
                <a:path w="11" h="16">
                  <a:moveTo>
                    <a:pt x="11" y="8"/>
                  </a:moveTo>
                  <a:cubicBezTo>
                    <a:pt x="11" y="12"/>
                    <a:pt x="9" y="15"/>
                    <a:pt x="6" y="16"/>
                  </a:cubicBezTo>
                  <a:cubicBezTo>
                    <a:pt x="3" y="16"/>
                    <a:pt x="0" y="13"/>
                    <a:pt x="0" y="9"/>
                  </a:cubicBezTo>
                  <a:cubicBezTo>
                    <a:pt x="0" y="5"/>
                    <a:pt x="2" y="1"/>
                    <a:pt x="5" y="1"/>
                  </a:cubicBezTo>
                  <a:cubicBezTo>
                    <a:pt x="8" y="0"/>
                    <a:pt x="11" y="4"/>
                    <a:pt x="1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ṩ1iḓe"/>
            <p:cNvSpPr/>
            <p:nvPr/>
          </p:nvSpPr>
          <p:spPr bwMode="auto">
            <a:xfrm>
              <a:off x="5105315" y="4133750"/>
              <a:ext cx="61591" cy="31377"/>
            </a:xfrm>
            <a:custGeom>
              <a:avLst/>
              <a:gdLst>
                <a:gd name="T0" fmla="*/ 28 w 30"/>
                <a:gd name="T1" fmla="*/ 9 h 15"/>
                <a:gd name="T2" fmla="*/ 1 w 30"/>
                <a:gd name="T3" fmla="*/ 11 h 15"/>
                <a:gd name="T4" fmla="*/ 5 w 30"/>
                <a:gd name="T5" fmla="*/ 13 h 15"/>
                <a:gd name="T6" fmla="*/ 25 w 30"/>
                <a:gd name="T7" fmla="*/ 12 h 15"/>
                <a:gd name="T8" fmla="*/ 28 w 30"/>
                <a:gd name="T9" fmla="*/ 9 h 15"/>
              </a:gdLst>
              <a:ahLst/>
              <a:cxnLst>
                <a:cxn ang="0">
                  <a:pos x="T0" y="T1"/>
                </a:cxn>
                <a:cxn ang="0">
                  <a:pos x="T2" y="T3"/>
                </a:cxn>
                <a:cxn ang="0">
                  <a:pos x="T4" y="T5"/>
                </a:cxn>
                <a:cxn ang="0">
                  <a:pos x="T6" y="T7"/>
                </a:cxn>
                <a:cxn ang="0">
                  <a:pos x="T8" y="T9"/>
                </a:cxn>
              </a:cxnLst>
              <a:rect l="0" t="0" r="r" b="b"/>
              <a:pathLst>
                <a:path w="30" h="15">
                  <a:moveTo>
                    <a:pt x="28" y="9"/>
                  </a:moveTo>
                  <a:cubicBezTo>
                    <a:pt x="20" y="0"/>
                    <a:pt x="8" y="1"/>
                    <a:pt x="1" y="11"/>
                  </a:cubicBezTo>
                  <a:cubicBezTo>
                    <a:pt x="0" y="13"/>
                    <a:pt x="4" y="15"/>
                    <a:pt x="5" y="13"/>
                  </a:cubicBezTo>
                  <a:cubicBezTo>
                    <a:pt x="10" y="5"/>
                    <a:pt x="19" y="5"/>
                    <a:pt x="25" y="12"/>
                  </a:cubicBezTo>
                  <a:cubicBezTo>
                    <a:pt x="27" y="14"/>
                    <a:pt x="30" y="11"/>
                    <a:pt x="28" y="9"/>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ş1iḋê"/>
            <p:cNvSpPr/>
            <p:nvPr/>
          </p:nvSpPr>
          <p:spPr bwMode="auto">
            <a:xfrm>
              <a:off x="4977485" y="4141884"/>
              <a:ext cx="62753" cy="36025"/>
            </a:xfrm>
            <a:custGeom>
              <a:avLst/>
              <a:gdLst>
                <a:gd name="T0" fmla="*/ 5 w 30"/>
                <a:gd name="T1" fmla="*/ 14 h 17"/>
                <a:gd name="T2" fmla="*/ 25 w 30"/>
                <a:gd name="T3" fmla="*/ 13 h 17"/>
                <a:gd name="T4" fmla="*/ 28 w 30"/>
                <a:gd name="T5" fmla="*/ 10 h 17"/>
                <a:gd name="T6" fmla="*/ 1 w 30"/>
                <a:gd name="T7" fmla="*/ 12 h 17"/>
                <a:gd name="T8" fmla="*/ 5 w 30"/>
                <a:gd name="T9" fmla="*/ 14 h 17"/>
              </a:gdLst>
              <a:ahLst/>
              <a:cxnLst>
                <a:cxn ang="0">
                  <a:pos x="T0" y="T1"/>
                </a:cxn>
                <a:cxn ang="0">
                  <a:pos x="T2" y="T3"/>
                </a:cxn>
                <a:cxn ang="0">
                  <a:pos x="T4" y="T5"/>
                </a:cxn>
                <a:cxn ang="0">
                  <a:pos x="T6" y="T7"/>
                </a:cxn>
                <a:cxn ang="0">
                  <a:pos x="T8" y="T9"/>
                </a:cxn>
              </a:cxnLst>
              <a:rect l="0" t="0" r="r" b="b"/>
              <a:pathLst>
                <a:path w="30" h="17">
                  <a:moveTo>
                    <a:pt x="5" y="14"/>
                  </a:moveTo>
                  <a:cubicBezTo>
                    <a:pt x="10" y="7"/>
                    <a:pt x="19" y="6"/>
                    <a:pt x="25" y="13"/>
                  </a:cubicBezTo>
                  <a:cubicBezTo>
                    <a:pt x="27" y="15"/>
                    <a:pt x="30" y="12"/>
                    <a:pt x="28" y="10"/>
                  </a:cubicBezTo>
                  <a:cubicBezTo>
                    <a:pt x="20" y="0"/>
                    <a:pt x="8" y="2"/>
                    <a:pt x="1" y="12"/>
                  </a:cubicBezTo>
                  <a:cubicBezTo>
                    <a:pt x="0" y="15"/>
                    <a:pt x="4" y="17"/>
                    <a:pt x="5" y="14"/>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ḻïḑè"/>
            <p:cNvSpPr/>
            <p:nvPr/>
          </p:nvSpPr>
          <p:spPr bwMode="auto">
            <a:xfrm>
              <a:off x="4858951" y="3972218"/>
              <a:ext cx="335845" cy="226609"/>
            </a:xfrm>
            <a:custGeom>
              <a:avLst/>
              <a:gdLst>
                <a:gd name="T0" fmla="*/ 160 w 161"/>
                <a:gd name="T1" fmla="*/ 16 h 109"/>
                <a:gd name="T2" fmla="*/ 160 w 161"/>
                <a:gd name="T3" fmla="*/ 16 h 109"/>
                <a:gd name="T4" fmla="*/ 101 w 161"/>
                <a:gd name="T5" fmla="*/ 47 h 109"/>
                <a:gd name="T6" fmla="*/ 26 w 161"/>
                <a:gd name="T7" fmla="*/ 66 h 109"/>
                <a:gd name="T8" fmla="*/ 19 w 161"/>
                <a:gd name="T9" fmla="*/ 109 h 109"/>
                <a:gd name="T10" fmla="*/ 54 w 161"/>
                <a:gd name="T11" fmla="*/ 13 h 109"/>
                <a:gd name="T12" fmla="*/ 160 w 161"/>
                <a:gd name="T13" fmla="*/ 11 h 109"/>
                <a:gd name="T14" fmla="*/ 160 w 161"/>
                <a:gd name="T15" fmla="*/ 16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09">
                  <a:moveTo>
                    <a:pt x="160" y="16"/>
                  </a:moveTo>
                  <a:cubicBezTo>
                    <a:pt x="160" y="16"/>
                    <a:pt x="160" y="16"/>
                    <a:pt x="160" y="16"/>
                  </a:cubicBezTo>
                  <a:cubicBezTo>
                    <a:pt x="157" y="26"/>
                    <a:pt x="147" y="44"/>
                    <a:pt x="101" y="47"/>
                  </a:cubicBezTo>
                  <a:cubicBezTo>
                    <a:pt x="61" y="51"/>
                    <a:pt x="37" y="51"/>
                    <a:pt x="26" y="66"/>
                  </a:cubicBezTo>
                  <a:cubicBezTo>
                    <a:pt x="20" y="74"/>
                    <a:pt x="17" y="87"/>
                    <a:pt x="19" y="109"/>
                  </a:cubicBezTo>
                  <a:cubicBezTo>
                    <a:pt x="19" y="109"/>
                    <a:pt x="0" y="25"/>
                    <a:pt x="54" y="13"/>
                  </a:cubicBezTo>
                  <a:cubicBezTo>
                    <a:pt x="109" y="0"/>
                    <a:pt x="130" y="26"/>
                    <a:pt x="160" y="11"/>
                  </a:cubicBezTo>
                  <a:cubicBezTo>
                    <a:pt x="160" y="11"/>
                    <a:pt x="161" y="13"/>
                    <a:pt x="160" y="16"/>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Sḷïḋé"/>
            <p:cNvSpPr/>
            <p:nvPr/>
          </p:nvSpPr>
          <p:spPr bwMode="auto">
            <a:xfrm>
              <a:off x="5008862" y="4288308"/>
              <a:ext cx="128993" cy="58105"/>
            </a:xfrm>
            <a:custGeom>
              <a:avLst/>
              <a:gdLst>
                <a:gd name="T0" fmla="*/ 3 w 62"/>
                <a:gd name="T1" fmla="*/ 13 h 28"/>
                <a:gd name="T2" fmla="*/ 60 w 62"/>
                <a:gd name="T3" fmla="*/ 8 h 28"/>
                <a:gd name="T4" fmla="*/ 55 w 62"/>
                <a:gd name="T5" fmla="*/ 3 h 28"/>
                <a:gd name="T6" fmla="*/ 8 w 62"/>
                <a:gd name="T7" fmla="*/ 8 h 28"/>
                <a:gd name="T8" fmla="*/ 3 w 62"/>
                <a:gd name="T9" fmla="*/ 13 h 28"/>
              </a:gdLst>
              <a:ahLst/>
              <a:cxnLst>
                <a:cxn ang="0">
                  <a:pos x="T0" y="T1"/>
                </a:cxn>
                <a:cxn ang="0">
                  <a:pos x="T2" y="T3"/>
                </a:cxn>
                <a:cxn ang="0">
                  <a:pos x="T4" y="T5"/>
                </a:cxn>
                <a:cxn ang="0">
                  <a:pos x="T6" y="T7"/>
                </a:cxn>
                <a:cxn ang="0">
                  <a:pos x="T8" y="T9"/>
                </a:cxn>
              </a:cxnLst>
              <a:rect l="0" t="0" r="r" b="b"/>
              <a:pathLst>
                <a:path w="62" h="28">
                  <a:moveTo>
                    <a:pt x="3" y="13"/>
                  </a:moveTo>
                  <a:cubicBezTo>
                    <a:pt x="21" y="28"/>
                    <a:pt x="44" y="24"/>
                    <a:pt x="60" y="8"/>
                  </a:cubicBezTo>
                  <a:cubicBezTo>
                    <a:pt x="62" y="4"/>
                    <a:pt x="58" y="0"/>
                    <a:pt x="55" y="3"/>
                  </a:cubicBezTo>
                  <a:cubicBezTo>
                    <a:pt x="42" y="17"/>
                    <a:pt x="23" y="21"/>
                    <a:pt x="8" y="8"/>
                  </a:cubicBezTo>
                  <a:cubicBezTo>
                    <a:pt x="5" y="6"/>
                    <a:pt x="0" y="10"/>
                    <a:pt x="3" y="13"/>
                  </a:cubicBezTo>
                  <a:close/>
                </a:path>
              </a:pathLst>
            </a:custGeom>
            <a:solidFill>
              <a:srgbClr val="ED8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şḻîḍè"/>
            <p:cNvSpPr/>
            <p:nvPr/>
          </p:nvSpPr>
          <p:spPr bwMode="auto">
            <a:xfrm>
              <a:off x="4957729" y="5198228"/>
              <a:ext cx="122020" cy="149910"/>
            </a:xfrm>
            <a:custGeom>
              <a:avLst/>
              <a:gdLst>
                <a:gd name="T0" fmla="*/ 55 w 59"/>
                <a:gd name="T1" fmla="*/ 0 h 72"/>
                <a:gd name="T2" fmla="*/ 0 w 59"/>
                <a:gd name="T3" fmla="*/ 35 h 72"/>
                <a:gd name="T4" fmla="*/ 3 w 59"/>
                <a:gd name="T5" fmla="*/ 64 h 72"/>
                <a:gd name="T6" fmla="*/ 30 w 59"/>
                <a:gd name="T7" fmla="*/ 71 h 72"/>
                <a:gd name="T8" fmla="*/ 50 w 59"/>
                <a:gd name="T9" fmla="*/ 14 h 72"/>
                <a:gd name="T10" fmla="*/ 54 w 59"/>
                <a:gd name="T11" fmla="*/ 64 h 72"/>
                <a:gd name="T12" fmla="*/ 59 w 59"/>
                <a:gd name="T13" fmla="*/ 61 h 72"/>
                <a:gd name="T14" fmla="*/ 55 w 5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72">
                  <a:moveTo>
                    <a:pt x="55" y="0"/>
                  </a:moveTo>
                  <a:cubicBezTo>
                    <a:pt x="0" y="35"/>
                    <a:pt x="0" y="35"/>
                    <a:pt x="0" y="35"/>
                  </a:cubicBezTo>
                  <a:cubicBezTo>
                    <a:pt x="3" y="64"/>
                    <a:pt x="3" y="64"/>
                    <a:pt x="3" y="64"/>
                  </a:cubicBezTo>
                  <a:cubicBezTo>
                    <a:pt x="3" y="64"/>
                    <a:pt x="15" y="72"/>
                    <a:pt x="30" y="71"/>
                  </a:cubicBezTo>
                  <a:cubicBezTo>
                    <a:pt x="30" y="71"/>
                    <a:pt x="20" y="26"/>
                    <a:pt x="50" y="14"/>
                  </a:cubicBezTo>
                  <a:cubicBezTo>
                    <a:pt x="54" y="64"/>
                    <a:pt x="54" y="64"/>
                    <a:pt x="54" y="64"/>
                  </a:cubicBezTo>
                  <a:cubicBezTo>
                    <a:pt x="59" y="61"/>
                    <a:pt x="59" y="61"/>
                    <a:pt x="59" y="61"/>
                  </a:cubicBezTo>
                  <a:lnTo>
                    <a:pt x="55" y="0"/>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şļîḓe"/>
            <p:cNvSpPr/>
            <p:nvPr/>
          </p:nvSpPr>
          <p:spPr bwMode="auto">
            <a:xfrm>
              <a:off x="4942622" y="5026238"/>
              <a:ext cx="118534" cy="105751"/>
            </a:xfrm>
            <a:custGeom>
              <a:avLst/>
              <a:gdLst>
                <a:gd name="T0" fmla="*/ 2 w 102"/>
                <a:gd name="T1" fmla="*/ 91 h 91"/>
                <a:gd name="T2" fmla="*/ 0 w 102"/>
                <a:gd name="T3" fmla="*/ 73 h 91"/>
                <a:gd name="T4" fmla="*/ 102 w 102"/>
                <a:gd name="T5" fmla="*/ 0 h 91"/>
                <a:gd name="T6" fmla="*/ 102 w 102"/>
                <a:gd name="T7" fmla="*/ 17 h 91"/>
                <a:gd name="T8" fmla="*/ 2 w 102"/>
                <a:gd name="T9" fmla="*/ 91 h 91"/>
              </a:gdLst>
              <a:ahLst/>
              <a:cxnLst>
                <a:cxn ang="0">
                  <a:pos x="T0" y="T1"/>
                </a:cxn>
                <a:cxn ang="0">
                  <a:pos x="T2" y="T3"/>
                </a:cxn>
                <a:cxn ang="0">
                  <a:pos x="T4" y="T5"/>
                </a:cxn>
                <a:cxn ang="0">
                  <a:pos x="T6" y="T7"/>
                </a:cxn>
                <a:cxn ang="0">
                  <a:pos x="T8" y="T9"/>
                </a:cxn>
              </a:cxnLst>
              <a:rect l="0" t="0" r="r" b="b"/>
              <a:pathLst>
                <a:path w="102" h="91">
                  <a:moveTo>
                    <a:pt x="2" y="91"/>
                  </a:moveTo>
                  <a:lnTo>
                    <a:pt x="0" y="73"/>
                  </a:lnTo>
                  <a:lnTo>
                    <a:pt x="102" y="0"/>
                  </a:lnTo>
                  <a:lnTo>
                    <a:pt x="102" y="17"/>
                  </a:lnTo>
                  <a:lnTo>
                    <a:pt x="2" y="91"/>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îS1ïḑê"/>
            <p:cNvSpPr/>
            <p:nvPr/>
          </p:nvSpPr>
          <p:spPr bwMode="auto">
            <a:xfrm>
              <a:off x="4984457" y="5400432"/>
              <a:ext cx="155721" cy="29053"/>
            </a:xfrm>
            <a:custGeom>
              <a:avLst/>
              <a:gdLst>
                <a:gd name="T0" fmla="*/ 6 w 75"/>
                <a:gd name="T1" fmla="*/ 0 h 14"/>
                <a:gd name="T2" fmla="*/ 68 w 75"/>
                <a:gd name="T3" fmla="*/ 0 h 14"/>
                <a:gd name="T4" fmla="*/ 75 w 75"/>
                <a:gd name="T5" fmla="*/ 7 h 14"/>
                <a:gd name="T6" fmla="*/ 75 w 75"/>
                <a:gd name="T7" fmla="*/ 8 h 14"/>
                <a:gd name="T8" fmla="*/ 68 w 75"/>
                <a:gd name="T9" fmla="*/ 14 h 14"/>
                <a:gd name="T10" fmla="*/ 6 w 75"/>
                <a:gd name="T11" fmla="*/ 14 h 14"/>
                <a:gd name="T12" fmla="*/ 0 w 75"/>
                <a:gd name="T13" fmla="*/ 8 h 14"/>
                <a:gd name="T14" fmla="*/ 0 w 75"/>
                <a:gd name="T15" fmla="*/ 7 h 14"/>
                <a:gd name="T16" fmla="*/ 6 w 7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4">
                  <a:moveTo>
                    <a:pt x="6" y="0"/>
                  </a:moveTo>
                  <a:cubicBezTo>
                    <a:pt x="68" y="0"/>
                    <a:pt x="68" y="0"/>
                    <a:pt x="68" y="0"/>
                  </a:cubicBezTo>
                  <a:cubicBezTo>
                    <a:pt x="72" y="0"/>
                    <a:pt x="75" y="3"/>
                    <a:pt x="75" y="7"/>
                  </a:cubicBezTo>
                  <a:cubicBezTo>
                    <a:pt x="75" y="8"/>
                    <a:pt x="75" y="8"/>
                    <a:pt x="75" y="8"/>
                  </a:cubicBezTo>
                  <a:cubicBezTo>
                    <a:pt x="75" y="11"/>
                    <a:pt x="72" y="14"/>
                    <a:pt x="68" y="14"/>
                  </a:cubicBezTo>
                  <a:cubicBezTo>
                    <a:pt x="6" y="14"/>
                    <a:pt x="6" y="14"/>
                    <a:pt x="6" y="14"/>
                  </a:cubicBezTo>
                  <a:cubicBezTo>
                    <a:pt x="3" y="14"/>
                    <a:pt x="0" y="11"/>
                    <a:pt x="0" y="8"/>
                  </a:cubicBezTo>
                  <a:cubicBezTo>
                    <a:pt x="0" y="7"/>
                    <a:pt x="0" y="7"/>
                    <a:pt x="0" y="7"/>
                  </a:cubicBezTo>
                  <a:cubicBezTo>
                    <a:pt x="0" y="3"/>
                    <a:pt x="3" y="0"/>
                    <a:pt x="6"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ṣḻïďe"/>
            <p:cNvSpPr/>
            <p:nvPr/>
          </p:nvSpPr>
          <p:spPr bwMode="auto">
            <a:xfrm>
              <a:off x="4997241" y="5348137"/>
              <a:ext cx="142938" cy="68564"/>
            </a:xfrm>
            <a:custGeom>
              <a:avLst/>
              <a:gdLst>
                <a:gd name="T0" fmla="*/ 69 w 69"/>
                <a:gd name="T1" fmla="*/ 33 h 33"/>
                <a:gd name="T2" fmla="*/ 69 w 69"/>
                <a:gd name="T3" fmla="*/ 30 h 33"/>
                <a:gd name="T4" fmla="*/ 38 w 69"/>
                <a:gd name="T5" fmla="*/ 0 h 33"/>
                <a:gd name="T6" fmla="*/ 31 w 69"/>
                <a:gd name="T7" fmla="*/ 0 h 33"/>
                <a:gd name="T8" fmla="*/ 0 w 69"/>
                <a:gd name="T9" fmla="*/ 30 h 33"/>
                <a:gd name="T10" fmla="*/ 0 w 69"/>
                <a:gd name="T11" fmla="*/ 33 h 33"/>
                <a:gd name="T12" fmla="*/ 69 w 6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69" h="33">
                  <a:moveTo>
                    <a:pt x="69" y="33"/>
                  </a:moveTo>
                  <a:cubicBezTo>
                    <a:pt x="69" y="30"/>
                    <a:pt x="69" y="30"/>
                    <a:pt x="69" y="30"/>
                  </a:cubicBezTo>
                  <a:cubicBezTo>
                    <a:pt x="69" y="14"/>
                    <a:pt x="55" y="0"/>
                    <a:pt x="38" y="0"/>
                  </a:cubicBezTo>
                  <a:cubicBezTo>
                    <a:pt x="31" y="0"/>
                    <a:pt x="31" y="0"/>
                    <a:pt x="31" y="0"/>
                  </a:cubicBezTo>
                  <a:cubicBezTo>
                    <a:pt x="14" y="0"/>
                    <a:pt x="0" y="14"/>
                    <a:pt x="0" y="30"/>
                  </a:cubicBezTo>
                  <a:cubicBezTo>
                    <a:pt x="0" y="33"/>
                    <a:pt x="0" y="33"/>
                    <a:pt x="0" y="33"/>
                  </a:cubicBezTo>
                  <a:lnTo>
                    <a:pt x="69" y="33"/>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ṥḷiḑe"/>
            <p:cNvSpPr/>
            <p:nvPr/>
          </p:nvSpPr>
          <p:spPr bwMode="auto">
            <a:xfrm>
              <a:off x="5021644" y="5351624"/>
              <a:ext cx="97616" cy="4997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ṩ1îḓê"/>
            <p:cNvSpPr/>
            <p:nvPr/>
          </p:nvSpPr>
          <p:spPr bwMode="auto">
            <a:xfrm>
              <a:off x="5097181" y="5366731"/>
              <a:ext cx="10459" cy="5811"/>
            </a:xfrm>
            <a:custGeom>
              <a:avLst/>
              <a:gdLst>
                <a:gd name="T0" fmla="*/ 5 w 5"/>
                <a:gd name="T1" fmla="*/ 3 h 3"/>
                <a:gd name="T2" fmla="*/ 0 w 5"/>
                <a:gd name="T3" fmla="*/ 0 h 3"/>
              </a:gdLst>
              <a:ahLst/>
              <a:cxnLst>
                <a:cxn ang="0">
                  <a:pos x="T0" y="T1"/>
                </a:cxn>
                <a:cxn ang="0">
                  <a:pos x="T2" y="T3"/>
                </a:cxn>
              </a:cxnLst>
              <a:rect l="0" t="0" r="r" b="b"/>
              <a:pathLst>
                <a:path w="5" h="3">
                  <a:moveTo>
                    <a:pt x="5" y="3"/>
                  </a:moveTo>
                  <a:cubicBezTo>
                    <a:pt x="4" y="2"/>
                    <a:pt x="2" y="1"/>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ṣľïḑe"/>
            <p:cNvSpPr/>
            <p:nvPr/>
          </p:nvSpPr>
          <p:spPr bwMode="auto">
            <a:xfrm>
              <a:off x="5090208" y="5360921"/>
              <a:ext cx="23242" cy="16269"/>
            </a:xfrm>
            <a:custGeom>
              <a:avLst/>
              <a:gdLst>
                <a:gd name="T0" fmla="*/ 9 w 11"/>
                <a:gd name="T1" fmla="*/ 4 h 8"/>
                <a:gd name="T2" fmla="*/ 4 w 11"/>
                <a:gd name="T3" fmla="*/ 1 h 8"/>
                <a:gd name="T4" fmla="*/ 2 w 11"/>
                <a:gd name="T5" fmla="*/ 4 h 8"/>
                <a:gd name="T6" fmla="*/ 7 w 11"/>
                <a:gd name="T7" fmla="*/ 8 h 8"/>
                <a:gd name="T8" fmla="*/ 10 w 11"/>
                <a:gd name="T9" fmla="*/ 7 h 8"/>
                <a:gd name="T10" fmla="*/ 9 w 11"/>
                <a:gd name="T11" fmla="*/ 4 h 8"/>
              </a:gdLst>
              <a:ahLst/>
              <a:cxnLst>
                <a:cxn ang="0">
                  <a:pos x="T0" y="T1"/>
                </a:cxn>
                <a:cxn ang="0">
                  <a:pos x="T2" y="T3"/>
                </a:cxn>
                <a:cxn ang="0">
                  <a:pos x="T4" y="T5"/>
                </a:cxn>
                <a:cxn ang="0">
                  <a:pos x="T6" y="T7"/>
                </a:cxn>
                <a:cxn ang="0">
                  <a:pos x="T8" y="T9"/>
                </a:cxn>
                <a:cxn ang="0">
                  <a:pos x="T10" y="T11"/>
                </a:cxn>
              </a:cxnLst>
              <a:rect l="0" t="0" r="r" b="b"/>
              <a:pathLst>
                <a:path w="11" h="8">
                  <a:moveTo>
                    <a:pt x="9" y="4"/>
                  </a:moveTo>
                  <a:cubicBezTo>
                    <a:pt x="8" y="3"/>
                    <a:pt x="6" y="2"/>
                    <a:pt x="4" y="1"/>
                  </a:cubicBezTo>
                  <a:cubicBezTo>
                    <a:pt x="2" y="0"/>
                    <a:pt x="0" y="3"/>
                    <a:pt x="2" y="4"/>
                  </a:cubicBezTo>
                  <a:cubicBezTo>
                    <a:pt x="4" y="5"/>
                    <a:pt x="6" y="6"/>
                    <a:pt x="7" y="8"/>
                  </a:cubicBezTo>
                  <a:cubicBezTo>
                    <a:pt x="8" y="8"/>
                    <a:pt x="9" y="8"/>
                    <a:pt x="10" y="7"/>
                  </a:cubicBezTo>
                  <a:cubicBezTo>
                    <a:pt x="11" y="6"/>
                    <a:pt x="10" y="5"/>
                    <a:pt x="9" y="4"/>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ŝľîḋè"/>
            <p:cNvSpPr/>
            <p:nvPr/>
          </p:nvSpPr>
          <p:spPr bwMode="auto">
            <a:xfrm>
              <a:off x="4971675" y="5414377"/>
              <a:ext cx="170828" cy="18594"/>
            </a:xfrm>
            <a:custGeom>
              <a:avLst/>
              <a:gdLst>
                <a:gd name="T0" fmla="*/ 1 w 82"/>
                <a:gd name="T1" fmla="*/ 9 h 9"/>
                <a:gd name="T2" fmla="*/ 80 w 82"/>
                <a:gd name="T3" fmla="*/ 9 h 9"/>
                <a:gd name="T4" fmla="*/ 82 w 82"/>
                <a:gd name="T5" fmla="*/ 7 h 9"/>
                <a:gd name="T6" fmla="*/ 82 w 82"/>
                <a:gd name="T7" fmla="*/ 2 h 9"/>
                <a:gd name="T8" fmla="*/ 80 w 82"/>
                <a:gd name="T9" fmla="*/ 0 h 9"/>
                <a:gd name="T10" fmla="*/ 1 w 82"/>
                <a:gd name="T11" fmla="*/ 0 h 9"/>
                <a:gd name="T12" fmla="*/ 0 w 82"/>
                <a:gd name="T13" fmla="*/ 2 h 9"/>
                <a:gd name="T14" fmla="*/ 0 w 82"/>
                <a:gd name="T15" fmla="*/ 7 h 9"/>
                <a:gd name="T16" fmla="*/ 1 w 82"/>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9">
                  <a:moveTo>
                    <a:pt x="1" y="9"/>
                  </a:moveTo>
                  <a:cubicBezTo>
                    <a:pt x="80" y="9"/>
                    <a:pt x="80" y="9"/>
                    <a:pt x="80" y="9"/>
                  </a:cubicBezTo>
                  <a:cubicBezTo>
                    <a:pt x="81" y="9"/>
                    <a:pt x="82" y="8"/>
                    <a:pt x="82" y="7"/>
                  </a:cubicBezTo>
                  <a:cubicBezTo>
                    <a:pt x="82" y="2"/>
                    <a:pt x="82" y="2"/>
                    <a:pt x="82" y="2"/>
                  </a:cubicBezTo>
                  <a:cubicBezTo>
                    <a:pt x="82" y="1"/>
                    <a:pt x="81" y="0"/>
                    <a:pt x="80" y="0"/>
                  </a:cubicBezTo>
                  <a:cubicBezTo>
                    <a:pt x="1" y="0"/>
                    <a:pt x="1" y="0"/>
                    <a:pt x="1" y="0"/>
                  </a:cubicBezTo>
                  <a:cubicBezTo>
                    <a:pt x="0" y="0"/>
                    <a:pt x="0" y="1"/>
                    <a:pt x="0" y="2"/>
                  </a:cubicBezTo>
                  <a:cubicBezTo>
                    <a:pt x="0" y="7"/>
                    <a:pt x="0" y="7"/>
                    <a:pt x="0" y="7"/>
                  </a:cubicBezTo>
                  <a:cubicBezTo>
                    <a:pt x="0" y="8"/>
                    <a:pt x="0" y="9"/>
                    <a:pt x="1"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Sľïďé"/>
            <p:cNvSpPr/>
            <p:nvPr/>
          </p:nvSpPr>
          <p:spPr bwMode="auto">
            <a:xfrm>
              <a:off x="5057669" y="4940243"/>
              <a:ext cx="11621" cy="105751"/>
            </a:xfrm>
            <a:custGeom>
              <a:avLst/>
              <a:gdLst>
                <a:gd name="T0" fmla="*/ 5 w 6"/>
                <a:gd name="T1" fmla="*/ 27 h 51"/>
                <a:gd name="T2" fmla="*/ 3 w 6"/>
                <a:gd name="T3" fmla="*/ 0 h 51"/>
                <a:gd name="T4" fmla="*/ 0 w 6"/>
                <a:gd name="T5" fmla="*/ 0 h 51"/>
                <a:gd name="T6" fmla="*/ 2 w 6"/>
                <a:gd name="T7" fmla="*/ 51 h 51"/>
                <a:gd name="T8" fmla="*/ 5 w 6"/>
                <a:gd name="T9" fmla="*/ 27 h 51"/>
              </a:gdLst>
              <a:ahLst/>
              <a:cxnLst>
                <a:cxn ang="0">
                  <a:pos x="T0" y="T1"/>
                </a:cxn>
                <a:cxn ang="0">
                  <a:pos x="T2" y="T3"/>
                </a:cxn>
                <a:cxn ang="0">
                  <a:pos x="T4" y="T5"/>
                </a:cxn>
                <a:cxn ang="0">
                  <a:pos x="T6" y="T7"/>
                </a:cxn>
                <a:cxn ang="0">
                  <a:pos x="T8" y="T9"/>
                </a:cxn>
              </a:cxnLst>
              <a:rect l="0" t="0" r="r" b="b"/>
              <a:pathLst>
                <a:path w="6" h="51">
                  <a:moveTo>
                    <a:pt x="5" y="27"/>
                  </a:moveTo>
                  <a:cubicBezTo>
                    <a:pt x="3" y="0"/>
                    <a:pt x="3" y="0"/>
                    <a:pt x="3" y="0"/>
                  </a:cubicBezTo>
                  <a:cubicBezTo>
                    <a:pt x="0" y="0"/>
                    <a:pt x="0" y="0"/>
                    <a:pt x="0" y="0"/>
                  </a:cubicBezTo>
                  <a:cubicBezTo>
                    <a:pt x="2" y="51"/>
                    <a:pt x="2" y="51"/>
                    <a:pt x="2" y="51"/>
                  </a:cubicBezTo>
                  <a:cubicBezTo>
                    <a:pt x="6" y="45"/>
                    <a:pt x="5" y="34"/>
                    <a:pt x="5" y="27"/>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ïďê"/>
            <p:cNvSpPr/>
            <p:nvPr/>
          </p:nvSpPr>
          <p:spPr bwMode="auto">
            <a:xfrm>
              <a:off x="5197121" y="4549779"/>
              <a:ext cx="0" cy="8135"/>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4"/>
                    <a:pt x="0" y="2"/>
                    <a:pt x="0" y="0"/>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ṥľîdè"/>
            <p:cNvSpPr/>
            <p:nvPr/>
          </p:nvSpPr>
          <p:spPr bwMode="auto">
            <a:xfrm>
              <a:off x="5197121" y="4481215"/>
              <a:ext cx="287038" cy="171990"/>
            </a:xfrm>
            <a:custGeom>
              <a:avLst/>
              <a:gdLst>
                <a:gd name="T0" fmla="*/ 138 w 138"/>
                <a:gd name="T1" fmla="*/ 76 h 83"/>
                <a:gd name="T2" fmla="*/ 124 w 138"/>
                <a:gd name="T3" fmla="*/ 83 h 83"/>
                <a:gd name="T4" fmla="*/ 124 w 138"/>
                <a:gd name="T5" fmla="*/ 83 h 83"/>
                <a:gd name="T6" fmla="*/ 11 w 138"/>
                <a:gd name="T7" fmla="*/ 27 h 83"/>
                <a:gd name="T8" fmla="*/ 0 w 138"/>
                <a:gd name="T9" fmla="*/ 33 h 83"/>
                <a:gd name="T10" fmla="*/ 0 w 138"/>
                <a:gd name="T11" fmla="*/ 28 h 83"/>
                <a:gd name="T12" fmla="*/ 5 w 138"/>
                <a:gd name="T13" fmla="*/ 5 h 83"/>
                <a:gd name="T14" fmla="*/ 11 w 138"/>
                <a:gd name="T15" fmla="*/ 19 h 83"/>
                <a:gd name="T16" fmla="*/ 138 w 138"/>
                <a:gd name="T17"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83">
                  <a:moveTo>
                    <a:pt x="138" y="76"/>
                  </a:moveTo>
                  <a:cubicBezTo>
                    <a:pt x="134" y="79"/>
                    <a:pt x="130" y="81"/>
                    <a:pt x="124" y="83"/>
                  </a:cubicBezTo>
                  <a:cubicBezTo>
                    <a:pt x="124" y="83"/>
                    <a:pt x="124" y="83"/>
                    <a:pt x="124" y="83"/>
                  </a:cubicBezTo>
                  <a:cubicBezTo>
                    <a:pt x="117" y="80"/>
                    <a:pt x="24" y="34"/>
                    <a:pt x="11" y="27"/>
                  </a:cubicBezTo>
                  <a:cubicBezTo>
                    <a:pt x="3" y="23"/>
                    <a:pt x="1" y="29"/>
                    <a:pt x="0" y="33"/>
                  </a:cubicBezTo>
                  <a:cubicBezTo>
                    <a:pt x="0" y="31"/>
                    <a:pt x="0" y="29"/>
                    <a:pt x="0" y="28"/>
                  </a:cubicBezTo>
                  <a:cubicBezTo>
                    <a:pt x="1" y="0"/>
                    <a:pt x="5" y="5"/>
                    <a:pt x="5" y="5"/>
                  </a:cubicBezTo>
                  <a:cubicBezTo>
                    <a:pt x="11" y="19"/>
                    <a:pt x="11" y="19"/>
                    <a:pt x="11" y="19"/>
                  </a:cubicBezTo>
                  <a:lnTo>
                    <a:pt x="138" y="76"/>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Slíḑê"/>
            <p:cNvSpPr/>
            <p:nvPr/>
          </p:nvSpPr>
          <p:spPr bwMode="auto">
            <a:xfrm>
              <a:off x="4858951" y="4040782"/>
              <a:ext cx="75536" cy="227770"/>
            </a:xfrm>
            <a:custGeom>
              <a:avLst/>
              <a:gdLst>
                <a:gd name="T0" fmla="*/ 25 w 36"/>
                <a:gd name="T1" fmla="*/ 95 h 110"/>
                <a:gd name="T2" fmla="*/ 5 w 36"/>
                <a:gd name="T3" fmla="*/ 96 h 110"/>
                <a:gd name="T4" fmla="*/ 2 w 36"/>
                <a:gd name="T5" fmla="*/ 56 h 110"/>
                <a:gd name="T6" fmla="*/ 19 w 36"/>
                <a:gd name="T7" fmla="*/ 0 h 110"/>
                <a:gd name="T8" fmla="*/ 36 w 36"/>
                <a:gd name="T9" fmla="*/ 12 h 110"/>
                <a:gd name="T10" fmla="*/ 25 w 36"/>
                <a:gd name="T11" fmla="*/ 95 h 110"/>
              </a:gdLst>
              <a:ahLst/>
              <a:cxnLst>
                <a:cxn ang="0">
                  <a:pos x="T0" y="T1"/>
                </a:cxn>
                <a:cxn ang="0">
                  <a:pos x="T2" y="T3"/>
                </a:cxn>
                <a:cxn ang="0">
                  <a:pos x="T4" y="T5"/>
                </a:cxn>
                <a:cxn ang="0">
                  <a:pos x="T6" y="T7"/>
                </a:cxn>
                <a:cxn ang="0">
                  <a:pos x="T8" y="T9"/>
                </a:cxn>
                <a:cxn ang="0">
                  <a:pos x="T10" y="T11"/>
                </a:cxn>
              </a:cxnLst>
              <a:rect l="0" t="0" r="r" b="b"/>
              <a:pathLst>
                <a:path w="36" h="110">
                  <a:moveTo>
                    <a:pt x="25" y="95"/>
                  </a:moveTo>
                  <a:cubicBezTo>
                    <a:pt x="26" y="108"/>
                    <a:pt x="6" y="110"/>
                    <a:pt x="5" y="96"/>
                  </a:cubicBezTo>
                  <a:cubicBezTo>
                    <a:pt x="4" y="83"/>
                    <a:pt x="3" y="69"/>
                    <a:pt x="2" y="56"/>
                  </a:cubicBezTo>
                  <a:cubicBezTo>
                    <a:pt x="0" y="35"/>
                    <a:pt x="5" y="15"/>
                    <a:pt x="19" y="0"/>
                  </a:cubicBezTo>
                  <a:cubicBezTo>
                    <a:pt x="23" y="4"/>
                    <a:pt x="29" y="9"/>
                    <a:pt x="36" y="12"/>
                  </a:cubicBezTo>
                  <a:cubicBezTo>
                    <a:pt x="14" y="33"/>
                    <a:pt x="23" y="67"/>
                    <a:pt x="25" y="95"/>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1îḍe"/>
            <p:cNvSpPr/>
            <p:nvPr/>
          </p:nvSpPr>
          <p:spPr bwMode="auto">
            <a:xfrm>
              <a:off x="4827575" y="4023350"/>
              <a:ext cx="73212" cy="73212"/>
            </a:xfrm>
            <a:custGeom>
              <a:avLst/>
              <a:gdLst>
                <a:gd name="T0" fmla="*/ 31 w 35"/>
                <a:gd name="T1" fmla="*/ 31 h 35"/>
                <a:gd name="T2" fmla="*/ 19 w 35"/>
                <a:gd name="T3" fmla="*/ 34 h 35"/>
                <a:gd name="T4" fmla="*/ 0 w 35"/>
                <a:gd name="T5" fmla="*/ 23 h 35"/>
                <a:gd name="T6" fmla="*/ 19 w 35"/>
                <a:gd name="T7" fmla="*/ 0 h 35"/>
                <a:gd name="T8" fmla="*/ 29 w 35"/>
                <a:gd name="T9" fmla="*/ 14 h 35"/>
                <a:gd name="T10" fmla="*/ 31 w 35"/>
                <a:gd name="T11" fmla="*/ 31 h 35"/>
              </a:gdLst>
              <a:ahLst/>
              <a:cxnLst>
                <a:cxn ang="0">
                  <a:pos x="T0" y="T1"/>
                </a:cxn>
                <a:cxn ang="0">
                  <a:pos x="T2" y="T3"/>
                </a:cxn>
                <a:cxn ang="0">
                  <a:pos x="T4" y="T5"/>
                </a:cxn>
                <a:cxn ang="0">
                  <a:pos x="T6" y="T7"/>
                </a:cxn>
                <a:cxn ang="0">
                  <a:pos x="T8" y="T9"/>
                </a:cxn>
                <a:cxn ang="0">
                  <a:pos x="T10" y="T11"/>
                </a:cxn>
              </a:cxnLst>
              <a:rect l="0" t="0" r="r" b="b"/>
              <a:pathLst>
                <a:path w="35" h="35">
                  <a:moveTo>
                    <a:pt x="31" y="31"/>
                  </a:moveTo>
                  <a:cubicBezTo>
                    <a:pt x="28" y="34"/>
                    <a:pt x="24" y="35"/>
                    <a:pt x="19" y="34"/>
                  </a:cubicBezTo>
                  <a:cubicBezTo>
                    <a:pt x="13" y="33"/>
                    <a:pt x="6" y="28"/>
                    <a:pt x="0" y="23"/>
                  </a:cubicBezTo>
                  <a:cubicBezTo>
                    <a:pt x="3" y="14"/>
                    <a:pt x="9" y="6"/>
                    <a:pt x="19" y="0"/>
                  </a:cubicBezTo>
                  <a:cubicBezTo>
                    <a:pt x="22" y="4"/>
                    <a:pt x="26" y="9"/>
                    <a:pt x="29" y="14"/>
                  </a:cubicBezTo>
                  <a:cubicBezTo>
                    <a:pt x="33" y="21"/>
                    <a:pt x="35" y="27"/>
                    <a:pt x="31" y="31"/>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slíḓé"/>
            <p:cNvSpPr/>
            <p:nvPr/>
          </p:nvSpPr>
          <p:spPr bwMode="auto">
            <a:xfrm>
              <a:off x="4903111" y="4513754"/>
              <a:ext cx="29053" cy="70888"/>
            </a:xfrm>
            <a:custGeom>
              <a:avLst/>
              <a:gdLst>
                <a:gd name="T0" fmla="*/ 14 w 14"/>
                <a:gd name="T1" fmla="*/ 0 h 34"/>
                <a:gd name="T2" fmla="*/ 0 w 14"/>
                <a:gd name="T3" fmla="*/ 34 h 34"/>
                <a:gd name="T4" fmla="*/ 0 w 14"/>
                <a:gd name="T5" fmla="*/ 4 h 34"/>
                <a:gd name="T6" fmla="*/ 1 w 14"/>
                <a:gd name="T7" fmla="*/ 4 h 34"/>
                <a:gd name="T8" fmla="*/ 14 w 14"/>
                <a:gd name="T9" fmla="*/ 0 h 34"/>
              </a:gdLst>
              <a:ahLst/>
              <a:cxnLst>
                <a:cxn ang="0">
                  <a:pos x="T0" y="T1"/>
                </a:cxn>
                <a:cxn ang="0">
                  <a:pos x="T2" y="T3"/>
                </a:cxn>
                <a:cxn ang="0">
                  <a:pos x="T4" y="T5"/>
                </a:cxn>
                <a:cxn ang="0">
                  <a:pos x="T6" y="T7"/>
                </a:cxn>
                <a:cxn ang="0">
                  <a:pos x="T8" y="T9"/>
                </a:cxn>
              </a:cxnLst>
              <a:rect l="0" t="0" r="r" b="b"/>
              <a:pathLst>
                <a:path w="14" h="34">
                  <a:moveTo>
                    <a:pt x="14" y="0"/>
                  </a:moveTo>
                  <a:cubicBezTo>
                    <a:pt x="0" y="34"/>
                    <a:pt x="0" y="34"/>
                    <a:pt x="0" y="34"/>
                  </a:cubicBezTo>
                  <a:cubicBezTo>
                    <a:pt x="0" y="4"/>
                    <a:pt x="0" y="4"/>
                    <a:pt x="0" y="4"/>
                  </a:cubicBezTo>
                  <a:cubicBezTo>
                    <a:pt x="1" y="4"/>
                    <a:pt x="1" y="4"/>
                    <a:pt x="1" y="4"/>
                  </a:cubicBezTo>
                  <a:cubicBezTo>
                    <a:pt x="7" y="2"/>
                    <a:pt x="14" y="0"/>
                    <a:pt x="14" y="0"/>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îṧļíďè"/>
            <p:cNvSpPr/>
            <p:nvPr/>
          </p:nvSpPr>
          <p:spPr bwMode="auto">
            <a:xfrm>
              <a:off x="6154686" y="3229641"/>
              <a:ext cx="55780" cy="292848"/>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9" name="îṡḷîḋe"/>
            <p:cNvSpPr/>
            <p:nvPr/>
          </p:nvSpPr>
          <p:spPr bwMode="auto">
            <a:xfrm>
              <a:off x="6154686" y="3229641"/>
              <a:ext cx="55780" cy="292848"/>
            </a:xfrm>
            <a:custGeom>
              <a:avLst/>
              <a:gdLst>
                <a:gd name="T0" fmla="*/ 0 w 48"/>
                <a:gd name="T1" fmla="*/ 0 h 252"/>
                <a:gd name="T2" fmla="*/ 0 w 48"/>
                <a:gd name="T3" fmla="*/ 252 h 252"/>
                <a:gd name="T4" fmla="*/ 48 w 48"/>
                <a:gd name="T5" fmla="*/ 252 h 252"/>
                <a:gd name="T6" fmla="*/ 48 w 48"/>
                <a:gd name="T7" fmla="*/ 0 h 252"/>
              </a:gdLst>
              <a:ahLst/>
              <a:cxnLst>
                <a:cxn ang="0">
                  <a:pos x="T0" y="T1"/>
                </a:cxn>
                <a:cxn ang="0">
                  <a:pos x="T2" y="T3"/>
                </a:cxn>
                <a:cxn ang="0">
                  <a:pos x="T4" y="T5"/>
                </a:cxn>
                <a:cxn ang="0">
                  <a:pos x="T6" y="T7"/>
                </a:cxn>
              </a:cxnLst>
              <a:rect l="0" t="0" r="r" b="b"/>
              <a:pathLst>
                <a:path w="48" h="252">
                  <a:moveTo>
                    <a:pt x="0" y="0"/>
                  </a:moveTo>
                  <a:lnTo>
                    <a:pt x="0" y="252"/>
                  </a:lnTo>
                  <a:lnTo>
                    <a:pt x="48" y="252"/>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šļiḑe"/>
            <p:cNvSpPr/>
            <p:nvPr/>
          </p:nvSpPr>
          <p:spPr bwMode="auto">
            <a:xfrm>
              <a:off x="6096581" y="3208723"/>
              <a:ext cx="171990" cy="55781"/>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1" name="íšľíḋé"/>
            <p:cNvSpPr/>
            <p:nvPr/>
          </p:nvSpPr>
          <p:spPr bwMode="auto">
            <a:xfrm>
              <a:off x="6096581" y="3208723"/>
              <a:ext cx="171990" cy="55781"/>
            </a:xfrm>
            <a:custGeom>
              <a:avLst/>
              <a:gdLst>
                <a:gd name="T0" fmla="*/ 148 w 148"/>
                <a:gd name="T1" fmla="*/ 0 h 48"/>
                <a:gd name="T2" fmla="*/ 0 w 148"/>
                <a:gd name="T3" fmla="*/ 0 h 48"/>
                <a:gd name="T4" fmla="*/ 0 w 148"/>
                <a:gd name="T5" fmla="*/ 48 h 48"/>
                <a:gd name="T6" fmla="*/ 148 w 148"/>
                <a:gd name="T7" fmla="*/ 48 h 48"/>
              </a:gdLst>
              <a:ahLst/>
              <a:cxnLst>
                <a:cxn ang="0">
                  <a:pos x="T0" y="T1"/>
                </a:cxn>
                <a:cxn ang="0">
                  <a:pos x="T2" y="T3"/>
                </a:cxn>
                <a:cxn ang="0">
                  <a:pos x="T4" y="T5"/>
                </a:cxn>
                <a:cxn ang="0">
                  <a:pos x="T6" y="T7"/>
                </a:cxn>
              </a:cxnLst>
              <a:rect l="0" t="0" r="r" b="b"/>
              <a:pathLst>
                <a:path w="148" h="48">
                  <a:moveTo>
                    <a:pt x="148" y="0"/>
                  </a:moveTo>
                  <a:lnTo>
                    <a:pt x="0" y="0"/>
                  </a:lnTo>
                  <a:lnTo>
                    <a:pt x="0" y="48"/>
                  </a:lnTo>
                  <a:lnTo>
                    <a:pt x="148"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îSḻïdé"/>
            <p:cNvSpPr/>
            <p:nvPr/>
          </p:nvSpPr>
          <p:spPr bwMode="auto">
            <a:xfrm>
              <a:off x="6096581" y="3487626"/>
              <a:ext cx="171990" cy="58105"/>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îśḷïďè"/>
            <p:cNvSpPr/>
            <p:nvPr/>
          </p:nvSpPr>
          <p:spPr bwMode="auto">
            <a:xfrm>
              <a:off x="6096581" y="3487626"/>
              <a:ext cx="171990" cy="58105"/>
            </a:xfrm>
            <a:custGeom>
              <a:avLst/>
              <a:gdLst>
                <a:gd name="T0" fmla="*/ 148 w 148"/>
                <a:gd name="T1" fmla="*/ 0 h 50"/>
                <a:gd name="T2" fmla="*/ 0 w 148"/>
                <a:gd name="T3" fmla="*/ 0 h 50"/>
                <a:gd name="T4" fmla="*/ 0 w 148"/>
                <a:gd name="T5" fmla="*/ 50 h 50"/>
                <a:gd name="T6" fmla="*/ 148 w 148"/>
                <a:gd name="T7" fmla="*/ 50 h 50"/>
              </a:gdLst>
              <a:ahLst/>
              <a:cxnLst>
                <a:cxn ang="0">
                  <a:pos x="T0" y="T1"/>
                </a:cxn>
                <a:cxn ang="0">
                  <a:pos x="T2" y="T3"/>
                </a:cxn>
                <a:cxn ang="0">
                  <a:pos x="T4" y="T5"/>
                </a:cxn>
                <a:cxn ang="0">
                  <a:pos x="T6" y="T7"/>
                </a:cxn>
              </a:cxnLst>
              <a:rect l="0" t="0" r="r" b="b"/>
              <a:pathLst>
                <a:path w="148" h="50">
                  <a:moveTo>
                    <a:pt x="148" y="0"/>
                  </a:moveTo>
                  <a:lnTo>
                    <a:pt x="0" y="0"/>
                  </a:lnTo>
                  <a:lnTo>
                    <a:pt x="0" y="50"/>
                  </a:lnTo>
                  <a:lnTo>
                    <a:pt x="148"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îṣ1îḑe"/>
            <p:cNvSpPr/>
            <p:nvPr/>
          </p:nvSpPr>
          <p:spPr bwMode="auto">
            <a:xfrm>
              <a:off x="6344107" y="3618942"/>
              <a:ext cx="133641" cy="61591"/>
            </a:xfrm>
            <a:custGeom>
              <a:avLst/>
              <a:gdLst>
                <a:gd name="T0" fmla="*/ 64 w 64"/>
                <a:gd name="T1" fmla="*/ 2 h 30"/>
                <a:gd name="T2" fmla="*/ 57 w 64"/>
                <a:gd name="T3" fmla="*/ 1 h 30"/>
                <a:gd name="T4" fmla="*/ 13 w 64"/>
                <a:gd name="T5" fmla="*/ 8 h 30"/>
                <a:gd name="T6" fmla="*/ 0 w 64"/>
                <a:gd name="T7" fmla="*/ 21 h 30"/>
                <a:gd name="T8" fmla="*/ 2 w 64"/>
                <a:gd name="T9" fmla="*/ 26 h 30"/>
                <a:gd name="T10" fmla="*/ 17 w 64"/>
                <a:gd name="T11" fmla="*/ 30 h 30"/>
                <a:gd name="T12" fmla="*/ 49 w 64"/>
                <a:gd name="T13" fmla="*/ 17 h 30"/>
                <a:gd name="T14" fmla="*/ 64 w 64"/>
                <a:gd name="T15" fmla="*/ 4 h 30"/>
                <a:gd name="T16" fmla="*/ 64 w 64"/>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0">
                  <a:moveTo>
                    <a:pt x="64" y="2"/>
                  </a:moveTo>
                  <a:cubicBezTo>
                    <a:pt x="62" y="2"/>
                    <a:pt x="59" y="1"/>
                    <a:pt x="57" y="1"/>
                  </a:cubicBezTo>
                  <a:cubicBezTo>
                    <a:pt x="42" y="0"/>
                    <a:pt x="27" y="1"/>
                    <a:pt x="13" y="8"/>
                  </a:cubicBezTo>
                  <a:cubicBezTo>
                    <a:pt x="7" y="11"/>
                    <a:pt x="2" y="15"/>
                    <a:pt x="0" y="21"/>
                  </a:cubicBezTo>
                  <a:cubicBezTo>
                    <a:pt x="0" y="23"/>
                    <a:pt x="0" y="25"/>
                    <a:pt x="2" y="26"/>
                  </a:cubicBezTo>
                  <a:cubicBezTo>
                    <a:pt x="6" y="29"/>
                    <a:pt x="11" y="30"/>
                    <a:pt x="17" y="30"/>
                  </a:cubicBezTo>
                  <a:cubicBezTo>
                    <a:pt x="29" y="29"/>
                    <a:pt x="39" y="24"/>
                    <a:pt x="49" y="17"/>
                  </a:cubicBezTo>
                  <a:cubicBezTo>
                    <a:pt x="54" y="13"/>
                    <a:pt x="59" y="8"/>
                    <a:pt x="64" y="4"/>
                  </a:cubicBezTo>
                  <a:cubicBezTo>
                    <a:pt x="64" y="3"/>
                    <a:pt x="64" y="3"/>
                    <a:pt x="64" y="2"/>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išḻiḓé"/>
            <p:cNvSpPr/>
            <p:nvPr/>
          </p:nvSpPr>
          <p:spPr bwMode="auto">
            <a:xfrm>
              <a:off x="6225573" y="3667750"/>
              <a:ext cx="124344" cy="52295"/>
            </a:xfrm>
            <a:custGeom>
              <a:avLst/>
              <a:gdLst>
                <a:gd name="T0" fmla="*/ 60 w 60"/>
                <a:gd name="T1" fmla="*/ 17 h 25"/>
                <a:gd name="T2" fmla="*/ 49 w 60"/>
                <a:gd name="T3" fmla="*/ 10 h 25"/>
                <a:gd name="T4" fmla="*/ 18 w 60"/>
                <a:gd name="T5" fmla="*/ 0 h 25"/>
                <a:gd name="T6" fmla="*/ 2 w 60"/>
                <a:gd name="T7" fmla="*/ 6 h 25"/>
                <a:gd name="T8" fmla="*/ 1 w 60"/>
                <a:gd name="T9" fmla="*/ 10 h 25"/>
                <a:gd name="T10" fmla="*/ 18 w 60"/>
                <a:gd name="T11" fmla="*/ 21 h 25"/>
                <a:gd name="T12" fmla="*/ 59 w 60"/>
                <a:gd name="T13" fmla="*/ 18 h 25"/>
                <a:gd name="T14" fmla="*/ 60 w 60"/>
                <a:gd name="T15" fmla="*/ 1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60" y="17"/>
                  </a:moveTo>
                  <a:cubicBezTo>
                    <a:pt x="56" y="14"/>
                    <a:pt x="53" y="12"/>
                    <a:pt x="49" y="10"/>
                  </a:cubicBezTo>
                  <a:cubicBezTo>
                    <a:pt x="39" y="4"/>
                    <a:pt x="29" y="1"/>
                    <a:pt x="18" y="0"/>
                  </a:cubicBezTo>
                  <a:cubicBezTo>
                    <a:pt x="12" y="0"/>
                    <a:pt x="6" y="1"/>
                    <a:pt x="2" y="6"/>
                  </a:cubicBezTo>
                  <a:cubicBezTo>
                    <a:pt x="0" y="7"/>
                    <a:pt x="0" y="9"/>
                    <a:pt x="1" y="10"/>
                  </a:cubicBezTo>
                  <a:cubicBezTo>
                    <a:pt x="5" y="17"/>
                    <a:pt x="11" y="20"/>
                    <a:pt x="18" y="21"/>
                  </a:cubicBezTo>
                  <a:cubicBezTo>
                    <a:pt x="32" y="25"/>
                    <a:pt x="46" y="23"/>
                    <a:pt x="59" y="18"/>
                  </a:cubicBezTo>
                  <a:cubicBezTo>
                    <a:pt x="60" y="18"/>
                    <a:pt x="60" y="17"/>
                    <a:pt x="60" y="17"/>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ṩļiďê"/>
            <p:cNvSpPr/>
            <p:nvPr/>
          </p:nvSpPr>
          <p:spPr bwMode="auto">
            <a:xfrm>
              <a:off x="6420805" y="3516678"/>
              <a:ext cx="96454" cy="81347"/>
            </a:xfrm>
            <a:custGeom>
              <a:avLst/>
              <a:gdLst>
                <a:gd name="T0" fmla="*/ 46 w 46"/>
                <a:gd name="T1" fmla="*/ 0 h 39"/>
                <a:gd name="T2" fmla="*/ 35 w 46"/>
                <a:gd name="T3" fmla="*/ 3 h 39"/>
                <a:gd name="T4" fmla="*/ 5 w 46"/>
                <a:gd name="T5" fmla="*/ 22 h 39"/>
                <a:gd name="T6" fmla="*/ 0 w 46"/>
                <a:gd name="T7" fmla="*/ 35 h 39"/>
                <a:gd name="T8" fmla="*/ 3 w 46"/>
                <a:gd name="T9" fmla="*/ 38 h 39"/>
                <a:gd name="T10" fmla="*/ 20 w 46"/>
                <a:gd name="T11" fmla="*/ 34 h 39"/>
                <a:gd name="T12" fmla="*/ 45 w 46"/>
                <a:gd name="T13" fmla="*/ 3 h 39"/>
                <a:gd name="T14" fmla="*/ 46 w 46"/>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9">
                  <a:moveTo>
                    <a:pt x="46" y="0"/>
                  </a:moveTo>
                  <a:cubicBezTo>
                    <a:pt x="42" y="1"/>
                    <a:pt x="38" y="2"/>
                    <a:pt x="35" y="3"/>
                  </a:cubicBezTo>
                  <a:cubicBezTo>
                    <a:pt x="24" y="7"/>
                    <a:pt x="13" y="12"/>
                    <a:pt x="5" y="22"/>
                  </a:cubicBezTo>
                  <a:cubicBezTo>
                    <a:pt x="2" y="26"/>
                    <a:pt x="0" y="30"/>
                    <a:pt x="0" y="35"/>
                  </a:cubicBezTo>
                  <a:cubicBezTo>
                    <a:pt x="0" y="37"/>
                    <a:pt x="1" y="38"/>
                    <a:pt x="3" y="38"/>
                  </a:cubicBezTo>
                  <a:cubicBezTo>
                    <a:pt x="9" y="39"/>
                    <a:pt x="15" y="38"/>
                    <a:pt x="20" y="34"/>
                  </a:cubicBezTo>
                  <a:cubicBezTo>
                    <a:pt x="32" y="27"/>
                    <a:pt x="40" y="16"/>
                    <a:pt x="45" y="3"/>
                  </a:cubicBezTo>
                  <a:cubicBezTo>
                    <a:pt x="46" y="3"/>
                    <a:pt x="46" y="2"/>
                    <a:pt x="46"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isľïḓê"/>
            <p:cNvSpPr/>
            <p:nvPr/>
          </p:nvSpPr>
          <p:spPr bwMode="auto">
            <a:xfrm>
              <a:off x="6289489" y="3582917"/>
              <a:ext cx="77861" cy="76698"/>
            </a:xfrm>
            <a:custGeom>
              <a:avLst/>
              <a:gdLst>
                <a:gd name="T0" fmla="*/ 37 w 37"/>
                <a:gd name="T1" fmla="*/ 1 h 37"/>
                <a:gd name="T2" fmla="*/ 36 w 37"/>
                <a:gd name="T3" fmla="*/ 0 h 37"/>
                <a:gd name="T4" fmla="*/ 3 w 37"/>
                <a:gd name="T5" fmla="*/ 19 h 37"/>
                <a:gd name="T6" fmla="*/ 1 w 37"/>
                <a:gd name="T7" fmla="*/ 32 h 37"/>
                <a:gd name="T8" fmla="*/ 4 w 37"/>
                <a:gd name="T9" fmla="*/ 34 h 37"/>
                <a:gd name="T10" fmla="*/ 19 w 37"/>
                <a:gd name="T11" fmla="*/ 32 h 37"/>
                <a:gd name="T12" fmla="*/ 34 w 37"/>
                <a:gd name="T13" fmla="*/ 11 h 37"/>
                <a:gd name="T14" fmla="*/ 37 w 37"/>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
                  </a:moveTo>
                  <a:cubicBezTo>
                    <a:pt x="36" y="0"/>
                    <a:pt x="36" y="0"/>
                    <a:pt x="36" y="0"/>
                  </a:cubicBezTo>
                  <a:cubicBezTo>
                    <a:pt x="22" y="2"/>
                    <a:pt x="10" y="7"/>
                    <a:pt x="3" y="19"/>
                  </a:cubicBezTo>
                  <a:cubicBezTo>
                    <a:pt x="1" y="23"/>
                    <a:pt x="0" y="27"/>
                    <a:pt x="1" y="32"/>
                  </a:cubicBezTo>
                  <a:cubicBezTo>
                    <a:pt x="2" y="33"/>
                    <a:pt x="3" y="34"/>
                    <a:pt x="4" y="34"/>
                  </a:cubicBezTo>
                  <a:cubicBezTo>
                    <a:pt x="9" y="37"/>
                    <a:pt x="15" y="36"/>
                    <a:pt x="19" y="32"/>
                  </a:cubicBezTo>
                  <a:cubicBezTo>
                    <a:pt x="26" y="26"/>
                    <a:pt x="31" y="19"/>
                    <a:pt x="34" y="11"/>
                  </a:cubicBezTo>
                  <a:cubicBezTo>
                    <a:pt x="35" y="7"/>
                    <a:pt x="36" y="4"/>
                    <a:pt x="37" y="1"/>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ṧliďê"/>
            <p:cNvSpPr/>
            <p:nvPr/>
          </p:nvSpPr>
          <p:spPr bwMode="auto">
            <a:xfrm>
              <a:off x="6417319" y="3352823"/>
              <a:ext cx="40674" cy="109237"/>
            </a:xfrm>
            <a:custGeom>
              <a:avLst/>
              <a:gdLst>
                <a:gd name="T0" fmla="*/ 7 w 20"/>
                <a:gd name="T1" fmla="*/ 0 h 53"/>
                <a:gd name="T2" fmla="*/ 3 w 20"/>
                <a:gd name="T3" fmla="*/ 13 h 53"/>
                <a:gd name="T4" fmla="*/ 2 w 20"/>
                <a:gd name="T5" fmla="*/ 39 h 53"/>
                <a:gd name="T6" fmla="*/ 9 w 20"/>
                <a:gd name="T7" fmla="*/ 52 h 53"/>
                <a:gd name="T8" fmla="*/ 15 w 20"/>
                <a:gd name="T9" fmla="*/ 51 h 53"/>
                <a:gd name="T10" fmla="*/ 20 w 20"/>
                <a:gd name="T11" fmla="*/ 37 h 53"/>
                <a:gd name="T12" fmla="*/ 8 w 20"/>
                <a:gd name="T13" fmla="*/ 2 h 53"/>
                <a:gd name="T14" fmla="*/ 7 w 20"/>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3">
                  <a:moveTo>
                    <a:pt x="7" y="0"/>
                  </a:moveTo>
                  <a:cubicBezTo>
                    <a:pt x="5" y="5"/>
                    <a:pt x="4" y="9"/>
                    <a:pt x="3" y="13"/>
                  </a:cubicBezTo>
                  <a:cubicBezTo>
                    <a:pt x="1" y="21"/>
                    <a:pt x="0" y="30"/>
                    <a:pt x="2" y="39"/>
                  </a:cubicBezTo>
                  <a:cubicBezTo>
                    <a:pt x="3" y="44"/>
                    <a:pt x="5" y="48"/>
                    <a:pt x="9" y="52"/>
                  </a:cubicBezTo>
                  <a:cubicBezTo>
                    <a:pt x="11" y="53"/>
                    <a:pt x="13" y="53"/>
                    <a:pt x="15" y="51"/>
                  </a:cubicBezTo>
                  <a:cubicBezTo>
                    <a:pt x="18" y="47"/>
                    <a:pt x="20" y="42"/>
                    <a:pt x="20" y="37"/>
                  </a:cubicBezTo>
                  <a:cubicBezTo>
                    <a:pt x="20" y="24"/>
                    <a:pt x="15" y="13"/>
                    <a:pt x="8" y="2"/>
                  </a:cubicBezTo>
                  <a:cubicBezTo>
                    <a:pt x="8" y="2"/>
                    <a:pt x="8" y="1"/>
                    <a:pt x="7"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šḻíḍe"/>
            <p:cNvSpPr/>
            <p:nvPr/>
          </p:nvSpPr>
          <p:spPr bwMode="auto">
            <a:xfrm>
              <a:off x="6378970" y="3480653"/>
              <a:ext cx="46484" cy="106913"/>
            </a:xfrm>
            <a:custGeom>
              <a:avLst/>
              <a:gdLst>
                <a:gd name="T0" fmla="*/ 18 w 22"/>
                <a:gd name="T1" fmla="*/ 0 h 51"/>
                <a:gd name="T2" fmla="*/ 6 w 22"/>
                <a:gd name="T3" fmla="*/ 17 h 51"/>
                <a:gd name="T4" fmla="*/ 0 w 22"/>
                <a:gd name="T5" fmla="*/ 36 h 51"/>
                <a:gd name="T6" fmla="*/ 4 w 22"/>
                <a:gd name="T7" fmla="*/ 49 h 51"/>
                <a:gd name="T8" fmla="*/ 7 w 22"/>
                <a:gd name="T9" fmla="*/ 50 h 51"/>
                <a:gd name="T10" fmla="*/ 16 w 22"/>
                <a:gd name="T11" fmla="*/ 42 h 51"/>
                <a:gd name="T12" fmla="*/ 21 w 22"/>
                <a:gd name="T13" fmla="*/ 17 h 51"/>
                <a:gd name="T14" fmla="*/ 19 w 22"/>
                <a:gd name="T15" fmla="*/ 0 h 51"/>
                <a:gd name="T16" fmla="*/ 18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18" y="0"/>
                  </a:moveTo>
                  <a:cubicBezTo>
                    <a:pt x="13" y="5"/>
                    <a:pt x="9" y="11"/>
                    <a:pt x="6" y="17"/>
                  </a:cubicBezTo>
                  <a:cubicBezTo>
                    <a:pt x="3" y="23"/>
                    <a:pt x="1" y="29"/>
                    <a:pt x="0" y="36"/>
                  </a:cubicBezTo>
                  <a:cubicBezTo>
                    <a:pt x="0" y="40"/>
                    <a:pt x="1" y="45"/>
                    <a:pt x="4" y="49"/>
                  </a:cubicBezTo>
                  <a:cubicBezTo>
                    <a:pt x="5" y="50"/>
                    <a:pt x="6" y="51"/>
                    <a:pt x="7" y="50"/>
                  </a:cubicBezTo>
                  <a:cubicBezTo>
                    <a:pt x="11" y="48"/>
                    <a:pt x="14" y="46"/>
                    <a:pt x="16" y="42"/>
                  </a:cubicBezTo>
                  <a:cubicBezTo>
                    <a:pt x="20" y="34"/>
                    <a:pt x="22" y="26"/>
                    <a:pt x="21" y="17"/>
                  </a:cubicBezTo>
                  <a:cubicBezTo>
                    <a:pt x="21" y="11"/>
                    <a:pt x="20" y="5"/>
                    <a:pt x="19" y="0"/>
                  </a:cubicBezTo>
                  <a:cubicBezTo>
                    <a:pt x="19" y="0"/>
                    <a:pt x="19" y="0"/>
                    <a:pt x="18"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ṥliḋè"/>
            <p:cNvSpPr/>
            <p:nvPr/>
          </p:nvSpPr>
          <p:spPr bwMode="auto">
            <a:xfrm>
              <a:off x="6441723" y="3429521"/>
              <a:ext cx="58105" cy="90643"/>
            </a:xfrm>
            <a:custGeom>
              <a:avLst/>
              <a:gdLst>
                <a:gd name="T0" fmla="*/ 27 w 28"/>
                <a:gd name="T1" fmla="*/ 0 h 44"/>
                <a:gd name="T2" fmla="*/ 19 w 28"/>
                <a:gd name="T3" fmla="*/ 6 h 44"/>
                <a:gd name="T4" fmla="*/ 4 w 28"/>
                <a:gd name="T5" fmla="*/ 24 h 44"/>
                <a:gd name="T6" fmla="*/ 1 w 28"/>
                <a:gd name="T7" fmla="*/ 40 h 44"/>
                <a:gd name="T8" fmla="*/ 7 w 28"/>
                <a:gd name="T9" fmla="*/ 43 h 44"/>
                <a:gd name="T10" fmla="*/ 20 w 28"/>
                <a:gd name="T11" fmla="*/ 31 h 44"/>
                <a:gd name="T12" fmla="*/ 28 w 28"/>
                <a:gd name="T13" fmla="*/ 2 h 44"/>
                <a:gd name="T14" fmla="*/ 27 w 28"/>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27" y="0"/>
                  </a:moveTo>
                  <a:cubicBezTo>
                    <a:pt x="24" y="2"/>
                    <a:pt x="22" y="4"/>
                    <a:pt x="19" y="6"/>
                  </a:cubicBezTo>
                  <a:cubicBezTo>
                    <a:pt x="13" y="11"/>
                    <a:pt x="8" y="17"/>
                    <a:pt x="4" y="24"/>
                  </a:cubicBezTo>
                  <a:cubicBezTo>
                    <a:pt x="1" y="29"/>
                    <a:pt x="0" y="34"/>
                    <a:pt x="1" y="40"/>
                  </a:cubicBezTo>
                  <a:cubicBezTo>
                    <a:pt x="2" y="44"/>
                    <a:pt x="3" y="44"/>
                    <a:pt x="7" y="43"/>
                  </a:cubicBezTo>
                  <a:cubicBezTo>
                    <a:pt x="13" y="41"/>
                    <a:pt x="17" y="37"/>
                    <a:pt x="20" y="31"/>
                  </a:cubicBezTo>
                  <a:cubicBezTo>
                    <a:pt x="25" y="22"/>
                    <a:pt x="27" y="12"/>
                    <a:pt x="28" y="2"/>
                  </a:cubicBezTo>
                  <a:cubicBezTo>
                    <a:pt x="28" y="1"/>
                    <a:pt x="27" y="1"/>
                    <a:pt x="27"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ṣlíḍé"/>
            <p:cNvSpPr/>
            <p:nvPr/>
          </p:nvSpPr>
          <p:spPr bwMode="auto">
            <a:xfrm>
              <a:off x="5894377" y="3618942"/>
              <a:ext cx="133641" cy="61591"/>
            </a:xfrm>
            <a:custGeom>
              <a:avLst/>
              <a:gdLst>
                <a:gd name="T0" fmla="*/ 0 w 64"/>
                <a:gd name="T1" fmla="*/ 2 h 30"/>
                <a:gd name="T2" fmla="*/ 7 w 64"/>
                <a:gd name="T3" fmla="*/ 1 h 30"/>
                <a:gd name="T4" fmla="*/ 51 w 64"/>
                <a:gd name="T5" fmla="*/ 8 h 30"/>
                <a:gd name="T6" fmla="*/ 64 w 64"/>
                <a:gd name="T7" fmla="*/ 21 h 30"/>
                <a:gd name="T8" fmla="*/ 62 w 64"/>
                <a:gd name="T9" fmla="*/ 26 h 30"/>
                <a:gd name="T10" fmla="*/ 47 w 64"/>
                <a:gd name="T11" fmla="*/ 30 h 30"/>
                <a:gd name="T12" fmla="*/ 15 w 64"/>
                <a:gd name="T13" fmla="*/ 17 h 30"/>
                <a:gd name="T14" fmla="*/ 0 w 64"/>
                <a:gd name="T15" fmla="*/ 4 h 30"/>
                <a:gd name="T16" fmla="*/ 0 w 64"/>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0">
                  <a:moveTo>
                    <a:pt x="0" y="2"/>
                  </a:moveTo>
                  <a:cubicBezTo>
                    <a:pt x="2" y="2"/>
                    <a:pt x="5" y="1"/>
                    <a:pt x="7" y="1"/>
                  </a:cubicBezTo>
                  <a:cubicBezTo>
                    <a:pt x="22" y="0"/>
                    <a:pt x="37" y="1"/>
                    <a:pt x="51" y="8"/>
                  </a:cubicBezTo>
                  <a:cubicBezTo>
                    <a:pt x="57" y="11"/>
                    <a:pt x="62" y="15"/>
                    <a:pt x="64" y="21"/>
                  </a:cubicBezTo>
                  <a:cubicBezTo>
                    <a:pt x="64" y="23"/>
                    <a:pt x="64" y="25"/>
                    <a:pt x="62" y="26"/>
                  </a:cubicBezTo>
                  <a:cubicBezTo>
                    <a:pt x="58" y="29"/>
                    <a:pt x="53" y="30"/>
                    <a:pt x="47" y="30"/>
                  </a:cubicBezTo>
                  <a:cubicBezTo>
                    <a:pt x="35" y="29"/>
                    <a:pt x="25" y="24"/>
                    <a:pt x="15" y="17"/>
                  </a:cubicBezTo>
                  <a:cubicBezTo>
                    <a:pt x="10" y="13"/>
                    <a:pt x="5" y="8"/>
                    <a:pt x="0" y="4"/>
                  </a:cubicBezTo>
                  <a:cubicBezTo>
                    <a:pt x="0" y="3"/>
                    <a:pt x="0" y="3"/>
                    <a:pt x="0" y="2"/>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iṥľïḓê"/>
            <p:cNvSpPr/>
            <p:nvPr/>
          </p:nvSpPr>
          <p:spPr bwMode="auto">
            <a:xfrm>
              <a:off x="6021045" y="3667750"/>
              <a:ext cx="125506" cy="52295"/>
            </a:xfrm>
            <a:custGeom>
              <a:avLst/>
              <a:gdLst>
                <a:gd name="T0" fmla="*/ 0 w 60"/>
                <a:gd name="T1" fmla="*/ 17 h 25"/>
                <a:gd name="T2" fmla="*/ 11 w 60"/>
                <a:gd name="T3" fmla="*/ 10 h 25"/>
                <a:gd name="T4" fmla="*/ 42 w 60"/>
                <a:gd name="T5" fmla="*/ 0 h 25"/>
                <a:gd name="T6" fmla="*/ 58 w 60"/>
                <a:gd name="T7" fmla="*/ 6 h 25"/>
                <a:gd name="T8" fmla="*/ 59 w 60"/>
                <a:gd name="T9" fmla="*/ 10 h 25"/>
                <a:gd name="T10" fmla="*/ 42 w 60"/>
                <a:gd name="T11" fmla="*/ 21 h 25"/>
                <a:gd name="T12" fmla="*/ 0 w 60"/>
                <a:gd name="T13" fmla="*/ 18 h 25"/>
                <a:gd name="T14" fmla="*/ 0 w 60"/>
                <a:gd name="T15" fmla="*/ 1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0" y="17"/>
                  </a:moveTo>
                  <a:cubicBezTo>
                    <a:pt x="4" y="14"/>
                    <a:pt x="7" y="12"/>
                    <a:pt x="11" y="10"/>
                  </a:cubicBezTo>
                  <a:cubicBezTo>
                    <a:pt x="21" y="4"/>
                    <a:pt x="31" y="1"/>
                    <a:pt x="42" y="0"/>
                  </a:cubicBezTo>
                  <a:cubicBezTo>
                    <a:pt x="48" y="0"/>
                    <a:pt x="54" y="1"/>
                    <a:pt x="58" y="6"/>
                  </a:cubicBezTo>
                  <a:cubicBezTo>
                    <a:pt x="60" y="7"/>
                    <a:pt x="60" y="9"/>
                    <a:pt x="59" y="10"/>
                  </a:cubicBezTo>
                  <a:cubicBezTo>
                    <a:pt x="55" y="17"/>
                    <a:pt x="49" y="20"/>
                    <a:pt x="42" y="21"/>
                  </a:cubicBezTo>
                  <a:cubicBezTo>
                    <a:pt x="28" y="25"/>
                    <a:pt x="14" y="23"/>
                    <a:pt x="0" y="18"/>
                  </a:cubicBezTo>
                  <a:cubicBezTo>
                    <a:pt x="0" y="18"/>
                    <a:pt x="0" y="17"/>
                    <a:pt x="0" y="17"/>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ṧḻiḋê"/>
            <p:cNvSpPr/>
            <p:nvPr/>
          </p:nvSpPr>
          <p:spPr bwMode="auto">
            <a:xfrm>
              <a:off x="5854866" y="3516678"/>
              <a:ext cx="95292" cy="81347"/>
            </a:xfrm>
            <a:custGeom>
              <a:avLst/>
              <a:gdLst>
                <a:gd name="T0" fmla="*/ 0 w 46"/>
                <a:gd name="T1" fmla="*/ 0 h 39"/>
                <a:gd name="T2" fmla="*/ 11 w 46"/>
                <a:gd name="T3" fmla="*/ 3 h 39"/>
                <a:gd name="T4" fmla="*/ 41 w 46"/>
                <a:gd name="T5" fmla="*/ 22 h 39"/>
                <a:gd name="T6" fmla="*/ 46 w 46"/>
                <a:gd name="T7" fmla="*/ 35 h 39"/>
                <a:gd name="T8" fmla="*/ 43 w 46"/>
                <a:gd name="T9" fmla="*/ 38 h 39"/>
                <a:gd name="T10" fmla="*/ 26 w 46"/>
                <a:gd name="T11" fmla="*/ 34 h 39"/>
                <a:gd name="T12" fmla="*/ 1 w 46"/>
                <a:gd name="T13" fmla="*/ 3 h 39"/>
                <a:gd name="T14" fmla="*/ 0 w 46"/>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9">
                  <a:moveTo>
                    <a:pt x="0" y="0"/>
                  </a:moveTo>
                  <a:cubicBezTo>
                    <a:pt x="4" y="1"/>
                    <a:pt x="7" y="2"/>
                    <a:pt x="11" y="3"/>
                  </a:cubicBezTo>
                  <a:cubicBezTo>
                    <a:pt x="22" y="7"/>
                    <a:pt x="33" y="12"/>
                    <a:pt x="41" y="22"/>
                  </a:cubicBezTo>
                  <a:cubicBezTo>
                    <a:pt x="44" y="26"/>
                    <a:pt x="46" y="30"/>
                    <a:pt x="46" y="35"/>
                  </a:cubicBezTo>
                  <a:cubicBezTo>
                    <a:pt x="46" y="37"/>
                    <a:pt x="45" y="38"/>
                    <a:pt x="43" y="38"/>
                  </a:cubicBezTo>
                  <a:cubicBezTo>
                    <a:pt x="37" y="39"/>
                    <a:pt x="31" y="38"/>
                    <a:pt x="26" y="34"/>
                  </a:cubicBezTo>
                  <a:cubicBezTo>
                    <a:pt x="14" y="27"/>
                    <a:pt x="6" y="16"/>
                    <a:pt x="1" y="3"/>
                  </a:cubicBezTo>
                  <a:cubicBezTo>
                    <a:pt x="0" y="3"/>
                    <a:pt x="0" y="2"/>
                    <a:pt x="0"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sḻiḓê"/>
            <p:cNvSpPr/>
            <p:nvPr/>
          </p:nvSpPr>
          <p:spPr bwMode="auto">
            <a:xfrm>
              <a:off x="6004775" y="3582917"/>
              <a:ext cx="76698" cy="76698"/>
            </a:xfrm>
            <a:custGeom>
              <a:avLst/>
              <a:gdLst>
                <a:gd name="T0" fmla="*/ 0 w 37"/>
                <a:gd name="T1" fmla="*/ 1 h 37"/>
                <a:gd name="T2" fmla="*/ 1 w 37"/>
                <a:gd name="T3" fmla="*/ 0 h 37"/>
                <a:gd name="T4" fmla="*/ 34 w 37"/>
                <a:gd name="T5" fmla="*/ 19 h 37"/>
                <a:gd name="T6" fmla="*/ 36 w 37"/>
                <a:gd name="T7" fmla="*/ 32 h 37"/>
                <a:gd name="T8" fmla="*/ 33 w 37"/>
                <a:gd name="T9" fmla="*/ 34 h 37"/>
                <a:gd name="T10" fmla="*/ 18 w 37"/>
                <a:gd name="T11" fmla="*/ 32 h 37"/>
                <a:gd name="T12" fmla="*/ 3 w 37"/>
                <a:gd name="T13" fmla="*/ 11 h 37"/>
                <a:gd name="T14" fmla="*/ 0 w 37"/>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0" y="1"/>
                  </a:moveTo>
                  <a:cubicBezTo>
                    <a:pt x="1" y="0"/>
                    <a:pt x="1" y="0"/>
                    <a:pt x="1" y="0"/>
                  </a:cubicBezTo>
                  <a:cubicBezTo>
                    <a:pt x="15" y="2"/>
                    <a:pt x="26" y="7"/>
                    <a:pt x="34" y="19"/>
                  </a:cubicBezTo>
                  <a:cubicBezTo>
                    <a:pt x="36" y="23"/>
                    <a:pt x="37" y="27"/>
                    <a:pt x="36" y="32"/>
                  </a:cubicBezTo>
                  <a:cubicBezTo>
                    <a:pt x="35" y="33"/>
                    <a:pt x="34" y="34"/>
                    <a:pt x="33" y="34"/>
                  </a:cubicBezTo>
                  <a:cubicBezTo>
                    <a:pt x="28" y="37"/>
                    <a:pt x="22" y="36"/>
                    <a:pt x="18" y="32"/>
                  </a:cubicBezTo>
                  <a:cubicBezTo>
                    <a:pt x="11" y="26"/>
                    <a:pt x="6" y="19"/>
                    <a:pt x="3" y="11"/>
                  </a:cubicBezTo>
                  <a:cubicBezTo>
                    <a:pt x="2" y="7"/>
                    <a:pt x="1" y="4"/>
                    <a:pt x="0" y="1"/>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s1íďè"/>
            <p:cNvSpPr/>
            <p:nvPr/>
          </p:nvSpPr>
          <p:spPr bwMode="auto">
            <a:xfrm>
              <a:off x="5912970" y="3352823"/>
              <a:ext cx="41835" cy="109237"/>
            </a:xfrm>
            <a:custGeom>
              <a:avLst/>
              <a:gdLst>
                <a:gd name="T0" fmla="*/ 13 w 20"/>
                <a:gd name="T1" fmla="*/ 0 h 53"/>
                <a:gd name="T2" fmla="*/ 17 w 20"/>
                <a:gd name="T3" fmla="*/ 13 h 53"/>
                <a:gd name="T4" fmla="*/ 18 w 20"/>
                <a:gd name="T5" fmla="*/ 39 h 53"/>
                <a:gd name="T6" fmla="*/ 11 w 20"/>
                <a:gd name="T7" fmla="*/ 52 h 53"/>
                <a:gd name="T8" fmla="*/ 5 w 20"/>
                <a:gd name="T9" fmla="*/ 51 h 53"/>
                <a:gd name="T10" fmla="*/ 0 w 20"/>
                <a:gd name="T11" fmla="*/ 37 h 53"/>
                <a:gd name="T12" fmla="*/ 12 w 20"/>
                <a:gd name="T13" fmla="*/ 2 h 53"/>
                <a:gd name="T14" fmla="*/ 13 w 20"/>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3">
                  <a:moveTo>
                    <a:pt x="13" y="0"/>
                  </a:moveTo>
                  <a:cubicBezTo>
                    <a:pt x="15" y="5"/>
                    <a:pt x="16" y="9"/>
                    <a:pt x="17" y="13"/>
                  </a:cubicBezTo>
                  <a:cubicBezTo>
                    <a:pt x="19" y="21"/>
                    <a:pt x="20" y="30"/>
                    <a:pt x="18" y="39"/>
                  </a:cubicBezTo>
                  <a:cubicBezTo>
                    <a:pt x="17" y="44"/>
                    <a:pt x="15" y="48"/>
                    <a:pt x="11" y="52"/>
                  </a:cubicBezTo>
                  <a:cubicBezTo>
                    <a:pt x="8" y="53"/>
                    <a:pt x="7" y="53"/>
                    <a:pt x="5" y="51"/>
                  </a:cubicBezTo>
                  <a:cubicBezTo>
                    <a:pt x="2" y="47"/>
                    <a:pt x="0" y="42"/>
                    <a:pt x="0" y="37"/>
                  </a:cubicBezTo>
                  <a:cubicBezTo>
                    <a:pt x="0" y="24"/>
                    <a:pt x="5" y="13"/>
                    <a:pt x="12" y="2"/>
                  </a:cubicBezTo>
                  <a:cubicBezTo>
                    <a:pt x="12" y="2"/>
                    <a:pt x="12" y="1"/>
                    <a:pt x="13"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îşḷïḋe"/>
            <p:cNvSpPr/>
            <p:nvPr/>
          </p:nvSpPr>
          <p:spPr bwMode="auto">
            <a:xfrm>
              <a:off x="5946671" y="3480653"/>
              <a:ext cx="45322" cy="106913"/>
            </a:xfrm>
            <a:custGeom>
              <a:avLst/>
              <a:gdLst>
                <a:gd name="T0" fmla="*/ 4 w 22"/>
                <a:gd name="T1" fmla="*/ 0 h 51"/>
                <a:gd name="T2" fmla="*/ 16 w 22"/>
                <a:gd name="T3" fmla="*/ 17 h 51"/>
                <a:gd name="T4" fmla="*/ 22 w 22"/>
                <a:gd name="T5" fmla="*/ 36 h 51"/>
                <a:gd name="T6" fmla="*/ 18 w 22"/>
                <a:gd name="T7" fmla="*/ 49 h 51"/>
                <a:gd name="T8" fmla="*/ 15 w 22"/>
                <a:gd name="T9" fmla="*/ 50 h 51"/>
                <a:gd name="T10" fmla="*/ 6 w 22"/>
                <a:gd name="T11" fmla="*/ 42 h 51"/>
                <a:gd name="T12" fmla="*/ 1 w 22"/>
                <a:gd name="T13" fmla="*/ 17 h 51"/>
                <a:gd name="T14" fmla="*/ 2 w 22"/>
                <a:gd name="T15" fmla="*/ 0 h 51"/>
                <a:gd name="T16" fmla="*/ 4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4" y="0"/>
                  </a:moveTo>
                  <a:cubicBezTo>
                    <a:pt x="9" y="5"/>
                    <a:pt x="13" y="11"/>
                    <a:pt x="16" y="17"/>
                  </a:cubicBezTo>
                  <a:cubicBezTo>
                    <a:pt x="19" y="23"/>
                    <a:pt x="21" y="29"/>
                    <a:pt x="22" y="36"/>
                  </a:cubicBezTo>
                  <a:cubicBezTo>
                    <a:pt x="22" y="40"/>
                    <a:pt x="21" y="45"/>
                    <a:pt x="18" y="49"/>
                  </a:cubicBezTo>
                  <a:cubicBezTo>
                    <a:pt x="17" y="50"/>
                    <a:pt x="16" y="51"/>
                    <a:pt x="15" y="50"/>
                  </a:cubicBezTo>
                  <a:cubicBezTo>
                    <a:pt x="11" y="48"/>
                    <a:pt x="8" y="46"/>
                    <a:pt x="6" y="42"/>
                  </a:cubicBezTo>
                  <a:cubicBezTo>
                    <a:pt x="2" y="34"/>
                    <a:pt x="0" y="26"/>
                    <a:pt x="1" y="17"/>
                  </a:cubicBezTo>
                  <a:cubicBezTo>
                    <a:pt x="1" y="11"/>
                    <a:pt x="2" y="5"/>
                    <a:pt x="2" y="0"/>
                  </a:cubicBezTo>
                  <a:cubicBezTo>
                    <a:pt x="3" y="0"/>
                    <a:pt x="3" y="0"/>
                    <a:pt x="4"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lîďè"/>
            <p:cNvSpPr/>
            <p:nvPr/>
          </p:nvSpPr>
          <p:spPr bwMode="auto">
            <a:xfrm>
              <a:off x="5871135" y="3429521"/>
              <a:ext cx="58105" cy="90643"/>
            </a:xfrm>
            <a:custGeom>
              <a:avLst/>
              <a:gdLst>
                <a:gd name="T0" fmla="*/ 1 w 28"/>
                <a:gd name="T1" fmla="*/ 0 h 44"/>
                <a:gd name="T2" fmla="*/ 9 w 28"/>
                <a:gd name="T3" fmla="*/ 6 h 44"/>
                <a:gd name="T4" fmla="*/ 24 w 28"/>
                <a:gd name="T5" fmla="*/ 24 h 44"/>
                <a:gd name="T6" fmla="*/ 27 w 28"/>
                <a:gd name="T7" fmla="*/ 40 h 44"/>
                <a:gd name="T8" fmla="*/ 21 w 28"/>
                <a:gd name="T9" fmla="*/ 43 h 44"/>
                <a:gd name="T10" fmla="*/ 8 w 28"/>
                <a:gd name="T11" fmla="*/ 31 h 44"/>
                <a:gd name="T12" fmla="*/ 0 w 28"/>
                <a:gd name="T13" fmla="*/ 2 h 44"/>
                <a:gd name="T14" fmla="*/ 1 w 28"/>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1" y="0"/>
                  </a:moveTo>
                  <a:cubicBezTo>
                    <a:pt x="4" y="2"/>
                    <a:pt x="6" y="4"/>
                    <a:pt x="9" y="6"/>
                  </a:cubicBezTo>
                  <a:cubicBezTo>
                    <a:pt x="15" y="11"/>
                    <a:pt x="20" y="17"/>
                    <a:pt x="24" y="24"/>
                  </a:cubicBezTo>
                  <a:cubicBezTo>
                    <a:pt x="27" y="29"/>
                    <a:pt x="28" y="34"/>
                    <a:pt x="27" y="40"/>
                  </a:cubicBezTo>
                  <a:cubicBezTo>
                    <a:pt x="26" y="44"/>
                    <a:pt x="25" y="44"/>
                    <a:pt x="21" y="43"/>
                  </a:cubicBezTo>
                  <a:cubicBezTo>
                    <a:pt x="15" y="41"/>
                    <a:pt x="11" y="37"/>
                    <a:pt x="8" y="31"/>
                  </a:cubicBezTo>
                  <a:cubicBezTo>
                    <a:pt x="3" y="22"/>
                    <a:pt x="1" y="12"/>
                    <a:pt x="0" y="2"/>
                  </a:cubicBezTo>
                  <a:cubicBezTo>
                    <a:pt x="0" y="1"/>
                    <a:pt x="1" y="1"/>
                    <a:pt x="1"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460656" y="194867"/>
            <a:ext cx="2243455" cy="319405"/>
          </a:xfrm>
          <a:prstGeom prst="rect">
            <a:avLst/>
          </a:prstGeom>
          <a:noFill/>
        </p:spPr>
        <p:txBody>
          <a:bodyPr wrap="none" rtlCol="0">
            <a:spAutoFit/>
          </a:bodyPr>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Win 生而为赢</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grpSp>
        <p:nvGrpSpPr>
          <p:cNvPr id="2" name="组合 1"/>
          <p:cNvGrpSpPr/>
          <p:nvPr/>
        </p:nvGrpSpPr>
        <p:grpSpPr>
          <a:xfrm>
            <a:off x="3273425" y="368935"/>
            <a:ext cx="2834640" cy="294005"/>
            <a:chOff x="5227412" y="964414"/>
            <a:chExt cx="1724932" cy="294005"/>
          </a:xfrm>
        </p:grpSpPr>
        <p:sp>
          <p:nvSpPr>
            <p:cNvPr id="3" name="矩形 2"/>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1" name="直接连接符 320"/>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322" name="直接连接符 321"/>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323" name="文本框 322"/>
          <p:cNvSpPr txBox="1"/>
          <p:nvPr/>
        </p:nvSpPr>
        <p:spPr>
          <a:xfrm>
            <a:off x="2223135" y="707390"/>
            <a:ext cx="6740525" cy="3907790"/>
          </a:xfrm>
          <a:prstGeom prst="rect">
            <a:avLst/>
          </a:prstGeom>
          <a:noFill/>
        </p:spPr>
        <p:txBody>
          <a:bodyPr wrap="square" rtlCol="0" anchor="t">
            <a:spAutoFit/>
          </a:bodyPr>
          <a:p>
            <a:r>
              <a:rPr lang="en-US" altLang="zh-CN"/>
              <a:t>          </a:t>
            </a:r>
            <a:r>
              <a:rPr lang="zh-CN" altLang="en-US" sz="2400" b="1"/>
              <a:t> The word “winner” and “loser” have many meanings. When we refer to a person as a winner, we do not mean one who makes someone else lose. To us, a winner is one who responds </a:t>
            </a:r>
            <a:r>
              <a:rPr lang="zh-CN" altLang="en-US" sz="2400" b="1" u="sng"/>
              <a:t>authentically </a:t>
            </a:r>
            <a:r>
              <a:rPr lang="zh-CN" altLang="en-US" sz="2400" b="1"/>
              <a:t>by being credible, trustworthy, responsive, and genuine, both as an individual and as a member of a society.</a:t>
            </a:r>
            <a:endParaRPr lang="zh-CN" altLang="en-US" sz="2400" b="1"/>
          </a:p>
          <a:p>
            <a:r>
              <a:rPr lang="zh-CN" altLang="en-US" sz="2000" b="1"/>
              <a:t>     “成者”与“败者”含义颇多。谈及成者，我们并非指令他人失意之人。对我们而言，成者必为人守信，值得信赖，有求必应，态度诚恳，或为个人，或为社会一员皆能以真诚回应他人。</a:t>
            </a:r>
            <a:endParaRPr lang="zh-CN" altLang="en-US" sz="2000" b="1"/>
          </a:p>
        </p:txBody>
      </p:sp>
      <p:pic>
        <p:nvPicPr>
          <p:cNvPr id="324" name="图片 323"/>
          <p:cNvPicPr>
            <a:picLocks noChangeAspect="1"/>
          </p:cNvPicPr>
          <p:nvPr/>
        </p:nvPicPr>
        <p:blipFill>
          <a:blip r:embed="rId1"/>
          <a:stretch>
            <a:fillRect/>
          </a:stretch>
        </p:blipFill>
        <p:spPr>
          <a:xfrm>
            <a:off x="-20959" y="69356"/>
            <a:ext cx="695004" cy="560881"/>
          </a:xfrm>
          <a:prstGeom prst="rect">
            <a:avLst/>
          </a:prstGeom>
        </p:spPr>
      </p:pic>
      <p:sp>
        <p:nvSpPr>
          <p:cNvPr id="325" name="文本框 324"/>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5</a:t>
            </a:r>
            <a:r>
              <a:rPr lang="en-US" sz="2400" b="1">
                <a:solidFill>
                  <a:srgbClr val="002060"/>
                </a:solidFill>
              </a:rPr>
              <a:t>  B</a:t>
            </a:r>
            <a:r>
              <a:rPr sz="2400" b="1">
                <a:solidFill>
                  <a:srgbClr val="002060"/>
                </a:solidFill>
              </a:rPr>
              <a:t>eautiful essay</a:t>
            </a:r>
            <a:endParaRPr sz="2400" b="1">
              <a:solidFill>
                <a:srgbClr val="002060"/>
              </a:solidFill>
            </a:endParaRPr>
          </a:p>
        </p:txBody>
      </p:sp>
      <p:sp>
        <p:nvSpPr>
          <p:cNvPr id="326" name="文本框 325"/>
          <p:cNvSpPr txBox="1"/>
          <p:nvPr/>
        </p:nvSpPr>
        <p:spPr>
          <a:xfrm>
            <a:off x="2467610" y="4615180"/>
            <a:ext cx="5919470" cy="299085"/>
          </a:xfrm>
          <a:prstGeom prst="rect">
            <a:avLst/>
          </a:prstGeom>
          <a:noFill/>
        </p:spPr>
        <p:txBody>
          <a:bodyPr wrap="square" rtlCol="0" anchor="t">
            <a:spAutoFit/>
          </a:bodyPr>
          <a:p>
            <a:pPr marL="285750" indent="-285750">
              <a:buFont typeface="Wingdings" panose="05000000000000000000" charset="0"/>
              <a:buChar char="Ø"/>
            </a:pPr>
            <a:r>
              <a:rPr lang="zh-CN" altLang="en-US" b="1" i="1"/>
              <a:t>authentically   </a:t>
            </a:r>
            <a:r>
              <a:rPr lang="en-US" altLang="zh-CN" b="1" i="1"/>
              <a:t>/</a:t>
            </a:r>
            <a:r>
              <a:rPr lang="zh-CN" altLang="en-US" b="1" i="1"/>
              <a:t>ɔ:'θentɪklɪ</a:t>
            </a:r>
            <a:r>
              <a:rPr lang="en-US" altLang="zh-CN" b="1" i="1"/>
              <a:t>/ </a:t>
            </a:r>
            <a:r>
              <a:rPr lang="zh-CN" altLang="en-US" b="1" i="1"/>
              <a:t>adv.  真实地; 真诚地</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18"/>
                                        </p:tgtEl>
                                        <p:attrNameLst>
                                          <p:attrName>style.visibility</p:attrName>
                                        </p:attrNameLst>
                                      </p:cBhvr>
                                      <p:to>
                                        <p:strVal val="visible"/>
                                      </p:to>
                                    </p:set>
                                    <p:anim calcmode="lin" valueType="num">
                                      <p:cBhvr>
                                        <p:cTn id="22" dur="500" fill="hold"/>
                                        <p:tgtEl>
                                          <p:spTgt spid="518"/>
                                        </p:tgtEl>
                                        <p:attrNameLst>
                                          <p:attrName>ppt_w</p:attrName>
                                        </p:attrNameLst>
                                      </p:cBhvr>
                                      <p:tavLst>
                                        <p:tav tm="0">
                                          <p:val>
                                            <p:fltVal val="0"/>
                                          </p:val>
                                        </p:tav>
                                        <p:tav tm="100000">
                                          <p:val>
                                            <p:strVal val="#ppt_w"/>
                                          </p:val>
                                        </p:tav>
                                      </p:tavLst>
                                    </p:anim>
                                    <p:anim calcmode="lin" valueType="num">
                                      <p:cBhvr>
                                        <p:cTn id="23" dur="500" fill="hold"/>
                                        <p:tgtEl>
                                          <p:spTgt spid="518"/>
                                        </p:tgtEl>
                                        <p:attrNameLst>
                                          <p:attrName>ppt_h</p:attrName>
                                        </p:attrNameLst>
                                      </p:cBhvr>
                                      <p:tavLst>
                                        <p:tav tm="0">
                                          <p:val>
                                            <p:fltVal val="0"/>
                                          </p:val>
                                        </p:tav>
                                        <p:tav tm="100000">
                                          <p:val>
                                            <p:strVal val="#ppt_h"/>
                                          </p:val>
                                        </p:tav>
                                      </p:tavLst>
                                    </p:anim>
                                    <p:animEffect transition="in" filter="fade">
                                      <p:cBhvr>
                                        <p:cTn id="24"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ldLvl="0" animBg="1"/>
      <p:bldP spid="5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460656" y="194867"/>
            <a:ext cx="2243455" cy="319405"/>
          </a:xfrm>
          <a:prstGeom prst="rect">
            <a:avLst/>
          </a:prstGeom>
          <a:noFill/>
        </p:spPr>
        <p:txBody>
          <a:bodyPr wrap="none" rtlCol="0">
            <a:spAutoFit/>
          </a:bodyPr>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Win 生而为赢</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grpSp>
        <p:nvGrpSpPr>
          <p:cNvPr id="2" name="组合 1"/>
          <p:cNvGrpSpPr/>
          <p:nvPr/>
        </p:nvGrpSpPr>
        <p:grpSpPr>
          <a:xfrm>
            <a:off x="3273425" y="368935"/>
            <a:ext cx="2834640" cy="294005"/>
            <a:chOff x="5227412" y="964414"/>
            <a:chExt cx="1724932" cy="294005"/>
          </a:xfrm>
        </p:grpSpPr>
        <p:sp>
          <p:nvSpPr>
            <p:cNvPr id="3" name="矩形 2"/>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1" name="直接连接符 320"/>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322" name="直接连接符 321"/>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grpSp>
        <p:nvGrpSpPr>
          <p:cNvPr id="520" name="组合 519"/>
          <p:cNvGrpSpPr/>
          <p:nvPr/>
        </p:nvGrpSpPr>
        <p:grpSpPr>
          <a:xfrm>
            <a:off x="6108065" y="108585"/>
            <a:ext cx="2896235" cy="814705"/>
            <a:chOff x="5154973" y="1278104"/>
            <a:chExt cx="3414308" cy="1645165"/>
          </a:xfrm>
        </p:grpSpPr>
        <p:grpSp>
          <p:nvGrpSpPr>
            <p:cNvPr id="5" name="íŝľïdè"/>
            <p:cNvGrpSpPr/>
            <p:nvPr/>
          </p:nvGrpSpPr>
          <p:grpSpPr bwMode="auto">
            <a:xfrm>
              <a:off x="6066719" y="1278104"/>
              <a:ext cx="2080361" cy="1606184"/>
              <a:chOff x="2491" y="769"/>
              <a:chExt cx="3523" cy="2720"/>
            </a:xfrm>
          </p:grpSpPr>
          <p:sp>
            <p:nvSpPr>
              <p:cNvPr id="6" name="iSľïḑe"/>
              <p:cNvSpPr/>
              <p:nvPr/>
            </p:nvSpPr>
            <p:spPr bwMode="auto">
              <a:xfrm>
                <a:off x="5234" y="3202"/>
                <a:ext cx="308" cy="145"/>
              </a:xfrm>
              <a:custGeom>
                <a:avLst/>
                <a:gdLst>
                  <a:gd name="T0" fmla="*/ 308 w 308"/>
                  <a:gd name="T1" fmla="*/ 62 h 145"/>
                  <a:gd name="T2" fmla="*/ 2 w 308"/>
                  <a:gd name="T3" fmla="*/ 145 h 145"/>
                  <a:gd name="T4" fmla="*/ 0 w 308"/>
                  <a:gd name="T5" fmla="*/ 133 h 145"/>
                  <a:gd name="T6" fmla="*/ 305 w 308"/>
                  <a:gd name="T7" fmla="*/ 0 h 145"/>
                  <a:gd name="T8" fmla="*/ 308 w 308"/>
                  <a:gd name="T9" fmla="*/ 62 h 145"/>
                </a:gdLst>
                <a:ahLst/>
                <a:cxnLst>
                  <a:cxn ang="0">
                    <a:pos x="T0" y="T1"/>
                  </a:cxn>
                  <a:cxn ang="0">
                    <a:pos x="T2" y="T3"/>
                  </a:cxn>
                  <a:cxn ang="0">
                    <a:pos x="T4" y="T5"/>
                  </a:cxn>
                  <a:cxn ang="0">
                    <a:pos x="T6" y="T7"/>
                  </a:cxn>
                  <a:cxn ang="0">
                    <a:pos x="T8" y="T9"/>
                  </a:cxn>
                </a:cxnLst>
                <a:rect l="0" t="0" r="r" b="b"/>
                <a:pathLst>
                  <a:path w="308" h="145">
                    <a:moveTo>
                      <a:pt x="308" y="62"/>
                    </a:moveTo>
                    <a:lnTo>
                      <a:pt x="2" y="145"/>
                    </a:lnTo>
                    <a:lnTo>
                      <a:pt x="0" y="133"/>
                    </a:lnTo>
                    <a:lnTo>
                      <a:pt x="305" y="0"/>
                    </a:lnTo>
                    <a:lnTo>
                      <a:pt x="308" y="62"/>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 name="íŝlíḑé"/>
              <p:cNvSpPr/>
              <p:nvPr/>
            </p:nvSpPr>
            <p:spPr bwMode="auto">
              <a:xfrm>
                <a:off x="5201" y="3354"/>
                <a:ext cx="83" cy="83"/>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19" name="íṡľiḋè"/>
              <p:cNvSpPr/>
              <p:nvPr/>
            </p:nvSpPr>
            <p:spPr bwMode="auto">
              <a:xfrm>
                <a:off x="5210" y="3364"/>
                <a:ext cx="67" cy="63"/>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0" name="ïṡľïḑe"/>
              <p:cNvSpPr/>
              <p:nvPr/>
            </p:nvSpPr>
            <p:spPr bwMode="auto">
              <a:xfrm>
                <a:off x="5222" y="3375"/>
                <a:ext cx="43" cy="41"/>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8" name="ïṧlïdè"/>
              <p:cNvSpPr/>
              <p:nvPr/>
            </p:nvSpPr>
            <p:spPr bwMode="auto">
              <a:xfrm>
                <a:off x="5189" y="3333"/>
                <a:ext cx="107" cy="59"/>
              </a:xfrm>
              <a:custGeom>
                <a:avLst/>
                <a:gdLst>
                  <a:gd name="T0" fmla="*/ 23 w 45"/>
                  <a:gd name="T1" fmla="*/ 6 h 25"/>
                  <a:gd name="T2" fmla="*/ 45 w 45"/>
                  <a:gd name="T3" fmla="*/ 25 h 25"/>
                  <a:gd name="T4" fmla="*/ 45 w 45"/>
                  <a:gd name="T5" fmla="*/ 22 h 25"/>
                  <a:gd name="T6" fmla="*/ 23 w 45"/>
                  <a:gd name="T7" fmla="*/ 0 h 25"/>
                  <a:gd name="T8" fmla="*/ 0 w 45"/>
                  <a:gd name="T9" fmla="*/ 22 h 25"/>
                  <a:gd name="T10" fmla="*/ 1 w 45"/>
                  <a:gd name="T11" fmla="*/ 25 h 25"/>
                  <a:gd name="T12" fmla="*/ 23 w 45"/>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23" y="6"/>
                    </a:moveTo>
                    <a:cubicBezTo>
                      <a:pt x="34" y="6"/>
                      <a:pt x="44" y="14"/>
                      <a:pt x="45" y="25"/>
                    </a:cubicBezTo>
                    <a:cubicBezTo>
                      <a:pt x="45" y="24"/>
                      <a:pt x="45" y="23"/>
                      <a:pt x="45" y="22"/>
                    </a:cubicBezTo>
                    <a:cubicBezTo>
                      <a:pt x="45" y="10"/>
                      <a:pt x="35" y="0"/>
                      <a:pt x="23" y="0"/>
                    </a:cubicBezTo>
                    <a:cubicBezTo>
                      <a:pt x="10" y="0"/>
                      <a:pt x="0" y="10"/>
                      <a:pt x="0" y="22"/>
                    </a:cubicBezTo>
                    <a:cubicBezTo>
                      <a:pt x="0" y="23"/>
                      <a:pt x="0" y="24"/>
                      <a:pt x="1" y="25"/>
                    </a:cubicBezTo>
                    <a:cubicBezTo>
                      <a:pt x="2" y="14"/>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9" name="íṣ1iḑé"/>
              <p:cNvSpPr/>
              <p:nvPr/>
            </p:nvSpPr>
            <p:spPr bwMode="auto">
              <a:xfrm>
                <a:off x="5572" y="3210"/>
                <a:ext cx="308" cy="137"/>
              </a:xfrm>
              <a:custGeom>
                <a:avLst/>
                <a:gdLst>
                  <a:gd name="T0" fmla="*/ 0 w 308"/>
                  <a:gd name="T1" fmla="*/ 54 h 137"/>
                  <a:gd name="T2" fmla="*/ 305 w 308"/>
                  <a:gd name="T3" fmla="*/ 137 h 137"/>
                  <a:gd name="T4" fmla="*/ 308 w 308"/>
                  <a:gd name="T5" fmla="*/ 125 h 137"/>
                  <a:gd name="T6" fmla="*/ 0 w 308"/>
                  <a:gd name="T7" fmla="*/ 0 h 137"/>
                  <a:gd name="T8" fmla="*/ 0 w 308"/>
                  <a:gd name="T9" fmla="*/ 54 h 137"/>
                </a:gdLst>
                <a:ahLst/>
                <a:cxnLst>
                  <a:cxn ang="0">
                    <a:pos x="T0" y="T1"/>
                  </a:cxn>
                  <a:cxn ang="0">
                    <a:pos x="T2" y="T3"/>
                  </a:cxn>
                  <a:cxn ang="0">
                    <a:pos x="T4" y="T5"/>
                  </a:cxn>
                  <a:cxn ang="0">
                    <a:pos x="T6" y="T7"/>
                  </a:cxn>
                  <a:cxn ang="0">
                    <a:pos x="T8" y="T9"/>
                  </a:cxn>
                </a:cxnLst>
                <a:rect l="0" t="0" r="r" b="b"/>
                <a:pathLst>
                  <a:path w="308" h="137">
                    <a:moveTo>
                      <a:pt x="0" y="54"/>
                    </a:moveTo>
                    <a:lnTo>
                      <a:pt x="305" y="137"/>
                    </a:lnTo>
                    <a:lnTo>
                      <a:pt x="308" y="125"/>
                    </a:lnTo>
                    <a:lnTo>
                      <a:pt x="0" y="0"/>
                    </a:lnTo>
                    <a:lnTo>
                      <a:pt x="0" y="5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0" name="îṡḻïḋe"/>
              <p:cNvSpPr/>
              <p:nvPr/>
            </p:nvSpPr>
            <p:spPr bwMode="auto">
              <a:xfrm>
                <a:off x="5830" y="3354"/>
                <a:ext cx="83" cy="83"/>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4" name="îŝlíďe"/>
              <p:cNvSpPr/>
              <p:nvPr/>
            </p:nvSpPr>
            <p:spPr bwMode="auto">
              <a:xfrm>
                <a:off x="5837" y="3364"/>
                <a:ext cx="66" cy="63"/>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5" name="ïṧľíďé"/>
              <p:cNvSpPr/>
              <p:nvPr/>
            </p:nvSpPr>
            <p:spPr bwMode="auto">
              <a:xfrm>
                <a:off x="5849" y="3375"/>
                <a:ext cx="42" cy="41"/>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6" name="ísļídê"/>
              <p:cNvSpPr/>
              <p:nvPr/>
            </p:nvSpPr>
            <p:spPr bwMode="auto">
              <a:xfrm>
                <a:off x="5818" y="3333"/>
                <a:ext cx="104" cy="59"/>
              </a:xfrm>
              <a:custGeom>
                <a:avLst/>
                <a:gdLst>
                  <a:gd name="T0" fmla="*/ 22 w 44"/>
                  <a:gd name="T1" fmla="*/ 6 h 25"/>
                  <a:gd name="T2" fmla="*/ 0 w 44"/>
                  <a:gd name="T3" fmla="*/ 25 h 25"/>
                  <a:gd name="T4" fmla="*/ 0 w 44"/>
                  <a:gd name="T5" fmla="*/ 22 h 25"/>
                  <a:gd name="T6" fmla="*/ 22 w 44"/>
                  <a:gd name="T7" fmla="*/ 0 h 25"/>
                  <a:gd name="T8" fmla="*/ 44 w 44"/>
                  <a:gd name="T9" fmla="*/ 22 h 25"/>
                  <a:gd name="T10" fmla="*/ 44 w 44"/>
                  <a:gd name="T11" fmla="*/ 25 h 25"/>
                  <a:gd name="T12" fmla="*/ 22 w 44"/>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44" h="25">
                    <a:moveTo>
                      <a:pt x="22" y="6"/>
                    </a:moveTo>
                    <a:cubicBezTo>
                      <a:pt x="11" y="6"/>
                      <a:pt x="1" y="14"/>
                      <a:pt x="0" y="25"/>
                    </a:cubicBezTo>
                    <a:cubicBezTo>
                      <a:pt x="0" y="24"/>
                      <a:pt x="0" y="23"/>
                      <a:pt x="0" y="22"/>
                    </a:cubicBezTo>
                    <a:cubicBezTo>
                      <a:pt x="0" y="10"/>
                      <a:pt x="10" y="0"/>
                      <a:pt x="22" y="0"/>
                    </a:cubicBezTo>
                    <a:cubicBezTo>
                      <a:pt x="34" y="0"/>
                      <a:pt x="44" y="10"/>
                      <a:pt x="44" y="22"/>
                    </a:cubicBezTo>
                    <a:cubicBezTo>
                      <a:pt x="44" y="23"/>
                      <a:pt x="44" y="24"/>
                      <a:pt x="44" y="25"/>
                    </a:cubicBezTo>
                    <a:cubicBezTo>
                      <a:pt x="43" y="14"/>
                      <a:pt x="33" y="6"/>
                      <a:pt x="22"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7" name="ïṩļïďê"/>
              <p:cNvSpPr/>
              <p:nvPr/>
            </p:nvSpPr>
            <p:spPr bwMode="auto">
              <a:xfrm>
                <a:off x="5345" y="2539"/>
                <a:ext cx="421" cy="78"/>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28" name="îsḻïḍê"/>
              <p:cNvSpPr/>
              <p:nvPr/>
            </p:nvSpPr>
            <p:spPr bwMode="auto">
              <a:xfrm>
                <a:off x="5539" y="2617"/>
                <a:ext cx="29" cy="614"/>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29" name="íş1íḋê"/>
              <p:cNvSpPr/>
              <p:nvPr/>
            </p:nvSpPr>
            <p:spPr bwMode="auto">
              <a:xfrm>
                <a:off x="5523" y="2679"/>
                <a:ext cx="61" cy="2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30" name="ïṥḷidè"/>
              <p:cNvSpPr/>
              <p:nvPr/>
            </p:nvSpPr>
            <p:spPr bwMode="auto">
              <a:xfrm>
                <a:off x="5534" y="2996"/>
                <a:ext cx="38" cy="214"/>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31" name="ïsļíḓè"/>
              <p:cNvSpPr/>
              <p:nvPr/>
            </p:nvSpPr>
            <p:spPr bwMode="auto">
              <a:xfrm>
                <a:off x="5523" y="3058"/>
                <a:ext cx="61" cy="2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32" name="iṩliďê"/>
              <p:cNvSpPr/>
              <p:nvPr/>
            </p:nvSpPr>
            <p:spPr bwMode="auto">
              <a:xfrm>
                <a:off x="5218" y="2456"/>
                <a:ext cx="671" cy="130"/>
              </a:xfrm>
              <a:custGeom>
                <a:avLst/>
                <a:gdLst>
                  <a:gd name="T0" fmla="*/ 2 w 284"/>
                  <a:gd name="T1" fmla="*/ 2 h 55"/>
                  <a:gd name="T2" fmla="*/ 2 w 284"/>
                  <a:gd name="T3" fmla="*/ 22 h 55"/>
                  <a:gd name="T4" fmla="*/ 142 w 284"/>
                  <a:gd name="T5" fmla="*/ 55 h 55"/>
                  <a:gd name="T6" fmla="*/ 282 w 284"/>
                  <a:gd name="T7" fmla="*/ 22 h 55"/>
                  <a:gd name="T8" fmla="*/ 282 w 284"/>
                  <a:gd name="T9" fmla="*/ 0 h 55"/>
                  <a:gd name="T10" fmla="*/ 2 w 284"/>
                  <a:gd name="T11" fmla="*/ 2 h 55"/>
                </a:gdLst>
                <a:ahLst/>
                <a:cxnLst>
                  <a:cxn ang="0">
                    <a:pos x="T0" y="T1"/>
                  </a:cxn>
                  <a:cxn ang="0">
                    <a:pos x="T2" y="T3"/>
                  </a:cxn>
                  <a:cxn ang="0">
                    <a:pos x="T4" y="T5"/>
                  </a:cxn>
                  <a:cxn ang="0">
                    <a:pos x="T6" y="T7"/>
                  </a:cxn>
                  <a:cxn ang="0">
                    <a:pos x="T8" y="T9"/>
                  </a:cxn>
                  <a:cxn ang="0">
                    <a:pos x="T10" y="T11"/>
                  </a:cxn>
                </a:cxnLst>
                <a:rect l="0" t="0" r="r" b="b"/>
                <a:pathLst>
                  <a:path w="284" h="55">
                    <a:moveTo>
                      <a:pt x="2" y="2"/>
                    </a:moveTo>
                    <a:cubicBezTo>
                      <a:pt x="0" y="4"/>
                      <a:pt x="2" y="20"/>
                      <a:pt x="2" y="22"/>
                    </a:cubicBezTo>
                    <a:cubicBezTo>
                      <a:pt x="2" y="40"/>
                      <a:pt x="64" y="55"/>
                      <a:pt x="142" y="55"/>
                    </a:cubicBezTo>
                    <a:cubicBezTo>
                      <a:pt x="220" y="55"/>
                      <a:pt x="282" y="40"/>
                      <a:pt x="282" y="22"/>
                    </a:cubicBezTo>
                    <a:cubicBezTo>
                      <a:pt x="282" y="20"/>
                      <a:pt x="284" y="2"/>
                      <a:pt x="282"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3" name="îŝḷiḓê"/>
              <p:cNvSpPr/>
              <p:nvPr/>
            </p:nvSpPr>
            <p:spPr bwMode="auto">
              <a:xfrm>
                <a:off x="5222" y="2383"/>
                <a:ext cx="662" cy="15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4" name="işlîde"/>
              <p:cNvSpPr/>
              <p:nvPr/>
            </p:nvSpPr>
            <p:spPr bwMode="auto">
              <a:xfrm>
                <a:off x="5338" y="1774"/>
                <a:ext cx="423" cy="433"/>
              </a:xfrm>
              <a:custGeom>
                <a:avLst/>
                <a:gdLst>
                  <a:gd name="T0" fmla="*/ 172 w 179"/>
                  <a:gd name="T1" fmla="*/ 0 h 183"/>
                  <a:gd name="T2" fmla="*/ 7 w 179"/>
                  <a:gd name="T3" fmla="*/ 0 h 183"/>
                  <a:gd name="T4" fmla="*/ 7 w 179"/>
                  <a:gd name="T5" fmla="*/ 69 h 183"/>
                  <a:gd name="T6" fmla="*/ 0 w 179"/>
                  <a:gd name="T7" fmla="*/ 183 h 183"/>
                  <a:gd name="T8" fmla="*/ 179 w 179"/>
                  <a:gd name="T9" fmla="*/ 183 h 183"/>
                  <a:gd name="T10" fmla="*/ 175 w 179"/>
                  <a:gd name="T11" fmla="*/ 70 h 183"/>
                  <a:gd name="T12" fmla="*/ 172 w 179"/>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79" h="183">
                    <a:moveTo>
                      <a:pt x="172" y="0"/>
                    </a:moveTo>
                    <a:cubicBezTo>
                      <a:pt x="7" y="0"/>
                      <a:pt x="7" y="0"/>
                      <a:pt x="7" y="0"/>
                    </a:cubicBezTo>
                    <a:cubicBezTo>
                      <a:pt x="7" y="0"/>
                      <a:pt x="7" y="13"/>
                      <a:pt x="7" y="69"/>
                    </a:cubicBezTo>
                    <a:cubicBezTo>
                      <a:pt x="7" y="126"/>
                      <a:pt x="0" y="183"/>
                      <a:pt x="0" y="183"/>
                    </a:cubicBezTo>
                    <a:cubicBezTo>
                      <a:pt x="179" y="183"/>
                      <a:pt x="179" y="183"/>
                      <a:pt x="179" y="183"/>
                    </a:cubicBezTo>
                    <a:cubicBezTo>
                      <a:pt x="175" y="115"/>
                      <a:pt x="174" y="36"/>
                      <a:pt x="175" y="70"/>
                    </a:cubicBezTo>
                    <a:cubicBezTo>
                      <a:pt x="175" y="70"/>
                      <a:pt x="174" y="35"/>
                      <a:pt x="172"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5" name="îSḻïḋé"/>
              <p:cNvSpPr/>
              <p:nvPr/>
            </p:nvSpPr>
            <p:spPr bwMode="auto">
              <a:xfrm>
                <a:off x="5130" y="2241"/>
                <a:ext cx="884" cy="324"/>
              </a:xfrm>
              <a:custGeom>
                <a:avLst/>
                <a:gdLst>
                  <a:gd name="T0" fmla="*/ 104 w 374"/>
                  <a:gd name="T1" fmla="*/ 0 h 137"/>
                  <a:gd name="T2" fmla="*/ 265 w 374"/>
                  <a:gd name="T3" fmla="*/ 0 h 137"/>
                  <a:gd name="T4" fmla="*/ 185 w 374"/>
                  <a:gd name="T5" fmla="*/ 128 h 137"/>
                  <a:gd name="T6" fmla="*/ 104 w 374"/>
                  <a:gd name="T7" fmla="*/ 0 h 137"/>
                </a:gdLst>
                <a:ahLst/>
                <a:cxnLst>
                  <a:cxn ang="0">
                    <a:pos x="T0" y="T1"/>
                  </a:cxn>
                  <a:cxn ang="0">
                    <a:pos x="T2" y="T3"/>
                  </a:cxn>
                  <a:cxn ang="0">
                    <a:pos x="T4" y="T5"/>
                  </a:cxn>
                  <a:cxn ang="0">
                    <a:pos x="T6" y="T7"/>
                  </a:cxn>
                </a:cxnLst>
                <a:rect l="0" t="0" r="r" b="b"/>
                <a:pathLst>
                  <a:path w="374" h="137">
                    <a:moveTo>
                      <a:pt x="104" y="0"/>
                    </a:moveTo>
                    <a:cubicBezTo>
                      <a:pt x="265" y="0"/>
                      <a:pt x="265" y="0"/>
                      <a:pt x="265" y="0"/>
                    </a:cubicBezTo>
                    <a:cubicBezTo>
                      <a:pt x="265" y="0"/>
                      <a:pt x="374" y="128"/>
                      <a:pt x="185" y="128"/>
                    </a:cubicBezTo>
                    <a:cubicBezTo>
                      <a:pt x="185" y="128"/>
                      <a:pt x="0" y="137"/>
                      <a:pt x="104" y="0"/>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6" name="ïṣľiďê"/>
              <p:cNvSpPr/>
              <p:nvPr/>
            </p:nvSpPr>
            <p:spPr bwMode="auto">
              <a:xfrm>
                <a:off x="5390" y="3124"/>
                <a:ext cx="104" cy="237"/>
              </a:xfrm>
              <a:custGeom>
                <a:avLst/>
                <a:gdLst>
                  <a:gd name="T0" fmla="*/ 0 w 44"/>
                  <a:gd name="T1" fmla="*/ 2 h 100"/>
                  <a:gd name="T2" fmla="*/ 36 w 44"/>
                  <a:gd name="T3" fmla="*/ 0 h 100"/>
                  <a:gd name="T4" fmla="*/ 41 w 44"/>
                  <a:gd name="T5" fmla="*/ 52 h 100"/>
                  <a:gd name="T6" fmla="*/ 22 w 44"/>
                  <a:gd name="T7" fmla="*/ 100 h 100"/>
                  <a:gd name="T8" fmla="*/ 3 w 44"/>
                  <a:gd name="T9" fmla="*/ 57 h 100"/>
                  <a:gd name="T10" fmla="*/ 0 w 44"/>
                  <a:gd name="T11" fmla="*/ 2 h 100"/>
                </a:gdLst>
                <a:ahLst/>
                <a:cxnLst>
                  <a:cxn ang="0">
                    <a:pos x="T0" y="T1"/>
                  </a:cxn>
                  <a:cxn ang="0">
                    <a:pos x="T2" y="T3"/>
                  </a:cxn>
                  <a:cxn ang="0">
                    <a:pos x="T4" y="T5"/>
                  </a:cxn>
                  <a:cxn ang="0">
                    <a:pos x="T6" y="T7"/>
                  </a:cxn>
                  <a:cxn ang="0">
                    <a:pos x="T8" y="T9"/>
                  </a:cxn>
                  <a:cxn ang="0">
                    <a:pos x="T10" y="T11"/>
                  </a:cxn>
                </a:cxnLst>
                <a:rect l="0" t="0" r="r" b="b"/>
                <a:pathLst>
                  <a:path w="44" h="100">
                    <a:moveTo>
                      <a:pt x="0" y="2"/>
                    </a:moveTo>
                    <a:cubicBezTo>
                      <a:pt x="36" y="0"/>
                      <a:pt x="36" y="0"/>
                      <a:pt x="36" y="0"/>
                    </a:cubicBezTo>
                    <a:cubicBezTo>
                      <a:pt x="41" y="52"/>
                      <a:pt x="41" y="52"/>
                      <a:pt x="41" y="52"/>
                    </a:cubicBezTo>
                    <a:cubicBezTo>
                      <a:pt x="41" y="52"/>
                      <a:pt x="44" y="94"/>
                      <a:pt x="22" y="100"/>
                    </a:cubicBezTo>
                    <a:cubicBezTo>
                      <a:pt x="22" y="100"/>
                      <a:pt x="4" y="94"/>
                      <a:pt x="3" y="57"/>
                    </a:cubicBezTo>
                    <a:lnTo>
                      <a:pt x="0" y="2"/>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7" name="í$ľíďê"/>
              <p:cNvSpPr/>
              <p:nvPr/>
            </p:nvSpPr>
            <p:spPr bwMode="auto">
              <a:xfrm>
                <a:off x="5381" y="3245"/>
                <a:ext cx="149" cy="164"/>
              </a:xfrm>
              <a:custGeom>
                <a:avLst/>
                <a:gdLst>
                  <a:gd name="T0" fmla="*/ 7 w 63"/>
                  <a:gd name="T1" fmla="*/ 3 h 69"/>
                  <a:gd name="T2" fmla="*/ 45 w 63"/>
                  <a:gd name="T3" fmla="*/ 0 h 69"/>
                  <a:gd name="T4" fmla="*/ 29 w 63"/>
                  <a:gd name="T5" fmla="*/ 69 h 69"/>
                  <a:gd name="T6" fmla="*/ 7 w 63"/>
                  <a:gd name="T7" fmla="*/ 3 h 69"/>
                </a:gdLst>
                <a:ahLst/>
                <a:cxnLst>
                  <a:cxn ang="0">
                    <a:pos x="T0" y="T1"/>
                  </a:cxn>
                  <a:cxn ang="0">
                    <a:pos x="T2" y="T3"/>
                  </a:cxn>
                  <a:cxn ang="0">
                    <a:pos x="T4" y="T5"/>
                  </a:cxn>
                  <a:cxn ang="0">
                    <a:pos x="T6" y="T7"/>
                  </a:cxn>
                </a:cxnLst>
                <a:rect l="0" t="0" r="r" b="b"/>
                <a:pathLst>
                  <a:path w="63" h="69">
                    <a:moveTo>
                      <a:pt x="7" y="3"/>
                    </a:moveTo>
                    <a:cubicBezTo>
                      <a:pt x="7" y="3"/>
                      <a:pt x="26" y="6"/>
                      <a:pt x="45" y="0"/>
                    </a:cubicBezTo>
                    <a:cubicBezTo>
                      <a:pt x="45" y="0"/>
                      <a:pt x="63" y="66"/>
                      <a:pt x="29" y="69"/>
                    </a:cubicBezTo>
                    <a:cubicBezTo>
                      <a:pt x="29" y="69"/>
                      <a:pt x="0" y="68"/>
                      <a:pt x="7" y="3"/>
                    </a:cubicBezTo>
                    <a:close/>
                  </a:path>
                </a:pathLst>
              </a:custGeom>
              <a:solidFill>
                <a:srgbClr val="EB52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8" name="ísḻíḓé"/>
              <p:cNvSpPr/>
              <p:nvPr/>
            </p:nvSpPr>
            <p:spPr bwMode="auto">
              <a:xfrm>
                <a:off x="5395" y="3304"/>
                <a:ext cx="106" cy="105"/>
              </a:xfrm>
              <a:custGeom>
                <a:avLst/>
                <a:gdLst>
                  <a:gd name="T0" fmla="*/ 22 w 45"/>
                  <a:gd name="T1" fmla="*/ 38 h 44"/>
                  <a:gd name="T2" fmla="*/ 0 w 45"/>
                  <a:gd name="T3" fmla="*/ 2 h 44"/>
                  <a:gd name="T4" fmla="*/ 23 w 45"/>
                  <a:gd name="T5" fmla="*/ 44 h 44"/>
                  <a:gd name="T6" fmla="*/ 43 w 45"/>
                  <a:gd name="T7" fmla="*/ 0 h 44"/>
                  <a:gd name="T8" fmla="*/ 22 w 45"/>
                  <a:gd name="T9" fmla="*/ 38 h 44"/>
                </a:gdLst>
                <a:ahLst/>
                <a:cxnLst>
                  <a:cxn ang="0">
                    <a:pos x="T0" y="T1"/>
                  </a:cxn>
                  <a:cxn ang="0">
                    <a:pos x="T2" y="T3"/>
                  </a:cxn>
                  <a:cxn ang="0">
                    <a:pos x="T4" y="T5"/>
                  </a:cxn>
                  <a:cxn ang="0">
                    <a:pos x="T6" y="T7"/>
                  </a:cxn>
                  <a:cxn ang="0">
                    <a:pos x="T8" y="T9"/>
                  </a:cxn>
                </a:cxnLst>
                <a:rect l="0" t="0" r="r" b="b"/>
                <a:pathLst>
                  <a:path w="45" h="44">
                    <a:moveTo>
                      <a:pt x="22" y="38"/>
                    </a:moveTo>
                    <a:cubicBezTo>
                      <a:pt x="22" y="38"/>
                      <a:pt x="3" y="37"/>
                      <a:pt x="0" y="2"/>
                    </a:cubicBezTo>
                    <a:cubicBezTo>
                      <a:pt x="1" y="44"/>
                      <a:pt x="23" y="44"/>
                      <a:pt x="23" y="44"/>
                    </a:cubicBezTo>
                    <a:cubicBezTo>
                      <a:pt x="43" y="43"/>
                      <a:pt x="45" y="19"/>
                      <a:pt x="43" y="0"/>
                    </a:cubicBezTo>
                    <a:cubicBezTo>
                      <a:pt x="44" y="18"/>
                      <a:pt x="40" y="36"/>
                      <a:pt x="22" y="38"/>
                    </a:cubicBezTo>
                    <a:close/>
                  </a:path>
                </a:pathLst>
              </a:custGeom>
              <a:solidFill>
                <a:srgbClr val="CF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9" name="ïŝḷïde"/>
              <p:cNvSpPr/>
              <p:nvPr/>
            </p:nvSpPr>
            <p:spPr bwMode="auto">
              <a:xfrm>
                <a:off x="5423" y="3274"/>
                <a:ext cx="10" cy="11"/>
              </a:xfrm>
              <a:custGeom>
                <a:avLst/>
                <a:gdLst>
                  <a:gd name="T0" fmla="*/ 4 w 4"/>
                  <a:gd name="T1" fmla="*/ 2 h 5"/>
                  <a:gd name="T2" fmla="*/ 2 w 4"/>
                  <a:gd name="T3" fmla="*/ 4 h 5"/>
                  <a:gd name="T4" fmla="*/ 0 w 4"/>
                  <a:gd name="T5" fmla="*/ 2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4"/>
                    </a:cubicBezTo>
                    <a:cubicBezTo>
                      <a:pt x="1" y="5"/>
                      <a:pt x="0" y="4"/>
                      <a:pt x="0" y="2"/>
                    </a:cubicBezTo>
                    <a:cubicBezTo>
                      <a:pt x="0" y="1"/>
                      <a:pt x="0"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0" name="iṩ1îďé"/>
              <p:cNvSpPr/>
              <p:nvPr/>
            </p:nvSpPr>
            <p:spPr bwMode="auto">
              <a:xfrm>
                <a:off x="5454" y="3271"/>
                <a:ext cx="9"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5"/>
                    </a:cubicBezTo>
                    <a:cubicBezTo>
                      <a:pt x="1" y="5"/>
                      <a:pt x="0" y="4"/>
                      <a:pt x="0" y="3"/>
                    </a:cubicBezTo>
                    <a:cubicBezTo>
                      <a:pt x="0" y="1"/>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1" name="îślïḋè"/>
              <p:cNvSpPr/>
              <p:nvPr/>
            </p:nvSpPr>
            <p:spPr bwMode="auto">
              <a:xfrm>
                <a:off x="5423" y="3295"/>
                <a:ext cx="12" cy="9"/>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1" y="4"/>
                      <a:pt x="0" y="3"/>
                      <a:pt x="0" y="2"/>
                    </a:cubicBezTo>
                    <a:cubicBezTo>
                      <a:pt x="0" y="1"/>
                      <a:pt x="1" y="0"/>
                      <a:pt x="2" y="0"/>
                    </a:cubicBezTo>
                    <a:cubicBezTo>
                      <a:pt x="3"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2" name="íṩḻiďé"/>
              <p:cNvSpPr/>
              <p:nvPr/>
            </p:nvSpPr>
            <p:spPr bwMode="auto">
              <a:xfrm>
                <a:off x="5454" y="3292"/>
                <a:ext cx="12" cy="10"/>
              </a:xfrm>
              <a:custGeom>
                <a:avLst/>
                <a:gdLst>
                  <a:gd name="T0" fmla="*/ 5 w 5"/>
                  <a:gd name="T1" fmla="*/ 2 h 4"/>
                  <a:gd name="T2" fmla="*/ 3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2" y="4"/>
                      <a:pt x="1" y="3"/>
                      <a:pt x="0" y="2"/>
                    </a:cubicBezTo>
                    <a:cubicBezTo>
                      <a:pt x="0" y="1"/>
                      <a:pt x="1"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3" name="îŝ1ídê"/>
              <p:cNvSpPr/>
              <p:nvPr/>
            </p:nvSpPr>
            <p:spPr bwMode="auto">
              <a:xfrm>
                <a:off x="5426" y="3311"/>
                <a:ext cx="9"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5"/>
                    </a:cubicBezTo>
                    <a:cubicBezTo>
                      <a:pt x="1" y="5"/>
                      <a:pt x="0" y="4"/>
                      <a:pt x="0" y="3"/>
                    </a:cubicBezTo>
                    <a:cubicBezTo>
                      <a:pt x="0" y="1"/>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4" name="iślíḓé"/>
              <p:cNvSpPr/>
              <p:nvPr/>
            </p:nvSpPr>
            <p:spPr bwMode="auto">
              <a:xfrm>
                <a:off x="5456" y="3309"/>
                <a:ext cx="10"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4"/>
                      <a:pt x="3" y="5"/>
                      <a:pt x="2" y="5"/>
                    </a:cubicBezTo>
                    <a:cubicBezTo>
                      <a:pt x="1" y="5"/>
                      <a:pt x="0" y="4"/>
                      <a:pt x="0" y="3"/>
                    </a:cubicBezTo>
                    <a:cubicBezTo>
                      <a:pt x="0" y="2"/>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5" name="ïSļíďè"/>
              <p:cNvSpPr/>
              <p:nvPr/>
            </p:nvSpPr>
            <p:spPr bwMode="auto">
              <a:xfrm>
                <a:off x="5426" y="3330"/>
                <a:ext cx="11" cy="10"/>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1" y="4"/>
                      <a:pt x="0" y="3"/>
                      <a:pt x="0" y="2"/>
                    </a:cubicBezTo>
                    <a:cubicBezTo>
                      <a:pt x="0" y="1"/>
                      <a:pt x="1" y="0"/>
                      <a:pt x="2" y="0"/>
                    </a:cubicBezTo>
                    <a:cubicBezTo>
                      <a:pt x="3" y="0"/>
                      <a:pt x="4"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6" name="ïŝľîďé"/>
              <p:cNvSpPr/>
              <p:nvPr/>
            </p:nvSpPr>
            <p:spPr bwMode="auto">
              <a:xfrm>
                <a:off x="5456" y="3328"/>
                <a:ext cx="12" cy="9"/>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2" y="4"/>
                      <a:pt x="1" y="3"/>
                      <a:pt x="0" y="2"/>
                    </a:cubicBezTo>
                    <a:cubicBezTo>
                      <a:pt x="0" y="1"/>
                      <a:pt x="1" y="0"/>
                      <a:pt x="2"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7" name="ïŝḻîďè"/>
              <p:cNvSpPr/>
              <p:nvPr/>
            </p:nvSpPr>
            <p:spPr bwMode="auto">
              <a:xfrm>
                <a:off x="5426" y="3276"/>
                <a:ext cx="35" cy="5"/>
              </a:xfrm>
              <a:custGeom>
                <a:avLst/>
                <a:gdLst>
                  <a:gd name="T0" fmla="*/ 15 w 15"/>
                  <a:gd name="T1" fmla="*/ 0 h 2"/>
                  <a:gd name="T2" fmla="*/ 14 w 15"/>
                  <a:gd name="T3" fmla="*/ 1 h 2"/>
                  <a:gd name="T4" fmla="*/ 0 w 15"/>
                  <a:gd name="T5" fmla="*/ 2 h 2"/>
                  <a:gd name="T6" fmla="*/ 0 w 15"/>
                  <a:gd name="T7" fmla="*/ 1 h 2"/>
                  <a:gd name="T8" fmla="*/ 0 w 15"/>
                  <a:gd name="T9" fmla="*/ 1 h 2"/>
                  <a:gd name="T10" fmla="*/ 14 w 15"/>
                  <a:gd name="T11" fmla="*/ 0 h 2"/>
                  <a:gd name="T12" fmla="*/ 15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5" y="0"/>
                    </a:moveTo>
                    <a:cubicBezTo>
                      <a:pt x="14" y="1"/>
                      <a:pt x="14" y="1"/>
                      <a:pt x="14" y="1"/>
                    </a:cubicBezTo>
                    <a:cubicBezTo>
                      <a:pt x="0" y="2"/>
                      <a:pt x="0" y="2"/>
                      <a:pt x="0" y="2"/>
                    </a:cubicBezTo>
                    <a:cubicBezTo>
                      <a:pt x="0" y="2"/>
                      <a:pt x="0" y="2"/>
                      <a:pt x="0" y="1"/>
                    </a:cubicBezTo>
                    <a:cubicBezTo>
                      <a:pt x="0" y="1"/>
                      <a:pt x="0" y="1"/>
                      <a:pt x="0" y="1"/>
                    </a:cubicBezTo>
                    <a:cubicBezTo>
                      <a:pt x="14" y="0"/>
                      <a:pt x="14" y="0"/>
                      <a:pt x="14"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8" name="îşḷíḍè"/>
              <p:cNvSpPr/>
              <p:nvPr/>
            </p:nvSpPr>
            <p:spPr bwMode="auto">
              <a:xfrm>
                <a:off x="5426" y="3295"/>
                <a:ext cx="37" cy="7"/>
              </a:xfrm>
              <a:custGeom>
                <a:avLst/>
                <a:gdLst>
                  <a:gd name="T0" fmla="*/ 16 w 16"/>
                  <a:gd name="T1" fmla="*/ 1 h 3"/>
                  <a:gd name="T2" fmla="*/ 15 w 16"/>
                  <a:gd name="T3" fmla="*/ 2 h 3"/>
                  <a:gd name="T4" fmla="*/ 1 w 16"/>
                  <a:gd name="T5" fmla="*/ 3 h 3"/>
                  <a:gd name="T6" fmla="*/ 0 w 16"/>
                  <a:gd name="T7" fmla="*/ 2 h 3"/>
                  <a:gd name="T8" fmla="*/ 1 w 16"/>
                  <a:gd name="T9" fmla="*/ 1 h 3"/>
                  <a:gd name="T10" fmla="*/ 15 w 16"/>
                  <a:gd name="T11" fmla="*/ 0 h 3"/>
                  <a:gd name="T12" fmla="*/ 16 w 1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1"/>
                    </a:moveTo>
                    <a:cubicBezTo>
                      <a:pt x="16" y="1"/>
                      <a:pt x="15" y="2"/>
                      <a:pt x="15" y="2"/>
                    </a:cubicBezTo>
                    <a:cubicBezTo>
                      <a:pt x="1" y="3"/>
                      <a:pt x="1" y="3"/>
                      <a:pt x="1" y="3"/>
                    </a:cubicBezTo>
                    <a:cubicBezTo>
                      <a:pt x="1" y="3"/>
                      <a:pt x="0" y="2"/>
                      <a:pt x="0" y="2"/>
                    </a:cubicBezTo>
                    <a:cubicBezTo>
                      <a:pt x="0" y="2"/>
                      <a:pt x="1" y="1"/>
                      <a:pt x="1" y="1"/>
                    </a:cubicBezTo>
                    <a:cubicBezTo>
                      <a:pt x="15" y="0"/>
                      <a:pt x="15" y="0"/>
                      <a:pt x="15" y="0"/>
                    </a:cubicBezTo>
                    <a:cubicBezTo>
                      <a:pt x="15" y="0"/>
                      <a:pt x="16" y="1"/>
                      <a:pt x="16"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9" name="išľiḑé"/>
              <p:cNvSpPr/>
              <p:nvPr/>
            </p:nvSpPr>
            <p:spPr bwMode="auto">
              <a:xfrm>
                <a:off x="5428" y="3314"/>
                <a:ext cx="35" cy="5"/>
              </a:xfrm>
              <a:custGeom>
                <a:avLst/>
                <a:gdLst>
                  <a:gd name="T0" fmla="*/ 15 w 15"/>
                  <a:gd name="T1" fmla="*/ 0 h 2"/>
                  <a:gd name="T2" fmla="*/ 15 w 15"/>
                  <a:gd name="T3" fmla="*/ 1 h 2"/>
                  <a:gd name="T4" fmla="*/ 1 w 15"/>
                  <a:gd name="T5" fmla="*/ 2 h 2"/>
                  <a:gd name="T6" fmla="*/ 0 w 15"/>
                  <a:gd name="T7" fmla="*/ 1 h 2"/>
                  <a:gd name="T8" fmla="*/ 0 w 15"/>
                  <a:gd name="T9" fmla="*/ 1 h 2"/>
                  <a:gd name="T10" fmla="*/ 14 w 15"/>
                  <a:gd name="T11" fmla="*/ 0 h 2"/>
                  <a:gd name="T12" fmla="*/ 15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5" y="0"/>
                    </a:moveTo>
                    <a:cubicBezTo>
                      <a:pt x="15" y="1"/>
                      <a:pt x="15" y="1"/>
                      <a:pt x="15" y="1"/>
                    </a:cubicBezTo>
                    <a:cubicBezTo>
                      <a:pt x="1" y="2"/>
                      <a:pt x="1" y="2"/>
                      <a:pt x="1" y="2"/>
                    </a:cubicBezTo>
                    <a:cubicBezTo>
                      <a:pt x="0" y="2"/>
                      <a:pt x="0" y="2"/>
                      <a:pt x="0" y="1"/>
                    </a:cubicBezTo>
                    <a:cubicBezTo>
                      <a:pt x="0" y="1"/>
                      <a:pt x="0" y="1"/>
                      <a:pt x="0" y="1"/>
                    </a:cubicBezTo>
                    <a:cubicBezTo>
                      <a:pt x="14" y="0"/>
                      <a:pt x="14" y="0"/>
                      <a:pt x="14"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0" name="íśļîďe"/>
              <p:cNvSpPr/>
              <p:nvPr/>
            </p:nvSpPr>
            <p:spPr bwMode="auto">
              <a:xfrm>
                <a:off x="5428" y="3330"/>
                <a:ext cx="38" cy="7"/>
              </a:xfrm>
              <a:custGeom>
                <a:avLst/>
                <a:gdLst>
                  <a:gd name="T0" fmla="*/ 16 w 16"/>
                  <a:gd name="T1" fmla="*/ 1 h 3"/>
                  <a:gd name="T2" fmla="*/ 15 w 16"/>
                  <a:gd name="T3" fmla="*/ 2 h 3"/>
                  <a:gd name="T4" fmla="*/ 1 w 16"/>
                  <a:gd name="T5" fmla="*/ 3 h 3"/>
                  <a:gd name="T6" fmla="*/ 0 w 16"/>
                  <a:gd name="T7" fmla="*/ 2 h 3"/>
                  <a:gd name="T8" fmla="*/ 1 w 16"/>
                  <a:gd name="T9" fmla="*/ 1 h 3"/>
                  <a:gd name="T10" fmla="*/ 15 w 16"/>
                  <a:gd name="T11" fmla="*/ 0 h 3"/>
                  <a:gd name="T12" fmla="*/ 16 w 1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1"/>
                    </a:moveTo>
                    <a:cubicBezTo>
                      <a:pt x="16" y="1"/>
                      <a:pt x="15" y="2"/>
                      <a:pt x="15" y="2"/>
                    </a:cubicBezTo>
                    <a:cubicBezTo>
                      <a:pt x="1" y="3"/>
                      <a:pt x="1" y="3"/>
                      <a:pt x="1" y="3"/>
                    </a:cubicBezTo>
                    <a:cubicBezTo>
                      <a:pt x="1" y="3"/>
                      <a:pt x="0" y="2"/>
                      <a:pt x="0" y="2"/>
                    </a:cubicBezTo>
                    <a:cubicBezTo>
                      <a:pt x="0" y="2"/>
                      <a:pt x="1" y="1"/>
                      <a:pt x="1" y="1"/>
                    </a:cubicBezTo>
                    <a:cubicBezTo>
                      <a:pt x="15" y="0"/>
                      <a:pt x="15" y="0"/>
                      <a:pt x="15" y="0"/>
                    </a:cubicBezTo>
                    <a:cubicBezTo>
                      <a:pt x="15" y="0"/>
                      <a:pt x="16" y="1"/>
                      <a:pt x="16"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1" name="î$ľíḋe"/>
              <p:cNvSpPr/>
              <p:nvPr/>
            </p:nvSpPr>
            <p:spPr bwMode="auto">
              <a:xfrm>
                <a:off x="5426" y="3276"/>
                <a:ext cx="37" cy="24"/>
              </a:xfrm>
              <a:custGeom>
                <a:avLst/>
                <a:gdLst>
                  <a:gd name="T0" fmla="*/ 15 w 16"/>
                  <a:gd name="T1" fmla="*/ 9 h 10"/>
                  <a:gd name="T2" fmla="*/ 14 w 16"/>
                  <a:gd name="T3" fmla="*/ 10 h 10"/>
                  <a:gd name="T4" fmla="*/ 0 w 16"/>
                  <a:gd name="T5" fmla="*/ 2 h 10"/>
                  <a:gd name="T6" fmla="*/ 0 w 16"/>
                  <a:gd name="T7" fmla="*/ 1 h 10"/>
                  <a:gd name="T8" fmla="*/ 1 w 16"/>
                  <a:gd name="T9" fmla="*/ 1 h 10"/>
                  <a:gd name="T10" fmla="*/ 15 w 16"/>
                  <a:gd name="T11" fmla="*/ 8 h 10"/>
                  <a:gd name="T12" fmla="*/ 15 w 16"/>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15" y="9"/>
                    </a:moveTo>
                    <a:cubicBezTo>
                      <a:pt x="15" y="10"/>
                      <a:pt x="15" y="10"/>
                      <a:pt x="14" y="10"/>
                    </a:cubicBezTo>
                    <a:cubicBezTo>
                      <a:pt x="0" y="2"/>
                      <a:pt x="0" y="2"/>
                      <a:pt x="0" y="2"/>
                    </a:cubicBezTo>
                    <a:cubicBezTo>
                      <a:pt x="0" y="2"/>
                      <a:pt x="0" y="1"/>
                      <a:pt x="0" y="1"/>
                    </a:cubicBezTo>
                    <a:cubicBezTo>
                      <a:pt x="0" y="0"/>
                      <a:pt x="0" y="0"/>
                      <a:pt x="1" y="1"/>
                    </a:cubicBezTo>
                    <a:cubicBezTo>
                      <a:pt x="15" y="8"/>
                      <a:pt x="15" y="8"/>
                      <a:pt x="15" y="8"/>
                    </a:cubicBezTo>
                    <a:cubicBezTo>
                      <a:pt x="15" y="8"/>
                      <a:pt x="16" y="9"/>
                      <a:pt x="15" y="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2" name="išḻîḍè"/>
              <p:cNvSpPr/>
              <p:nvPr/>
            </p:nvSpPr>
            <p:spPr bwMode="auto">
              <a:xfrm>
                <a:off x="5426" y="3276"/>
                <a:ext cx="35" cy="24"/>
              </a:xfrm>
              <a:custGeom>
                <a:avLst/>
                <a:gdLst>
                  <a:gd name="T0" fmla="*/ 0 w 35"/>
                  <a:gd name="T1" fmla="*/ 24 h 24"/>
                  <a:gd name="T2" fmla="*/ 0 w 35"/>
                  <a:gd name="T3" fmla="*/ 21 h 24"/>
                  <a:gd name="T4" fmla="*/ 33 w 35"/>
                  <a:gd name="T5" fmla="*/ 0 h 24"/>
                  <a:gd name="T6" fmla="*/ 35 w 35"/>
                  <a:gd name="T7" fmla="*/ 0 h 24"/>
                  <a:gd name="T8" fmla="*/ 35 w 35"/>
                  <a:gd name="T9" fmla="*/ 2 h 24"/>
                  <a:gd name="T10" fmla="*/ 2 w 35"/>
                  <a:gd name="T11" fmla="*/ 24 h 24"/>
                  <a:gd name="T12" fmla="*/ 0 w 3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5" h="24">
                    <a:moveTo>
                      <a:pt x="0" y="24"/>
                    </a:moveTo>
                    <a:lnTo>
                      <a:pt x="0" y="21"/>
                    </a:lnTo>
                    <a:lnTo>
                      <a:pt x="33" y="0"/>
                    </a:lnTo>
                    <a:lnTo>
                      <a:pt x="35" y="0"/>
                    </a:lnTo>
                    <a:lnTo>
                      <a:pt x="35" y="2"/>
                    </a:lnTo>
                    <a:lnTo>
                      <a:pt x="2" y="24"/>
                    </a:lnTo>
                    <a:lnTo>
                      <a:pt x="0" y="2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3" name="ïśľiḑê"/>
              <p:cNvSpPr/>
              <p:nvPr/>
            </p:nvSpPr>
            <p:spPr bwMode="auto">
              <a:xfrm>
                <a:off x="5428" y="3295"/>
                <a:ext cx="35" cy="24"/>
              </a:xfrm>
              <a:custGeom>
                <a:avLst/>
                <a:gdLst>
                  <a:gd name="T0" fmla="*/ 15 w 15"/>
                  <a:gd name="T1" fmla="*/ 9 h 10"/>
                  <a:gd name="T2" fmla="*/ 14 w 15"/>
                  <a:gd name="T3" fmla="*/ 10 h 10"/>
                  <a:gd name="T4" fmla="*/ 0 w 15"/>
                  <a:gd name="T5" fmla="*/ 2 h 10"/>
                  <a:gd name="T6" fmla="*/ 0 w 15"/>
                  <a:gd name="T7" fmla="*/ 1 h 10"/>
                  <a:gd name="T8" fmla="*/ 1 w 15"/>
                  <a:gd name="T9" fmla="*/ 1 h 10"/>
                  <a:gd name="T10" fmla="*/ 15 w 15"/>
                  <a:gd name="T11" fmla="*/ 8 h 10"/>
                  <a:gd name="T12" fmla="*/ 15 w 1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15" y="9"/>
                    </a:moveTo>
                    <a:cubicBezTo>
                      <a:pt x="15" y="10"/>
                      <a:pt x="14" y="10"/>
                      <a:pt x="14" y="10"/>
                    </a:cubicBezTo>
                    <a:cubicBezTo>
                      <a:pt x="0" y="2"/>
                      <a:pt x="0" y="2"/>
                      <a:pt x="0" y="2"/>
                    </a:cubicBezTo>
                    <a:cubicBezTo>
                      <a:pt x="0" y="2"/>
                      <a:pt x="0" y="1"/>
                      <a:pt x="0" y="1"/>
                    </a:cubicBezTo>
                    <a:cubicBezTo>
                      <a:pt x="0" y="1"/>
                      <a:pt x="0" y="0"/>
                      <a:pt x="1" y="1"/>
                    </a:cubicBezTo>
                    <a:cubicBezTo>
                      <a:pt x="15" y="8"/>
                      <a:pt x="15" y="8"/>
                      <a:pt x="15" y="8"/>
                    </a:cubicBezTo>
                    <a:cubicBezTo>
                      <a:pt x="15" y="8"/>
                      <a:pt x="15" y="9"/>
                      <a:pt x="15" y="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4" name="ïṩļíḋe"/>
              <p:cNvSpPr/>
              <p:nvPr/>
            </p:nvSpPr>
            <p:spPr bwMode="auto">
              <a:xfrm>
                <a:off x="5428" y="3295"/>
                <a:ext cx="33" cy="24"/>
              </a:xfrm>
              <a:custGeom>
                <a:avLst/>
                <a:gdLst>
                  <a:gd name="T0" fmla="*/ 0 w 33"/>
                  <a:gd name="T1" fmla="*/ 24 h 24"/>
                  <a:gd name="T2" fmla="*/ 0 w 33"/>
                  <a:gd name="T3" fmla="*/ 21 h 24"/>
                  <a:gd name="T4" fmla="*/ 31 w 33"/>
                  <a:gd name="T5" fmla="*/ 0 h 24"/>
                  <a:gd name="T6" fmla="*/ 33 w 33"/>
                  <a:gd name="T7" fmla="*/ 0 h 24"/>
                  <a:gd name="T8" fmla="*/ 33 w 33"/>
                  <a:gd name="T9" fmla="*/ 2 h 24"/>
                  <a:gd name="T10" fmla="*/ 2 w 33"/>
                  <a:gd name="T11" fmla="*/ 24 h 24"/>
                  <a:gd name="T12" fmla="*/ 0 w 3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0" y="24"/>
                    </a:moveTo>
                    <a:lnTo>
                      <a:pt x="0" y="21"/>
                    </a:lnTo>
                    <a:lnTo>
                      <a:pt x="31" y="0"/>
                    </a:lnTo>
                    <a:lnTo>
                      <a:pt x="33" y="0"/>
                    </a:lnTo>
                    <a:lnTo>
                      <a:pt x="33" y="2"/>
                    </a:lnTo>
                    <a:lnTo>
                      <a:pt x="2" y="24"/>
                    </a:lnTo>
                    <a:lnTo>
                      <a:pt x="0" y="2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5" name="iṣ1ïḋé"/>
              <p:cNvSpPr/>
              <p:nvPr/>
            </p:nvSpPr>
            <p:spPr bwMode="auto">
              <a:xfrm>
                <a:off x="5428" y="3316"/>
                <a:ext cx="35" cy="19"/>
              </a:xfrm>
              <a:custGeom>
                <a:avLst/>
                <a:gdLst>
                  <a:gd name="T0" fmla="*/ 15 w 15"/>
                  <a:gd name="T1" fmla="*/ 7 h 8"/>
                  <a:gd name="T2" fmla="*/ 14 w 15"/>
                  <a:gd name="T3" fmla="*/ 8 h 8"/>
                  <a:gd name="T4" fmla="*/ 0 w 15"/>
                  <a:gd name="T5" fmla="*/ 1 h 8"/>
                  <a:gd name="T6" fmla="*/ 0 w 15"/>
                  <a:gd name="T7" fmla="*/ 0 h 8"/>
                  <a:gd name="T8" fmla="*/ 1 w 15"/>
                  <a:gd name="T9" fmla="*/ 0 h 8"/>
                  <a:gd name="T10" fmla="*/ 15 w 15"/>
                  <a:gd name="T11" fmla="*/ 6 h 8"/>
                  <a:gd name="T12" fmla="*/ 15 w 15"/>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15" y="7"/>
                    </a:moveTo>
                    <a:cubicBezTo>
                      <a:pt x="15" y="8"/>
                      <a:pt x="15" y="8"/>
                      <a:pt x="14" y="8"/>
                    </a:cubicBezTo>
                    <a:cubicBezTo>
                      <a:pt x="0" y="1"/>
                      <a:pt x="0" y="1"/>
                      <a:pt x="0" y="1"/>
                    </a:cubicBezTo>
                    <a:cubicBezTo>
                      <a:pt x="0" y="0"/>
                      <a:pt x="0" y="0"/>
                      <a:pt x="0" y="0"/>
                    </a:cubicBezTo>
                    <a:cubicBezTo>
                      <a:pt x="0" y="0"/>
                      <a:pt x="1" y="0"/>
                      <a:pt x="1" y="0"/>
                    </a:cubicBezTo>
                    <a:cubicBezTo>
                      <a:pt x="15" y="6"/>
                      <a:pt x="15" y="6"/>
                      <a:pt x="15" y="6"/>
                    </a:cubicBezTo>
                    <a:lnTo>
                      <a:pt x="15" y="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6" name="i$ḷîdé"/>
              <p:cNvSpPr/>
              <p:nvPr/>
            </p:nvSpPr>
            <p:spPr bwMode="auto">
              <a:xfrm>
                <a:off x="5428" y="3314"/>
                <a:ext cx="33" cy="21"/>
              </a:xfrm>
              <a:custGeom>
                <a:avLst/>
                <a:gdLst>
                  <a:gd name="T0" fmla="*/ 0 w 33"/>
                  <a:gd name="T1" fmla="*/ 21 h 21"/>
                  <a:gd name="T2" fmla="*/ 0 w 33"/>
                  <a:gd name="T3" fmla="*/ 19 h 21"/>
                  <a:gd name="T4" fmla="*/ 31 w 33"/>
                  <a:gd name="T5" fmla="*/ 0 h 21"/>
                  <a:gd name="T6" fmla="*/ 33 w 33"/>
                  <a:gd name="T7" fmla="*/ 0 h 21"/>
                  <a:gd name="T8" fmla="*/ 33 w 33"/>
                  <a:gd name="T9" fmla="*/ 2 h 21"/>
                  <a:gd name="T10" fmla="*/ 2 w 33"/>
                  <a:gd name="T11" fmla="*/ 21 h 21"/>
                  <a:gd name="T12" fmla="*/ 0 w 33"/>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3" h="21">
                    <a:moveTo>
                      <a:pt x="0" y="21"/>
                    </a:moveTo>
                    <a:lnTo>
                      <a:pt x="0" y="19"/>
                    </a:lnTo>
                    <a:lnTo>
                      <a:pt x="31" y="0"/>
                    </a:lnTo>
                    <a:lnTo>
                      <a:pt x="33" y="0"/>
                    </a:lnTo>
                    <a:lnTo>
                      <a:pt x="33" y="2"/>
                    </a:lnTo>
                    <a:lnTo>
                      <a:pt x="2" y="21"/>
                    </a:lnTo>
                    <a:lnTo>
                      <a:pt x="0" y="21"/>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7" name="ïśḷîḋé"/>
              <p:cNvSpPr/>
              <p:nvPr/>
            </p:nvSpPr>
            <p:spPr bwMode="auto">
              <a:xfrm>
                <a:off x="5262" y="2248"/>
                <a:ext cx="239" cy="1007"/>
              </a:xfrm>
              <a:custGeom>
                <a:avLst/>
                <a:gdLst>
                  <a:gd name="T0" fmla="*/ 6 w 101"/>
                  <a:gd name="T1" fmla="*/ 22 h 425"/>
                  <a:gd name="T2" fmla="*/ 29 w 101"/>
                  <a:gd name="T3" fmla="*/ 2 h 425"/>
                  <a:gd name="T4" fmla="*/ 54 w 101"/>
                  <a:gd name="T5" fmla="*/ 1 h 425"/>
                  <a:gd name="T6" fmla="*/ 89 w 101"/>
                  <a:gd name="T7" fmla="*/ 67 h 425"/>
                  <a:gd name="T8" fmla="*/ 98 w 101"/>
                  <a:gd name="T9" fmla="*/ 178 h 425"/>
                  <a:gd name="T10" fmla="*/ 99 w 101"/>
                  <a:gd name="T11" fmla="*/ 258 h 425"/>
                  <a:gd name="T12" fmla="*/ 99 w 101"/>
                  <a:gd name="T13" fmla="*/ 421 h 425"/>
                  <a:gd name="T14" fmla="*/ 47 w 101"/>
                  <a:gd name="T15" fmla="*/ 425 h 425"/>
                  <a:gd name="T16" fmla="*/ 24 w 101"/>
                  <a:gd name="T17" fmla="*/ 291 h 425"/>
                  <a:gd name="T18" fmla="*/ 3 w 101"/>
                  <a:gd name="T19" fmla="*/ 116 h 425"/>
                  <a:gd name="T20" fmla="*/ 1 w 101"/>
                  <a:gd name="T21" fmla="*/ 67 h 425"/>
                  <a:gd name="T22" fmla="*/ 6 w 101"/>
                  <a:gd name="T23" fmla="*/ 2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425">
                    <a:moveTo>
                      <a:pt x="6" y="22"/>
                    </a:moveTo>
                    <a:cubicBezTo>
                      <a:pt x="9" y="14"/>
                      <a:pt x="19" y="5"/>
                      <a:pt x="29" y="2"/>
                    </a:cubicBezTo>
                    <a:cubicBezTo>
                      <a:pt x="37" y="0"/>
                      <a:pt x="46" y="0"/>
                      <a:pt x="54" y="1"/>
                    </a:cubicBezTo>
                    <a:cubicBezTo>
                      <a:pt x="85" y="8"/>
                      <a:pt x="88" y="40"/>
                      <a:pt x="89" y="67"/>
                    </a:cubicBezTo>
                    <a:cubicBezTo>
                      <a:pt x="91" y="104"/>
                      <a:pt x="96" y="141"/>
                      <a:pt x="98" y="178"/>
                    </a:cubicBezTo>
                    <a:cubicBezTo>
                      <a:pt x="99" y="205"/>
                      <a:pt x="99" y="232"/>
                      <a:pt x="99" y="258"/>
                    </a:cubicBezTo>
                    <a:cubicBezTo>
                      <a:pt x="99" y="297"/>
                      <a:pt x="101" y="383"/>
                      <a:pt x="99" y="421"/>
                    </a:cubicBezTo>
                    <a:cubicBezTo>
                      <a:pt x="47" y="425"/>
                      <a:pt x="47" y="425"/>
                      <a:pt x="47" y="425"/>
                    </a:cubicBezTo>
                    <a:cubicBezTo>
                      <a:pt x="31" y="368"/>
                      <a:pt x="28" y="319"/>
                      <a:pt x="24" y="291"/>
                    </a:cubicBezTo>
                    <a:cubicBezTo>
                      <a:pt x="14" y="235"/>
                      <a:pt x="5" y="173"/>
                      <a:pt x="3" y="116"/>
                    </a:cubicBezTo>
                    <a:cubicBezTo>
                      <a:pt x="2" y="99"/>
                      <a:pt x="1" y="84"/>
                      <a:pt x="1" y="67"/>
                    </a:cubicBezTo>
                    <a:cubicBezTo>
                      <a:pt x="0" y="53"/>
                      <a:pt x="0" y="37"/>
                      <a:pt x="6" y="22"/>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8" name="íṩľidè"/>
              <p:cNvSpPr/>
              <p:nvPr/>
            </p:nvSpPr>
            <p:spPr bwMode="auto">
              <a:xfrm>
                <a:off x="5577" y="3060"/>
                <a:ext cx="132" cy="237"/>
              </a:xfrm>
              <a:custGeom>
                <a:avLst/>
                <a:gdLst>
                  <a:gd name="T0" fmla="*/ 21 w 56"/>
                  <a:gd name="T1" fmla="*/ 0 h 100"/>
                  <a:gd name="T2" fmla="*/ 56 w 56"/>
                  <a:gd name="T3" fmla="*/ 7 h 100"/>
                  <a:gd name="T4" fmla="*/ 46 w 56"/>
                  <a:gd name="T5" fmla="*/ 60 h 100"/>
                  <a:gd name="T6" fmla="*/ 16 w 56"/>
                  <a:gd name="T7" fmla="*/ 100 h 100"/>
                  <a:gd name="T8" fmla="*/ 8 w 56"/>
                  <a:gd name="T9" fmla="*/ 54 h 100"/>
                  <a:gd name="T10" fmla="*/ 21 w 56"/>
                  <a:gd name="T11" fmla="*/ 0 h 100"/>
                </a:gdLst>
                <a:ahLst/>
                <a:cxnLst>
                  <a:cxn ang="0">
                    <a:pos x="T0" y="T1"/>
                  </a:cxn>
                  <a:cxn ang="0">
                    <a:pos x="T2" y="T3"/>
                  </a:cxn>
                  <a:cxn ang="0">
                    <a:pos x="T4" y="T5"/>
                  </a:cxn>
                  <a:cxn ang="0">
                    <a:pos x="T6" y="T7"/>
                  </a:cxn>
                  <a:cxn ang="0">
                    <a:pos x="T8" y="T9"/>
                  </a:cxn>
                  <a:cxn ang="0">
                    <a:pos x="T10" y="T11"/>
                  </a:cxn>
                </a:cxnLst>
                <a:rect l="0" t="0" r="r" b="b"/>
                <a:pathLst>
                  <a:path w="56" h="100">
                    <a:moveTo>
                      <a:pt x="21" y="0"/>
                    </a:moveTo>
                    <a:cubicBezTo>
                      <a:pt x="56" y="7"/>
                      <a:pt x="56" y="7"/>
                      <a:pt x="56" y="7"/>
                    </a:cubicBezTo>
                    <a:cubicBezTo>
                      <a:pt x="46" y="60"/>
                      <a:pt x="46" y="60"/>
                      <a:pt x="46" y="60"/>
                    </a:cubicBezTo>
                    <a:cubicBezTo>
                      <a:pt x="46" y="60"/>
                      <a:pt x="38" y="100"/>
                      <a:pt x="16" y="100"/>
                    </a:cubicBezTo>
                    <a:cubicBezTo>
                      <a:pt x="16" y="100"/>
                      <a:pt x="0" y="90"/>
                      <a:pt x="8" y="54"/>
                    </a:cubicBezTo>
                    <a:lnTo>
                      <a:pt x="21" y="0"/>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9" name="iṡḷîďè"/>
              <p:cNvSpPr/>
              <p:nvPr/>
            </p:nvSpPr>
            <p:spPr bwMode="auto">
              <a:xfrm>
                <a:off x="5539" y="3188"/>
                <a:ext cx="147" cy="183"/>
              </a:xfrm>
              <a:custGeom>
                <a:avLst/>
                <a:gdLst>
                  <a:gd name="T0" fmla="*/ 24 w 62"/>
                  <a:gd name="T1" fmla="*/ 0 h 77"/>
                  <a:gd name="T2" fmla="*/ 62 w 62"/>
                  <a:gd name="T3" fmla="*/ 8 h 77"/>
                  <a:gd name="T4" fmla="*/ 28 w 62"/>
                  <a:gd name="T5" fmla="*/ 70 h 77"/>
                  <a:gd name="T6" fmla="*/ 24 w 62"/>
                  <a:gd name="T7" fmla="*/ 0 h 77"/>
                </a:gdLst>
                <a:ahLst/>
                <a:cxnLst>
                  <a:cxn ang="0">
                    <a:pos x="T0" y="T1"/>
                  </a:cxn>
                  <a:cxn ang="0">
                    <a:pos x="T2" y="T3"/>
                  </a:cxn>
                  <a:cxn ang="0">
                    <a:pos x="T4" y="T5"/>
                  </a:cxn>
                  <a:cxn ang="0">
                    <a:pos x="T6" y="T7"/>
                  </a:cxn>
                </a:cxnLst>
                <a:rect l="0" t="0" r="r" b="b"/>
                <a:pathLst>
                  <a:path w="62" h="77">
                    <a:moveTo>
                      <a:pt x="24" y="0"/>
                    </a:moveTo>
                    <a:cubicBezTo>
                      <a:pt x="24" y="0"/>
                      <a:pt x="42" y="8"/>
                      <a:pt x="62" y="8"/>
                    </a:cubicBezTo>
                    <a:cubicBezTo>
                      <a:pt x="62" y="8"/>
                      <a:pt x="61" y="77"/>
                      <a:pt x="28" y="70"/>
                    </a:cubicBezTo>
                    <a:cubicBezTo>
                      <a:pt x="28" y="70"/>
                      <a:pt x="0" y="61"/>
                      <a:pt x="24" y="0"/>
                    </a:cubicBezTo>
                    <a:close/>
                  </a:path>
                </a:pathLst>
              </a:custGeom>
              <a:solidFill>
                <a:srgbClr val="EB52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0" name="îṡḻíḋé"/>
              <p:cNvSpPr/>
              <p:nvPr/>
            </p:nvSpPr>
            <p:spPr bwMode="auto">
              <a:xfrm>
                <a:off x="5556" y="3245"/>
                <a:ext cx="123" cy="121"/>
              </a:xfrm>
              <a:custGeom>
                <a:avLst/>
                <a:gdLst>
                  <a:gd name="T0" fmla="*/ 22 w 52"/>
                  <a:gd name="T1" fmla="*/ 40 h 51"/>
                  <a:gd name="T2" fmla="*/ 10 w 52"/>
                  <a:gd name="T3" fmla="*/ 0 h 51"/>
                  <a:gd name="T4" fmla="*/ 20 w 52"/>
                  <a:gd name="T5" fmla="*/ 47 h 51"/>
                  <a:gd name="T6" fmla="*/ 52 w 52"/>
                  <a:gd name="T7" fmla="*/ 10 h 51"/>
                  <a:gd name="T8" fmla="*/ 22 w 52"/>
                  <a:gd name="T9" fmla="*/ 40 h 51"/>
                </a:gdLst>
                <a:ahLst/>
                <a:cxnLst>
                  <a:cxn ang="0">
                    <a:pos x="T0" y="T1"/>
                  </a:cxn>
                  <a:cxn ang="0">
                    <a:pos x="T2" y="T3"/>
                  </a:cxn>
                  <a:cxn ang="0">
                    <a:pos x="T4" y="T5"/>
                  </a:cxn>
                  <a:cxn ang="0">
                    <a:pos x="T6" y="T7"/>
                  </a:cxn>
                  <a:cxn ang="0">
                    <a:pos x="T8" y="T9"/>
                  </a:cxn>
                </a:cxnLst>
                <a:rect l="0" t="0" r="r" b="b"/>
                <a:pathLst>
                  <a:path w="52" h="51">
                    <a:moveTo>
                      <a:pt x="22" y="40"/>
                    </a:moveTo>
                    <a:cubicBezTo>
                      <a:pt x="22" y="40"/>
                      <a:pt x="4" y="34"/>
                      <a:pt x="10" y="0"/>
                    </a:cubicBezTo>
                    <a:cubicBezTo>
                      <a:pt x="0" y="40"/>
                      <a:pt x="20" y="47"/>
                      <a:pt x="20" y="47"/>
                    </a:cubicBezTo>
                    <a:cubicBezTo>
                      <a:pt x="40" y="51"/>
                      <a:pt x="48" y="29"/>
                      <a:pt x="52" y="10"/>
                    </a:cubicBezTo>
                    <a:cubicBezTo>
                      <a:pt x="48" y="27"/>
                      <a:pt x="39" y="44"/>
                      <a:pt x="22" y="40"/>
                    </a:cubicBezTo>
                    <a:close/>
                  </a:path>
                </a:pathLst>
              </a:custGeom>
              <a:solidFill>
                <a:srgbClr val="CF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1" name="iśļíḑè"/>
              <p:cNvSpPr/>
              <p:nvPr/>
            </p:nvSpPr>
            <p:spPr bwMode="auto">
              <a:xfrm>
                <a:off x="5612" y="3219"/>
                <a:ext cx="12" cy="12"/>
              </a:xfrm>
              <a:custGeom>
                <a:avLst/>
                <a:gdLst>
                  <a:gd name="T0" fmla="*/ 5 w 5"/>
                  <a:gd name="T1" fmla="*/ 3 h 5"/>
                  <a:gd name="T2" fmla="*/ 2 w 5"/>
                  <a:gd name="T3" fmla="*/ 4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4"/>
                    </a:cubicBezTo>
                    <a:cubicBezTo>
                      <a:pt x="1" y="4"/>
                      <a:pt x="0" y="3"/>
                      <a:pt x="1" y="2"/>
                    </a:cubicBezTo>
                    <a:cubicBezTo>
                      <a:pt x="1" y="1"/>
                      <a:pt x="2" y="0"/>
                      <a:pt x="3" y="0"/>
                    </a:cubicBezTo>
                    <a:cubicBezTo>
                      <a:pt x="4" y="0"/>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2" name="îślïḋè"/>
              <p:cNvSpPr/>
              <p:nvPr/>
            </p:nvSpPr>
            <p:spPr bwMode="auto">
              <a:xfrm>
                <a:off x="5643" y="3226"/>
                <a:ext cx="12" cy="10"/>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4"/>
                      <a:pt x="4" y="4"/>
                      <a:pt x="2" y="4"/>
                    </a:cubicBezTo>
                    <a:cubicBezTo>
                      <a:pt x="1" y="4"/>
                      <a:pt x="0" y="3"/>
                      <a:pt x="1" y="2"/>
                    </a:cubicBezTo>
                    <a:cubicBezTo>
                      <a:pt x="1"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3" name="isliďê"/>
              <p:cNvSpPr/>
              <p:nvPr/>
            </p:nvSpPr>
            <p:spPr bwMode="auto">
              <a:xfrm>
                <a:off x="5610" y="3238"/>
                <a:ext cx="10" cy="12"/>
              </a:xfrm>
              <a:custGeom>
                <a:avLst/>
                <a:gdLst>
                  <a:gd name="T0" fmla="*/ 4 w 4"/>
                  <a:gd name="T1" fmla="*/ 3 h 5"/>
                  <a:gd name="T2" fmla="*/ 2 w 4"/>
                  <a:gd name="T3" fmla="*/ 5 h 5"/>
                  <a:gd name="T4" fmla="*/ 0 w 4"/>
                  <a:gd name="T5" fmla="*/ 2 h 5"/>
                  <a:gd name="T6" fmla="*/ 3 w 4"/>
                  <a:gd name="T7" fmla="*/ 1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5"/>
                      <a:pt x="0" y="3"/>
                      <a:pt x="0" y="2"/>
                    </a:cubicBezTo>
                    <a:cubicBezTo>
                      <a:pt x="0" y="1"/>
                      <a:pt x="1" y="0"/>
                      <a:pt x="3" y="1"/>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4" name="ïsľïḓê"/>
              <p:cNvSpPr/>
              <p:nvPr/>
            </p:nvSpPr>
            <p:spPr bwMode="auto">
              <a:xfrm>
                <a:off x="5641" y="3245"/>
                <a:ext cx="9" cy="12"/>
              </a:xfrm>
              <a:custGeom>
                <a:avLst/>
                <a:gdLst>
                  <a:gd name="T0" fmla="*/ 4 w 4"/>
                  <a:gd name="T1" fmla="*/ 3 h 5"/>
                  <a:gd name="T2" fmla="*/ 2 w 4"/>
                  <a:gd name="T3" fmla="*/ 5 h 5"/>
                  <a:gd name="T4" fmla="*/ 0 w 4"/>
                  <a:gd name="T5" fmla="*/ 2 h 5"/>
                  <a:gd name="T6" fmla="*/ 3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4"/>
                      <a:pt x="0" y="3"/>
                      <a:pt x="0" y="2"/>
                    </a:cubicBezTo>
                    <a:cubicBezTo>
                      <a:pt x="0" y="1"/>
                      <a:pt x="1" y="0"/>
                      <a:pt x="3" y="0"/>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5" name="ïṡlídé"/>
              <p:cNvSpPr/>
              <p:nvPr/>
            </p:nvSpPr>
            <p:spPr bwMode="auto">
              <a:xfrm>
                <a:off x="5605" y="3257"/>
                <a:ext cx="12" cy="9"/>
              </a:xfrm>
              <a:custGeom>
                <a:avLst/>
                <a:gdLst>
                  <a:gd name="T0" fmla="*/ 5 w 5"/>
                  <a:gd name="T1" fmla="*/ 2 h 4"/>
                  <a:gd name="T2" fmla="*/ 2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4"/>
                      <a:pt x="3" y="4"/>
                      <a:pt x="2" y="4"/>
                    </a:cubicBezTo>
                    <a:cubicBezTo>
                      <a:pt x="1" y="4"/>
                      <a:pt x="0" y="3"/>
                      <a:pt x="0" y="2"/>
                    </a:cubicBezTo>
                    <a:cubicBezTo>
                      <a:pt x="1"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6" name="îṩ1iḑê"/>
              <p:cNvSpPr/>
              <p:nvPr/>
            </p:nvSpPr>
            <p:spPr bwMode="auto">
              <a:xfrm>
                <a:off x="5636" y="3262"/>
                <a:ext cx="12" cy="12"/>
              </a:xfrm>
              <a:custGeom>
                <a:avLst/>
                <a:gdLst>
                  <a:gd name="T0" fmla="*/ 5 w 5"/>
                  <a:gd name="T1" fmla="*/ 3 h 5"/>
                  <a:gd name="T2" fmla="*/ 2 w 5"/>
                  <a:gd name="T3" fmla="*/ 5 h 5"/>
                  <a:gd name="T4" fmla="*/ 0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0" y="2"/>
                    </a:cubicBezTo>
                    <a:cubicBezTo>
                      <a:pt x="1" y="1"/>
                      <a:pt x="2"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7" name="ïSḻiḍê"/>
              <p:cNvSpPr/>
              <p:nvPr/>
            </p:nvSpPr>
            <p:spPr bwMode="auto">
              <a:xfrm>
                <a:off x="5603" y="3274"/>
                <a:ext cx="9" cy="11"/>
              </a:xfrm>
              <a:custGeom>
                <a:avLst/>
                <a:gdLst>
                  <a:gd name="T0" fmla="*/ 4 w 4"/>
                  <a:gd name="T1" fmla="*/ 3 h 5"/>
                  <a:gd name="T2" fmla="*/ 1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1" y="5"/>
                    </a:cubicBezTo>
                    <a:cubicBezTo>
                      <a:pt x="0" y="4"/>
                      <a:pt x="0" y="3"/>
                      <a:pt x="0" y="2"/>
                    </a:cubicBezTo>
                    <a:cubicBezTo>
                      <a:pt x="0" y="1"/>
                      <a:pt x="1" y="0"/>
                      <a:pt x="2" y="0"/>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8" name="ïś1íḑé"/>
              <p:cNvSpPr/>
              <p:nvPr/>
            </p:nvSpPr>
            <p:spPr bwMode="auto">
              <a:xfrm>
                <a:off x="5634" y="3281"/>
                <a:ext cx="9" cy="11"/>
              </a:xfrm>
              <a:custGeom>
                <a:avLst/>
                <a:gdLst>
                  <a:gd name="T0" fmla="*/ 4 w 4"/>
                  <a:gd name="T1" fmla="*/ 3 h 5"/>
                  <a:gd name="T2" fmla="*/ 1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1" y="4"/>
                    </a:cubicBezTo>
                    <a:cubicBezTo>
                      <a:pt x="0" y="4"/>
                      <a:pt x="0" y="3"/>
                      <a:pt x="0" y="2"/>
                    </a:cubicBezTo>
                    <a:cubicBezTo>
                      <a:pt x="0" y="1"/>
                      <a:pt x="1" y="0"/>
                      <a:pt x="2" y="0"/>
                    </a:cubicBezTo>
                    <a:cubicBezTo>
                      <a:pt x="4" y="0"/>
                      <a:pt x="4" y="1"/>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9" name="iṥľiḑe"/>
              <p:cNvSpPr/>
              <p:nvPr/>
            </p:nvSpPr>
            <p:spPr bwMode="auto">
              <a:xfrm>
                <a:off x="5617" y="3221"/>
                <a:ext cx="36" cy="12"/>
              </a:xfrm>
              <a:custGeom>
                <a:avLst/>
                <a:gdLst>
                  <a:gd name="T0" fmla="*/ 15 w 15"/>
                  <a:gd name="T1" fmla="*/ 4 h 5"/>
                  <a:gd name="T2" fmla="*/ 14 w 15"/>
                  <a:gd name="T3" fmla="*/ 5 h 5"/>
                  <a:gd name="T4" fmla="*/ 0 w 15"/>
                  <a:gd name="T5" fmla="*/ 2 h 5"/>
                  <a:gd name="T6" fmla="*/ 0 w 15"/>
                  <a:gd name="T7" fmla="*/ 1 h 5"/>
                  <a:gd name="T8" fmla="*/ 1 w 15"/>
                  <a:gd name="T9" fmla="*/ 0 h 5"/>
                  <a:gd name="T10" fmla="*/ 14 w 15"/>
                  <a:gd name="T11" fmla="*/ 3 h 5"/>
                  <a:gd name="T12" fmla="*/ 15 w 1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4"/>
                    </a:moveTo>
                    <a:cubicBezTo>
                      <a:pt x="14" y="5"/>
                      <a:pt x="14" y="5"/>
                      <a:pt x="14" y="5"/>
                    </a:cubicBezTo>
                    <a:cubicBezTo>
                      <a:pt x="0" y="2"/>
                      <a:pt x="0" y="2"/>
                      <a:pt x="0" y="2"/>
                    </a:cubicBezTo>
                    <a:cubicBezTo>
                      <a:pt x="0" y="1"/>
                      <a:pt x="0" y="1"/>
                      <a:pt x="0" y="1"/>
                    </a:cubicBezTo>
                    <a:cubicBezTo>
                      <a:pt x="1" y="0"/>
                      <a:pt x="1" y="0"/>
                      <a:pt x="1" y="0"/>
                    </a:cubicBezTo>
                    <a:cubicBezTo>
                      <a:pt x="14" y="3"/>
                      <a:pt x="14" y="3"/>
                      <a:pt x="14" y="3"/>
                    </a:cubicBezTo>
                    <a:cubicBezTo>
                      <a:pt x="15" y="3"/>
                      <a:pt x="15" y="4"/>
                      <a:pt x="15"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0" name="i$ľîḍe"/>
              <p:cNvSpPr/>
              <p:nvPr/>
            </p:nvSpPr>
            <p:spPr bwMode="auto">
              <a:xfrm>
                <a:off x="5612" y="3243"/>
                <a:ext cx="36" cy="9"/>
              </a:xfrm>
              <a:custGeom>
                <a:avLst/>
                <a:gdLst>
                  <a:gd name="T0" fmla="*/ 15 w 15"/>
                  <a:gd name="T1" fmla="*/ 4 h 4"/>
                  <a:gd name="T2" fmla="*/ 14 w 15"/>
                  <a:gd name="T3" fmla="*/ 4 h 4"/>
                  <a:gd name="T4" fmla="*/ 1 w 15"/>
                  <a:gd name="T5" fmla="*/ 1 h 4"/>
                  <a:gd name="T6" fmla="*/ 0 w 15"/>
                  <a:gd name="T7" fmla="*/ 0 h 4"/>
                  <a:gd name="T8" fmla="*/ 1 w 15"/>
                  <a:gd name="T9" fmla="*/ 0 h 4"/>
                  <a:gd name="T10" fmla="*/ 14 w 15"/>
                  <a:gd name="T11" fmla="*/ 3 h 4"/>
                  <a:gd name="T12" fmla="*/ 15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4"/>
                    </a:moveTo>
                    <a:cubicBezTo>
                      <a:pt x="14" y="4"/>
                      <a:pt x="14" y="4"/>
                      <a:pt x="14" y="4"/>
                    </a:cubicBezTo>
                    <a:cubicBezTo>
                      <a:pt x="1" y="1"/>
                      <a:pt x="1" y="1"/>
                      <a:pt x="1" y="1"/>
                    </a:cubicBezTo>
                    <a:cubicBezTo>
                      <a:pt x="0" y="1"/>
                      <a:pt x="0" y="1"/>
                      <a:pt x="0" y="0"/>
                    </a:cubicBezTo>
                    <a:cubicBezTo>
                      <a:pt x="1" y="0"/>
                      <a:pt x="1" y="0"/>
                      <a:pt x="1" y="0"/>
                    </a:cubicBezTo>
                    <a:cubicBezTo>
                      <a:pt x="14" y="3"/>
                      <a:pt x="14" y="3"/>
                      <a:pt x="14" y="3"/>
                    </a:cubicBezTo>
                    <a:cubicBezTo>
                      <a:pt x="15" y="3"/>
                      <a:pt x="15" y="3"/>
                      <a:pt x="15"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1" name="iś1îdé"/>
              <p:cNvSpPr/>
              <p:nvPr/>
            </p:nvSpPr>
            <p:spPr bwMode="auto">
              <a:xfrm>
                <a:off x="5608" y="3259"/>
                <a:ext cx="35" cy="12"/>
              </a:xfrm>
              <a:custGeom>
                <a:avLst/>
                <a:gdLst>
                  <a:gd name="T0" fmla="*/ 15 w 15"/>
                  <a:gd name="T1" fmla="*/ 4 h 5"/>
                  <a:gd name="T2" fmla="*/ 15 w 15"/>
                  <a:gd name="T3" fmla="*/ 5 h 5"/>
                  <a:gd name="T4" fmla="*/ 1 w 15"/>
                  <a:gd name="T5" fmla="*/ 2 h 5"/>
                  <a:gd name="T6" fmla="*/ 0 w 15"/>
                  <a:gd name="T7" fmla="*/ 1 h 5"/>
                  <a:gd name="T8" fmla="*/ 1 w 15"/>
                  <a:gd name="T9" fmla="*/ 0 h 5"/>
                  <a:gd name="T10" fmla="*/ 15 w 15"/>
                  <a:gd name="T11" fmla="*/ 3 h 5"/>
                  <a:gd name="T12" fmla="*/ 15 w 1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4"/>
                    </a:moveTo>
                    <a:cubicBezTo>
                      <a:pt x="15" y="4"/>
                      <a:pt x="15" y="5"/>
                      <a:pt x="15" y="5"/>
                    </a:cubicBezTo>
                    <a:cubicBezTo>
                      <a:pt x="1" y="2"/>
                      <a:pt x="1" y="2"/>
                      <a:pt x="1" y="2"/>
                    </a:cubicBezTo>
                    <a:cubicBezTo>
                      <a:pt x="0" y="1"/>
                      <a:pt x="0" y="1"/>
                      <a:pt x="0" y="1"/>
                    </a:cubicBezTo>
                    <a:cubicBezTo>
                      <a:pt x="1" y="0"/>
                      <a:pt x="1" y="0"/>
                      <a:pt x="1" y="0"/>
                    </a:cubicBezTo>
                    <a:cubicBezTo>
                      <a:pt x="15" y="3"/>
                      <a:pt x="15" y="3"/>
                      <a:pt x="15" y="3"/>
                    </a:cubicBezTo>
                    <a:lnTo>
                      <a:pt x="15" y="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2" name="ísļídê"/>
              <p:cNvSpPr/>
              <p:nvPr/>
            </p:nvSpPr>
            <p:spPr bwMode="auto">
              <a:xfrm>
                <a:off x="5605" y="3278"/>
                <a:ext cx="36" cy="10"/>
              </a:xfrm>
              <a:custGeom>
                <a:avLst/>
                <a:gdLst>
                  <a:gd name="T0" fmla="*/ 15 w 15"/>
                  <a:gd name="T1" fmla="*/ 3 h 4"/>
                  <a:gd name="T2" fmla="*/ 14 w 15"/>
                  <a:gd name="T3" fmla="*/ 4 h 4"/>
                  <a:gd name="T4" fmla="*/ 0 w 15"/>
                  <a:gd name="T5" fmla="*/ 1 h 4"/>
                  <a:gd name="T6" fmla="*/ 0 w 15"/>
                  <a:gd name="T7" fmla="*/ 0 h 4"/>
                  <a:gd name="T8" fmla="*/ 1 w 15"/>
                  <a:gd name="T9" fmla="*/ 0 h 4"/>
                  <a:gd name="T10" fmla="*/ 14 w 15"/>
                  <a:gd name="T11" fmla="*/ 3 h 4"/>
                  <a:gd name="T12" fmla="*/ 15 w 1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3"/>
                    </a:moveTo>
                    <a:cubicBezTo>
                      <a:pt x="15" y="4"/>
                      <a:pt x="14" y="4"/>
                      <a:pt x="14" y="4"/>
                    </a:cubicBezTo>
                    <a:cubicBezTo>
                      <a:pt x="0" y="1"/>
                      <a:pt x="0" y="1"/>
                      <a:pt x="0" y="1"/>
                    </a:cubicBezTo>
                    <a:cubicBezTo>
                      <a:pt x="0" y="0"/>
                      <a:pt x="0" y="0"/>
                      <a:pt x="0" y="0"/>
                    </a:cubicBezTo>
                    <a:cubicBezTo>
                      <a:pt x="1" y="0"/>
                      <a:pt x="1" y="0"/>
                      <a:pt x="1" y="0"/>
                    </a:cubicBezTo>
                    <a:cubicBezTo>
                      <a:pt x="14" y="3"/>
                      <a:pt x="14" y="3"/>
                      <a:pt x="14" y="3"/>
                    </a:cubicBezTo>
                    <a:lnTo>
                      <a:pt x="15" y="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3" name="ïṧļîďé"/>
              <p:cNvSpPr/>
              <p:nvPr/>
            </p:nvSpPr>
            <p:spPr bwMode="auto">
              <a:xfrm>
                <a:off x="5617" y="3224"/>
                <a:ext cx="31" cy="28"/>
              </a:xfrm>
              <a:custGeom>
                <a:avLst/>
                <a:gdLst>
                  <a:gd name="T0" fmla="*/ 31 w 31"/>
                  <a:gd name="T1" fmla="*/ 28 h 28"/>
                  <a:gd name="T2" fmla="*/ 29 w 31"/>
                  <a:gd name="T3" fmla="*/ 28 h 28"/>
                  <a:gd name="T4" fmla="*/ 0 w 31"/>
                  <a:gd name="T5" fmla="*/ 2 h 28"/>
                  <a:gd name="T6" fmla="*/ 0 w 31"/>
                  <a:gd name="T7" fmla="*/ 0 h 28"/>
                  <a:gd name="T8" fmla="*/ 3 w 31"/>
                  <a:gd name="T9" fmla="*/ 0 h 28"/>
                  <a:gd name="T10" fmla="*/ 31 w 31"/>
                  <a:gd name="T11" fmla="*/ 26 h 28"/>
                  <a:gd name="T12" fmla="*/ 31 w 3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1" h="28">
                    <a:moveTo>
                      <a:pt x="31" y="28"/>
                    </a:moveTo>
                    <a:lnTo>
                      <a:pt x="29" y="28"/>
                    </a:lnTo>
                    <a:lnTo>
                      <a:pt x="0" y="2"/>
                    </a:lnTo>
                    <a:lnTo>
                      <a:pt x="0" y="0"/>
                    </a:lnTo>
                    <a:lnTo>
                      <a:pt x="3" y="0"/>
                    </a:lnTo>
                    <a:lnTo>
                      <a:pt x="31" y="26"/>
                    </a:lnTo>
                    <a:lnTo>
                      <a:pt x="31"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4" name="ïṥḷîdé"/>
              <p:cNvSpPr/>
              <p:nvPr/>
            </p:nvSpPr>
            <p:spPr bwMode="auto">
              <a:xfrm>
                <a:off x="5612" y="3228"/>
                <a:ext cx="41" cy="17"/>
              </a:xfrm>
              <a:custGeom>
                <a:avLst/>
                <a:gdLst>
                  <a:gd name="T0" fmla="*/ 0 w 17"/>
                  <a:gd name="T1" fmla="*/ 6 h 7"/>
                  <a:gd name="T2" fmla="*/ 0 w 17"/>
                  <a:gd name="T3" fmla="*/ 5 h 7"/>
                  <a:gd name="T4" fmla="*/ 16 w 17"/>
                  <a:gd name="T5" fmla="*/ 0 h 7"/>
                  <a:gd name="T6" fmla="*/ 17 w 17"/>
                  <a:gd name="T7" fmla="*/ 1 h 7"/>
                  <a:gd name="T8" fmla="*/ 16 w 17"/>
                  <a:gd name="T9" fmla="*/ 2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0" y="6"/>
                      <a:pt x="0" y="5"/>
                    </a:cubicBezTo>
                    <a:cubicBezTo>
                      <a:pt x="16" y="0"/>
                      <a:pt x="16" y="0"/>
                      <a:pt x="16" y="0"/>
                    </a:cubicBezTo>
                    <a:cubicBezTo>
                      <a:pt x="16" y="0"/>
                      <a:pt x="17" y="0"/>
                      <a:pt x="17" y="1"/>
                    </a:cubicBezTo>
                    <a:cubicBezTo>
                      <a:pt x="17" y="1"/>
                      <a:pt x="17" y="2"/>
                      <a:pt x="16" y="2"/>
                    </a:cubicBezTo>
                    <a:cubicBezTo>
                      <a:pt x="1" y="7"/>
                      <a:pt x="1" y="7"/>
                      <a:pt x="1" y="7"/>
                    </a:cubicBezTo>
                    <a:cubicBezTo>
                      <a:pt x="1" y="7"/>
                      <a:pt x="0"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5" name="íṥḻïďè"/>
              <p:cNvSpPr/>
              <p:nvPr/>
            </p:nvSpPr>
            <p:spPr bwMode="auto">
              <a:xfrm>
                <a:off x="5615" y="3243"/>
                <a:ext cx="28" cy="28"/>
              </a:xfrm>
              <a:custGeom>
                <a:avLst/>
                <a:gdLst>
                  <a:gd name="T0" fmla="*/ 28 w 28"/>
                  <a:gd name="T1" fmla="*/ 28 h 28"/>
                  <a:gd name="T2" fmla="*/ 26 w 28"/>
                  <a:gd name="T3" fmla="*/ 28 h 28"/>
                  <a:gd name="T4" fmla="*/ 0 w 28"/>
                  <a:gd name="T5" fmla="*/ 2 h 28"/>
                  <a:gd name="T6" fmla="*/ 0 w 28"/>
                  <a:gd name="T7" fmla="*/ 0 h 28"/>
                  <a:gd name="T8" fmla="*/ 2 w 28"/>
                  <a:gd name="T9" fmla="*/ 0 h 28"/>
                  <a:gd name="T10" fmla="*/ 28 w 28"/>
                  <a:gd name="T11" fmla="*/ 26 h 28"/>
                  <a:gd name="T12" fmla="*/ 28 w 2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28" y="28"/>
                    </a:moveTo>
                    <a:lnTo>
                      <a:pt x="26" y="28"/>
                    </a:lnTo>
                    <a:lnTo>
                      <a:pt x="0" y="2"/>
                    </a:lnTo>
                    <a:lnTo>
                      <a:pt x="0" y="0"/>
                    </a:lnTo>
                    <a:lnTo>
                      <a:pt x="2" y="0"/>
                    </a:lnTo>
                    <a:lnTo>
                      <a:pt x="28" y="26"/>
                    </a:lnTo>
                    <a:lnTo>
                      <a:pt x="28"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6" name="íṡļîďe"/>
              <p:cNvSpPr/>
              <p:nvPr/>
            </p:nvSpPr>
            <p:spPr bwMode="auto">
              <a:xfrm>
                <a:off x="5608" y="3247"/>
                <a:ext cx="40" cy="17"/>
              </a:xfrm>
              <a:custGeom>
                <a:avLst/>
                <a:gdLst>
                  <a:gd name="T0" fmla="*/ 0 w 17"/>
                  <a:gd name="T1" fmla="*/ 6 h 7"/>
                  <a:gd name="T2" fmla="*/ 1 w 17"/>
                  <a:gd name="T3" fmla="*/ 5 h 7"/>
                  <a:gd name="T4" fmla="*/ 16 w 17"/>
                  <a:gd name="T5" fmla="*/ 0 h 7"/>
                  <a:gd name="T6" fmla="*/ 17 w 17"/>
                  <a:gd name="T7" fmla="*/ 1 h 7"/>
                  <a:gd name="T8" fmla="*/ 16 w 17"/>
                  <a:gd name="T9" fmla="*/ 2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1" y="5"/>
                      <a:pt x="1" y="5"/>
                    </a:cubicBezTo>
                    <a:cubicBezTo>
                      <a:pt x="16" y="0"/>
                      <a:pt x="16" y="0"/>
                      <a:pt x="16" y="0"/>
                    </a:cubicBezTo>
                    <a:cubicBezTo>
                      <a:pt x="16" y="0"/>
                      <a:pt x="16" y="0"/>
                      <a:pt x="17" y="1"/>
                    </a:cubicBezTo>
                    <a:cubicBezTo>
                      <a:pt x="17" y="1"/>
                      <a:pt x="16" y="2"/>
                      <a:pt x="16" y="2"/>
                    </a:cubicBezTo>
                    <a:cubicBezTo>
                      <a:pt x="1" y="7"/>
                      <a:pt x="1" y="7"/>
                      <a:pt x="1" y="7"/>
                    </a:cubicBezTo>
                    <a:cubicBezTo>
                      <a:pt x="1" y="7"/>
                      <a:pt x="1"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7" name="ïṡ1ídè"/>
              <p:cNvSpPr/>
              <p:nvPr/>
            </p:nvSpPr>
            <p:spPr bwMode="auto">
              <a:xfrm>
                <a:off x="5610" y="3259"/>
                <a:ext cx="28" cy="29"/>
              </a:xfrm>
              <a:custGeom>
                <a:avLst/>
                <a:gdLst>
                  <a:gd name="T0" fmla="*/ 28 w 28"/>
                  <a:gd name="T1" fmla="*/ 29 h 29"/>
                  <a:gd name="T2" fmla="*/ 26 w 28"/>
                  <a:gd name="T3" fmla="*/ 29 h 29"/>
                  <a:gd name="T4" fmla="*/ 0 w 28"/>
                  <a:gd name="T5" fmla="*/ 3 h 29"/>
                  <a:gd name="T6" fmla="*/ 0 w 28"/>
                  <a:gd name="T7" fmla="*/ 0 h 29"/>
                  <a:gd name="T8" fmla="*/ 2 w 28"/>
                  <a:gd name="T9" fmla="*/ 0 h 29"/>
                  <a:gd name="T10" fmla="*/ 28 w 28"/>
                  <a:gd name="T11" fmla="*/ 26 h 29"/>
                  <a:gd name="T12" fmla="*/ 28 w 2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8" y="29"/>
                    </a:moveTo>
                    <a:lnTo>
                      <a:pt x="26" y="29"/>
                    </a:lnTo>
                    <a:lnTo>
                      <a:pt x="0" y="3"/>
                    </a:lnTo>
                    <a:lnTo>
                      <a:pt x="0" y="0"/>
                    </a:lnTo>
                    <a:lnTo>
                      <a:pt x="2" y="0"/>
                    </a:lnTo>
                    <a:lnTo>
                      <a:pt x="28" y="26"/>
                    </a:lnTo>
                    <a:lnTo>
                      <a:pt x="28" y="2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8" name="iŝļîḋé"/>
              <p:cNvSpPr/>
              <p:nvPr/>
            </p:nvSpPr>
            <p:spPr bwMode="auto">
              <a:xfrm>
                <a:off x="5605" y="3266"/>
                <a:ext cx="38" cy="15"/>
              </a:xfrm>
              <a:custGeom>
                <a:avLst/>
                <a:gdLst>
                  <a:gd name="T0" fmla="*/ 0 w 16"/>
                  <a:gd name="T1" fmla="*/ 5 h 6"/>
                  <a:gd name="T2" fmla="*/ 0 w 16"/>
                  <a:gd name="T3" fmla="*/ 4 h 6"/>
                  <a:gd name="T4" fmla="*/ 15 w 16"/>
                  <a:gd name="T5" fmla="*/ 0 h 6"/>
                  <a:gd name="T6" fmla="*/ 16 w 16"/>
                  <a:gd name="T7" fmla="*/ 1 h 6"/>
                  <a:gd name="T8" fmla="*/ 15 w 16"/>
                  <a:gd name="T9" fmla="*/ 1 h 6"/>
                  <a:gd name="T10" fmla="*/ 1 w 16"/>
                  <a:gd name="T11" fmla="*/ 6 h 6"/>
                  <a:gd name="T12" fmla="*/ 0 w 1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0" y="5"/>
                    </a:moveTo>
                    <a:cubicBezTo>
                      <a:pt x="0" y="5"/>
                      <a:pt x="0" y="4"/>
                      <a:pt x="0" y="4"/>
                    </a:cubicBezTo>
                    <a:cubicBezTo>
                      <a:pt x="15" y="0"/>
                      <a:pt x="15" y="0"/>
                      <a:pt x="15" y="0"/>
                    </a:cubicBezTo>
                    <a:cubicBezTo>
                      <a:pt x="15" y="0"/>
                      <a:pt x="15" y="0"/>
                      <a:pt x="16" y="1"/>
                    </a:cubicBezTo>
                    <a:cubicBezTo>
                      <a:pt x="16" y="1"/>
                      <a:pt x="16" y="1"/>
                      <a:pt x="15" y="1"/>
                    </a:cubicBezTo>
                    <a:cubicBezTo>
                      <a:pt x="1" y="6"/>
                      <a:pt x="1" y="6"/>
                      <a:pt x="1" y="6"/>
                    </a:cubicBezTo>
                    <a:cubicBezTo>
                      <a:pt x="0" y="6"/>
                      <a:pt x="0" y="6"/>
                      <a:pt x="0" y="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9" name="îṥľïḓê"/>
              <p:cNvSpPr/>
              <p:nvPr/>
            </p:nvSpPr>
            <p:spPr bwMode="auto">
              <a:xfrm>
                <a:off x="5586" y="2215"/>
                <a:ext cx="391" cy="992"/>
              </a:xfrm>
              <a:custGeom>
                <a:avLst/>
                <a:gdLst>
                  <a:gd name="T0" fmla="*/ 81 w 165"/>
                  <a:gd name="T1" fmla="*/ 14 h 419"/>
                  <a:gd name="T2" fmla="*/ 106 w 165"/>
                  <a:gd name="T3" fmla="*/ 1 h 419"/>
                  <a:gd name="T4" fmla="*/ 128 w 165"/>
                  <a:gd name="T5" fmla="*/ 5 h 419"/>
                  <a:gd name="T6" fmla="*/ 155 w 165"/>
                  <a:gd name="T7" fmla="*/ 79 h 419"/>
                  <a:gd name="T8" fmla="*/ 127 w 165"/>
                  <a:gd name="T9" fmla="*/ 186 h 419"/>
                  <a:gd name="T10" fmla="*/ 102 w 165"/>
                  <a:gd name="T11" fmla="*/ 265 h 419"/>
                  <a:gd name="T12" fmla="*/ 52 w 165"/>
                  <a:gd name="T13" fmla="*/ 419 h 419"/>
                  <a:gd name="T14" fmla="*/ 0 w 165"/>
                  <a:gd name="T15" fmla="*/ 410 h 419"/>
                  <a:gd name="T16" fmla="*/ 20 w 165"/>
                  <a:gd name="T17" fmla="*/ 276 h 419"/>
                  <a:gd name="T18" fmla="*/ 51 w 165"/>
                  <a:gd name="T19" fmla="*/ 107 h 419"/>
                  <a:gd name="T20" fmla="*/ 63 w 165"/>
                  <a:gd name="T21" fmla="*/ 58 h 419"/>
                  <a:gd name="T22" fmla="*/ 81 w 165"/>
                  <a:gd name="T23" fmla="*/ 1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419">
                    <a:moveTo>
                      <a:pt x="81" y="14"/>
                    </a:moveTo>
                    <a:cubicBezTo>
                      <a:pt x="86" y="8"/>
                      <a:pt x="96" y="3"/>
                      <a:pt x="106" y="1"/>
                    </a:cubicBezTo>
                    <a:cubicBezTo>
                      <a:pt x="113" y="0"/>
                      <a:pt x="120" y="2"/>
                      <a:pt x="128" y="5"/>
                    </a:cubicBezTo>
                    <a:cubicBezTo>
                      <a:pt x="165" y="17"/>
                      <a:pt x="161" y="53"/>
                      <a:pt x="155" y="79"/>
                    </a:cubicBezTo>
                    <a:cubicBezTo>
                      <a:pt x="147" y="115"/>
                      <a:pt x="135" y="150"/>
                      <a:pt x="127" y="186"/>
                    </a:cubicBezTo>
                    <a:cubicBezTo>
                      <a:pt x="121" y="212"/>
                      <a:pt x="109" y="239"/>
                      <a:pt x="102" y="265"/>
                    </a:cubicBezTo>
                    <a:cubicBezTo>
                      <a:pt x="92" y="302"/>
                      <a:pt x="64" y="382"/>
                      <a:pt x="52" y="419"/>
                    </a:cubicBezTo>
                    <a:cubicBezTo>
                      <a:pt x="0" y="410"/>
                      <a:pt x="0" y="410"/>
                      <a:pt x="0" y="410"/>
                    </a:cubicBezTo>
                    <a:cubicBezTo>
                      <a:pt x="6" y="386"/>
                      <a:pt x="17" y="304"/>
                      <a:pt x="20" y="276"/>
                    </a:cubicBezTo>
                    <a:cubicBezTo>
                      <a:pt x="27" y="219"/>
                      <a:pt x="38" y="162"/>
                      <a:pt x="51" y="107"/>
                    </a:cubicBezTo>
                    <a:cubicBezTo>
                      <a:pt x="55" y="90"/>
                      <a:pt x="59" y="74"/>
                      <a:pt x="63" y="58"/>
                    </a:cubicBezTo>
                    <a:cubicBezTo>
                      <a:pt x="66" y="44"/>
                      <a:pt x="72" y="27"/>
                      <a:pt x="81" y="14"/>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0" name="íṩlîḍé"/>
              <p:cNvSpPr/>
              <p:nvPr/>
            </p:nvSpPr>
            <p:spPr bwMode="auto">
              <a:xfrm>
                <a:off x="4009" y="3236"/>
                <a:ext cx="317" cy="149"/>
              </a:xfrm>
              <a:custGeom>
                <a:avLst/>
                <a:gdLst>
                  <a:gd name="T0" fmla="*/ 317 w 317"/>
                  <a:gd name="T1" fmla="*/ 64 h 149"/>
                  <a:gd name="T2" fmla="*/ 2 w 317"/>
                  <a:gd name="T3" fmla="*/ 149 h 149"/>
                  <a:gd name="T4" fmla="*/ 0 w 317"/>
                  <a:gd name="T5" fmla="*/ 139 h 149"/>
                  <a:gd name="T6" fmla="*/ 317 w 317"/>
                  <a:gd name="T7" fmla="*/ 0 h 149"/>
                  <a:gd name="T8" fmla="*/ 317 w 317"/>
                  <a:gd name="T9" fmla="*/ 64 h 149"/>
                </a:gdLst>
                <a:ahLst/>
                <a:cxnLst>
                  <a:cxn ang="0">
                    <a:pos x="T0" y="T1"/>
                  </a:cxn>
                  <a:cxn ang="0">
                    <a:pos x="T2" y="T3"/>
                  </a:cxn>
                  <a:cxn ang="0">
                    <a:pos x="T4" y="T5"/>
                  </a:cxn>
                  <a:cxn ang="0">
                    <a:pos x="T6" y="T7"/>
                  </a:cxn>
                  <a:cxn ang="0">
                    <a:pos x="T8" y="T9"/>
                  </a:cxn>
                </a:cxnLst>
                <a:rect l="0" t="0" r="r" b="b"/>
                <a:pathLst>
                  <a:path w="317" h="149">
                    <a:moveTo>
                      <a:pt x="317" y="64"/>
                    </a:moveTo>
                    <a:lnTo>
                      <a:pt x="2" y="149"/>
                    </a:lnTo>
                    <a:lnTo>
                      <a:pt x="0" y="139"/>
                    </a:lnTo>
                    <a:lnTo>
                      <a:pt x="317" y="0"/>
                    </a:lnTo>
                    <a:lnTo>
                      <a:pt x="317" y="6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1" name="ïṩlíďé"/>
              <p:cNvSpPr/>
              <p:nvPr/>
            </p:nvSpPr>
            <p:spPr bwMode="auto">
              <a:xfrm>
                <a:off x="3976" y="3394"/>
                <a:ext cx="85"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2" name="í$ḷîďé"/>
              <p:cNvSpPr/>
              <p:nvPr/>
            </p:nvSpPr>
            <p:spPr bwMode="auto">
              <a:xfrm>
                <a:off x="3983" y="3404"/>
                <a:ext cx="69"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3" name="íṩľíḍè"/>
              <p:cNvSpPr/>
              <p:nvPr/>
            </p:nvSpPr>
            <p:spPr bwMode="auto">
              <a:xfrm>
                <a:off x="3997" y="3416"/>
                <a:ext cx="43"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4" name="iṧľíḋè"/>
              <p:cNvSpPr/>
              <p:nvPr/>
            </p:nvSpPr>
            <p:spPr bwMode="auto">
              <a:xfrm>
                <a:off x="3962" y="3373"/>
                <a:ext cx="111" cy="62"/>
              </a:xfrm>
              <a:custGeom>
                <a:avLst/>
                <a:gdLst>
                  <a:gd name="T0" fmla="*/ 24 w 47"/>
                  <a:gd name="T1" fmla="*/ 5 h 26"/>
                  <a:gd name="T2" fmla="*/ 47 w 47"/>
                  <a:gd name="T3" fmla="*/ 26 h 26"/>
                  <a:gd name="T4" fmla="*/ 47 w 47"/>
                  <a:gd name="T5" fmla="*/ 23 h 26"/>
                  <a:gd name="T6" fmla="*/ 24 w 47"/>
                  <a:gd name="T7" fmla="*/ 0 h 26"/>
                  <a:gd name="T8" fmla="*/ 0 w 47"/>
                  <a:gd name="T9" fmla="*/ 23 h 26"/>
                  <a:gd name="T10" fmla="*/ 1 w 47"/>
                  <a:gd name="T11" fmla="*/ 26 h 26"/>
                  <a:gd name="T12" fmla="*/ 24 w 47"/>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4" y="5"/>
                    </a:moveTo>
                    <a:cubicBezTo>
                      <a:pt x="36" y="5"/>
                      <a:pt x="45" y="14"/>
                      <a:pt x="47" y="26"/>
                    </a:cubicBezTo>
                    <a:cubicBezTo>
                      <a:pt x="47" y="25"/>
                      <a:pt x="47" y="24"/>
                      <a:pt x="47" y="23"/>
                    </a:cubicBezTo>
                    <a:cubicBezTo>
                      <a:pt x="47" y="10"/>
                      <a:pt x="37" y="0"/>
                      <a:pt x="24" y="0"/>
                    </a:cubicBezTo>
                    <a:cubicBezTo>
                      <a:pt x="11" y="0"/>
                      <a:pt x="0" y="10"/>
                      <a:pt x="0" y="23"/>
                    </a:cubicBezTo>
                    <a:cubicBezTo>
                      <a:pt x="0" y="24"/>
                      <a:pt x="0" y="25"/>
                      <a:pt x="1" y="26"/>
                    </a:cubicBezTo>
                    <a:cubicBezTo>
                      <a:pt x="2" y="14"/>
                      <a:pt x="12" y="5"/>
                      <a:pt x="24"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5" name="ïṥļîḋé"/>
              <p:cNvSpPr/>
              <p:nvPr/>
            </p:nvSpPr>
            <p:spPr bwMode="auto">
              <a:xfrm>
                <a:off x="4361" y="3234"/>
                <a:ext cx="317" cy="140"/>
              </a:xfrm>
              <a:custGeom>
                <a:avLst/>
                <a:gdLst>
                  <a:gd name="T0" fmla="*/ 0 w 317"/>
                  <a:gd name="T1" fmla="*/ 55 h 140"/>
                  <a:gd name="T2" fmla="*/ 315 w 317"/>
                  <a:gd name="T3" fmla="*/ 140 h 140"/>
                  <a:gd name="T4" fmla="*/ 317 w 317"/>
                  <a:gd name="T5" fmla="*/ 130 h 140"/>
                  <a:gd name="T6" fmla="*/ 0 w 317"/>
                  <a:gd name="T7" fmla="*/ 0 h 140"/>
                  <a:gd name="T8" fmla="*/ 0 w 317"/>
                  <a:gd name="T9" fmla="*/ 55 h 140"/>
                </a:gdLst>
                <a:ahLst/>
                <a:cxnLst>
                  <a:cxn ang="0">
                    <a:pos x="T0" y="T1"/>
                  </a:cxn>
                  <a:cxn ang="0">
                    <a:pos x="T2" y="T3"/>
                  </a:cxn>
                  <a:cxn ang="0">
                    <a:pos x="T4" y="T5"/>
                  </a:cxn>
                  <a:cxn ang="0">
                    <a:pos x="T6" y="T7"/>
                  </a:cxn>
                  <a:cxn ang="0">
                    <a:pos x="T8" y="T9"/>
                  </a:cxn>
                </a:cxnLst>
                <a:rect l="0" t="0" r="r" b="b"/>
                <a:pathLst>
                  <a:path w="317" h="140">
                    <a:moveTo>
                      <a:pt x="0" y="55"/>
                    </a:moveTo>
                    <a:lnTo>
                      <a:pt x="315" y="140"/>
                    </a:lnTo>
                    <a:lnTo>
                      <a:pt x="317" y="130"/>
                    </a:lnTo>
                    <a:lnTo>
                      <a:pt x="0" y="0"/>
                    </a:lnTo>
                    <a:lnTo>
                      <a:pt x="0" y="55"/>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6" name="ï$1îḑé"/>
              <p:cNvSpPr/>
              <p:nvPr/>
            </p:nvSpPr>
            <p:spPr bwMode="auto">
              <a:xfrm>
                <a:off x="4626" y="3394"/>
                <a:ext cx="85"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7" name="iŝḷïḋê"/>
              <p:cNvSpPr/>
              <p:nvPr/>
            </p:nvSpPr>
            <p:spPr bwMode="auto">
              <a:xfrm>
                <a:off x="4636" y="3404"/>
                <a:ext cx="68"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8" name="ïSḷïḑe"/>
              <p:cNvSpPr/>
              <p:nvPr/>
            </p:nvSpPr>
            <p:spPr bwMode="auto">
              <a:xfrm>
                <a:off x="4648" y="3416"/>
                <a:ext cx="42"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9" name="íSḻïḑé"/>
              <p:cNvSpPr/>
              <p:nvPr/>
            </p:nvSpPr>
            <p:spPr bwMode="auto">
              <a:xfrm>
                <a:off x="4615" y="3373"/>
                <a:ext cx="111" cy="62"/>
              </a:xfrm>
              <a:custGeom>
                <a:avLst/>
                <a:gdLst>
                  <a:gd name="T0" fmla="*/ 23 w 47"/>
                  <a:gd name="T1" fmla="*/ 5 h 26"/>
                  <a:gd name="T2" fmla="*/ 0 w 47"/>
                  <a:gd name="T3" fmla="*/ 26 h 26"/>
                  <a:gd name="T4" fmla="*/ 0 w 47"/>
                  <a:gd name="T5" fmla="*/ 23 h 26"/>
                  <a:gd name="T6" fmla="*/ 23 w 47"/>
                  <a:gd name="T7" fmla="*/ 0 h 26"/>
                  <a:gd name="T8" fmla="*/ 47 w 47"/>
                  <a:gd name="T9" fmla="*/ 23 h 26"/>
                  <a:gd name="T10" fmla="*/ 46 w 47"/>
                  <a:gd name="T11" fmla="*/ 26 h 26"/>
                  <a:gd name="T12" fmla="*/ 23 w 47"/>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3" y="5"/>
                    </a:moveTo>
                    <a:cubicBezTo>
                      <a:pt x="11" y="5"/>
                      <a:pt x="2" y="14"/>
                      <a:pt x="0" y="26"/>
                    </a:cubicBezTo>
                    <a:cubicBezTo>
                      <a:pt x="0" y="25"/>
                      <a:pt x="0" y="24"/>
                      <a:pt x="0" y="23"/>
                    </a:cubicBezTo>
                    <a:cubicBezTo>
                      <a:pt x="0" y="10"/>
                      <a:pt x="10" y="0"/>
                      <a:pt x="23" y="0"/>
                    </a:cubicBezTo>
                    <a:cubicBezTo>
                      <a:pt x="36" y="0"/>
                      <a:pt x="47" y="10"/>
                      <a:pt x="47" y="23"/>
                    </a:cubicBezTo>
                    <a:cubicBezTo>
                      <a:pt x="47" y="24"/>
                      <a:pt x="47" y="25"/>
                      <a:pt x="46" y="26"/>
                    </a:cubicBezTo>
                    <a:cubicBezTo>
                      <a:pt x="45" y="14"/>
                      <a:pt x="35" y="5"/>
                      <a:pt x="23"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0" name="iṩlïḍè"/>
              <p:cNvSpPr/>
              <p:nvPr/>
            </p:nvSpPr>
            <p:spPr bwMode="auto">
              <a:xfrm>
                <a:off x="4125" y="2549"/>
                <a:ext cx="435" cy="8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1" name="iṥḻiḑé"/>
              <p:cNvSpPr/>
              <p:nvPr/>
            </p:nvSpPr>
            <p:spPr bwMode="auto">
              <a:xfrm>
                <a:off x="4326" y="2629"/>
                <a:ext cx="28" cy="637"/>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2" name="îŝḻïḋê"/>
              <p:cNvSpPr/>
              <p:nvPr/>
            </p:nvSpPr>
            <p:spPr bwMode="auto">
              <a:xfrm>
                <a:off x="4309" y="2691"/>
                <a:ext cx="64" cy="22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3" name="î$ľíḍe"/>
              <p:cNvSpPr/>
              <p:nvPr/>
            </p:nvSpPr>
            <p:spPr bwMode="auto">
              <a:xfrm>
                <a:off x="4321" y="3022"/>
                <a:ext cx="40"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4" name="îs1íḋè"/>
              <p:cNvSpPr/>
              <p:nvPr/>
            </p:nvSpPr>
            <p:spPr bwMode="auto">
              <a:xfrm>
                <a:off x="4309" y="3086"/>
                <a:ext cx="64" cy="2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5" name="îSḷíḍe"/>
              <p:cNvSpPr/>
              <p:nvPr/>
            </p:nvSpPr>
            <p:spPr bwMode="auto">
              <a:xfrm>
                <a:off x="3990" y="2461"/>
                <a:ext cx="700" cy="135"/>
              </a:xfrm>
              <a:custGeom>
                <a:avLst/>
                <a:gdLst>
                  <a:gd name="T0" fmla="*/ 2 w 296"/>
                  <a:gd name="T1" fmla="*/ 2 h 57"/>
                  <a:gd name="T2" fmla="*/ 2 w 296"/>
                  <a:gd name="T3" fmla="*/ 23 h 57"/>
                  <a:gd name="T4" fmla="*/ 148 w 296"/>
                  <a:gd name="T5" fmla="*/ 57 h 57"/>
                  <a:gd name="T6" fmla="*/ 294 w 296"/>
                  <a:gd name="T7" fmla="*/ 23 h 57"/>
                  <a:gd name="T8" fmla="*/ 294 w 296"/>
                  <a:gd name="T9" fmla="*/ 0 h 57"/>
                  <a:gd name="T10" fmla="*/ 2 w 296"/>
                  <a:gd name="T11" fmla="*/ 2 h 57"/>
                </a:gdLst>
                <a:ahLst/>
                <a:cxnLst>
                  <a:cxn ang="0">
                    <a:pos x="T0" y="T1"/>
                  </a:cxn>
                  <a:cxn ang="0">
                    <a:pos x="T2" y="T3"/>
                  </a:cxn>
                  <a:cxn ang="0">
                    <a:pos x="T4" y="T5"/>
                  </a:cxn>
                  <a:cxn ang="0">
                    <a:pos x="T6" y="T7"/>
                  </a:cxn>
                  <a:cxn ang="0">
                    <a:pos x="T8" y="T9"/>
                  </a:cxn>
                  <a:cxn ang="0">
                    <a:pos x="T10" y="T11"/>
                  </a:cxn>
                </a:cxnLst>
                <a:rect l="0" t="0" r="r" b="b"/>
                <a:pathLst>
                  <a:path w="296" h="57">
                    <a:moveTo>
                      <a:pt x="2" y="2"/>
                    </a:moveTo>
                    <a:cubicBezTo>
                      <a:pt x="0" y="4"/>
                      <a:pt x="2" y="21"/>
                      <a:pt x="2" y="23"/>
                    </a:cubicBezTo>
                    <a:cubicBezTo>
                      <a:pt x="2" y="42"/>
                      <a:pt x="67" y="57"/>
                      <a:pt x="148" y="57"/>
                    </a:cubicBezTo>
                    <a:cubicBezTo>
                      <a:pt x="229" y="57"/>
                      <a:pt x="294" y="42"/>
                      <a:pt x="294" y="23"/>
                    </a:cubicBezTo>
                    <a:cubicBezTo>
                      <a:pt x="294" y="21"/>
                      <a:pt x="296" y="2"/>
                      <a:pt x="294"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6" name="íślíďé"/>
              <p:cNvSpPr/>
              <p:nvPr/>
            </p:nvSpPr>
            <p:spPr bwMode="auto">
              <a:xfrm>
                <a:off x="3995" y="2385"/>
                <a:ext cx="690" cy="164"/>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7" name="ïŝľiḋê"/>
              <p:cNvSpPr/>
              <p:nvPr/>
            </p:nvSpPr>
            <p:spPr bwMode="auto">
              <a:xfrm>
                <a:off x="4033" y="2238"/>
                <a:ext cx="617" cy="315"/>
              </a:xfrm>
              <a:custGeom>
                <a:avLst/>
                <a:gdLst>
                  <a:gd name="T0" fmla="*/ 54 w 261"/>
                  <a:gd name="T1" fmla="*/ 123 h 133"/>
                  <a:gd name="T2" fmla="*/ 34 w 261"/>
                  <a:gd name="T3" fmla="*/ 106 h 133"/>
                  <a:gd name="T4" fmla="*/ 13 w 261"/>
                  <a:gd name="T5" fmla="*/ 67 h 133"/>
                  <a:gd name="T6" fmla="*/ 115 w 261"/>
                  <a:gd name="T7" fmla="*/ 17 h 133"/>
                  <a:gd name="T8" fmla="*/ 136 w 261"/>
                  <a:gd name="T9" fmla="*/ 31 h 133"/>
                  <a:gd name="T10" fmla="*/ 207 w 261"/>
                  <a:gd name="T11" fmla="*/ 16 h 133"/>
                  <a:gd name="T12" fmla="*/ 261 w 261"/>
                  <a:gd name="T13" fmla="*/ 76 h 133"/>
                  <a:gd name="T14" fmla="*/ 255 w 261"/>
                  <a:gd name="T15" fmla="*/ 99 h 133"/>
                  <a:gd name="T16" fmla="*/ 244 w 261"/>
                  <a:gd name="T17" fmla="*/ 111 h 133"/>
                  <a:gd name="T18" fmla="*/ 225 w 261"/>
                  <a:gd name="T19" fmla="*/ 113 h 133"/>
                  <a:gd name="T20" fmla="*/ 209 w 261"/>
                  <a:gd name="T21" fmla="*/ 121 h 133"/>
                  <a:gd name="T22" fmla="*/ 163 w 261"/>
                  <a:gd name="T23" fmla="*/ 131 h 133"/>
                  <a:gd name="T24" fmla="*/ 102 w 261"/>
                  <a:gd name="T25" fmla="*/ 129 h 133"/>
                  <a:gd name="T26" fmla="*/ 79 w 261"/>
                  <a:gd name="T27" fmla="*/ 127 h 133"/>
                  <a:gd name="T28" fmla="*/ 67 w 261"/>
                  <a:gd name="T29" fmla="*/ 125 h 133"/>
                  <a:gd name="T30" fmla="*/ 54 w 261"/>
                  <a:gd name="T31"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33">
                    <a:moveTo>
                      <a:pt x="54" y="123"/>
                    </a:moveTo>
                    <a:cubicBezTo>
                      <a:pt x="54" y="123"/>
                      <a:pt x="48" y="109"/>
                      <a:pt x="34" y="106"/>
                    </a:cubicBezTo>
                    <a:cubicBezTo>
                      <a:pt x="34" y="106"/>
                      <a:pt x="0" y="92"/>
                      <a:pt x="13" y="67"/>
                    </a:cubicBezTo>
                    <a:cubicBezTo>
                      <a:pt x="13" y="67"/>
                      <a:pt x="40" y="1"/>
                      <a:pt x="115" y="17"/>
                    </a:cubicBezTo>
                    <a:cubicBezTo>
                      <a:pt x="136" y="31"/>
                      <a:pt x="136" y="31"/>
                      <a:pt x="136" y="31"/>
                    </a:cubicBezTo>
                    <a:cubicBezTo>
                      <a:pt x="136" y="31"/>
                      <a:pt x="157" y="0"/>
                      <a:pt x="207" y="16"/>
                    </a:cubicBezTo>
                    <a:cubicBezTo>
                      <a:pt x="207" y="16"/>
                      <a:pt x="259" y="39"/>
                      <a:pt x="261" y="76"/>
                    </a:cubicBezTo>
                    <a:cubicBezTo>
                      <a:pt x="260" y="84"/>
                      <a:pt x="258" y="91"/>
                      <a:pt x="255" y="99"/>
                    </a:cubicBezTo>
                    <a:cubicBezTo>
                      <a:pt x="253" y="104"/>
                      <a:pt x="250" y="109"/>
                      <a:pt x="244" y="111"/>
                    </a:cubicBezTo>
                    <a:cubicBezTo>
                      <a:pt x="238" y="113"/>
                      <a:pt x="232" y="112"/>
                      <a:pt x="225" y="113"/>
                    </a:cubicBezTo>
                    <a:cubicBezTo>
                      <a:pt x="219" y="114"/>
                      <a:pt x="214" y="118"/>
                      <a:pt x="209" y="121"/>
                    </a:cubicBezTo>
                    <a:cubicBezTo>
                      <a:pt x="196" y="129"/>
                      <a:pt x="178" y="130"/>
                      <a:pt x="163" y="131"/>
                    </a:cubicBezTo>
                    <a:cubicBezTo>
                      <a:pt x="143" y="133"/>
                      <a:pt x="122" y="131"/>
                      <a:pt x="102" y="129"/>
                    </a:cubicBezTo>
                    <a:cubicBezTo>
                      <a:pt x="95" y="128"/>
                      <a:pt x="87" y="128"/>
                      <a:pt x="79" y="127"/>
                    </a:cubicBezTo>
                    <a:cubicBezTo>
                      <a:pt x="75" y="126"/>
                      <a:pt x="71" y="126"/>
                      <a:pt x="67" y="125"/>
                    </a:cubicBezTo>
                    <a:cubicBezTo>
                      <a:pt x="65" y="125"/>
                      <a:pt x="54" y="124"/>
                      <a:pt x="54" y="123"/>
                    </a:cubicBezTo>
                    <a:close/>
                  </a:path>
                </a:pathLst>
              </a:custGeom>
              <a:solidFill>
                <a:srgbClr val="C6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8" name="íṥḷiḋè"/>
              <p:cNvSpPr/>
              <p:nvPr/>
            </p:nvSpPr>
            <p:spPr bwMode="auto">
              <a:xfrm>
                <a:off x="4529" y="1727"/>
                <a:ext cx="310" cy="445"/>
              </a:xfrm>
              <a:custGeom>
                <a:avLst/>
                <a:gdLst>
                  <a:gd name="T0" fmla="*/ 81 w 131"/>
                  <a:gd name="T1" fmla="*/ 139 h 188"/>
                  <a:gd name="T2" fmla="*/ 0 w 131"/>
                  <a:gd name="T3" fmla="*/ 28 h 188"/>
                  <a:gd name="T4" fmla="*/ 44 w 131"/>
                  <a:gd name="T5" fmla="*/ 0 h 188"/>
                  <a:gd name="T6" fmla="*/ 131 w 131"/>
                  <a:gd name="T7" fmla="*/ 137 h 188"/>
                  <a:gd name="T8" fmla="*/ 81 w 131"/>
                  <a:gd name="T9" fmla="*/ 139 h 188"/>
                </a:gdLst>
                <a:ahLst/>
                <a:cxnLst>
                  <a:cxn ang="0">
                    <a:pos x="T0" y="T1"/>
                  </a:cxn>
                  <a:cxn ang="0">
                    <a:pos x="T2" y="T3"/>
                  </a:cxn>
                  <a:cxn ang="0">
                    <a:pos x="T4" y="T5"/>
                  </a:cxn>
                  <a:cxn ang="0">
                    <a:pos x="T6" y="T7"/>
                  </a:cxn>
                  <a:cxn ang="0">
                    <a:pos x="T8" y="T9"/>
                  </a:cxn>
                </a:cxnLst>
                <a:rect l="0" t="0" r="r" b="b"/>
                <a:pathLst>
                  <a:path w="131" h="188">
                    <a:moveTo>
                      <a:pt x="81" y="139"/>
                    </a:moveTo>
                    <a:cubicBezTo>
                      <a:pt x="0" y="28"/>
                      <a:pt x="0" y="28"/>
                      <a:pt x="0" y="28"/>
                    </a:cubicBezTo>
                    <a:cubicBezTo>
                      <a:pt x="44" y="0"/>
                      <a:pt x="44" y="0"/>
                      <a:pt x="44" y="0"/>
                    </a:cubicBezTo>
                    <a:cubicBezTo>
                      <a:pt x="131" y="137"/>
                      <a:pt x="131" y="137"/>
                      <a:pt x="131" y="137"/>
                    </a:cubicBezTo>
                    <a:cubicBezTo>
                      <a:pt x="131" y="137"/>
                      <a:pt x="125" y="188"/>
                      <a:pt x="81" y="139"/>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9" name="iṧ1ïḋè"/>
              <p:cNvSpPr/>
              <p:nvPr/>
            </p:nvSpPr>
            <p:spPr bwMode="auto">
              <a:xfrm>
                <a:off x="4146" y="1134"/>
                <a:ext cx="400" cy="548"/>
              </a:xfrm>
              <a:custGeom>
                <a:avLst/>
                <a:gdLst>
                  <a:gd name="T0" fmla="*/ 16 w 169"/>
                  <a:gd name="T1" fmla="*/ 231 h 231"/>
                  <a:gd name="T2" fmla="*/ 151 w 169"/>
                  <a:gd name="T3" fmla="*/ 229 h 231"/>
                  <a:gd name="T4" fmla="*/ 169 w 169"/>
                  <a:gd name="T5" fmla="*/ 31 h 231"/>
                  <a:gd name="T6" fmla="*/ 4 w 169"/>
                  <a:gd name="T7" fmla="*/ 40 h 231"/>
                  <a:gd name="T8" fmla="*/ 16 w 169"/>
                  <a:gd name="T9" fmla="*/ 231 h 231"/>
                </a:gdLst>
                <a:ahLst/>
                <a:cxnLst>
                  <a:cxn ang="0">
                    <a:pos x="T0" y="T1"/>
                  </a:cxn>
                  <a:cxn ang="0">
                    <a:pos x="T2" y="T3"/>
                  </a:cxn>
                  <a:cxn ang="0">
                    <a:pos x="T4" y="T5"/>
                  </a:cxn>
                  <a:cxn ang="0">
                    <a:pos x="T6" y="T7"/>
                  </a:cxn>
                  <a:cxn ang="0">
                    <a:pos x="T8" y="T9"/>
                  </a:cxn>
                </a:cxnLst>
                <a:rect l="0" t="0" r="r" b="b"/>
                <a:pathLst>
                  <a:path w="169" h="231">
                    <a:moveTo>
                      <a:pt x="16" y="231"/>
                    </a:moveTo>
                    <a:cubicBezTo>
                      <a:pt x="16" y="231"/>
                      <a:pt x="88" y="220"/>
                      <a:pt x="151" y="229"/>
                    </a:cubicBezTo>
                    <a:cubicBezTo>
                      <a:pt x="151" y="229"/>
                      <a:pt x="161" y="149"/>
                      <a:pt x="169" y="31"/>
                    </a:cubicBezTo>
                    <a:cubicBezTo>
                      <a:pt x="169" y="31"/>
                      <a:pt x="69" y="0"/>
                      <a:pt x="4" y="40"/>
                    </a:cubicBezTo>
                    <a:cubicBezTo>
                      <a:pt x="4" y="40"/>
                      <a:pt x="0" y="156"/>
                      <a:pt x="16" y="231"/>
                    </a:cubicBezTo>
                    <a:close/>
                  </a:path>
                </a:pathLst>
              </a:custGeom>
              <a:solidFill>
                <a:srgbClr val="520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0" name="íṣlîḑé"/>
              <p:cNvSpPr/>
              <p:nvPr/>
            </p:nvSpPr>
            <p:spPr bwMode="auto">
              <a:xfrm>
                <a:off x="4283" y="1520"/>
                <a:ext cx="140" cy="116"/>
              </a:xfrm>
              <a:custGeom>
                <a:avLst/>
                <a:gdLst>
                  <a:gd name="T0" fmla="*/ 4 w 59"/>
                  <a:gd name="T1" fmla="*/ 0 h 49"/>
                  <a:gd name="T2" fmla="*/ 55 w 59"/>
                  <a:gd name="T3" fmla="*/ 0 h 49"/>
                  <a:gd name="T4" fmla="*/ 59 w 59"/>
                  <a:gd name="T5" fmla="*/ 49 h 49"/>
                  <a:gd name="T6" fmla="*/ 0 w 59"/>
                  <a:gd name="T7" fmla="*/ 49 h 49"/>
                  <a:gd name="T8" fmla="*/ 4 w 59"/>
                  <a:gd name="T9" fmla="*/ 0 h 49"/>
                </a:gdLst>
                <a:ahLst/>
                <a:cxnLst>
                  <a:cxn ang="0">
                    <a:pos x="T0" y="T1"/>
                  </a:cxn>
                  <a:cxn ang="0">
                    <a:pos x="T2" y="T3"/>
                  </a:cxn>
                  <a:cxn ang="0">
                    <a:pos x="T4" y="T5"/>
                  </a:cxn>
                  <a:cxn ang="0">
                    <a:pos x="T6" y="T7"/>
                  </a:cxn>
                  <a:cxn ang="0">
                    <a:pos x="T8" y="T9"/>
                  </a:cxn>
                </a:cxnLst>
                <a:rect l="0" t="0" r="r" b="b"/>
                <a:pathLst>
                  <a:path w="59" h="49">
                    <a:moveTo>
                      <a:pt x="4" y="0"/>
                    </a:moveTo>
                    <a:cubicBezTo>
                      <a:pt x="55" y="0"/>
                      <a:pt x="55" y="0"/>
                      <a:pt x="55" y="0"/>
                    </a:cubicBezTo>
                    <a:cubicBezTo>
                      <a:pt x="55" y="0"/>
                      <a:pt x="45" y="26"/>
                      <a:pt x="59" y="49"/>
                    </a:cubicBezTo>
                    <a:cubicBezTo>
                      <a:pt x="0" y="49"/>
                      <a:pt x="0" y="49"/>
                      <a:pt x="0" y="49"/>
                    </a:cubicBezTo>
                    <a:cubicBezTo>
                      <a:pt x="0" y="49"/>
                      <a:pt x="17" y="35"/>
                      <a:pt x="4"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1" name="ïslïḑê"/>
              <p:cNvSpPr/>
              <p:nvPr/>
            </p:nvSpPr>
            <p:spPr bwMode="auto">
              <a:xfrm>
                <a:off x="4293" y="1520"/>
                <a:ext cx="120" cy="74"/>
              </a:xfrm>
              <a:custGeom>
                <a:avLst/>
                <a:gdLst>
                  <a:gd name="T0" fmla="*/ 0 w 51"/>
                  <a:gd name="T1" fmla="*/ 0 h 31"/>
                  <a:gd name="T2" fmla="*/ 51 w 51"/>
                  <a:gd name="T3" fmla="*/ 0 h 31"/>
                  <a:gd name="T4" fmla="*/ 49 w 51"/>
                  <a:gd name="T5" fmla="*/ 31 h 31"/>
                  <a:gd name="T6" fmla="*/ 4 w 51"/>
                  <a:gd name="T7" fmla="*/ 15 h 31"/>
                  <a:gd name="T8" fmla="*/ 0 w 51"/>
                  <a:gd name="T9" fmla="*/ 0 h 31"/>
                </a:gdLst>
                <a:ahLst/>
                <a:cxnLst>
                  <a:cxn ang="0">
                    <a:pos x="T0" y="T1"/>
                  </a:cxn>
                  <a:cxn ang="0">
                    <a:pos x="T2" y="T3"/>
                  </a:cxn>
                  <a:cxn ang="0">
                    <a:pos x="T4" y="T5"/>
                  </a:cxn>
                  <a:cxn ang="0">
                    <a:pos x="T6" y="T7"/>
                  </a:cxn>
                  <a:cxn ang="0">
                    <a:pos x="T8" y="T9"/>
                  </a:cxn>
                </a:cxnLst>
                <a:rect l="0" t="0" r="r" b="b"/>
                <a:pathLst>
                  <a:path w="51" h="31">
                    <a:moveTo>
                      <a:pt x="0" y="0"/>
                    </a:moveTo>
                    <a:cubicBezTo>
                      <a:pt x="51" y="0"/>
                      <a:pt x="51" y="0"/>
                      <a:pt x="51" y="0"/>
                    </a:cubicBezTo>
                    <a:cubicBezTo>
                      <a:pt x="51" y="0"/>
                      <a:pt x="45" y="15"/>
                      <a:pt x="49" y="31"/>
                    </a:cubicBezTo>
                    <a:cubicBezTo>
                      <a:pt x="49" y="31"/>
                      <a:pt x="19" y="28"/>
                      <a:pt x="4" y="15"/>
                    </a:cubicBezTo>
                    <a:cubicBezTo>
                      <a:pt x="4" y="15"/>
                      <a:pt x="4"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2" name="í$lïḍé"/>
              <p:cNvSpPr/>
              <p:nvPr/>
            </p:nvSpPr>
            <p:spPr bwMode="auto">
              <a:xfrm>
                <a:off x="4534" y="1253"/>
                <a:ext cx="50" cy="87"/>
              </a:xfrm>
              <a:custGeom>
                <a:avLst/>
                <a:gdLst>
                  <a:gd name="T0" fmla="*/ 19 w 21"/>
                  <a:gd name="T1" fmla="*/ 21 h 37"/>
                  <a:gd name="T2" fmla="*/ 7 w 21"/>
                  <a:gd name="T3" fmla="*/ 36 h 37"/>
                  <a:gd name="T4" fmla="*/ 2 w 21"/>
                  <a:gd name="T5" fmla="*/ 17 h 37"/>
                  <a:gd name="T6" fmla="*/ 15 w 21"/>
                  <a:gd name="T7" fmla="*/ 1 h 37"/>
                  <a:gd name="T8" fmla="*/ 19 w 21"/>
                  <a:gd name="T9" fmla="*/ 21 h 37"/>
                </a:gdLst>
                <a:ahLst/>
                <a:cxnLst>
                  <a:cxn ang="0">
                    <a:pos x="T0" y="T1"/>
                  </a:cxn>
                  <a:cxn ang="0">
                    <a:pos x="T2" y="T3"/>
                  </a:cxn>
                  <a:cxn ang="0">
                    <a:pos x="T4" y="T5"/>
                  </a:cxn>
                  <a:cxn ang="0">
                    <a:pos x="T6" y="T7"/>
                  </a:cxn>
                  <a:cxn ang="0">
                    <a:pos x="T8" y="T9"/>
                  </a:cxn>
                </a:cxnLst>
                <a:rect l="0" t="0" r="r" b="b"/>
                <a:pathLst>
                  <a:path w="21" h="37">
                    <a:moveTo>
                      <a:pt x="19" y="21"/>
                    </a:moveTo>
                    <a:cubicBezTo>
                      <a:pt x="17" y="30"/>
                      <a:pt x="12" y="37"/>
                      <a:pt x="7" y="36"/>
                    </a:cubicBezTo>
                    <a:cubicBezTo>
                      <a:pt x="3" y="35"/>
                      <a:pt x="0" y="27"/>
                      <a:pt x="2" y="17"/>
                    </a:cubicBezTo>
                    <a:cubicBezTo>
                      <a:pt x="4" y="7"/>
                      <a:pt x="10" y="0"/>
                      <a:pt x="15" y="1"/>
                    </a:cubicBezTo>
                    <a:cubicBezTo>
                      <a:pt x="19" y="2"/>
                      <a:pt x="21" y="11"/>
                      <a:pt x="19" y="21"/>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3" name="ïṥḷidê"/>
              <p:cNvSpPr/>
              <p:nvPr/>
            </p:nvSpPr>
            <p:spPr bwMode="auto">
              <a:xfrm>
                <a:off x="4525" y="1260"/>
                <a:ext cx="47" cy="73"/>
              </a:xfrm>
              <a:custGeom>
                <a:avLst/>
                <a:gdLst>
                  <a:gd name="T0" fmla="*/ 19 w 20"/>
                  <a:gd name="T1" fmla="*/ 18 h 31"/>
                  <a:gd name="T2" fmla="*/ 7 w 20"/>
                  <a:gd name="T3" fmla="*/ 30 h 31"/>
                  <a:gd name="T4" fmla="*/ 2 w 20"/>
                  <a:gd name="T5" fmla="*/ 14 h 31"/>
                  <a:gd name="T6" fmla="*/ 13 w 20"/>
                  <a:gd name="T7" fmla="*/ 1 h 31"/>
                  <a:gd name="T8" fmla="*/ 19 w 20"/>
                  <a:gd name="T9" fmla="*/ 18 h 31"/>
                </a:gdLst>
                <a:ahLst/>
                <a:cxnLst>
                  <a:cxn ang="0">
                    <a:pos x="T0" y="T1"/>
                  </a:cxn>
                  <a:cxn ang="0">
                    <a:pos x="T2" y="T3"/>
                  </a:cxn>
                  <a:cxn ang="0">
                    <a:pos x="T4" y="T5"/>
                  </a:cxn>
                  <a:cxn ang="0">
                    <a:pos x="T6" y="T7"/>
                  </a:cxn>
                  <a:cxn ang="0">
                    <a:pos x="T8" y="T9"/>
                  </a:cxn>
                </a:cxnLst>
                <a:rect l="0" t="0" r="r" b="b"/>
                <a:pathLst>
                  <a:path w="20" h="31">
                    <a:moveTo>
                      <a:pt x="19" y="18"/>
                    </a:moveTo>
                    <a:cubicBezTo>
                      <a:pt x="17" y="26"/>
                      <a:pt x="12" y="31"/>
                      <a:pt x="7" y="30"/>
                    </a:cubicBezTo>
                    <a:cubicBezTo>
                      <a:pt x="3" y="29"/>
                      <a:pt x="0" y="22"/>
                      <a:pt x="2" y="14"/>
                    </a:cubicBezTo>
                    <a:cubicBezTo>
                      <a:pt x="4" y="6"/>
                      <a:pt x="9" y="0"/>
                      <a:pt x="13" y="1"/>
                    </a:cubicBezTo>
                    <a:cubicBezTo>
                      <a:pt x="18" y="2"/>
                      <a:pt x="20" y="10"/>
                      <a:pt x="19" y="18"/>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4" name="íṩḷíḍé"/>
              <p:cNvSpPr/>
              <p:nvPr/>
            </p:nvSpPr>
            <p:spPr bwMode="auto">
              <a:xfrm>
                <a:off x="4132" y="1260"/>
                <a:ext cx="50" cy="87"/>
              </a:xfrm>
              <a:custGeom>
                <a:avLst/>
                <a:gdLst>
                  <a:gd name="T0" fmla="*/ 2 w 21"/>
                  <a:gd name="T1" fmla="*/ 21 h 37"/>
                  <a:gd name="T2" fmla="*/ 14 w 21"/>
                  <a:gd name="T3" fmla="*/ 36 h 37"/>
                  <a:gd name="T4" fmla="*/ 19 w 21"/>
                  <a:gd name="T5" fmla="*/ 17 h 37"/>
                  <a:gd name="T6" fmla="*/ 7 w 21"/>
                  <a:gd name="T7" fmla="*/ 1 h 37"/>
                  <a:gd name="T8" fmla="*/ 2 w 21"/>
                  <a:gd name="T9" fmla="*/ 21 h 37"/>
                </a:gdLst>
                <a:ahLst/>
                <a:cxnLst>
                  <a:cxn ang="0">
                    <a:pos x="T0" y="T1"/>
                  </a:cxn>
                  <a:cxn ang="0">
                    <a:pos x="T2" y="T3"/>
                  </a:cxn>
                  <a:cxn ang="0">
                    <a:pos x="T4" y="T5"/>
                  </a:cxn>
                  <a:cxn ang="0">
                    <a:pos x="T6" y="T7"/>
                  </a:cxn>
                  <a:cxn ang="0">
                    <a:pos x="T8" y="T9"/>
                  </a:cxn>
                </a:cxnLst>
                <a:rect l="0" t="0" r="r" b="b"/>
                <a:pathLst>
                  <a:path w="21" h="37">
                    <a:moveTo>
                      <a:pt x="2" y="21"/>
                    </a:moveTo>
                    <a:cubicBezTo>
                      <a:pt x="4" y="30"/>
                      <a:pt x="10" y="37"/>
                      <a:pt x="14" y="36"/>
                    </a:cubicBezTo>
                    <a:cubicBezTo>
                      <a:pt x="19" y="35"/>
                      <a:pt x="21" y="27"/>
                      <a:pt x="19" y="17"/>
                    </a:cubicBezTo>
                    <a:cubicBezTo>
                      <a:pt x="17" y="7"/>
                      <a:pt x="12" y="0"/>
                      <a:pt x="7" y="1"/>
                    </a:cubicBezTo>
                    <a:cubicBezTo>
                      <a:pt x="2" y="2"/>
                      <a:pt x="0" y="11"/>
                      <a:pt x="2" y="21"/>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5" name="ïś1ïďè"/>
              <p:cNvSpPr/>
              <p:nvPr/>
            </p:nvSpPr>
            <p:spPr bwMode="auto">
              <a:xfrm>
                <a:off x="4144" y="1267"/>
                <a:ext cx="47" cy="73"/>
              </a:xfrm>
              <a:custGeom>
                <a:avLst/>
                <a:gdLst>
                  <a:gd name="T0" fmla="*/ 2 w 20"/>
                  <a:gd name="T1" fmla="*/ 18 h 31"/>
                  <a:gd name="T2" fmla="*/ 13 w 20"/>
                  <a:gd name="T3" fmla="*/ 30 h 31"/>
                  <a:gd name="T4" fmla="*/ 19 w 20"/>
                  <a:gd name="T5" fmla="*/ 14 h 31"/>
                  <a:gd name="T6" fmla="*/ 7 w 20"/>
                  <a:gd name="T7" fmla="*/ 1 h 31"/>
                  <a:gd name="T8" fmla="*/ 2 w 20"/>
                  <a:gd name="T9" fmla="*/ 18 h 31"/>
                </a:gdLst>
                <a:ahLst/>
                <a:cxnLst>
                  <a:cxn ang="0">
                    <a:pos x="T0" y="T1"/>
                  </a:cxn>
                  <a:cxn ang="0">
                    <a:pos x="T2" y="T3"/>
                  </a:cxn>
                  <a:cxn ang="0">
                    <a:pos x="T4" y="T5"/>
                  </a:cxn>
                  <a:cxn ang="0">
                    <a:pos x="T6" y="T7"/>
                  </a:cxn>
                  <a:cxn ang="0">
                    <a:pos x="T8" y="T9"/>
                  </a:cxn>
                </a:cxnLst>
                <a:rect l="0" t="0" r="r" b="b"/>
                <a:pathLst>
                  <a:path w="20" h="31">
                    <a:moveTo>
                      <a:pt x="2" y="18"/>
                    </a:moveTo>
                    <a:cubicBezTo>
                      <a:pt x="3" y="26"/>
                      <a:pt x="9" y="31"/>
                      <a:pt x="13" y="30"/>
                    </a:cubicBezTo>
                    <a:cubicBezTo>
                      <a:pt x="18" y="29"/>
                      <a:pt x="20" y="22"/>
                      <a:pt x="19" y="14"/>
                    </a:cubicBezTo>
                    <a:cubicBezTo>
                      <a:pt x="17" y="6"/>
                      <a:pt x="12" y="0"/>
                      <a:pt x="7" y="1"/>
                    </a:cubicBezTo>
                    <a:cubicBezTo>
                      <a:pt x="3" y="2"/>
                      <a:pt x="0" y="10"/>
                      <a:pt x="2" y="18"/>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6" name="íś1ïde"/>
              <p:cNvSpPr/>
              <p:nvPr/>
            </p:nvSpPr>
            <p:spPr bwMode="auto">
              <a:xfrm>
                <a:off x="4101" y="983"/>
                <a:ext cx="487" cy="568"/>
              </a:xfrm>
              <a:custGeom>
                <a:avLst/>
                <a:gdLst>
                  <a:gd name="T0" fmla="*/ 192 w 206"/>
                  <a:gd name="T1" fmla="*/ 127 h 240"/>
                  <a:gd name="T2" fmla="*/ 176 w 206"/>
                  <a:gd name="T3" fmla="*/ 187 h 240"/>
                  <a:gd name="T4" fmla="*/ 119 w 206"/>
                  <a:gd name="T5" fmla="*/ 238 h 240"/>
                  <a:gd name="T6" fmla="*/ 109 w 206"/>
                  <a:gd name="T7" fmla="*/ 240 h 240"/>
                  <a:gd name="T8" fmla="*/ 109 w 206"/>
                  <a:gd name="T9" fmla="*/ 240 h 240"/>
                  <a:gd name="T10" fmla="*/ 109 w 206"/>
                  <a:gd name="T11" fmla="*/ 240 h 240"/>
                  <a:gd name="T12" fmla="*/ 99 w 206"/>
                  <a:gd name="T13" fmla="*/ 238 h 240"/>
                  <a:gd name="T14" fmla="*/ 42 w 206"/>
                  <a:gd name="T15" fmla="*/ 187 h 240"/>
                  <a:gd name="T16" fmla="*/ 26 w 206"/>
                  <a:gd name="T17" fmla="*/ 127 h 240"/>
                  <a:gd name="T18" fmla="*/ 112 w 206"/>
                  <a:gd name="T19" fmla="*/ 5 h 240"/>
                  <a:gd name="T20" fmla="*/ 192 w 206"/>
                  <a:gd name="T21" fmla="*/ 1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40">
                    <a:moveTo>
                      <a:pt x="192" y="127"/>
                    </a:moveTo>
                    <a:cubicBezTo>
                      <a:pt x="190" y="148"/>
                      <a:pt x="186" y="169"/>
                      <a:pt x="176" y="187"/>
                    </a:cubicBezTo>
                    <a:cubicBezTo>
                      <a:pt x="166" y="207"/>
                      <a:pt x="139" y="230"/>
                      <a:pt x="119" y="238"/>
                    </a:cubicBezTo>
                    <a:cubicBezTo>
                      <a:pt x="115" y="239"/>
                      <a:pt x="112" y="240"/>
                      <a:pt x="109" y="240"/>
                    </a:cubicBezTo>
                    <a:cubicBezTo>
                      <a:pt x="109" y="240"/>
                      <a:pt x="109" y="240"/>
                      <a:pt x="109" y="240"/>
                    </a:cubicBezTo>
                    <a:cubicBezTo>
                      <a:pt x="109" y="240"/>
                      <a:pt x="109" y="240"/>
                      <a:pt x="109" y="240"/>
                    </a:cubicBezTo>
                    <a:cubicBezTo>
                      <a:pt x="106" y="240"/>
                      <a:pt x="103" y="239"/>
                      <a:pt x="99" y="238"/>
                    </a:cubicBezTo>
                    <a:cubicBezTo>
                      <a:pt x="79" y="230"/>
                      <a:pt x="52" y="207"/>
                      <a:pt x="42" y="187"/>
                    </a:cubicBezTo>
                    <a:cubicBezTo>
                      <a:pt x="32" y="169"/>
                      <a:pt x="29" y="148"/>
                      <a:pt x="26" y="127"/>
                    </a:cubicBezTo>
                    <a:cubicBezTo>
                      <a:pt x="26" y="127"/>
                      <a:pt x="0" y="0"/>
                      <a:pt x="112" y="5"/>
                    </a:cubicBezTo>
                    <a:cubicBezTo>
                      <a:pt x="112" y="5"/>
                      <a:pt x="206" y="0"/>
                      <a:pt x="192" y="127"/>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7" name="îṥḻïḓe"/>
              <p:cNvSpPr/>
              <p:nvPr/>
            </p:nvSpPr>
            <p:spPr bwMode="auto">
              <a:xfrm>
                <a:off x="4068" y="1622"/>
                <a:ext cx="577" cy="171"/>
              </a:xfrm>
              <a:custGeom>
                <a:avLst/>
                <a:gdLst>
                  <a:gd name="T0" fmla="*/ 241 w 244"/>
                  <a:gd name="T1" fmla="*/ 50 h 72"/>
                  <a:gd name="T2" fmla="*/ 194 w 244"/>
                  <a:gd name="T3" fmla="*/ 10 h 72"/>
                  <a:gd name="T4" fmla="*/ 122 w 244"/>
                  <a:gd name="T5" fmla="*/ 0 h 72"/>
                  <a:gd name="T6" fmla="*/ 50 w 244"/>
                  <a:gd name="T7" fmla="*/ 10 h 72"/>
                  <a:gd name="T8" fmla="*/ 4 w 244"/>
                  <a:gd name="T9" fmla="*/ 50 h 72"/>
                  <a:gd name="T10" fmla="*/ 0 w 244"/>
                  <a:gd name="T11" fmla="*/ 72 h 72"/>
                  <a:gd name="T12" fmla="*/ 122 w 244"/>
                  <a:gd name="T13" fmla="*/ 72 h 72"/>
                  <a:gd name="T14" fmla="*/ 244 w 244"/>
                  <a:gd name="T15" fmla="*/ 72 h 72"/>
                  <a:gd name="T16" fmla="*/ 241 w 244"/>
                  <a:gd name="T17"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72">
                    <a:moveTo>
                      <a:pt x="241" y="50"/>
                    </a:moveTo>
                    <a:cubicBezTo>
                      <a:pt x="234" y="29"/>
                      <a:pt x="216" y="12"/>
                      <a:pt x="194" y="10"/>
                    </a:cubicBezTo>
                    <a:cubicBezTo>
                      <a:pt x="170" y="8"/>
                      <a:pt x="146" y="3"/>
                      <a:pt x="122" y="0"/>
                    </a:cubicBezTo>
                    <a:cubicBezTo>
                      <a:pt x="98" y="3"/>
                      <a:pt x="74" y="8"/>
                      <a:pt x="50" y="10"/>
                    </a:cubicBezTo>
                    <a:cubicBezTo>
                      <a:pt x="28" y="12"/>
                      <a:pt x="10" y="29"/>
                      <a:pt x="4" y="50"/>
                    </a:cubicBezTo>
                    <a:cubicBezTo>
                      <a:pt x="1" y="57"/>
                      <a:pt x="0" y="65"/>
                      <a:pt x="0" y="72"/>
                    </a:cubicBezTo>
                    <a:cubicBezTo>
                      <a:pt x="122" y="72"/>
                      <a:pt x="122" y="72"/>
                      <a:pt x="122" y="72"/>
                    </a:cubicBezTo>
                    <a:cubicBezTo>
                      <a:pt x="244" y="72"/>
                      <a:pt x="244" y="72"/>
                      <a:pt x="244" y="72"/>
                    </a:cubicBezTo>
                    <a:cubicBezTo>
                      <a:pt x="244" y="65"/>
                      <a:pt x="243" y="57"/>
                      <a:pt x="241" y="5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8" name="iśľídê"/>
              <p:cNvSpPr/>
              <p:nvPr/>
            </p:nvSpPr>
            <p:spPr bwMode="auto">
              <a:xfrm>
                <a:off x="3900" y="1719"/>
                <a:ext cx="289" cy="432"/>
              </a:xfrm>
              <a:custGeom>
                <a:avLst/>
                <a:gdLst>
                  <a:gd name="T0" fmla="*/ 50 w 122"/>
                  <a:gd name="T1" fmla="*/ 130 h 182"/>
                  <a:gd name="T2" fmla="*/ 122 w 122"/>
                  <a:gd name="T3" fmla="*/ 31 h 182"/>
                  <a:gd name="T4" fmla="*/ 78 w 122"/>
                  <a:gd name="T5" fmla="*/ 0 h 182"/>
                  <a:gd name="T6" fmla="*/ 0 w 122"/>
                  <a:gd name="T7" fmla="*/ 130 h 182"/>
                  <a:gd name="T8" fmla="*/ 50 w 122"/>
                  <a:gd name="T9" fmla="*/ 130 h 182"/>
                </a:gdLst>
                <a:ahLst/>
                <a:cxnLst>
                  <a:cxn ang="0">
                    <a:pos x="T0" y="T1"/>
                  </a:cxn>
                  <a:cxn ang="0">
                    <a:pos x="T2" y="T3"/>
                  </a:cxn>
                  <a:cxn ang="0">
                    <a:pos x="T4" y="T5"/>
                  </a:cxn>
                  <a:cxn ang="0">
                    <a:pos x="T6" y="T7"/>
                  </a:cxn>
                  <a:cxn ang="0">
                    <a:pos x="T8" y="T9"/>
                  </a:cxn>
                </a:cxnLst>
                <a:rect l="0" t="0" r="r" b="b"/>
                <a:pathLst>
                  <a:path w="122" h="182">
                    <a:moveTo>
                      <a:pt x="50" y="130"/>
                    </a:moveTo>
                    <a:cubicBezTo>
                      <a:pt x="122" y="31"/>
                      <a:pt x="122" y="31"/>
                      <a:pt x="122" y="31"/>
                    </a:cubicBezTo>
                    <a:cubicBezTo>
                      <a:pt x="78" y="0"/>
                      <a:pt x="78" y="0"/>
                      <a:pt x="78" y="0"/>
                    </a:cubicBezTo>
                    <a:cubicBezTo>
                      <a:pt x="0" y="130"/>
                      <a:pt x="0" y="130"/>
                      <a:pt x="0" y="130"/>
                    </a:cubicBezTo>
                    <a:cubicBezTo>
                      <a:pt x="0" y="130"/>
                      <a:pt x="9" y="182"/>
                      <a:pt x="50" y="13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9" name="îsļîḋe"/>
              <p:cNvSpPr/>
              <p:nvPr/>
            </p:nvSpPr>
            <p:spPr bwMode="auto">
              <a:xfrm>
                <a:off x="4175" y="1793"/>
                <a:ext cx="364" cy="440"/>
              </a:xfrm>
              <a:custGeom>
                <a:avLst/>
                <a:gdLst>
                  <a:gd name="T0" fmla="*/ 8 w 154"/>
                  <a:gd name="T1" fmla="*/ 0 h 186"/>
                  <a:gd name="T2" fmla="*/ 150 w 154"/>
                  <a:gd name="T3" fmla="*/ 0 h 186"/>
                  <a:gd name="T4" fmla="*/ 154 w 154"/>
                  <a:gd name="T5" fmla="*/ 186 h 186"/>
                  <a:gd name="T6" fmla="*/ 0 w 154"/>
                  <a:gd name="T7" fmla="*/ 186 h 186"/>
                  <a:gd name="T8" fmla="*/ 8 w 154"/>
                  <a:gd name="T9" fmla="*/ 0 h 186"/>
                </a:gdLst>
                <a:ahLst/>
                <a:cxnLst>
                  <a:cxn ang="0">
                    <a:pos x="T0" y="T1"/>
                  </a:cxn>
                  <a:cxn ang="0">
                    <a:pos x="T2" y="T3"/>
                  </a:cxn>
                  <a:cxn ang="0">
                    <a:pos x="T4" y="T5"/>
                  </a:cxn>
                  <a:cxn ang="0">
                    <a:pos x="T6" y="T7"/>
                  </a:cxn>
                  <a:cxn ang="0">
                    <a:pos x="T8" y="T9"/>
                  </a:cxn>
                </a:cxnLst>
                <a:rect l="0" t="0" r="r" b="b"/>
                <a:pathLst>
                  <a:path w="154" h="186">
                    <a:moveTo>
                      <a:pt x="8" y="0"/>
                    </a:moveTo>
                    <a:cubicBezTo>
                      <a:pt x="150" y="0"/>
                      <a:pt x="150" y="0"/>
                      <a:pt x="150" y="0"/>
                    </a:cubicBezTo>
                    <a:cubicBezTo>
                      <a:pt x="150" y="0"/>
                      <a:pt x="113" y="114"/>
                      <a:pt x="154" y="186"/>
                    </a:cubicBezTo>
                    <a:cubicBezTo>
                      <a:pt x="0" y="186"/>
                      <a:pt x="0" y="186"/>
                      <a:pt x="0" y="186"/>
                    </a:cubicBezTo>
                    <a:cubicBezTo>
                      <a:pt x="0" y="186"/>
                      <a:pt x="35" y="132"/>
                      <a:pt x="8"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0" name="ïṣḷîḓè"/>
              <p:cNvSpPr/>
              <p:nvPr/>
            </p:nvSpPr>
            <p:spPr bwMode="auto">
              <a:xfrm>
                <a:off x="4035" y="2233"/>
                <a:ext cx="854" cy="349"/>
              </a:xfrm>
              <a:custGeom>
                <a:avLst/>
                <a:gdLst>
                  <a:gd name="T0" fmla="*/ 134 w 361"/>
                  <a:gd name="T1" fmla="*/ 112 h 147"/>
                  <a:gd name="T2" fmla="*/ 211 w 361"/>
                  <a:gd name="T3" fmla="*/ 0 h 147"/>
                  <a:gd name="T4" fmla="*/ 58 w 361"/>
                  <a:gd name="T5" fmla="*/ 0 h 147"/>
                  <a:gd name="T6" fmla="*/ 3 w 361"/>
                  <a:gd name="T7" fmla="*/ 57 h 147"/>
                  <a:gd name="T8" fmla="*/ 134 w 361"/>
                  <a:gd name="T9" fmla="*/ 112 h 147"/>
                </a:gdLst>
                <a:ahLst/>
                <a:cxnLst>
                  <a:cxn ang="0">
                    <a:pos x="T0" y="T1"/>
                  </a:cxn>
                  <a:cxn ang="0">
                    <a:pos x="T2" y="T3"/>
                  </a:cxn>
                  <a:cxn ang="0">
                    <a:pos x="T4" y="T5"/>
                  </a:cxn>
                  <a:cxn ang="0">
                    <a:pos x="T6" y="T7"/>
                  </a:cxn>
                  <a:cxn ang="0">
                    <a:pos x="T8" y="T9"/>
                  </a:cxn>
                </a:cxnLst>
                <a:rect l="0" t="0" r="r" b="b"/>
                <a:pathLst>
                  <a:path w="361" h="147">
                    <a:moveTo>
                      <a:pt x="134" y="112"/>
                    </a:moveTo>
                    <a:cubicBezTo>
                      <a:pt x="361" y="125"/>
                      <a:pt x="211" y="0"/>
                      <a:pt x="211" y="0"/>
                    </a:cubicBezTo>
                    <a:cubicBezTo>
                      <a:pt x="58" y="0"/>
                      <a:pt x="58" y="0"/>
                      <a:pt x="58" y="0"/>
                    </a:cubicBezTo>
                    <a:cubicBezTo>
                      <a:pt x="58" y="0"/>
                      <a:pt x="1" y="19"/>
                      <a:pt x="3" y="57"/>
                    </a:cubicBezTo>
                    <a:cubicBezTo>
                      <a:pt x="3" y="57"/>
                      <a:pt x="0" y="147"/>
                      <a:pt x="134" y="112"/>
                    </a:cubicBezTo>
                    <a:close/>
                  </a:path>
                </a:pathLst>
              </a:custGeom>
              <a:solidFill>
                <a:srgbClr val="C6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1" name="ïṥliḍe"/>
              <p:cNvSpPr/>
              <p:nvPr/>
            </p:nvSpPr>
            <p:spPr bwMode="auto">
              <a:xfrm>
                <a:off x="4288" y="3186"/>
                <a:ext cx="125" cy="241"/>
              </a:xfrm>
              <a:custGeom>
                <a:avLst/>
                <a:gdLst>
                  <a:gd name="T0" fmla="*/ 12 w 53"/>
                  <a:gd name="T1" fmla="*/ 63 h 102"/>
                  <a:gd name="T2" fmla="*/ 35 w 53"/>
                  <a:gd name="T3" fmla="*/ 100 h 102"/>
                  <a:gd name="T4" fmla="*/ 38 w 53"/>
                  <a:gd name="T5" fmla="*/ 101 h 102"/>
                  <a:gd name="T6" fmla="*/ 52 w 53"/>
                  <a:gd name="T7" fmla="*/ 62 h 102"/>
                  <a:gd name="T8" fmla="*/ 42 w 53"/>
                  <a:gd name="T9" fmla="*/ 32 h 102"/>
                  <a:gd name="T10" fmla="*/ 37 w 53"/>
                  <a:gd name="T11" fmla="*/ 6 h 102"/>
                  <a:gd name="T12" fmla="*/ 37 w 53"/>
                  <a:gd name="T13" fmla="*/ 0 h 102"/>
                  <a:gd name="T14" fmla="*/ 0 w 53"/>
                  <a:gd name="T15" fmla="*/ 8 h 102"/>
                  <a:gd name="T16" fmla="*/ 11 w 53"/>
                  <a:gd name="T17" fmla="*/ 50 h 102"/>
                  <a:gd name="T18" fmla="*/ 12 w 53"/>
                  <a:gd name="T19"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02">
                    <a:moveTo>
                      <a:pt x="12" y="63"/>
                    </a:moveTo>
                    <a:cubicBezTo>
                      <a:pt x="14" y="79"/>
                      <a:pt x="20" y="93"/>
                      <a:pt x="35" y="100"/>
                    </a:cubicBezTo>
                    <a:cubicBezTo>
                      <a:pt x="36" y="101"/>
                      <a:pt x="38" y="102"/>
                      <a:pt x="38" y="101"/>
                    </a:cubicBezTo>
                    <a:cubicBezTo>
                      <a:pt x="53" y="95"/>
                      <a:pt x="53" y="75"/>
                      <a:pt x="52" y="62"/>
                    </a:cubicBezTo>
                    <a:cubicBezTo>
                      <a:pt x="51" y="51"/>
                      <a:pt x="45" y="42"/>
                      <a:pt x="42" y="32"/>
                    </a:cubicBezTo>
                    <a:cubicBezTo>
                      <a:pt x="39" y="23"/>
                      <a:pt x="38" y="14"/>
                      <a:pt x="37" y="6"/>
                    </a:cubicBezTo>
                    <a:cubicBezTo>
                      <a:pt x="37" y="0"/>
                      <a:pt x="37" y="0"/>
                      <a:pt x="37" y="0"/>
                    </a:cubicBezTo>
                    <a:cubicBezTo>
                      <a:pt x="0" y="8"/>
                      <a:pt x="0" y="8"/>
                      <a:pt x="0" y="8"/>
                    </a:cubicBezTo>
                    <a:cubicBezTo>
                      <a:pt x="6" y="21"/>
                      <a:pt x="11" y="36"/>
                      <a:pt x="11" y="50"/>
                    </a:cubicBezTo>
                    <a:cubicBezTo>
                      <a:pt x="12" y="53"/>
                      <a:pt x="11" y="59"/>
                      <a:pt x="12" y="63"/>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2" name="îşľîḓé"/>
              <p:cNvSpPr/>
              <p:nvPr/>
            </p:nvSpPr>
            <p:spPr bwMode="auto">
              <a:xfrm>
                <a:off x="4312" y="3314"/>
                <a:ext cx="128" cy="156"/>
              </a:xfrm>
              <a:custGeom>
                <a:avLst/>
                <a:gdLst>
                  <a:gd name="T0" fmla="*/ 46 w 54"/>
                  <a:gd name="T1" fmla="*/ 15 h 66"/>
                  <a:gd name="T2" fmla="*/ 34 w 54"/>
                  <a:gd name="T3" fmla="*/ 61 h 66"/>
                  <a:gd name="T4" fmla="*/ 2 w 54"/>
                  <a:gd name="T5" fmla="*/ 25 h 66"/>
                  <a:gd name="T6" fmla="*/ 2 w 54"/>
                  <a:gd name="T7" fmla="*/ 9 h 66"/>
                  <a:gd name="T8" fmla="*/ 6 w 54"/>
                  <a:gd name="T9" fmla="*/ 24 h 66"/>
                  <a:gd name="T10" fmla="*/ 28 w 54"/>
                  <a:gd name="T11" fmla="*/ 36 h 66"/>
                  <a:gd name="T12" fmla="*/ 42 w 54"/>
                  <a:gd name="T13" fmla="*/ 16 h 66"/>
                  <a:gd name="T14" fmla="*/ 40 w 54"/>
                  <a:gd name="T15" fmla="*/ 0 h 66"/>
                  <a:gd name="T16" fmla="*/ 46 w 54"/>
                  <a:gd name="T17"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46" y="15"/>
                    </a:moveTo>
                    <a:cubicBezTo>
                      <a:pt x="54" y="57"/>
                      <a:pt x="34" y="61"/>
                      <a:pt x="34" y="61"/>
                    </a:cubicBezTo>
                    <a:cubicBezTo>
                      <a:pt x="12" y="66"/>
                      <a:pt x="2" y="25"/>
                      <a:pt x="2" y="25"/>
                    </a:cubicBezTo>
                    <a:cubicBezTo>
                      <a:pt x="0" y="17"/>
                      <a:pt x="2" y="9"/>
                      <a:pt x="2" y="9"/>
                    </a:cubicBezTo>
                    <a:cubicBezTo>
                      <a:pt x="2" y="15"/>
                      <a:pt x="6" y="24"/>
                      <a:pt x="6" y="24"/>
                    </a:cubicBezTo>
                    <a:cubicBezTo>
                      <a:pt x="11" y="32"/>
                      <a:pt x="19" y="38"/>
                      <a:pt x="28" y="36"/>
                    </a:cubicBezTo>
                    <a:cubicBezTo>
                      <a:pt x="28" y="36"/>
                      <a:pt x="39" y="34"/>
                      <a:pt x="42" y="16"/>
                    </a:cubicBezTo>
                    <a:cubicBezTo>
                      <a:pt x="42" y="16"/>
                      <a:pt x="42" y="6"/>
                      <a:pt x="40" y="0"/>
                    </a:cubicBezTo>
                    <a:cubicBezTo>
                      <a:pt x="40" y="0"/>
                      <a:pt x="44" y="5"/>
                      <a:pt x="46" y="15"/>
                    </a:cubicBezTo>
                    <a:close/>
                  </a:path>
                </a:pathLst>
              </a:custGeom>
              <a:solidFill>
                <a:srgbClr val="3B23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3" name="ïṣḷîḍe"/>
              <p:cNvSpPr/>
              <p:nvPr/>
            </p:nvSpPr>
            <p:spPr bwMode="auto">
              <a:xfrm>
                <a:off x="4052" y="2295"/>
                <a:ext cx="324" cy="912"/>
              </a:xfrm>
              <a:custGeom>
                <a:avLst/>
                <a:gdLst>
                  <a:gd name="T0" fmla="*/ 4 w 137"/>
                  <a:gd name="T1" fmla="*/ 29 h 385"/>
                  <a:gd name="T2" fmla="*/ 17 w 137"/>
                  <a:gd name="T3" fmla="*/ 7 h 385"/>
                  <a:gd name="T4" fmla="*/ 39 w 137"/>
                  <a:gd name="T5" fmla="*/ 0 h 385"/>
                  <a:gd name="T6" fmla="*/ 86 w 137"/>
                  <a:gd name="T7" fmla="*/ 61 h 385"/>
                  <a:gd name="T8" fmla="*/ 98 w 137"/>
                  <a:gd name="T9" fmla="*/ 154 h 385"/>
                  <a:gd name="T10" fmla="*/ 123 w 137"/>
                  <a:gd name="T11" fmla="*/ 256 h 385"/>
                  <a:gd name="T12" fmla="*/ 137 w 137"/>
                  <a:gd name="T13" fmla="*/ 377 h 385"/>
                  <a:gd name="T14" fmla="*/ 100 w 137"/>
                  <a:gd name="T15" fmla="*/ 385 h 385"/>
                  <a:gd name="T16" fmla="*/ 69 w 137"/>
                  <a:gd name="T17" fmla="*/ 299 h 385"/>
                  <a:gd name="T18" fmla="*/ 40 w 137"/>
                  <a:gd name="T19" fmla="*/ 171 h 385"/>
                  <a:gd name="T20" fmla="*/ 7 w 137"/>
                  <a:gd name="T21" fmla="*/ 78 h 385"/>
                  <a:gd name="T22" fmla="*/ 4 w 137"/>
                  <a:gd name="T23" fmla="*/ 2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85">
                    <a:moveTo>
                      <a:pt x="4" y="29"/>
                    </a:moveTo>
                    <a:cubicBezTo>
                      <a:pt x="5" y="21"/>
                      <a:pt x="10" y="13"/>
                      <a:pt x="17" y="7"/>
                    </a:cubicBezTo>
                    <a:cubicBezTo>
                      <a:pt x="24" y="3"/>
                      <a:pt x="31" y="0"/>
                      <a:pt x="39" y="0"/>
                    </a:cubicBezTo>
                    <a:cubicBezTo>
                      <a:pt x="72" y="2"/>
                      <a:pt x="81" y="35"/>
                      <a:pt x="86" y="61"/>
                    </a:cubicBezTo>
                    <a:cubicBezTo>
                      <a:pt x="94" y="100"/>
                      <a:pt x="89" y="104"/>
                      <a:pt x="98" y="154"/>
                    </a:cubicBezTo>
                    <a:cubicBezTo>
                      <a:pt x="102" y="182"/>
                      <a:pt x="119" y="229"/>
                      <a:pt x="123" y="256"/>
                    </a:cubicBezTo>
                    <a:cubicBezTo>
                      <a:pt x="130" y="296"/>
                      <a:pt x="133" y="337"/>
                      <a:pt x="137" y="377"/>
                    </a:cubicBezTo>
                    <a:cubicBezTo>
                      <a:pt x="100" y="385"/>
                      <a:pt x="100" y="385"/>
                      <a:pt x="100" y="385"/>
                    </a:cubicBezTo>
                    <a:cubicBezTo>
                      <a:pt x="90" y="357"/>
                      <a:pt x="79" y="327"/>
                      <a:pt x="69" y="299"/>
                    </a:cubicBezTo>
                    <a:cubicBezTo>
                      <a:pt x="51" y="243"/>
                      <a:pt x="58" y="236"/>
                      <a:pt x="40" y="171"/>
                    </a:cubicBezTo>
                    <a:cubicBezTo>
                      <a:pt x="36" y="154"/>
                      <a:pt x="10" y="96"/>
                      <a:pt x="7" y="78"/>
                    </a:cubicBezTo>
                    <a:cubicBezTo>
                      <a:pt x="4" y="64"/>
                      <a:pt x="0" y="45"/>
                      <a:pt x="4" y="29"/>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4" name="iṥ1íḍê"/>
              <p:cNvSpPr/>
              <p:nvPr/>
            </p:nvSpPr>
            <p:spPr bwMode="auto">
              <a:xfrm>
                <a:off x="4483" y="3113"/>
                <a:ext cx="125" cy="239"/>
              </a:xfrm>
              <a:custGeom>
                <a:avLst/>
                <a:gdLst>
                  <a:gd name="T0" fmla="*/ 12 w 53"/>
                  <a:gd name="T1" fmla="*/ 63 h 101"/>
                  <a:gd name="T2" fmla="*/ 35 w 53"/>
                  <a:gd name="T3" fmla="*/ 100 h 101"/>
                  <a:gd name="T4" fmla="*/ 38 w 53"/>
                  <a:gd name="T5" fmla="*/ 101 h 101"/>
                  <a:gd name="T6" fmla="*/ 51 w 53"/>
                  <a:gd name="T7" fmla="*/ 62 h 101"/>
                  <a:gd name="T8" fmla="*/ 42 w 53"/>
                  <a:gd name="T9" fmla="*/ 32 h 101"/>
                  <a:gd name="T10" fmla="*/ 37 w 53"/>
                  <a:gd name="T11" fmla="*/ 5 h 101"/>
                  <a:gd name="T12" fmla="*/ 37 w 53"/>
                  <a:gd name="T13" fmla="*/ 0 h 101"/>
                  <a:gd name="T14" fmla="*/ 0 w 53"/>
                  <a:gd name="T15" fmla="*/ 8 h 101"/>
                  <a:gd name="T16" fmla="*/ 11 w 53"/>
                  <a:gd name="T17" fmla="*/ 49 h 101"/>
                  <a:gd name="T18" fmla="*/ 12 w 53"/>
                  <a:gd name="T19" fmla="*/ 6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01">
                    <a:moveTo>
                      <a:pt x="12" y="63"/>
                    </a:moveTo>
                    <a:cubicBezTo>
                      <a:pt x="14" y="79"/>
                      <a:pt x="20" y="93"/>
                      <a:pt x="35" y="100"/>
                    </a:cubicBezTo>
                    <a:cubicBezTo>
                      <a:pt x="36" y="100"/>
                      <a:pt x="38" y="101"/>
                      <a:pt x="38" y="101"/>
                    </a:cubicBezTo>
                    <a:cubicBezTo>
                      <a:pt x="53" y="94"/>
                      <a:pt x="52" y="75"/>
                      <a:pt x="51" y="62"/>
                    </a:cubicBezTo>
                    <a:cubicBezTo>
                      <a:pt x="51" y="51"/>
                      <a:pt x="45" y="42"/>
                      <a:pt x="42" y="32"/>
                    </a:cubicBezTo>
                    <a:cubicBezTo>
                      <a:pt x="39" y="23"/>
                      <a:pt x="38" y="14"/>
                      <a:pt x="37" y="5"/>
                    </a:cubicBezTo>
                    <a:cubicBezTo>
                      <a:pt x="37" y="0"/>
                      <a:pt x="37" y="0"/>
                      <a:pt x="37" y="0"/>
                    </a:cubicBezTo>
                    <a:cubicBezTo>
                      <a:pt x="0" y="8"/>
                      <a:pt x="0" y="8"/>
                      <a:pt x="0" y="8"/>
                    </a:cubicBezTo>
                    <a:cubicBezTo>
                      <a:pt x="6" y="20"/>
                      <a:pt x="11" y="35"/>
                      <a:pt x="11" y="49"/>
                    </a:cubicBezTo>
                    <a:cubicBezTo>
                      <a:pt x="12" y="53"/>
                      <a:pt x="11" y="59"/>
                      <a:pt x="12" y="63"/>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5" name="îšḻïdé"/>
              <p:cNvSpPr/>
              <p:nvPr/>
            </p:nvSpPr>
            <p:spPr bwMode="auto">
              <a:xfrm>
                <a:off x="4518" y="3307"/>
                <a:ext cx="125" cy="154"/>
              </a:xfrm>
              <a:custGeom>
                <a:avLst/>
                <a:gdLst>
                  <a:gd name="T0" fmla="*/ 46 w 53"/>
                  <a:gd name="T1" fmla="*/ 14 h 65"/>
                  <a:gd name="T2" fmla="*/ 34 w 53"/>
                  <a:gd name="T3" fmla="*/ 60 h 65"/>
                  <a:gd name="T4" fmla="*/ 2 w 53"/>
                  <a:gd name="T5" fmla="*/ 24 h 65"/>
                  <a:gd name="T6" fmla="*/ 2 w 53"/>
                  <a:gd name="T7" fmla="*/ 9 h 65"/>
                  <a:gd name="T8" fmla="*/ 6 w 53"/>
                  <a:gd name="T9" fmla="*/ 23 h 65"/>
                  <a:gd name="T10" fmla="*/ 28 w 53"/>
                  <a:gd name="T11" fmla="*/ 36 h 65"/>
                  <a:gd name="T12" fmla="*/ 42 w 53"/>
                  <a:gd name="T13" fmla="*/ 15 h 65"/>
                  <a:gd name="T14" fmla="*/ 40 w 53"/>
                  <a:gd name="T15" fmla="*/ 0 h 65"/>
                  <a:gd name="T16" fmla="*/ 46 w 53"/>
                  <a:gd name="T1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5">
                    <a:moveTo>
                      <a:pt x="46" y="14"/>
                    </a:moveTo>
                    <a:cubicBezTo>
                      <a:pt x="53" y="56"/>
                      <a:pt x="34" y="60"/>
                      <a:pt x="34" y="60"/>
                    </a:cubicBezTo>
                    <a:cubicBezTo>
                      <a:pt x="12" y="65"/>
                      <a:pt x="2" y="24"/>
                      <a:pt x="2" y="24"/>
                    </a:cubicBezTo>
                    <a:cubicBezTo>
                      <a:pt x="0" y="16"/>
                      <a:pt x="2" y="9"/>
                      <a:pt x="2" y="9"/>
                    </a:cubicBezTo>
                    <a:cubicBezTo>
                      <a:pt x="2" y="14"/>
                      <a:pt x="6" y="23"/>
                      <a:pt x="6" y="23"/>
                    </a:cubicBezTo>
                    <a:cubicBezTo>
                      <a:pt x="11" y="31"/>
                      <a:pt x="18" y="38"/>
                      <a:pt x="28" y="36"/>
                    </a:cubicBezTo>
                    <a:cubicBezTo>
                      <a:pt x="28" y="36"/>
                      <a:pt x="39" y="33"/>
                      <a:pt x="42" y="15"/>
                    </a:cubicBezTo>
                    <a:cubicBezTo>
                      <a:pt x="42" y="15"/>
                      <a:pt x="42" y="6"/>
                      <a:pt x="40" y="0"/>
                    </a:cubicBezTo>
                    <a:cubicBezTo>
                      <a:pt x="40" y="0"/>
                      <a:pt x="44" y="5"/>
                      <a:pt x="46" y="14"/>
                    </a:cubicBezTo>
                    <a:close/>
                  </a:path>
                </a:pathLst>
              </a:custGeom>
              <a:solidFill>
                <a:srgbClr val="3B23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6" name="íšḷîďe"/>
              <p:cNvSpPr/>
              <p:nvPr/>
            </p:nvSpPr>
            <p:spPr bwMode="auto">
              <a:xfrm>
                <a:off x="4257" y="2286"/>
                <a:ext cx="324" cy="914"/>
              </a:xfrm>
              <a:custGeom>
                <a:avLst/>
                <a:gdLst>
                  <a:gd name="T0" fmla="*/ 3 w 137"/>
                  <a:gd name="T1" fmla="*/ 30 h 386"/>
                  <a:gd name="T2" fmla="*/ 17 w 137"/>
                  <a:gd name="T3" fmla="*/ 8 h 386"/>
                  <a:gd name="T4" fmla="*/ 39 w 137"/>
                  <a:gd name="T5" fmla="*/ 1 h 386"/>
                  <a:gd name="T6" fmla="*/ 86 w 137"/>
                  <a:gd name="T7" fmla="*/ 62 h 386"/>
                  <a:gd name="T8" fmla="*/ 98 w 137"/>
                  <a:gd name="T9" fmla="*/ 155 h 386"/>
                  <a:gd name="T10" fmla="*/ 123 w 137"/>
                  <a:gd name="T11" fmla="*/ 257 h 386"/>
                  <a:gd name="T12" fmla="*/ 137 w 137"/>
                  <a:gd name="T13" fmla="*/ 377 h 386"/>
                  <a:gd name="T14" fmla="*/ 100 w 137"/>
                  <a:gd name="T15" fmla="*/ 386 h 386"/>
                  <a:gd name="T16" fmla="*/ 69 w 137"/>
                  <a:gd name="T17" fmla="*/ 300 h 386"/>
                  <a:gd name="T18" fmla="*/ 40 w 137"/>
                  <a:gd name="T19" fmla="*/ 171 h 386"/>
                  <a:gd name="T20" fmla="*/ 7 w 137"/>
                  <a:gd name="T21" fmla="*/ 79 h 386"/>
                  <a:gd name="T22" fmla="*/ 3 w 137"/>
                  <a:gd name="T23" fmla="*/ 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86">
                    <a:moveTo>
                      <a:pt x="3" y="30"/>
                    </a:moveTo>
                    <a:cubicBezTo>
                      <a:pt x="5" y="21"/>
                      <a:pt x="9" y="14"/>
                      <a:pt x="17" y="8"/>
                    </a:cubicBezTo>
                    <a:cubicBezTo>
                      <a:pt x="24" y="4"/>
                      <a:pt x="31" y="0"/>
                      <a:pt x="39" y="1"/>
                    </a:cubicBezTo>
                    <a:cubicBezTo>
                      <a:pt x="72" y="3"/>
                      <a:pt x="80" y="35"/>
                      <a:pt x="86" y="62"/>
                    </a:cubicBezTo>
                    <a:cubicBezTo>
                      <a:pt x="94" y="100"/>
                      <a:pt x="89" y="105"/>
                      <a:pt x="98" y="155"/>
                    </a:cubicBezTo>
                    <a:cubicBezTo>
                      <a:pt x="102" y="182"/>
                      <a:pt x="119" y="230"/>
                      <a:pt x="123" y="257"/>
                    </a:cubicBezTo>
                    <a:cubicBezTo>
                      <a:pt x="130" y="296"/>
                      <a:pt x="133" y="338"/>
                      <a:pt x="137" y="377"/>
                    </a:cubicBezTo>
                    <a:cubicBezTo>
                      <a:pt x="100" y="386"/>
                      <a:pt x="100" y="386"/>
                      <a:pt x="100" y="386"/>
                    </a:cubicBezTo>
                    <a:cubicBezTo>
                      <a:pt x="90" y="358"/>
                      <a:pt x="78" y="328"/>
                      <a:pt x="69" y="300"/>
                    </a:cubicBezTo>
                    <a:cubicBezTo>
                      <a:pt x="51" y="243"/>
                      <a:pt x="57" y="237"/>
                      <a:pt x="40" y="171"/>
                    </a:cubicBezTo>
                    <a:cubicBezTo>
                      <a:pt x="35" y="154"/>
                      <a:pt x="10" y="96"/>
                      <a:pt x="7" y="79"/>
                    </a:cubicBezTo>
                    <a:cubicBezTo>
                      <a:pt x="4" y="65"/>
                      <a:pt x="0" y="46"/>
                      <a:pt x="3" y="3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7" name="ïşḻíḓe"/>
              <p:cNvSpPr/>
              <p:nvPr/>
            </p:nvSpPr>
            <p:spPr bwMode="auto">
              <a:xfrm>
                <a:off x="4194" y="1636"/>
                <a:ext cx="335" cy="147"/>
              </a:xfrm>
              <a:custGeom>
                <a:avLst/>
                <a:gdLst>
                  <a:gd name="T0" fmla="*/ 0 w 142"/>
                  <a:gd name="T1" fmla="*/ 62 h 62"/>
                  <a:gd name="T2" fmla="*/ 142 w 142"/>
                  <a:gd name="T3" fmla="*/ 62 h 62"/>
                  <a:gd name="T4" fmla="*/ 114 w 142"/>
                  <a:gd name="T5" fmla="*/ 1 h 62"/>
                  <a:gd name="T6" fmla="*/ 109 w 142"/>
                  <a:gd name="T7" fmla="*/ 0 h 62"/>
                  <a:gd name="T8" fmla="*/ 69 w 142"/>
                  <a:gd name="T9" fmla="*/ 59 h 62"/>
                  <a:gd name="T10" fmla="*/ 27 w 142"/>
                  <a:gd name="T11" fmla="*/ 0 h 62"/>
                  <a:gd name="T12" fmla="*/ 22 w 142"/>
                  <a:gd name="T13" fmla="*/ 1 h 62"/>
                  <a:gd name="T14" fmla="*/ 0 w 142"/>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2">
                    <a:moveTo>
                      <a:pt x="0" y="62"/>
                    </a:moveTo>
                    <a:cubicBezTo>
                      <a:pt x="142" y="62"/>
                      <a:pt x="142" y="62"/>
                      <a:pt x="142" y="62"/>
                    </a:cubicBezTo>
                    <a:cubicBezTo>
                      <a:pt x="142" y="62"/>
                      <a:pt x="93" y="40"/>
                      <a:pt x="114" y="1"/>
                    </a:cubicBezTo>
                    <a:cubicBezTo>
                      <a:pt x="104" y="0"/>
                      <a:pt x="120" y="1"/>
                      <a:pt x="109" y="0"/>
                    </a:cubicBezTo>
                    <a:cubicBezTo>
                      <a:pt x="69" y="59"/>
                      <a:pt x="69" y="59"/>
                      <a:pt x="69" y="59"/>
                    </a:cubicBezTo>
                    <a:cubicBezTo>
                      <a:pt x="27" y="0"/>
                      <a:pt x="27" y="0"/>
                      <a:pt x="27" y="0"/>
                    </a:cubicBezTo>
                    <a:cubicBezTo>
                      <a:pt x="17" y="2"/>
                      <a:pt x="32" y="0"/>
                      <a:pt x="22" y="1"/>
                    </a:cubicBezTo>
                    <a:cubicBezTo>
                      <a:pt x="22" y="1"/>
                      <a:pt x="28" y="35"/>
                      <a:pt x="0" y="6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8" name="íşľiḓé"/>
              <p:cNvSpPr/>
              <p:nvPr/>
            </p:nvSpPr>
            <p:spPr bwMode="auto">
              <a:xfrm>
                <a:off x="4158" y="1783"/>
                <a:ext cx="402" cy="450"/>
              </a:xfrm>
              <a:custGeom>
                <a:avLst/>
                <a:gdLst>
                  <a:gd name="T0" fmla="*/ 157 w 170"/>
                  <a:gd name="T1" fmla="*/ 0 h 190"/>
                  <a:gd name="T2" fmla="*/ 15 w 170"/>
                  <a:gd name="T3" fmla="*/ 0 h 190"/>
                  <a:gd name="T4" fmla="*/ 24 w 170"/>
                  <a:gd name="T5" fmla="*/ 73 h 190"/>
                  <a:gd name="T6" fmla="*/ 7 w 170"/>
                  <a:gd name="T7" fmla="*/ 190 h 190"/>
                  <a:gd name="T8" fmla="*/ 161 w 170"/>
                  <a:gd name="T9" fmla="*/ 190 h 190"/>
                  <a:gd name="T10" fmla="*/ 143 w 170"/>
                  <a:gd name="T11" fmla="*/ 74 h 190"/>
                  <a:gd name="T12" fmla="*/ 157 w 170"/>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170" h="190">
                    <a:moveTo>
                      <a:pt x="157" y="0"/>
                    </a:moveTo>
                    <a:cubicBezTo>
                      <a:pt x="15" y="0"/>
                      <a:pt x="15" y="0"/>
                      <a:pt x="15" y="0"/>
                    </a:cubicBezTo>
                    <a:cubicBezTo>
                      <a:pt x="15" y="0"/>
                      <a:pt x="0" y="26"/>
                      <a:pt x="24" y="73"/>
                    </a:cubicBezTo>
                    <a:cubicBezTo>
                      <a:pt x="30" y="155"/>
                      <a:pt x="7" y="190"/>
                      <a:pt x="7" y="190"/>
                    </a:cubicBezTo>
                    <a:cubicBezTo>
                      <a:pt x="161" y="190"/>
                      <a:pt x="161" y="190"/>
                      <a:pt x="161" y="190"/>
                    </a:cubicBezTo>
                    <a:cubicBezTo>
                      <a:pt x="141" y="155"/>
                      <a:pt x="140" y="111"/>
                      <a:pt x="143" y="74"/>
                    </a:cubicBezTo>
                    <a:cubicBezTo>
                      <a:pt x="143" y="74"/>
                      <a:pt x="170" y="39"/>
                      <a:pt x="157" y="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9" name="îSlîḍè"/>
              <p:cNvSpPr/>
              <p:nvPr/>
            </p:nvSpPr>
            <p:spPr bwMode="auto">
              <a:xfrm>
                <a:off x="4151" y="1783"/>
                <a:ext cx="407" cy="176"/>
              </a:xfrm>
              <a:custGeom>
                <a:avLst/>
                <a:gdLst>
                  <a:gd name="T0" fmla="*/ 146 w 172"/>
                  <a:gd name="T1" fmla="*/ 74 h 74"/>
                  <a:gd name="T2" fmla="*/ 160 w 172"/>
                  <a:gd name="T3" fmla="*/ 0 h 74"/>
                  <a:gd name="T4" fmla="*/ 18 w 172"/>
                  <a:gd name="T5" fmla="*/ 0 h 74"/>
                  <a:gd name="T6" fmla="*/ 27 w 172"/>
                  <a:gd name="T7" fmla="*/ 73 h 74"/>
                </a:gdLst>
                <a:ahLst/>
                <a:cxnLst>
                  <a:cxn ang="0">
                    <a:pos x="T0" y="T1"/>
                  </a:cxn>
                  <a:cxn ang="0">
                    <a:pos x="T2" y="T3"/>
                  </a:cxn>
                  <a:cxn ang="0">
                    <a:pos x="T4" y="T5"/>
                  </a:cxn>
                  <a:cxn ang="0">
                    <a:pos x="T6" y="T7"/>
                  </a:cxn>
                </a:cxnLst>
                <a:rect l="0" t="0" r="r" b="b"/>
                <a:pathLst>
                  <a:path w="172" h="74">
                    <a:moveTo>
                      <a:pt x="146" y="74"/>
                    </a:moveTo>
                    <a:cubicBezTo>
                      <a:pt x="146" y="74"/>
                      <a:pt x="172" y="46"/>
                      <a:pt x="160" y="0"/>
                    </a:cubicBezTo>
                    <a:cubicBezTo>
                      <a:pt x="18" y="0"/>
                      <a:pt x="18" y="0"/>
                      <a:pt x="18" y="0"/>
                    </a:cubicBezTo>
                    <a:cubicBezTo>
                      <a:pt x="18" y="0"/>
                      <a:pt x="0" y="37"/>
                      <a:pt x="27" y="73"/>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0" name="iṣ1íḋè"/>
              <p:cNvSpPr/>
              <p:nvPr/>
            </p:nvSpPr>
            <p:spPr bwMode="auto">
              <a:xfrm>
                <a:off x="4217" y="2262"/>
                <a:ext cx="241" cy="230"/>
              </a:xfrm>
              <a:custGeom>
                <a:avLst/>
                <a:gdLst>
                  <a:gd name="T0" fmla="*/ 25 w 102"/>
                  <a:gd name="T1" fmla="*/ 97 h 97"/>
                  <a:gd name="T2" fmla="*/ 23 w 102"/>
                  <a:gd name="T3" fmla="*/ 19 h 97"/>
                  <a:gd name="T4" fmla="*/ 55 w 102"/>
                  <a:gd name="T5" fmla="*/ 4 h 97"/>
                  <a:gd name="T6" fmla="*/ 98 w 102"/>
                  <a:gd name="T7" fmla="*/ 38 h 97"/>
                  <a:gd name="T8" fmla="*/ 101 w 102"/>
                  <a:gd name="T9" fmla="*/ 62 h 97"/>
                  <a:gd name="T10" fmla="*/ 51 w 102"/>
                  <a:gd name="T11" fmla="*/ 15 h 97"/>
                  <a:gd name="T12" fmla="*/ 25 w 10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102" h="97">
                    <a:moveTo>
                      <a:pt x="25" y="97"/>
                    </a:moveTo>
                    <a:cubicBezTo>
                      <a:pt x="25" y="97"/>
                      <a:pt x="0" y="43"/>
                      <a:pt x="23" y="19"/>
                    </a:cubicBezTo>
                    <a:cubicBezTo>
                      <a:pt x="23" y="19"/>
                      <a:pt x="35" y="6"/>
                      <a:pt x="55" y="4"/>
                    </a:cubicBezTo>
                    <a:cubicBezTo>
                      <a:pt x="55" y="4"/>
                      <a:pt x="91" y="0"/>
                      <a:pt x="98" y="38"/>
                    </a:cubicBezTo>
                    <a:cubicBezTo>
                      <a:pt x="98" y="38"/>
                      <a:pt x="102" y="52"/>
                      <a:pt x="101" y="62"/>
                    </a:cubicBezTo>
                    <a:cubicBezTo>
                      <a:pt x="101" y="62"/>
                      <a:pt x="91" y="10"/>
                      <a:pt x="51" y="15"/>
                    </a:cubicBezTo>
                    <a:cubicBezTo>
                      <a:pt x="51" y="15"/>
                      <a:pt x="8" y="20"/>
                      <a:pt x="25" y="97"/>
                    </a:cubicBezTo>
                    <a:close/>
                  </a:path>
                </a:pathLst>
              </a:custGeom>
              <a:solidFill>
                <a:srgbClr val="772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1" name="išḻïdê"/>
              <p:cNvSpPr/>
              <p:nvPr/>
            </p:nvSpPr>
            <p:spPr bwMode="auto">
              <a:xfrm>
                <a:off x="4011" y="2274"/>
                <a:ext cx="242" cy="227"/>
              </a:xfrm>
              <a:custGeom>
                <a:avLst/>
                <a:gdLst>
                  <a:gd name="T0" fmla="*/ 24 w 102"/>
                  <a:gd name="T1" fmla="*/ 96 h 96"/>
                  <a:gd name="T2" fmla="*/ 23 w 102"/>
                  <a:gd name="T3" fmla="*/ 19 h 96"/>
                  <a:gd name="T4" fmla="*/ 54 w 102"/>
                  <a:gd name="T5" fmla="*/ 4 h 96"/>
                  <a:gd name="T6" fmla="*/ 98 w 102"/>
                  <a:gd name="T7" fmla="*/ 37 h 96"/>
                  <a:gd name="T8" fmla="*/ 100 w 102"/>
                  <a:gd name="T9" fmla="*/ 61 h 96"/>
                  <a:gd name="T10" fmla="*/ 50 w 102"/>
                  <a:gd name="T11" fmla="*/ 15 h 96"/>
                  <a:gd name="T12" fmla="*/ 24 w 10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24" y="96"/>
                    </a:moveTo>
                    <a:cubicBezTo>
                      <a:pt x="24" y="96"/>
                      <a:pt x="0" y="42"/>
                      <a:pt x="23" y="19"/>
                    </a:cubicBezTo>
                    <a:cubicBezTo>
                      <a:pt x="23" y="19"/>
                      <a:pt x="34" y="6"/>
                      <a:pt x="54" y="4"/>
                    </a:cubicBezTo>
                    <a:cubicBezTo>
                      <a:pt x="54" y="4"/>
                      <a:pt x="90" y="0"/>
                      <a:pt x="98" y="37"/>
                    </a:cubicBezTo>
                    <a:cubicBezTo>
                      <a:pt x="98" y="37"/>
                      <a:pt x="102" y="51"/>
                      <a:pt x="100" y="61"/>
                    </a:cubicBezTo>
                    <a:cubicBezTo>
                      <a:pt x="100" y="61"/>
                      <a:pt x="91" y="9"/>
                      <a:pt x="50" y="15"/>
                    </a:cubicBezTo>
                    <a:cubicBezTo>
                      <a:pt x="50" y="15"/>
                      <a:pt x="7" y="20"/>
                      <a:pt x="24" y="96"/>
                    </a:cubicBezTo>
                    <a:close/>
                  </a:path>
                </a:pathLst>
              </a:custGeom>
              <a:solidFill>
                <a:srgbClr val="772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2" name="ï$ļîďè"/>
              <p:cNvSpPr/>
              <p:nvPr/>
            </p:nvSpPr>
            <p:spPr bwMode="auto">
              <a:xfrm>
                <a:off x="4444" y="1338"/>
                <a:ext cx="206" cy="502"/>
              </a:xfrm>
              <a:custGeom>
                <a:avLst/>
                <a:gdLst>
                  <a:gd name="T0" fmla="*/ 44 w 87"/>
                  <a:gd name="T1" fmla="*/ 0 h 212"/>
                  <a:gd name="T2" fmla="*/ 87 w 87"/>
                  <a:gd name="T3" fmla="*/ 197 h 212"/>
                  <a:gd name="T4" fmla="*/ 3 w 87"/>
                  <a:gd name="T5" fmla="*/ 145 h 212"/>
                  <a:gd name="T6" fmla="*/ 21 w 87"/>
                  <a:gd name="T7" fmla="*/ 52 h 212"/>
                  <a:gd name="T8" fmla="*/ 44 w 87"/>
                  <a:gd name="T9" fmla="*/ 0 h 212"/>
                </a:gdLst>
                <a:ahLst/>
                <a:cxnLst>
                  <a:cxn ang="0">
                    <a:pos x="T0" y="T1"/>
                  </a:cxn>
                  <a:cxn ang="0">
                    <a:pos x="T2" y="T3"/>
                  </a:cxn>
                  <a:cxn ang="0">
                    <a:pos x="T4" y="T5"/>
                  </a:cxn>
                  <a:cxn ang="0">
                    <a:pos x="T6" y="T7"/>
                  </a:cxn>
                  <a:cxn ang="0">
                    <a:pos x="T8" y="T9"/>
                  </a:cxn>
                </a:cxnLst>
                <a:rect l="0" t="0" r="r" b="b"/>
                <a:pathLst>
                  <a:path w="87" h="212">
                    <a:moveTo>
                      <a:pt x="44" y="0"/>
                    </a:moveTo>
                    <a:cubicBezTo>
                      <a:pt x="44" y="0"/>
                      <a:pt x="11" y="138"/>
                      <a:pt x="87" y="197"/>
                    </a:cubicBezTo>
                    <a:cubicBezTo>
                      <a:pt x="87" y="197"/>
                      <a:pt x="1" y="212"/>
                      <a:pt x="3" y="145"/>
                    </a:cubicBezTo>
                    <a:cubicBezTo>
                      <a:pt x="3" y="145"/>
                      <a:pt x="0" y="112"/>
                      <a:pt x="21" y="52"/>
                    </a:cubicBezTo>
                    <a:cubicBezTo>
                      <a:pt x="21" y="52"/>
                      <a:pt x="36" y="37"/>
                      <a:pt x="44" y="0"/>
                    </a:cubicBezTo>
                    <a:close/>
                  </a:path>
                </a:pathLst>
              </a:custGeom>
              <a:solidFill>
                <a:srgbClr val="D14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3" name="iṧḷïďè"/>
              <p:cNvSpPr/>
              <p:nvPr/>
            </p:nvSpPr>
            <p:spPr bwMode="auto">
              <a:xfrm>
                <a:off x="4444" y="1338"/>
                <a:ext cx="161" cy="469"/>
              </a:xfrm>
              <a:custGeom>
                <a:avLst/>
                <a:gdLst>
                  <a:gd name="T0" fmla="*/ 6 w 68"/>
                  <a:gd name="T1" fmla="*/ 145 h 198"/>
                  <a:gd name="T2" fmla="*/ 24 w 68"/>
                  <a:gd name="T3" fmla="*/ 52 h 198"/>
                  <a:gd name="T4" fmla="*/ 39 w 68"/>
                  <a:gd name="T5" fmla="*/ 27 h 198"/>
                  <a:gd name="T6" fmla="*/ 44 w 68"/>
                  <a:gd name="T7" fmla="*/ 0 h 198"/>
                  <a:gd name="T8" fmla="*/ 21 w 68"/>
                  <a:gd name="T9" fmla="*/ 52 h 198"/>
                  <a:gd name="T10" fmla="*/ 2 w 68"/>
                  <a:gd name="T11" fmla="*/ 145 h 198"/>
                  <a:gd name="T12" fmla="*/ 68 w 68"/>
                  <a:gd name="T13" fmla="*/ 198 h 198"/>
                  <a:gd name="T14" fmla="*/ 6 w 68"/>
                  <a:gd name="T15" fmla="*/ 145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98">
                    <a:moveTo>
                      <a:pt x="6" y="145"/>
                    </a:moveTo>
                    <a:cubicBezTo>
                      <a:pt x="6" y="145"/>
                      <a:pt x="4" y="112"/>
                      <a:pt x="24" y="52"/>
                    </a:cubicBezTo>
                    <a:cubicBezTo>
                      <a:pt x="24" y="52"/>
                      <a:pt x="32" y="44"/>
                      <a:pt x="39" y="27"/>
                    </a:cubicBezTo>
                    <a:cubicBezTo>
                      <a:pt x="41" y="11"/>
                      <a:pt x="44" y="0"/>
                      <a:pt x="44" y="0"/>
                    </a:cubicBezTo>
                    <a:cubicBezTo>
                      <a:pt x="35" y="37"/>
                      <a:pt x="21" y="52"/>
                      <a:pt x="21" y="52"/>
                    </a:cubicBezTo>
                    <a:cubicBezTo>
                      <a:pt x="0" y="112"/>
                      <a:pt x="2" y="145"/>
                      <a:pt x="2" y="145"/>
                    </a:cubicBezTo>
                    <a:cubicBezTo>
                      <a:pt x="1" y="192"/>
                      <a:pt x="43" y="198"/>
                      <a:pt x="68" y="198"/>
                    </a:cubicBezTo>
                    <a:cubicBezTo>
                      <a:pt x="43" y="198"/>
                      <a:pt x="5" y="190"/>
                      <a:pt x="6" y="145"/>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4" name="íŝlíḋe"/>
              <p:cNvSpPr/>
              <p:nvPr/>
            </p:nvSpPr>
            <p:spPr bwMode="auto">
              <a:xfrm>
                <a:off x="4028" y="971"/>
                <a:ext cx="317" cy="860"/>
              </a:xfrm>
              <a:custGeom>
                <a:avLst/>
                <a:gdLst>
                  <a:gd name="T0" fmla="*/ 126 w 134"/>
                  <a:gd name="T1" fmla="*/ 0 h 363"/>
                  <a:gd name="T2" fmla="*/ 41 w 134"/>
                  <a:gd name="T3" fmla="*/ 114 h 363"/>
                  <a:gd name="T4" fmla="*/ 37 w 134"/>
                  <a:gd name="T5" fmla="*/ 275 h 363"/>
                  <a:gd name="T6" fmla="*/ 0 w 134"/>
                  <a:gd name="T7" fmla="*/ 338 h 363"/>
                  <a:gd name="T8" fmla="*/ 75 w 134"/>
                  <a:gd name="T9" fmla="*/ 338 h 363"/>
                  <a:gd name="T10" fmla="*/ 70 w 134"/>
                  <a:gd name="T11" fmla="*/ 135 h 363"/>
                  <a:gd name="T12" fmla="*/ 134 w 134"/>
                  <a:gd name="T13" fmla="*/ 38 h 363"/>
                  <a:gd name="T14" fmla="*/ 126 w 134"/>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363">
                    <a:moveTo>
                      <a:pt x="126" y="0"/>
                    </a:moveTo>
                    <a:cubicBezTo>
                      <a:pt x="126" y="0"/>
                      <a:pt x="29" y="8"/>
                      <a:pt x="41" y="114"/>
                    </a:cubicBezTo>
                    <a:cubicBezTo>
                      <a:pt x="41" y="114"/>
                      <a:pt x="48" y="238"/>
                      <a:pt x="37" y="275"/>
                    </a:cubicBezTo>
                    <a:cubicBezTo>
                      <a:pt x="37" y="275"/>
                      <a:pt x="25" y="321"/>
                      <a:pt x="0" y="338"/>
                    </a:cubicBezTo>
                    <a:cubicBezTo>
                      <a:pt x="0" y="338"/>
                      <a:pt x="32" y="363"/>
                      <a:pt x="75" y="338"/>
                    </a:cubicBezTo>
                    <a:cubicBezTo>
                      <a:pt x="75" y="338"/>
                      <a:pt x="101" y="291"/>
                      <a:pt x="70" y="135"/>
                    </a:cubicBezTo>
                    <a:cubicBezTo>
                      <a:pt x="70" y="135"/>
                      <a:pt x="46" y="38"/>
                      <a:pt x="134" y="38"/>
                    </a:cubicBezTo>
                    <a:cubicBezTo>
                      <a:pt x="134" y="38"/>
                      <a:pt x="121" y="13"/>
                      <a:pt x="126" y="0"/>
                    </a:cubicBezTo>
                    <a:close/>
                  </a:path>
                </a:pathLst>
              </a:custGeom>
              <a:solidFill>
                <a:srgbClr val="C54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5" name="íṧľíḑè"/>
              <p:cNvSpPr/>
              <p:nvPr/>
            </p:nvSpPr>
            <p:spPr bwMode="auto">
              <a:xfrm>
                <a:off x="4028" y="971"/>
                <a:ext cx="317" cy="860"/>
              </a:xfrm>
              <a:custGeom>
                <a:avLst/>
                <a:gdLst>
                  <a:gd name="T0" fmla="*/ 134 w 134"/>
                  <a:gd name="T1" fmla="*/ 38 h 363"/>
                  <a:gd name="T2" fmla="*/ 126 w 134"/>
                  <a:gd name="T3" fmla="*/ 0 h 363"/>
                  <a:gd name="T4" fmla="*/ 120 w 134"/>
                  <a:gd name="T5" fmla="*/ 1 h 363"/>
                  <a:gd name="T6" fmla="*/ 128 w 134"/>
                  <a:gd name="T7" fmla="*/ 35 h 363"/>
                  <a:gd name="T8" fmla="*/ 64 w 134"/>
                  <a:gd name="T9" fmla="*/ 132 h 363"/>
                  <a:gd name="T10" fmla="*/ 70 w 134"/>
                  <a:gd name="T11" fmla="*/ 334 h 363"/>
                  <a:gd name="T12" fmla="*/ 0 w 134"/>
                  <a:gd name="T13" fmla="*/ 338 h 363"/>
                  <a:gd name="T14" fmla="*/ 0 w 134"/>
                  <a:gd name="T15" fmla="*/ 338 h 363"/>
                  <a:gd name="T16" fmla="*/ 75 w 134"/>
                  <a:gd name="T17" fmla="*/ 338 h 363"/>
                  <a:gd name="T18" fmla="*/ 70 w 134"/>
                  <a:gd name="T19" fmla="*/ 135 h 363"/>
                  <a:gd name="T20" fmla="*/ 134 w 134"/>
                  <a:gd name="T21" fmla="*/ 3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363">
                    <a:moveTo>
                      <a:pt x="134" y="38"/>
                    </a:moveTo>
                    <a:cubicBezTo>
                      <a:pt x="134" y="38"/>
                      <a:pt x="121" y="13"/>
                      <a:pt x="126" y="0"/>
                    </a:cubicBezTo>
                    <a:cubicBezTo>
                      <a:pt x="126" y="0"/>
                      <a:pt x="124" y="0"/>
                      <a:pt x="120" y="1"/>
                    </a:cubicBezTo>
                    <a:cubicBezTo>
                      <a:pt x="118" y="14"/>
                      <a:pt x="128" y="35"/>
                      <a:pt x="128" y="35"/>
                    </a:cubicBezTo>
                    <a:cubicBezTo>
                      <a:pt x="41" y="34"/>
                      <a:pt x="64" y="132"/>
                      <a:pt x="64" y="132"/>
                    </a:cubicBezTo>
                    <a:cubicBezTo>
                      <a:pt x="95" y="287"/>
                      <a:pt x="70" y="334"/>
                      <a:pt x="70" y="334"/>
                    </a:cubicBezTo>
                    <a:cubicBezTo>
                      <a:pt x="37" y="353"/>
                      <a:pt x="11" y="344"/>
                      <a:pt x="0" y="338"/>
                    </a:cubicBezTo>
                    <a:cubicBezTo>
                      <a:pt x="0" y="338"/>
                      <a:pt x="0" y="338"/>
                      <a:pt x="0" y="338"/>
                    </a:cubicBezTo>
                    <a:cubicBezTo>
                      <a:pt x="0" y="338"/>
                      <a:pt x="32" y="363"/>
                      <a:pt x="75" y="338"/>
                    </a:cubicBezTo>
                    <a:cubicBezTo>
                      <a:pt x="75" y="338"/>
                      <a:pt x="101" y="291"/>
                      <a:pt x="70" y="135"/>
                    </a:cubicBezTo>
                    <a:cubicBezTo>
                      <a:pt x="70" y="135"/>
                      <a:pt x="46" y="38"/>
                      <a:pt x="134" y="38"/>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6" name="iṩļíḋê"/>
              <p:cNvSpPr/>
              <p:nvPr/>
            </p:nvSpPr>
            <p:spPr bwMode="auto">
              <a:xfrm>
                <a:off x="4205" y="966"/>
                <a:ext cx="421" cy="294"/>
              </a:xfrm>
              <a:custGeom>
                <a:avLst/>
                <a:gdLst>
                  <a:gd name="T0" fmla="*/ 33 w 178"/>
                  <a:gd name="T1" fmla="*/ 44 h 124"/>
                  <a:gd name="T2" fmla="*/ 149 w 178"/>
                  <a:gd name="T3" fmla="*/ 124 h 124"/>
                  <a:gd name="T4" fmla="*/ 51 w 178"/>
                  <a:gd name="T5" fmla="*/ 2 h 124"/>
                  <a:gd name="T6" fmla="*/ 33 w 178"/>
                  <a:gd name="T7" fmla="*/ 44 h 124"/>
                </a:gdLst>
                <a:ahLst/>
                <a:cxnLst>
                  <a:cxn ang="0">
                    <a:pos x="T0" y="T1"/>
                  </a:cxn>
                  <a:cxn ang="0">
                    <a:pos x="T2" y="T3"/>
                  </a:cxn>
                  <a:cxn ang="0">
                    <a:pos x="T4" y="T5"/>
                  </a:cxn>
                  <a:cxn ang="0">
                    <a:pos x="T6" y="T7"/>
                  </a:cxn>
                </a:cxnLst>
                <a:rect l="0" t="0" r="r" b="b"/>
                <a:pathLst>
                  <a:path w="178" h="124">
                    <a:moveTo>
                      <a:pt x="33" y="44"/>
                    </a:moveTo>
                    <a:cubicBezTo>
                      <a:pt x="33" y="44"/>
                      <a:pt x="59" y="98"/>
                      <a:pt x="149" y="124"/>
                    </a:cubicBezTo>
                    <a:cubicBezTo>
                      <a:pt x="149" y="124"/>
                      <a:pt x="178" y="2"/>
                      <a:pt x="51" y="2"/>
                    </a:cubicBezTo>
                    <a:cubicBezTo>
                      <a:pt x="51" y="2"/>
                      <a:pt x="0" y="0"/>
                      <a:pt x="33" y="44"/>
                    </a:cubicBezTo>
                    <a:close/>
                  </a:path>
                </a:pathLst>
              </a:custGeom>
              <a:solidFill>
                <a:srgbClr val="D14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7" name="íṡḻîḋè"/>
              <p:cNvSpPr/>
              <p:nvPr/>
            </p:nvSpPr>
            <p:spPr bwMode="auto">
              <a:xfrm>
                <a:off x="4257" y="1021"/>
                <a:ext cx="327" cy="239"/>
              </a:xfrm>
              <a:custGeom>
                <a:avLst/>
                <a:gdLst>
                  <a:gd name="T0" fmla="*/ 117 w 138"/>
                  <a:gd name="T1" fmla="*/ 19 h 101"/>
                  <a:gd name="T2" fmla="*/ 123 w 138"/>
                  <a:gd name="T3" fmla="*/ 93 h 101"/>
                  <a:gd name="T4" fmla="*/ 7 w 138"/>
                  <a:gd name="T5" fmla="*/ 13 h 101"/>
                  <a:gd name="T6" fmla="*/ 0 w 138"/>
                  <a:gd name="T7" fmla="*/ 0 h 101"/>
                  <a:gd name="T8" fmla="*/ 10 w 138"/>
                  <a:gd name="T9" fmla="*/ 22 h 101"/>
                  <a:gd name="T10" fmla="*/ 127 w 138"/>
                  <a:gd name="T11" fmla="*/ 101 h 101"/>
                  <a:gd name="T12" fmla="*/ 117 w 138"/>
                  <a:gd name="T13" fmla="*/ 19 h 101"/>
                </a:gdLst>
                <a:ahLst/>
                <a:cxnLst>
                  <a:cxn ang="0">
                    <a:pos x="T0" y="T1"/>
                  </a:cxn>
                  <a:cxn ang="0">
                    <a:pos x="T2" y="T3"/>
                  </a:cxn>
                  <a:cxn ang="0">
                    <a:pos x="T4" y="T5"/>
                  </a:cxn>
                  <a:cxn ang="0">
                    <a:pos x="T6" y="T7"/>
                  </a:cxn>
                  <a:cxn ang="0">
                    <a:pos x="T8" y="T9"/>
                  </a:cxn>
                  <a:cxn ang="0">
                    <a:pos x="T10" y="T11"/>
                  </a:cxn>
                  <a:cxn ang="0">
                    <a:pos x="T12" y="T13"/>
                  </a:cxn>
                </a:cxnLst>
                <a:rect l="0" t="0" r="r" b="b"/>
                <a:pathLst>
                  <a:path w="138" h="101">
                    <a:moveTo>
                      <a:pt x="117" y="19"/>
                    </a:moveTo>
                    <a:cubicBezTo>
                      <a:pt x="132" y="53"/>
                      <a:pt x="123" y="93"/>
                      <a:pt x="123" y="93"/>
                    </a:cubicBezTo>
                    <a:cubicBezTo>
                      <a:pt x="32" y="67"/>
                      <a:pt x="7" y="13"/>
                      <a:pt x="7" y="13"/>
                    </a:cubicBezTo>
                    <a:cubicBezTo>
                      <a:pt x="5" y="10"/>
                      <a:pt x="1" y="2"/>
                      <a:pt x="0" y="0"/>
                    </a:cubicBezTo>
                    <a:cubicBezTo>
                      <a:pt x="1" y="6"/>
                      <a:pt x="6" y="17"/>
                      <a:pt x="10" y="22"/>
                    </a:cubicBezTo>
                    <a:cubicBezTo>
                      <a:pt x="10" y="22"/>
                      <a:pt x="37" y="75"/>
                      <a:pt x="127" y="101"/>
                    </a:cubicBezTo>
                    <a:cubicBezTo>
                      <a:pt x="127" y="101"/>
                      <a:pt x="138" y="55"/>
                      <a:pt x="117" y="19"/>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8" name="işlïḍé"/>
              <p:cNvSpPr/>
              <p:nvPr/>
            </p:nvSpPr>
            <p:spPr bwMode="auto">
              <a:xfrm>
                <a:off x="4052" y="1805"/>
                <a:ext cx="615" cy="369"/>
              </a:xfrm>
              <a:custGeom>
                <a:avLst/>
                <a:gdLst>
                  <a:gd name="T0" fmla="*/ 246 w 260"/>
                  <a:gd name="T1" fmla="*/ 140 h 156"/>
                  <a:gd name="T2" fmla="*/ 230 w 260"/>
                  <a:gd name="T3" fmla="*/ 156 h 156"/>
                  <a:gd name="T4" fmla="*/ 29 w 260"/>
                  <a:gd name="T5" fmla="*/ 156 h 156"/>
                  <a:gd name="T6" fmla="*/ 13 w 260"/>
                  <a:gd name="T7" fmla="*/ 140 h 156"/>
                  <a:gd name="T8" fmla="*/ 0 w 260"/>
                  <a:gd name="T9" fmla="*/ 16 h 156"/>
                  <a:gd name="T10" fmla="*/ 16 w 260"/>
                  <a:gd name="T11" fmla="*/ 0 h 156"/>
                  <a:gd name="T12" fmla="*/ 244 w 260"/>
                  <a:gd name="T13" fmla="*/ 0 h 156"/>
                  <a:gd name="T14" fmla="*/ 260 w 260"/>
                  <a:gd name="T15" fmla="*/ 16 h 156"/>
                  <a:gd name="T16" fmla="*/ 246 w 260"/>
                  <a:gd name="T17"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6">
                    <a:moveTo>
                      <a:pt x="246" y="140"/>
                    </a:moveTo>
                    <a:cubicBezTo>
                      <a:pt x="246" y="149"/>
                      <a:pt x="239" y="156"/>
                      <a:pt x="230" y="156"/>
                    </a:cubicBezTo>
                    <a:cubicBezTo>
                      <a:pt x="29" y="156"/>
                      <a:pt x="29" y="156"/>
                      <a:pt x="29" y="156"/>
                    </a:cubicBezTo>
                    <a:cubicBezTo>
                      <a:pt x="20" y="156"/>
                      <a:pt x="13" y="149"/>
                      <a:pt x="13" y="140"/>
                    </a:cubicBezTo>
                    <a:cubicBezTo>
                      <a:pt x="0" y="16"/>
                      <a:pt x="0" y="16"/>
                      <a:pt x="0" y="16"/>
                    </a:cubicBezTo>
                    <a:cubicBezTo>
                      <a:pt x="0" y="7"/>
                      <a:pt x="7" y="0"/>
                      <a:pt x="16" y="0"/>
                    </a:cubicBezTo>
                    <a:cubicBezTo>
                      <a:pt x="244" y="0"/>
                      <a:pt x="244" y="0"/>
                      <a:pt x="244" y="0"/>
                    </a:cubicBezTo>
                    <a:cubicBezTo>
                      <a:pt x="253" y="0"/>
                      <a:pt x="260" y="7"/>
                      <a:pt x="260" y="16"/>
                    </a:cubicBezTo>
                    <a:lnTo>
                      <a:pt x="246" y="140"/>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9" name="ísḷîdé"/>
              <p:cNvSpPr/>
              <p:nvPr/>
            </p:nvSpPr>
            <p:spPr bwMode="auto">
              <a:xfrm>
                <a:off x="4071" y="1831"/>
                <a:ext cx="574" cy="343"/>
              </a:xfrm>
              <a:custGeom>
                <a:avLst/>
                <a:gdLst>
                  <a:gd name="T0" fmla="*/ 230 w 243"/>
                  <a:gd name="T1" fmla="*/ 130 h 145"/>
                  <a:gd name="T2" fmla="*/ 215 w 243"/>
                  <a:gd name="T3" fmla="*/ 145 h 145"/>
                  <a:gd name="T4" fmla="*/ 29 w 243"/>
                  <a:gd name="T5" fmla="*/ 145 h 145"/>
                  <a:gd name="T6" fmla="*/ 14 w 243"/>
                  <a:gd name="T7" fmla="*/ 130 h 145"/>
                  <a:gd name="T8" fmla="*/ 0 w 243"/>
                  <a:gd name="T9" fmla="*/ 15 h 145"/>
                  <a:gd name="T10" fmla="*/ 15 w 243"/>
                  <a:gd name="T11" fmla="*/ 0 h 145"/>
                  <a:gd name="T12" fmla="*/ 228 w 243"/>
                  <a:gd name="T13" fmla="*/ 0 h 145"/>
                  <a:gd name="T14" fmla="*/ 243 w 243"/>
                  <a:gd name="T15" fmla="*/ 15 h 145"/>
                  <a:gd name="T16" fmla="*/ 230 w 243"/>
                  <a:gd name="T17" fmla="*/ 1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45">
                    <a:moveTo>
                      <a:pt x="230" y="130"/>
                    </a:moveTo>
                    <a:cubicBezTo>
                      <a:pt x="230" y="138"/>
                      <a:pt x="223" y="145"/>
                      <a:pt x="215" y="145"/>
                    </a:cubicBezTo>
                    <a:cubicBezTo>
                      <a:pt x="29" y="145"/>
                      <a:pt x="29" y="145"/>
                      <a:pt x="29" y="145"/>
                    </a:cubicBezTo>
                    <a:cubicBezTo>
                      <a:pt x="20" y="145"/>
                      <a:pt x="14" y="138"/>
                      <a:pt x="14" y="130"/>
                    </a:cubicBezTo>
                    <a:cubicBezTo>
                      <a:pt x="0" y="15"/>
                      <a:pt x="0" y="15"/>
                      <a:pt x="0" y="15"/>
                    </a:cubicBezTo>
                    <a:cubicBezTo>
                      <a:pt x="0" y="7"/>
                      <a:pt x="7" y="0"/>
                      <a:pt x="15" y="0"/>
                    </a:cubicBezTo>
                    <a:cubicBezTo>
                      <a:pt x="228" y="0"/>
                      <a:pt x="228" y="0"/>
                      <a:pt x="228" y="0"/>
                    </a:cubicBezTo>
                    <a:cubicBezTo>
                      <a:pt x="237" y="0"/>
                      <a:pt x="243" y="7"/>
                      <a:pt x="243" y="15"/>
                    </a:cubicBezTo>
                    <a:lnTo>
                      <a:pt x="230" y="13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0" name="íṧļïḓè"/>
              <p:cNvSpPr/>
              <p:nvPr/>
            </p:nvSpPr>
            <p:spPr bwMode="auto">
              <a:xfrm>
                <a:off x="4305" y="1940"/>
                <a:ext cx="130" cy="132"/>
              </a:xfrm>
              <a:custGeom>
                <a:avLst/>
                <a:gdLst>
                  <a:gd name="T0" fmla="*/ 27 w 55"/>
                  <a:gd name="T1" fmla="*/ 0 h 56"/>
                  <a:gd name="T2" fmla="*/ 0 w 55"/>
                  <a:gd name="T3" fmla="*/ 28 h 56"/>
                  <a:gd name="T4" fmla="*/ 27 w 55"/>
                  <a:gd name="T5" fmla="*/ 56 h 56"/>
                  <a:gd name="T6" fmla="*/ 55 w 55"/>
                  <a:gd name="T7" fmla="*/ 28 h 56"/>
                  <a:gd name="T8" fmla="*/ 27 w 55"/>
                  <a:gd name="T9" fmla="*/ 0 h 56"/>
                  <a:gd name="T10" fmla="*/ 27 w 55"/>
                  <a:gd name="T11" fmla="*/ 49 h 56"/>
                  <a:gd name="T12" fmla="*/ 6 w 55"/>
                  <a:gd name="T13" fmla="*/ 28 h 56"/>
                  <a:gd name="T14" fmla="*/ 27 w 55"/>
                  <a:gd name="T15" fmla="*/ 7 h 56"/>
                  <a:gd name="T16" fmla="*/ 49 w 55"/>
                  <a:gd name="T17" fmla="*/ 28 h 56"/>
                  <a:gd name="T18" fmla="*/ 27 w 55"/>
                  <a:gd name="T1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7" y="0"/>
                    </a:moveTo>
                    <a:cubicBezTo>
                      <a:pt x="12" y="0"/>
                      <a:pt x="0" y="13"/>
                      <a:pt x="0" y="28"/>
                    </a:cubicBezTo>
                    <a:cubicBezTo>
                      <a:pt x="0" y="43"/>
                      <a:pt x="12" y="56"/>
                      <a:pt x="27" y="56"/>
                    </a:cubicBezTo>
                    <a:cubicBezTo>
                      <a:pt x="43" y="56"/>
                      <a:pt x="55" y="43"/>
                      <a:pt x="55" y="28"/>
                    </a:cubicBezTo>
                    <a:cubicBezTo>
                      <a:pt x="55" y="13"/>
                      <a:pt x="43" y="0"/>
                      <a:pt x="27" y="0"/>
                    </a:cubicBezTo>
                    <a:close/>
                    <a:moveTo>
                      <a:pt x="27" y="49"/>
                    </a:moveTo>
                    <a:cubicBezTo>
                      <a:pt x="16" y="49"/>
                      <a:pt x="6" y="40"/>
                      <a:pt x="6" y="28"/>
                    </a:cubicBezTo>
                    <a:cubicBezTo>
                      <a:pt x="6" y="16"/>
                      <a:pt x="16" y="7"/>
                      <a:pt x="27" y="7"/>
                    </a:cubicBezTo>
                    <a:cubicBezTo>
                      <a:pt x="39" y="7"/>
                      <a:pt x="49" y="16"/>
                      <a:pt x="49" y="28"/>
                    </a:cubicBezTo>
                    <a:cubicBezTo>
                      <a:pt x="49" y="40"/>
                      <a:pt x="39" y="49"/>
                      <a:pt x="27" y="49"/>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1" name="íśḷíḍè"/>
              <p:cNvSpPr/>
              <p:nvPr/>
            </p:nvSpPr>
            <p:spPr bwMode="auto">
              <a:xfrm>
                <a:off x="4331" y="1987"/>
                <a:ext cx="33" cy="36"/>
              </a:xfrm>
              <a:custGeom>
                <a:avLst/>
                <a:gdLst>
                  <a:gd name="T0" fmla="*/ 11 w 14"/>
                  <a:gd name="T1" fmla="*/ 0 h 15"/>
                  <a:gd name="T2" fmla="*/ 14 w 14"/>
                  <a:gd name="T3" fmla="*/ 3 h 15"/>
                  <a:gd name="T4" fmla="*/ 14 w 14"/>
                  <a:gd name="T5" fmla="*/ 8 h 15"/>
                  <a:gd name="T6" fmla="*/ 11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4 w 14"/>
                  <a:gd name="T19" fmla="*/ 0 h 15"/>
                  <a:gd name="T20" fmla="*/ 11 w 14"/>
                  <a:gd name="T21" fmla="*/ 0 h 15"/>
                  <a:gd name="T22" fmla="*/ 2 w 14"/>
                  <a:gd name="T23" fmla="*/ 10 h 15"/>
                  <a:gd name="T24" fmla="*/ 11 w 14"/>
                  <a:gd name="T25" fmla="*/ 10 h 15"/>
                  <a:gd name="T26" fmla="*/ 13 w 14"/>
                  <a:gd name="T27" fmla="*/ 8 h 15"/>
                  <a:gd name="T28" fmla="*/ 13 w 14"/>
                  <a:gd name="T29" fmla="*/ 3 h 15"/>
                  <a:gd name="T30" fmla="*/ 11 w 14"/>
                  <a:gd name="T31" fmla="*/ 2 h 15"/>
                  <a:gd name="T32" fmla="*/ 4 w 14"/>
                  <a:gd name="T33" fmla="*/ 2 h 15"/>
                  <a:gd name="T34" fmla="*/ 2 w 14"/>
                  <a:gd name="T35" fmla="*/ 3 h 15"/>
                  <a:gd name="T36" fmla="*/ 2 w 14"/>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1" y="0"/>
                    </a:moveTo>
                    <a:cubicBezTo>
                      <a:pt x="13" y="0"/>
                      <a:pt x="14" y="1"/>
                      <a:pt x="14" y="3"/>
                    </a:cubicBezTo>
                    <a:cubicBezTo>
                      <a:pt x="14" y="8"/>
                      <a:pt x="14" y="8"/>
                      <a:pt x="14" y="8"/>
                    </a:cubicBezTo>
                    <a:cubicBezTo>
                      <a:pt x="14" y="10"/>
                      <a:pt x="13" y="11"/>
                      <a:pt x="11" y="11"/>
                    </a:cubicBezTo>
                    <a:cubicBezTo>
                      <a:pt x="2" y="11"/>
                      <a:pt x="2" y="11"/>
                      <a:pt x="2" y="11"/>
                    </a:cubicBezTo>
                    <a:cubicBezTo>
                      <a:pt x="2" y="14"/>
                      <a:pt x="2" y="14"/>
                      <a:pt x="2" y="14"/>
                    </a:cubicBezTo>
                    <a:cubicBezTo>
                      <a:pt x="2" y="15"/>
                      <a:pt x="2" y="15"/>
                      <a:pt x="1" y="15"/>
                    </a:cubicBezTo>
                    <a:cubicBezTo>
                      <a:pt x="1" y="15"/>
                      <a:pt x="0" y="15"/>
                      <a:pt x="0" y="14"/>
                    </a:cubicBezTo>
                    <a:cubicBezTo>
                      <a:pt x="0" y="3"/>
                      <a:pt x="0" y="3"/>
                      <a:pt x="0" y="3"/>
                    </a:cubicBezTo>
                    <a:cubicBezTo>
                      <a:pt x="0" y="1"/>
                      <a:pt x="2" y="0"/>
                      <a:pt x="4" y="0"/>
                    </a:cubicBezTo>
                    <a:lnTo>
                      <a:pt x="11" y="0"/>
                    </a:lnTo>
                    <a:close/>
                    <a:moveTo>
                      <a:pt x="2" y="10"/>
                    </a:moveTo>
                    <a:cubicBezTo>
                      <a:pt x="11" y="10"/>
                      <a:pt x="11" y="10"/>
                      <a:pt x="11" y="10"/>
                    </a:cubicBezTo>
                    <a:cubicBezTo>
                      <a:pt x="12" y="10"/>
                      <a:pt x="13" y="9"/>
                      <a:pt x="13" y="8"/>
                    </a:cubicBezTo>
                    <a:cubicBezTo>
                      <a:pt x="13" y="3"/>
                      <a:pt x="13" y="3"/>
                      <a:pt x="13" y="3"/>
                    </a:cubicBezTo>
                    <a:cubicBezTo>
                      <a:pt x="13" y="3"/>
                      <a:pt x="12" y="2"/>
                      <a:pt x="11" y="2"/>
                    </a:cubicBezTo>
                    <a:cubicBezTo>
                      <a:pt x="4" y="2"/>
                      <a:pt x="4" y="2"/>
                      <a:pt x="4" y="2"/>
                    </a:cubicBezTo>
                    <a:cubicBezTo>
                      <a:pt x="3" y="2"/>
                      <a:pt x="2" y="3"/>
                      <a:pt x="2" y="3"/>
                    </a:cubicBezTo>
                    <a:lnTo>
                      <a:pt x="2" y="1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2" name="îŝľïḓé"/>
              <p:cNvSpPr/>
              <p:nvPr/>
            </p:nvSpPr>
            <p:spPr bwMode="auto">
              <a:xfrm>
                <a:off x="4369" y="1987"/>
                <a:ext cx="30" cy="36"/>
              </a:xfrm>
              <a:custGeom>
                <a:avLst/>
                <a:gdLst>
                  <a:gd name="T0" fmla="*/ 12 w 13"/>
                  <a:gd name="T1" fmla="*/ 0 h 15"/>
                  <a:gd name="T2" fmla="*/ 13 w 13"/>
                  <a:gd name="T3" fmla="*/ 1 h 15"/>
                  <a:gd name="T4" fmla="*/ 12 w 13"/>
                  <a:gd name="T5" fmla="*/ 2 h 15"/>
                  <a:gd name="T6" fmla="*/ 4 w 13"/>
                  <a:gd name="T7" fmla="*/ 2 h 15"/>
                  <a:gd name="T8" fmla="*/ 2 w 13"/>
                  <a:gd name="T9" fmla="*/ 3 h 15"/>
                  <a:gd name="T10" fmla="*/ 2 w 13"/>
                  <a:gd name="T11" fmla="*/ 12 h 15"/>
                  <a:gd name="T12" fmla="*/ 4 w 13"/>
                  <a:gd name="T13" fmla="*/ 13 h 15"/>
                  <a:gd name="T14" fmla="*/ 12 w 13"/>
                  <a:gd name="T15" fmla="*/ 13 h 15"/>
                  <a:gd name="T16" fmla="*/ 13 w 13"/>
                  <a:gd name="T17" fmla="*/ 14 h 15"/>
                  <a:gd name="T18" fmla="*/ 12 w 13"/>
                  <a:gd name="T19" fmla="*/ 15 h 15"/>
                  <a:gd name="T20" fmla="*/ 4 w 13"/>
                  <a:gd name="T21" fmla="*/ 15 h 15"/>
                  <a:gd name="T22" fmla="*/ 0 w 13"/>
                  <a:gd name="T23" fmla="*/ 12 h 15"/>
                  <a:gd name="T24" fmla="*/ 0 w 13"/>
                  <a:gd name="T25" fmla="*/ 3 h 15"/>
                  <a:gd name="T26" fmla="*/ 4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3" y="0"/>
                      <a:pt x="13" y="0"/>
                      <a:pt x="13" y="1"/>
                    </a:cubicBezTo>
                    <a:cubicBezTo>
                      <a:pt x="13" y="2"/>
                      <a:pt x="13" y="2"/>
                      <a:pt x="12" y="2"/>
                    </a:cubicBezTo>
                    <a:cubicBezTo>
                      <a:pt x="4" y="2"/>
                      <a:pt x="4" y="2"/>
                      <a:pt x="4" y="2"/>
                    </a:cubicBezTo>
                    <a:cubicBezTo>
                      <a:pt x="3" y="2"/>
                      <a:pt x="2" y="3"/>
                      <a:pt x="2" y="3"/>
                    </a:cubicBezTo>
                    <a:cubicBezTo>
                      <a:pt x="2" y="12"/>
                      <a:pt x="2" y="12"/>
                      <a:pt x="2" y="12"/>
                    </a:cubicBezTo>
                    <a:cubicBezTo>
                      <a:pt x="2" y="13"/>
                      <a:pt x="3" y="13"/>
                      <a:pt x="4" y="13"/>
                    </a:cubicBezTo>
                    <a:cubicBezTo>
                      <a:pt x="12" y="13"/>
                      <a:pt x="12" y="13"/>
                      <a:pt x="12" y="13"/>
                    </a:cubicBezTo>
                    <a:cubicBezTo>
                      <a:pt x="13" y="13"/>
                      <a:pt x="13" y="14"/>
                      <a:pt x="13" y="14"/>
                    </a:cubicBezTo>
                    <a:cubicBezTo>
                      <a:pt x="13" y="15"/>
                      <a:pt x="13" y="15"/>
                      <a:pt x="12" y="15"/>
                    </a:cubicBezTo>
                    <a:cubicBezTo>
                      <a:pt x="4" y="15"/>
                      <a:pt x="4" y="15"/>
                      <a:pt x="4" y="15"/>
                    </a:cubicBezTo>
                    <a:cubicBezTo>
                      <a:pt x="2" y="15"/>
                      <a:pt x="0" y="14"/>
                      <a:pt x="0" y="12"/>
                    </a:cubicBezTo>
                    <a:cubicBezTo>
                      <a:pt x="0" y="3"/>
                      <a:pt x="0" y="3"/>
                      <a:pt x="0" y="3"/>
                    </a:cubicBezTo>
                    <a:cubicBezTo>
                      <a:pt x="0" y="1"/>
                      <a:pt x="2" y="0"/>
                      <a:pt x="4" y="0"/>
                    </a:cubicBezTo>
                    <a:lnTo>
                      <a:pt x="12"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3" name="îṧľîḋè"/>
              <p:cNvSpPr/>
              <p:nvPr/>
            </p:nvSpPr>
            <p:spPr bwMode="auto">
              <a:xfrm>
                <a:off x="4293" y="1937"/>
                <a:ext cx="130" cy="131"/>
              </a:xfrm>
              <a:custGeom>
                <a:avLst/>
                <a:gdLst>
                  <a:gd name="T0" fmla="*/ 28 w 55"/>
                  <a:gd name="T1" fmla="*/ 0 h 55"/>
                  <a:gd name="T2" fmla="*/ 0 w 55"/>
                  <a:gd name="T3" fmla="*/ 28 h 55"/>
                  <a:gd name="T4" fmla="*/ 28 w 55"/>
                  <a:gd name="T5" fmla="*/ 55 h 55"/>
                  <a:gd name="T6" fmla="*/ 55 w 55"/>
                  <a:gd name="T7" fmla="*/ 28 h 55"/>
                  <a:gd name="T8" fmla="*/ 28 w 55"/>
                  <a:gd name="T9" fmla="*/ 0 h 55"/>
                  <a:gd name="T10" fmla="*/ 28 w 55"/>
                  <a:gd name="T11" fmla="*/ 49 h 55"/>
                  <a:gd name="T12" fmla="*/ 7 w 55"/>
                  <a:gd name="T13" fmla="*/ 28 h 55"/>
                  <a:gd name="T14" fmla="*/ 28 w 55"/>
                  <a:gd name="T15" fmla="*/ 6 h 55"/>
                  <a:gd name="T16" fmla="*/ 49 w 55"/>
                  <a:gd name="T17" fmla="*/ 28 h 55"/>
                  <a:gd name="T18" fmla="*/ 28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0"/>
                    </a:moveTo>
                    <a:cubicBezTo>
                      <a:pt x="13" y="0"/>
                      <a:pt x="0" y="12"/>
                      <a:pt x="0" y="28"/>
                    </a:cubicBezTo>
                    <a:cubicBezTo>
                      <a:pt x="0" y="43"/>
                      <a:pt x="13" y="55"/>
                      <a:pt x="28" y="55"/>
                    </a:cubicBezTo>
                    <a:cubicBezTo>
                      <a:pt x="43" y="55"/>
                      <a:pt x="55" y="43"/>
                      <a:pt x="55" y="28"/>
                    </a:cubicBezTo>
                    <a:cubicBezTo>
                      <a:pt x="55" y="12"/>
                      <a:pt x="43" y="0"/>
                      <a:pt x="28" y="0"/>
                    </a:cubicBezTo>
                    <a:close/>
                    <a:moveTo>
                      <a:pt x="28" y="49"/>
                    </a:moveTo>
                    <a:cubicBezTo>
                      <a:pt x="16" y="49"/>
                      <a:pt x="7" y="39"/>
                      <a:pt x="7" y="28"/>
                    </a:cubicBezTo>
                    <a:cubicBezTo>
                      <a:pt x="7" y="16"/>
                      <a:pt x="16" y="6"/>
                      <a:pt x="28" y="6"/>
                    </a:cubicBezTo>
                    <a:cubicBezTo>
                      <a:pt x="39" y="6"/>
                      <a:pt x="49" y="16"/>
                      <a:pt x="49" y="28"/>
                    </a:cubicBezTo>
                    <a:cubicBezTo>
                      <a:pt x="49" y="39"/>
                      <a:pt x="39" y="49"/>
                      <a:pt x="28" y="49"/>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4" name="ïṡlîďè"/>
              <p:cNvSpPr/>
              <p:nvPr/>
            </p:nvSpPr>
            <p:spPr bwMode="auto">
              <a:xfrm>
                <a:off x="4326" y="1985"/>
                <a:ext cx="35" cy="35"/>
              </a:xfrm>
              <a:custGeom>
                <a:avLst/>
                <a:gdLst>
                  <a:gd name="T0" fmla="*/ 11 w 15"/>
                  <a:gd name="T1" fmla="*/ 0 h 15"/>
                  <a:gd name="T2" fmla="*/ 15 w 15"/>
                  <a:gd name="T3" fmla="*/ 3 h 15"/>
                  <a:gd name="T4" fmla="*/ 15 w 15"/>
                  <a:gd name="T5" fmla="*/ 8 h 15"/>
                  <a:gd name="T6" fmla="*/ 11 w 15"/>
                  <a:gd name="T7" fmla="*/ 11 h 15"/>
                  <a:gd name="T8" fmla="*/ 2 w 15"/>
                  <a:gd name="T9" fmla="*/ 11 h 15"/>
                  <a:gd name="T10" fmla="*/ 2 w 15"/>
                  <a:gd name="T11" fmla="*/ 14 h 15"/>
                  <a:gd name="T12" fmla="*/ 1 w 15"/>
                  <a:gd name="T13" fmla="*/ 15 h 15"/>
                  <a:gd name="T14" fmla="*/ 0 w 15"/>
                  <a:gd name="T15" fmla="*/ 14 h 15"/>
                  <a:gd name="T16" fmla="*/ 0 w 15"/>
                  <a:gd name="T17" fmla="*/ 3 h 15"/>
                  <a:gd name="T18" fmla="*/ 4 w 15"/>
                  <a:gd name="T19" fmla="*/ 0 h 15"/>
                  <a:gd name="T20" fmla="*/ 11 w 15"/>
                  <a:gd name="T21" fmla="*/ 0 h 15"/>
                  <a:gd name="T22" fmla="*/ 2 w 15"/>
                  <a:gd name="T23" fmla="*/ 9 h 15"/>
                  <a:gd name="T24" fmla="*/ 11 w 15"/>
                  <a:gd name="T25" fmla="*/ 9 h 15"/>
                  <a:gd name="T26" fmla="*/ 13 w 15"/>
                  <a:gd name="T27" fmla="*/ 8 h 15"/>
                  <a:gd name="T28" fmla="*/ 13 w 15"/>
                  <a:gd name="T29" fmla="*/ 3 h 15"/>
                  <a:gd name="T30" fmla="*/ 11 w 15"/>
                  <a:gd name="T31" fmla="*/ 2 h 15"/>
                  <a:gd name="T32" fmla="*/ 4 w 15"/>
                  <a:gd name="T33" fmla="*/ 2 h 15"/>
                  <a:gd name="T34" fmla="*/ 2 w 15"/>
                  <a:gd name="T35" fmla="*/ 3 h 15"/>
                  <a:gd name="T36" fmla="*/ 2 w 15"/>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5">
                    <a:moveTo>
                      <a:pt x="11" y="0"/>
                    </a:moveTo>
                    <a:cubicBezTo>
                      <a:pt x="13" y="0"/>
                      <a:pt x="15" y="1"/>
                      <a:pt x="15" y="3"/>
                    </a:cubicBezTo>
                    <a:cubicBezTo>
                      <a:pt x="15" y="8"/>
                      <a:pt x="15" y="8"/>
                      <a:pt x="15" y="8"/>
                    </a:cubicBezTo>
                    <a:cubicBezTo>
                      <a:pt x="15" y="10"/>
                      <a:pt x="13" y="11"/>
                      <a:pt x="11" y="11"/>
                    </a:cubicBezTo>
                    <a:cubicBezTo>
                      <a:pt x="2" y="11"/>
                      <a:pt x="2" y="11"/>
                      <a:pt x="2" y="11"/>
                    </a:cubicBezTo>
                    <a:cubicBezTo>
                      <a:pt x="2" y="14"/>
                      <a:pt x="2" y="14"/>
                      <a:pt x="2" y="14"/>
                    </a:cubicBezTo>
                    <a:cubicBezTo>
                      <a:pt x="2" y="15"/>
                      <a:pt x="2" y="15"/>
                      <a:pt x="1" y="15"/>
                    </a:cubicBezTo>
                    <a:cubicBezTo>
                      <a:pt x="1" y="15"/>
                      <a:pt x="0" y="15"/>
                      <a:pt x="0" y="14"/>
                    </a:cubicBezTo>
                    <a:cubicBezTo>
                      <a:pt x="0" y="3"/>
                      <a:pt x="0" y="3"/>
                      <a:pt x="0" y="3"/>
                    </a:cubicBezTo>
                    <a:cubicBezTo>
                      <a:pt x="0" y="1"/>
                      <a:pt x="2" y="0"/>
                      <a:pt x="4" y="0"/>
                    </a:cubicBezTo>
                    <a:lnTo>
                      <a:pt x="11" y="0"/>
                    </a:lnTo>
                    <a:close/>
                    <a:moveTo>
                      <a:pt x="2" y="9"/>
                    </a:moveTo>
                    <a:cubicBezTo>
                      <a:pt x="11" y="9"/>
                      <a:pt x="11" y="9"/>
                      <a:pt x="11" y="9"/>
                    </a:cubicBezTo>
                    <a:cubicBezTo>
                      <a:pt x="12" y="9"/>
                      <a:pt x="13" y="9"/>
                      <a:pt x="13" y="8"/>
                    </a:cubicBezTo>
                    <a:cubicBezTo>
                      <a:pt x="13" y="3"/>
                      <a:pt x="13" y="3"/>
                      <a:pt x="13" y="3"/>
                    </a:cubicBezTo>
                    <a:cubicBezTo>
                      <a:pt x="13" y="3"/>
                      <a:pt x="12" y="2"/>
                      <a:pt x="11" y="2"/>
                    </a:cubicBezTo>
                    <a:cubicBezTo>
                      <a:pt x="4" y="2"/>
                      <a:pt x="4" y="2"/>
                      <a:pt x="4" y="2"/>
                    </a:cubicBezTo>
                    <a:cubicBezTo>
                      <a:pt x="3" y="2"/>
                      <a:pt x="2" y="3"/>
                      <a:pt x="2" y="3"/>
                    </a:cubicBezTo>
                    <a:lnTo>
                      <a:pt x="2" y="9"/>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5" name="îṩľidé"/>
              <p:cNvSpPr/>
              <p:nvPr/>
            </p:nvSpPr>
            <p:spPr bwMode="auto">
              <a:xfrm>
                <a:off x="4366" y="1985"/>
                <a:ext cx="29" cy="35"/>
              </a:xfrm>
              <a:custGeom>
                <a:avLst/>
                <a:gdLst>
                  <a:gd name="T0" fmla="*/ 12 w 12"/>
                  <a:gd name="T1" fmla="*/ 0 h 15"/>
                  <a:gd name="T2" fmla="*/ 12 w 12"/>
                  <a:gd name="T3" fmla="*/ 1 h 15"/>
                  <a:gd name="T4" fmla="*/ 12 w 12"/>
                  <a:gd name="T5" fmla="*/ 2 h 15"/>
                  <a:gd name="T6" fmla="*/ 3 w 12"/>
                  <a:gd name="T7" fmla="*/ 2 h 15"/>
                  <a:gd name="T8" fmla="*/ 2 w 12"/>
                  <a:gd name="T9" fmla="*/ 3 h 15"/>
                  <a:gd name="T10" fmla="*/ 2 w 12"/>
                  <a:gd name="T11" fmla="*/ 12 h 15"/>
                  <a:gd name="T12" fmla="*/ 3 w 12"/>
                  <a:gd name="T13" fmla="*/ 13 h 15"/>
                  <a:gd name="T14" fmla="*/ 12 w 12"/>
                  <a:gd name="T15" fmla="*/ 13 h 15"/>
                  <a:gd name="T16" fmla="*/ 12 w 12"/>
                  <a:gd name="T17" fmla="*/ 14 h 15"/>
                  <a:gd name="T18" fmla="*/ 12 w 12"/>
                  <a:gd name="T19" fmla="*/ 15 h 15"/>
                  <a:gd name="T20" fmla="*/ 3 w 12"/>
                  <a:gd name="T21" fmla="*/ 15 h 15"/>
                  <a:gd name="T22" fmla="*/ 0 w 12"/>
                  <a:gd name="T23" fmla="*/ 12 h 15"/>
                  <a:gd name="T24" fmla="*/ 0 w 12"/>
                  <a:gd name="T25" fmla="*/ 3 h 15"/>
                  <a:gd name="T26" fmla="*/ 3 w 12"/>
                  <a:gd name="T27" fmla="*/ 0 h 15"/>
                  <a:gd name="T28" fmla="*/ 12 w 12"/>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5">
                    <a:moveTo>
                      <a:pt x="12" y="0"/>
                    </a:moveTo>
                    <a:cubicBezTo>
                      <a:pt x="12" y="0"/>
                      <a:pt x="12" y="0"/>
                      <a:pt x="12" y="1"/>
                    </a:cubicBezTo>
                    <a:cubicBezTo>
                      <a:pt x="12" y="1"/>
                      <a:pt x="12" y="2"/>
                      <a:pt x="12" y="2"/>
                    </a:cubicBezTo>
                    <a:cubicBezTo>
                      <a:pt x="3" y="2"/>
                      <a:pt x="3" y="2"/>
                      <a:pt x="3" y="2"/>
                    </a:cubicBezTo>
                    <a:cubicBezTo>
                      <a:pt x="2" y="2"/>
                      <a:pt x="2" y="3"/>
                      <a:pt x="2" y="3"/>
                    </a:cubicBezTo>
                    <a:cubicBezTo>
                      <a:pt x="2" y="12"/>
                      <a:pt x="2" y="12"/>
                      <a:pt x="2" y="12"/>
                    </a:cubicBezTo>
                    <a:cubicBezTo>
                      <a:pt x="2" y="13"/>
                      <a:pt x="2" y="13"/>
                      <a:pt x="3" y="13"/>
                    </a:cubicBezTo>
                    <a:cubicBezTo>
                      <a:pt x="12" y="13"/>
                      <a:pt x="12" y="13"/>
                      <a:pt x="12" y="13"/>
                    </a:cubicBezTo>
                    <a:cubicBezTo>
                      <a:pt x="12" y="13"/>
                      <a:pt x="12" y="14"/>
                      <a:pt x="12" y="14"/>
                    </a:cubicBezTo>
                    <a:cubicBezTo>
                      <a:pt x="12"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6" name="íṩḷîde"/>
              <p:cNvSpPr/>
              <p:nvPr/>
            </p:nvSpPr>
            <p:spPr bwMode="auto">
              <a:xfrm>
                <a:off x="2718" y="3198"/>
                <a:ext cx="322" cy="151"/>
              </a:xfrm>
              <a:custGeom>
                <a:avLst/>
                <a:gdLst>
                  <a:gd name="T0" fmla="*/ 322 w 322"/>
                  <a:gd name="T1" fmla="*/ 64 h 151"/>
                  <a:gd name="T2" fmla="*/ 5 w 322"/>
                  <a:gd name="T3" fmla="*/ 151 h 151"/>
                  <a:gd name="T4" fmla="*/ 0 w 322"/>
                  <a:gd name="T5" fmla="*/ 139 h 151"/>
                  <a:gd name="T6" fmla="*/ 322 w 322"/>
                  <a:gd name="T7" fmla="*/ 0 h 151"/>
                  <a:gd name="T8" fmla="*/ 322 w 322"/>
                  <a:gd name="T9" fmla="*/ 64 h 151"/>
                </a:gdLst>
                <a:ahLst/>
                <a:cxnLst>
                  <a:cxn ang="0">
                    <a:pos x="T0" y="T1"/>
                  </a:cxn>
                  <a:cxn ang="0">
                    <a:pos x="T2" y="T3"/>
                  </a:cxn>
                  <a:cxn ang="0">
                    <a:pos x="T4" y="T5"/>
                  </a:cxn>
                  <a:cxn ang="0">
                    <a:pos x="T6" y="T7"/>
                  </a:cxn>
                  <a:cxn ang="0">
                    <a:pos x="T8" y="T9"/>
                  </a:cxn>
                </a:cxnLst>
                <a:rect l="0" t="0" r="r" b="b"/>
                <a:pathLst>
                  <a:path w="322" h="151">
                    <a:moveTo>
                      <a:pt x="322" y="64"/>
                    </a:moveTo>
                    <a:lnTo>
                      <a:pt x="5" y="151"/>
                    </a:lnTo>
                    <a:lnTo>
                      <a:pt x="0" y="139"/>
                    </a:lnTo>
                    <a:lnTo>
                      <a:pt x="322" y="0"/>
                    </a:lnTo>
                    <a:lnTo>
                      <a:pt x="322" y="6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7" name="ïṧļïdê"/>
              <p:cNvSpPr/>
              <p:nvPr/>
            </p:nvSpPr>
            <p:spPr bwMode="auto">
              <a:xfrm>
                <a:off x="2685" y="3356"/>
                <a:ext cx="87"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8" name="iṣľide"/>
              <p:cNvSpPr/>
              <p:nvPr/>
            </p:nvSpPr>
            <p:spPr bwMode="auto">
              <a:xfrm>
                <a:off x="2694" y="3366"/>
                <a:ext cx="69" cy="69"/>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9" name="iṥļíďè"/>
              <p:cNvSpPr/>
              <p:nvPr/>
            </p:nvSpPr>
            <p:spPr bwMode="auto">
              <a:xfrm>
                <a:off x="2706" y="3378"/>
                <a:ext cx="45"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0" name="ïŝlíḓê"/>
              <p:cNvSpPr/>
              <p:nvPr/>
            </p:nvSpPr>
            <p:spPr bwMode="auto">
              <a:xfrm>
                <a:off x="2673" y="3335"/>
                <a:ext cx="111" cy="62"/>
              </a:xfrm>
              <a:custGeom>
                <a:avLst/>
                <a:gdLst>
                  <a:gd name="T0" fmla="*/ 23 w 47"/>
                  <a:gd name="T1" fmla="*/ 6 h 26"/>
                  <a:gd name="T2" fmla="*/ 47 w 47"/>
                  <a:gd name="T3" fmla="*/ 26 h 26"/>
                  <a:gd name="T4" fmla="*/ 47 w 47"/>
                  <a:gd name="T5" fmla="*/ 23 h 26"/>
                  <a:gd name="T6" fmla="*/ 23 w 47"/>
                  <a:gd name="T7" fmla="*/ 0 h 26"/>
                  <a:gd name="T8" fmla="*/ 0 w 47"/>
                  <a:gd name="T9" fmla="*/ 23 h 26"/>
                  <a:gd name="T10" fmla="*/ 0 w 47"/>
                  <a:gd name="T11" fmla="*/ 26 h 26"/>
                  <a:gd name="T12" fmla="*/ 23 w 47"/>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3" y="6"/>
                    </a:moveTo>
                    <a:cubicBezTo>
                      <a:pt x="35" y="6"/>
                      <a:pt x="45" y="14"/>
                      <a:pt x="47" y="26"/>
                    </a:cubicBezTo>
                    <a:cubicBezTo>
                      <a:pt x="47" y="25"/>
                      <a:pt x="47" y="24"/>
                      <a:pt x="47" y="23"/>
                    </a:cubicBezTo>
                    <a:cubicBezTo>
                      <a:pt x="47" y="10"/>
                      <a:pt x="36" y="0"/>
                      <a:pt x="23" y="0"/>
                    </a:cubicBezTo>
                    <a:cubicBezTo>
                      <a:pt x="10" y="0"/>
                      <a:pt x="0" y="10"/>
                      <a:pt x="0" y="23"/>
                    </a:cubicBezTo>
                    <a:cubicBezTo>
                      <a:pt x="0" y="24"/>
                      <a:pt x="0" y="25"/>
                      <a:pt x="0" y="26"/>
                    </a:cubicBezTo>
                    <a:cubicBezTo>
                      <a:pt x="2" y="14"/>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1" name="ïŝļïḍe"/>
              <p:cNvSpPr/>
              <p:nvPr/>
            </p:nvSpPr>
            <p:spPr bwMode="auto">
              <a:xfrm>
                <a:off x="3073" y="3205"/>
                <a:ext cx="321" cy="144"/>
              </a:xfrm>
              <a:custGeom>
                <a:avLst/>
                <a:gdLst>
                  <a:gd name="T0" fmla="*/ 0 w 321"/>
                  <a:gd name="T1" fmla="*/ 57 h 144"/>
                  <a:gd name="T2" fmla="*/ 317 w 321"/>
                  <a:gd name="T3" fmla="*/ 144 h 144"/>
                  <a:gd name="T4" fmla="*/ 321 w 321"/>
                  <a:gd name="T5" fmla="*/ 132 h 144"/>
                  <a:gd name="T6" fmla="*/ 0 w 321"/>
                  <a:gd name="T7" fmla="*/ 0 h 144"/>
                  <a:gd name="T8" fmla="*/ 0 w 321"/>
                  <a:gd name="T9" fmla="*/ 57 h 144"/>
                </a:gdLst>
                <a:ahLst/>
                <a:cxnLst>
                  <a:cxn ang="0">
                    <a:pos x="T0" y="T1"/>
                  </a:cxn>
                  <a:cxn ang="0">
                    <a:pos x="T2" y="T3"/>
                  </a:cxn>
                  <a:cxn ang="0">
                    <a:pos x="T4" y="T5"/>
                  </a:cxn>
                  <a:cxn ang="0">
                    <a:pos x="T6" y="T7"/>
                  </a:cxn>
                  <a:cxn ang="0">
                    <a:pos x="T8" y="T9"/>
                  </a:cxn>
                </a:cxnLst>
                <a:rect l="0" t="0" r="r" b="b"/>
                <a:pathLst>
                  <a:path w="321" h="144">
                    <a:moveTo>
                      <a:pt x="0" y="57"/>
                    </a:moveTo>
                    <a:lnTo>
                      <a:pt x="317" y="144"/>
                    </a:lnTo>
                    <a:lnTo>
                      <a:pt x="321" y="132"/>
                    </a:lnTo>
                    <a:lnTo>
                      <a:pt x="0" y="0"/>
                    </a:lnTo>
                    <a:lnTo>
                      <a:pt x="0" y="57"/>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2" name="ïSļíďé"/>
              <p:cNvSpPr/>
              <p:nvPr/>
            </p:nvSpPr>
            <p:spPr bwMode="auto">
              <a:xfrm>
                <a:off x="3340" y="3356"/>
                <a:ext cx="87"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3" name="îslîḑè"/>
              <p:cNvSpPr/>
              <p:nvPr/>
            </p:nvSpPr>
            <p:spPr bwMode="auto">
              <a:xfrm>
                <a:off x="3349" y="3366"/>
                <a:ext cx="69" cy="69"/>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4" name="ïṡľíḓé"/>
              <p:cNvSpPr/>
              <p:nvPr/>
            </p:nvSpPr>
            <p:spPr bwMode="auto">
              <a:xfrm>
                <a:off x="3364" y="3378"/>
                <a:ext cx="42"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5" name="ïsļíḑè"/>
              <p:cNvSpPr/>
              <p:nvPr/>
            </p:nvSpPr>
            <p:spPr bwMode="auto">
              <a:xfrm>
                <a:off x="3328" y="3335"/>
                <a:ext cx="111" cy="62"/>
              </a:xfrm>
              <a:custGeom>
                <a:avLst/>
                <a:gdLst>
                  <a:gd name="T0" fmla="*/ 24 w 47"/>
                  <a:gd name="T1" fmla="*/ 6 h 26"/>
                  <a:gd name="T2" fmla="*/ 0 w 47"/>
                  <a:gd name="T3" fmla="*/ 26 h 26"/>
                  <a:gd name="T4" fmla="*/ 0 w 47"/>
                  <a:gd name="T5" fmla="*/ 23 h 26"/>
                  <a:gd name="T6" fmla="*/ 24 w 47"/>
                  <a:gd name="T7" fmla="*/ 0 h 26"/>
                  <a:gd name="T8" fmla="*/ 47 w 47"/>
                  <a:gd name="T9" fmla="*/ 23 h 26"/>
                  <a:gd name="T10" fmla="*/ 47 w 47"/>
                  <a:gd name="T11" fmla="*/ 26 h 26"/>
                  <a:gd name="T12" fmla="*/ 24 w 47"/>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4" y="6"/>
                    </a:moveTo>
                    <a:cubicBezTo>
                      <a:pt x="12" y="6"/>
                      <a:pt x="2" y="14"/>
                      <a:pt x="0" y="26"/>
                    </a:cubicBezTo>
                    <a:cubicBezTo>
                      <a:pt x="0" y="25"/>
                      <a:pt x="0" y="24"/>
                      <a:pt x="0" y="23"/>
                    </a:cubicBezTo>
                    <a:cubicBezTo>
                      <a:pt x="0" y="10"/>
                      <a:pt x="11" y="0"/>
                      <a:pt x="24" y="0"/>
                    </a:cubicBezTo>
                    <a:cubicBezTo>
                      <a:pt x="37" y="0"/>
                      <a:pt x="47" y="10"/>
                      <a:pt x="47" y="23"/>
                    </a:cubicBezTo>
                    <a:cubicBezTo>
                      <a:pt x="47" y="24"/>
                      <a:pt x="47" y="25"/>
                      <a:pt x="47" y="26"/>
                    </a:cubicBezTo>
                    <a:cubicBezTo>
                      <a:pt x="46" y="14"/>
                      <a:pt x="36" y="6"/>
                      <a:pt x="24"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6" name="îṩ1îďè"/>
              <p:cNvSpPr/>
              <p:nvPr/>
            </p:nvSpPr>
            <p:spPr bwMode="auto">
              <a:xfrm>
                <a:off x="2836" y="2506"/>
                <a:ext cx="440" cy="8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47" name="i$1iḋê"/>
              <p:cNvSpPr/>
              <p:nvPr/>
            </p:nvSpPr>
            <p:spPr bwMode="auto">
              <a:xfrm>
                <a:off x="3037" y="2586"/>
                <a:ext cx="31" cy="642"/>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48" name="îṧļiḑê"/>
              <p:cNvSpPr/>
              <p:nvPr/>
            </p:nvSpPr>
            <p:spPr bwMode="auto">
              <a:xfrm>
                <a:off x="3021" y="2650"/>
                <a:ext cx="63" cy="2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49" name="iṡlïḍè"/>
              <p:cNvSpPr/>
              <p:nvPr/>
            </p:nvSpPr>
            <p:spPr bwMode="auto">
              <a:xfrm>
                <a:off x="3032" y="2982"/>
                <a:ext cx="41"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50" name="íṣḻïďè"/>
              <p:cNvSpPr/>
              <p:nvPr/>
            </p:nvSpPr>
            <p:spPr bwMode="auto">
              <a:xfrm>
                <a:off x="3021" y="3046"/>
                <a:ext cx="63" cy="2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51" name="îṩľiḓé"/>
              <p:cNvSpPr/>
              <p:nvPr/>
            </p:nvSpPr>
            <p:spPr bwMode="auto">
              <a:xfrm>
                <a:off x="2701" y="2418"/>
                <a:ext cx="703" cy="135"/>
              </a:xfrm>
              <a:custGeom>
                <a:avLst/>
                <a:gdLst>
                  <a:gd name="T0" fmla="*/ 2 w 297"/>
                  <a:gd name="T1" fmla="*/ 2 h 57"/>
                  <a:gd name="T2" fmla="*/ 2 w 297"/>
                  <a:gd name="T3" fmla="*/ 23 h 57"/>
                  <a:gd name="T4" fmla="*/ 149 w 297"/>
                  <a:gd name="T5" fmla="*/ 57 h 57"/>
                  <a:gd name="T6" fmla="*/ 295 w 297"/>
                  <a:gd name="T7" fmla="*/ 23 h 57"/>
                  <a:gd name="T8" fmla="*/ 295 w 297"/>
                  <a:gd name="T9" fmla="*/ 0 h 57"/>
                  <a:gd name="T10" fmla="*/ 2 w 297"/>
                  <a:gd name="T11" fmla="*/ 2 h 57"/>
                </a:gdLst>
                <a:ahLst/>
                <a:cxnLst>
                  <a:cxn ang="0">
                    <a:pos x="T0" y="T1"/>
                  </a:cxn>
                  <a:cxn ang="0">
                    <a:pos x="T2" y="T3"/>
                  </a:cxn>
                  <a:cxn ang="0">
                    <a:pos x="T4" y="T5"/>
                  </a:cxn>
                  <a:cxn ang="0">
                    <a:pos x="T6" y="T7"/>
                  </a:cxn>
                  <a:cxn ang="0">
                    <a:pos x="T8" y="T9"/>
                  </a:cxn>
                  <a:cxn ang="0">
                    <a:pos x="T10" y="T11"/>
                  </a:cxn>
                </a:cxnLst>
                <a:rect l="0" t="0" r="r" b="b"/>
                <a:pathLst>
                  <a:path w="297" h="57">
                    <a:moveTo>
                      <a:pt x="2" y="2"/>
                    </a:moveTo>
                    <a:cubicBezTo>
                      <a:pt x="0" y="4"/>
                      <a:pt x="2" y="20"/>
                      <a:pt x="2" y="23"/>
                    </a:cubicBezTo>
                    <a:cubicBezTo>
                      <a:pt x="2" y="42"/>
                      <a:pt x="67" y="57"/>
                      <a:pt x="149" y="57"/>
                    </a:cubicBezTo>
                    <a:cubicBezTo>
                      <a:pt x="230" y="57"/>
                      <a:pt x="295" y="42"/>
                      <a:pt x="295" y="23"/>
                    </a:cubicBezTo>
                    <a:cubicBezTo>
                      <a:pt x="295" y="20"/>
                      <a:pt x="297" y="2"/>
                      <a:pt x="295"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2" name="íşlïḋè"/>
              <p:cNvSpPr/>
              <p:nvPr/>
            </p:nvSpPr>
            <p:spPr bwMode="auto">
              <a:xfrm>
                <a:off x="2706" y="2340"/>
                <a:ext cx="693" cy="16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3" name="iŝ1îḑê"/>
              <p:cNvSpPr/>
              <p:nvPr/>
            </p:nvSpPr>
            <p:spPr bwMode="auto">
              <a:xfrm>
                <a:off x="3271" y="1748"/>
                <a:ext cx="327" cy="346"/>
              </a:xfrm>
              <a:custGeom>
                <a:avLst/>
                <a:gdLst>
                  <a:gd name="T0" fmla="*/ 78 w 138"/>
                  <a:gd name="T1" fmla="*/ 117 h 146"/>
                  <a:gd name="T2" fmla="*/ 138 w 138"/>
                  <a:gd name="T3" fmla="*/ 113 h 146"/>
                  <a:gd name="T4" fmla="*/ 70 w 138"/>
                  <a:gd name="T5" fmla="*/ 0 h 146"/>
                  <a:gd name="T6" fmla="*/ 0 w 138"/>
                  <a:gd name="T7" fmla="*/ 30 h 146"/>
                  <a:gd name="T8" fmla="*/ 78 w 138"/>
                  <a:gd name="T9" fmla="*/ 117 h 146"/>
                </a:gdLst>
                <a:ahLst/>
                <a:cxnLst>
                  <a:cxn ang="0">
                    <a:pos x="T0" y="T1"/>
                  </a:cxn>
                  <a:cxn ang="0">
                    <a:pos x="T2" y="T3"/>
                  </a:cxn>
                  <a:cxn ang="0">
                    <a:pos x="T4" y="T5"/>
                  </a:cxn>
                  <a:cxn ang="0">
                    <a:pos x="T6" y="T7"/>
                  </a:cxn>
                  <a:cxn ang="0">
                    <a:pos x="T8" y="T9"/>
                  </a:cxn>
                </a:cxnLst>
                <a:rect l="0" t="0" r="r" b="b"/>
                <a:pathLst>
                  <a:path w="138" h="146">
                    <a:moveTo>
                      <a:pt x="78" y="117"/>
                    </a:moveTo>
                    <a:cubicBezTo>
                      <a:pt x="125" y="146"/>
                      <a:pt x="138" y="113"/>
                      <a:pt x="138" y="113"/>
                    </a:cubicBezTo>
                    <a:cubicBezTo>
                      <a:pt x="70" y="0"/>
                      <a:pt x="70" y="0"/>
                      <a:pt x="70" y="0"/>
                    </a:cubicBezTo>
                    <a:cubicBezTo>
                      <a:pt x="0" y="30"/>
                      <a:pt x="0" y="30"/>
                      <a:pt x="0" y="30"/>
                    </a:cubicBezTo>
                    <a:cubicBezTo>
                      <a:pt x="0" y="30"/>
                      <a:pt x="27" y="94"/>
                      <a:pt x="78" y="11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4" name="işļîḍe"/>
              <p:cNvSpPr/>
              <p:nvPr/>
            </p:nvSpPr>
            <p:spPr bwMode="auto">
              <a:xfrm>
                <a:off x="2976" y="1414"/>
                <a:ext cx="142" cy="116"/>
              </a:xfrm>
              <a:custGeom>
                <a:avLst/>
                <a:gdLst>
                  <a:gd name="T0" fmla="*/ 5 w 60"/>
                  <a:gd name="T1" fmla="*/ 0 h 49"/>
                  <a:gd name="T2" fmla="*/ 56 w 60"/>
                  <a:gd name="T3" fmla="*/ 0 h 49"/>
                  <a:gd name="T4" fmla="*/ 60 w 60"/>
                  <a:gd name="T5" fmla="*/ 49 h 49"/>
                  <a:gd name="T6" fmla="*/ 0 w 60"/>
                  <a:gd name="T7" fmla="*/ 49 h 49"/>
                  <a:gd name="T8" fmla="*/ 5 w 60"/>
                  <a:gd name="T9" fmla="*/ 0 h 49"/>
                </a:gdLst>
                <a:ahLst/>
                <a:cxnLst>
                  <a:cxn ang="0">
                    <a:pos x="T0" y="T1"/>
                  </a:cxn>
                  <a:cxn ang="0">
                    <a:pos x="T2" y="T3"/>
                  </a:cxn>
                  <a:cxn ang="0">
                    <a:pos x="T4" y="T5"/>
                  </a:cxn>
                  <a:cxn ang="0">
                    <a:pos x="T6" y="T7"/>
                  </a:cxn>
                  <a:cxn ang="0">
                    <a:pos x="T8" y="T9"/>
                  </a:cxn>
                </a:cxnLst>
                <a:rect l="0" t="0" r="r" b="b"/>
                <a:pathLst>
                  <a:path w="60" h="49">
                    <a:moveTo>
                      <a:pt x="5" y="0"/>
                    </a:moveTo>
                    <a:cubicBezTo>
                      <a:pt x="56" y="0"/>
                      <a:pt x="56" y="0"/>
                      <a:pt x="56" y="0"/>
                    </a:cubicBezTo>
                    <a:cubicBezTo>
                      <a:pt x="56" y="0"/>
                      <a:pt x="46" y="26"/>
                      <a:pt x="60" y="49"/>
                    </a:cubicBezTo>
                    <a:cubicBezTo>
                      <a:pt x="0" y="49"/>
                      <a:pt x="0" y="49"/>
                      <a:pt x="0" y="49"/>
                    </a:cubicBezTo>
                    <a:cubicBezTo>
                      <a:pt x="0" y="49"/>
                      <a:pt x="18" y="35"/>
                      <a:pt x="5"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5" name="iŝ1îḋe"/>
              <p:cNvSpPr/>
              <p:nvPr/>
            </p:nvSpPr>
            <p:spPr bwMode="auto">
              <a:xfrm>
                <a:off x="2988" y="1414"/>
                <a:ext cx="120" cy="73"/>
              </a:xfrm>
              <a:custGeom>
                <a:avLst/>
                <a:gdLst>
                  <a:gd name="T0" fmla="*/ 0 w 51"/>
                  <a:gd name="T1" fmla="*/ 0 h 31"/>
                  <a:gd name="T2" fmla="*/ 51 w 51"/>
                  <a:gd name="T3" fmla="*/ 0 h 31"/>
                  <a:gd name="T4" fmla="*/ 49 w 51"/>
                  <a:gd name="T5" fmla="*/ 31 h 31"/>
                  <a:gd name="T6" fmla="*/ 4 w 51"/>
                  <a:gd name="T7" fmla="*/ 16 h 31"/>
                  <a:gd name="T8" fmla="*/ 0 w 51"/>
                  <a:gd name="T9" fmla="*/ 0 h 31"/>
                </a:gdLst>
                <a:ahLst/>
                <a:cxnLst>
                  <a:cxn ang="0">
                    <a:pos x="T0" y="T1"/>
                  </a:cxn>
                  <a:cxn ang="0">
                    <a:pos x="T2" y="T3"/>
                  </a:cxn>
                  <a:cxn ang="0">
                    <a:pos x="T4" y="T5"/>
                  </a:cxn>
                  <a:cxn ang="0">
                    <a:pos x="T6" y="T7"/>
                  </a:cxn>
                  <a:cxn ang="0">
                    <a:pos x="T8" y="T9"/>
                  </a:cxn>
                </a:cxnLst>
                <a:rect l="0" t="0" r="r" b="b"/>
                <a:pathLst>
                  <a:path w="51" h="31">
                    <a:moveTo>
                      <a:pt x="0" y="0"/>
                    </a:moveTo>
                    <a:cubicBezTo>
                      <a:pt x="51" y="0"/>
                      <a:pt x="51" y="0"/>
                      <a:pt x="51" y="0"/>
                    </a:cubicBezTo>
                    <a:cubicBezTo>
                      <a:pt x="51" y="0"/>
                      <a:pt x="45" y="16"/>
                      <a:pt x="49" y="31"/>
                    </a:cubicBezTo>
                    <a:cubicBezTo>
                      <a:pt x="49" y="31"/>
                      <a:pt x="19" y="28"/>
                      <a:pt x="4" y="16"/>
                    </a:cubicBezTo>
                    <a:cubicBezTo>
                      <a:pt x="4" y="16"/>
                      <a:pt x="3"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6" name="îślïḑê"/>
              <p:cNvSpPr/>
              <p:nvPr/>
            </p:nvSpPr>
            <p:spPr bwMode="auto">
              <a:xfrm>
                <a:off x="3231" y="1156"/>
                <a:ext cx="50" cy="87"/>
              </a:xfrm>
              <a:custGeom>
                <a:avLst/>
                <a:gdLst>
                  <a:gd name="T0" fmla="*/ 19 w 21"/>
                  <a:gd name="T1" fmla="*/ 20 h 37"/>
                  <a:gd name="T2" fmla="*/ 7 w 21"/>
                  <a:gd name="T3" fmla="*/ 36 h 37"/>
                  <a:gd name="T4" fmla="*/ 2 w 21"/>
                  <a:gd name="T5" fmla="*/ 17 h 37"/>
                  <a:gd name="T6" fmla="*/ 14 w 21"/>
                  <a:gd name="T7" fmla="*/ 1 h 37"/>
                  <a:gd name="T8" fmla="*/ 19 w 21"/>
                  <a:gd name="T9" fmla="*/ 20 h 37"/>
                </a:gdLst>
                <a:ahLst/>
                <a:cxnLst>
                  <a:cxn ang="0">
                    <a:pos x="T0" y="T1"/>
                  </a:cxn>
                  <a:cxn ang="0">
                    <a:pos x="T2" y="T3"/>
                  </a:cxn>
                  <a:cxn ang="0">
                    <a:pos x="T4" y="T5"/>
                  </a:cxn>
                  <a:cxn ang="0">
                    <a:pos x="T6" y="T7"/>
                  </a:cxn>
                  <a:cxn ang="0">
                    <a:pos x="T8" y="T9"/>
                  </a:cxn>
                </a:cxnLst>
                <a:rect l="0" t="0" r="r" b="b"/>
                <a:pathLst>
                  <a:path w="21" h="37">
                    <a:moveTo>
                      <a:pt x="19" y="20"/>
                    </a:moveTo>
                    <a:cubicBezTo>
                      <a:pt x="17" y="30"/>
                      <a:pt x="11" y="37"/>
                      <a:pt x="7" y="36"/>
                    </a:cubicBezTo>
                    <a:cubicBezTo>
                      <a:pt x="2" y="35"/>
                      <a:pt x="0" y="26"/>
                      <a:pt x="2" y="17"/>
                    </a:cubicBezTo>
                    <a:cubicBezTo>
                      <a:pt x="4" y="7"/>
                      <a:pt x="9" y="0"/>
                      <a:pt x="14" y="1"/>
                    </a:cubicBezTo>
                    <a:cubicBezTo>
                      <a:pt x="19" y="2"/>
                      <a:pt x="21" y="10"/>
                      <a:pt x="19"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7" name="îṡ1iḑé"/>
              <p:cNvSpPr/>
              <p:nvPr/>
            </p:nvSpPr>
            <p:spPr bwMode="auto">
              <a:xfrm>
                <a:off x="3219" y="1163"/>
                <a:ext cx="50" cy="73"/>
              </a:xfrm>
              <a:custGeom>
                <a:avLst/>
                <a:gdLst>
                  <a:gd name="T0" fmla="*/ 19 w 21"/>
                  <a:gd name="T1" fmla="*/ 17 h 31"/>
                  <a:gd name="T2" fmla="*/ 8 w 21"/>
                  <a:gd name="T3" fmla="*/ 30 h 31"/>
                  <a:gd name="T4" fmla="*/ 2 w 21"/>
                  <a:gd name="T5" fmla="*/ 14 h 31"/>
                  <a:gd name="T6" fmla="*/ 14 w 21"/>
                  <a:gd name="T7" fmla="*/ 1 h 31"/>
                  <a:gd name="T8" fmla="*/ 19 w 21"/>
                  <a:gd name="T9" fmla="*/ 17 h 31"/>
                </a:gdLst>
                <a:ahLst/>
                <a:cxnLst>
                  <a:cxn ang="0">
                    <a:pos x="T0" y="T1"/>
                  </a:cxn>
                  <a:cxn ang="0">
                    <a:pos x="T2" y="T3"/>
                  </a:cxn>
                  <a:cxn ang="0">
                    <a:pos x="T4" y="T5"/>
                  </a:cxn>
                  <a:cxn ang="0">
                    <a:pos x="T6" y="T7"/>
                  </a:cxn>
                  <a:cxn ang="0">
                    <a:pos x="T8" y="T9"/>
                  </a:cxn>
                </a:cxnLst>
                <a:rect l="0" t="0" r="r" b="b"/>
                <a:pathLst>
                  <a:path w="21" h="31">
                    <a:moveTo>
                      <a:pt x="19" y="17"/>
                    </a:moveTo>
                    <a:cubicBezTo>
                      <a:pt x="17" y="25"/>
                      <a:pt x="12" y="31"/>
                      <a:pt x="8" y="30"/>
                    </a:cubicBezTo>
                    <a:cubicBezTo>
                      <a:pt x="3" y="29"/>
                      <a:pt x="0" y="22"/>
                      <a:pt x="2" y="14"/>
                    </a:cubicBezTo>
                    <a:cubicBezTo>
                      <a:pt x="4" y="6"/>
                      <a:pt x="9" y="0"/>
                      <a:pt x="14" y="1"/>
                    </a:cubicBezTo>
                    <a:cubicBezTo>
                      <a:pt x="18" y="2"/>
                      <a:pt x="21" y="9"/>
                      <a:pt x="19"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8" name="îś1ïḓé"/>
              <p:cNvSpPr/>
              <p:nvPr/>
            </p:nvSpPr>
            <p:spPr bwMode="auto">
              <a:xfrm>
                <a:off x="2824" y="1163"/>
                <a:ext cx="50" cy="87"/>
              </a:xfrm>
              <a:custGeom>
                <a:avLst/>
                <a:gdLst>
                  <a:gd name="T0" fmla="*/ 2 w 21"/>
                  <a:gd name="T1" fmla="*/ 20 h 37"/>
                  <a:gd name="T2" fmla="*/ 15 w 21"/>
                  <a:gd name="T3" fmla="*/ 36 h 37"/>
                  <a:gd name="T4" fmla="*/ 19 w 21"/>
                  <a:gd name="T5" fmla="*/ 17 h 37"/>
                  <a:gd name="T6" fmla="*/ 7 w 21"/>
                  <a:gd name="T7" fmla="*/ 1 h 37"/>
                  <a:gd name="T8" fmla="*/ 2 w 21"/>
                  <a:gd name="T9" fmla="*/ 20 h 37"/>
                </a:gdLst>
                <a:ahLst/>
                <a:cxnLst>
                  <a:cxn ang="0">
                    <a:pos x="T0" y="T1"/>
                  </a:cxn>
                  <a:cxn ang="0">
                    <a:pos x="T2" y="T3"/>
                  </a:cxn>
                  <a:cxn ang="0">
                    <a:pos x="T4" y="T5"/>
                  </a:cxn>
                  <a:cxn ang="0">
                    <a:pos x="T6" y="T7"/>
                  </a:cxn>
                  <a:cxn ang="0">
                    <a:pos x="T8" y="T9"/>
                  </a:cxn>
                </a:cxnLst>
                <a:rect l="0" t="0" r="r" b="b"/>
                <a:pathLst>
                  <a:path w="21" h="37">
                    <a:moveTo>
                      <a:pt x="2" y="20"/>
                    </a:moveTo>
                    <a:cubicBezTo>
                      <a:pt x="4" y="30"/>
                      <a:pt x="10" y="37"/>
                      <a:pt x="15" y="36"/>
                    </a:cubicBezTo>
                    <a:cubicBezTo>
                      <a:pt x="19" y="35"/>
                      <a:pt x="21" y="26"/>
                      <a:pt x="19" y="17"/>
                    </a:cubicBezTo>
                    <a:cubicBezTo>
                      <a:pt x="17" y="7"/>
                      <a:pt x="12" y="0"/>
                      <a:pt x="7" y="1"/>
                    </a:cubicBezTo>
                    <a:cubicBezTo>
                      <a:pt x="3" y="2"/>
                      <a:pt x="0" y="10"/>
                      <a:pt x="2"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9" name="işḻïďe"/>
              <p:cNvSpPr/>
              <p:nvPr/>
            </p:nvSpPr>
            <p:spPr bwMode="auto">
              <a:xfrm>
                <a:off x="2836" y="1170"/>
                <a:ext cx="50" cy="73"/>
              </a:xfrm>
              <a:custGeom>
                <a:avLst/>
                <a:gdLst>
                  <a:gd name="T0" fmla="*/ 2 w 21"/>
                  <a:gd name="T1" fmla="*/ 17 h 31"/>
                  <a:gd name="T2" fmla="*/ 14 w 21"/>
                  <a:gd name="T3" fmla="*/ 30 h 31"/>
                  <a:gd name="T4" fmla="*/ 19 w 21"/>
                  <a:gd name="T5" fmla="*/ 14 h 31"/>
                  <a:gd name="T6" fmla="*/ 7 w 21"/>
                  <a:gd name="T7" fmla="*/ 1 h 31"/>
                  <a:gd name="T8" fmla="*/ 2 w 21"/>
                  <a:gd name="T9" fmla="*/ 17 h 31"/>
                </a:gdLst>
                <a:ahLst/>
                <a:cxnLst>
                  <a:cxn ang="0">
                    <a:pos x="T0" y="T1"/>
                  </a:cxn>
                  <a:cxn ang="0">
                    <a:pos x="T2" y="T3"/>
                  </a:cxn>
                  <a:cxn ang="0">
                    <a:pos x="T4" y="T5"/>
                  </a:cxn>
                  <a:cxn ang="0">
                    <a:pos x="T6" y="T7"/>
                  </a:cxn>
                  <a:cxn ang="0">
                    <a:pos x="T8" y="T9"/>
                  </a:cxn>
                </a:cxnLst>
                <a:rect l="0" t="0" r="r" b="b"/>
                <a:pathLst>
                  <a:path w="21" h="31">
                    <a:moveTo>
                      <a:pt x="2" y="17"/>
                    </a:moveTo>
                    <a:cubicBezTo>
                      <a:pt x="4" y="25"/>
                      <a:pt x="9" y="31"/>
                      <a:pt x="14" y="30"/>
                    </a:cubicBezTo>
                    <a:cubicBezTo>
                      <a:pt x="18" y="29"/>
                      <a:pt x="21" y="22"/>
                      <a:pt x="19" y="14"/>
                    </a:cubicBezTo>
                    <a:cubicBezTo>
                      <a:pt x="17" y="6"/>
                      <a:pt x="12" y="0"/>
                      <a:pt x="7" y="1"/>
                    </a:cubicBezTo>
                    <a:cubicBezTo>
                      <a:pt x="3" y="2"/>
                      <a:pt x="0" y="9"/>
                      <a:pt x="2"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0" name="ïš1idê"/>
              <p:cNvSpPr/>
              <p:nvPr/>
            </p:nvSpPr>
            <p:spPr bwMode="auto">
              <a:xfrm>
                <a:off x="2794" y="871"/>
                <a:ext cx="489" cy="574"/>
              </a:xfrm>
              <a:custGeom>
                <a:avLst/>
                <a:gdLst>
                  <a:gd name="T0" fmla="*/ 193 w 207"/>
                  <a:gd name="T1" fmla="*/ 129 h 242"/>
                  <a:gd name="T2" fmla="*/ 177 w 207"/>
                  <a:gd name="T3" fmla="*/ 189 h 242"/>
                  <a:gd name="T4" fmla="*/ 120 w 207"/>
                  <a:gd name="T5" fmla="*/ 240 h 242"/>
                  <a:gd name="T6" fmla="*/ 110 w 207"/>
                  <a:gd name="T7" fmla="*/ 242 h 242"/>
                  <a:gd name="T8" fmla="*/ 110 w 207"/>
                  <a:gd name="T9" fmla="*/ 242 h 242"/>
                  <a:gd name="T10" fmla="*/ 109 w 207"/>
                  <a:gd name="T11" fmla="*/ 242 h 242"/>
                  <a:gd name="T12" fmla="*/ 100 w 207"/>
                  <a:gd name="T13" fmla="*/ 240 h 242"/>
                  <a:gd name="T14" fmla="*/ 42 w 207"/>
                  <a:gd name="T15" fmla="*/ 189 h 242"/>
                  <a:gd name="T16" fmla="*/ 26 w 207"/>
                  <a:gd name="T17" fmla="*/ 129 h 242"/>
                  <a:gd name="T18" fmla="*/ 113 w 207"/>
                  <a:gd name="T19" fmla="*/ 5 h 242"/>
                  <a:gd name="T20" fmla="*/ 193 w 207"/>
                  <a:gd name="T21" fmla="*/ 1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242">
                    <a:moveTo>
                      <a:pt x="193" y="129"/>
                    </a:moveTo>
                    <a:cubicBezTo>
                      <a:pt x="191" y="149"/>
                      <a:pt x="187" y="170"/>
                      <a:pt x="177" y="189"/>
                    </a:cubicBezTo>
                    <a:cubicBezTo>
                      <a:pt x="167" y="208"/>
                      <a:pt x="140" y="232"/>
                      <a:pt x="120" y="240"/>
                    </a:cubicBezTo>
                    <a:cubicBezTo>
                      <a:pt x="116" y="242"/>
                      <a:pt x="113" y="242"/>
                      <a:pt x="110" y="242"/>
                    </a:cubicBezTo>
                    <a:cubicBezTo>
                      <a:pt x="110" y="242"/>
                      <a:pt x="110" y="242"/>
                      <a:pt x="110" y="242"/>
                    </a:cubicBezTo>
                    <a:cubicBezTo>
                      <a:pt x="109" y="242"/>
                      <a:pt x="109" y="242"/>
                      <a:pt x="109" y="242"/>
                    </a:cubicBezTo>
                    <a:cubicBezTo>
                      <a:pt x="107" y="242"/>
                      <a:pt x="103" y="242"/>
                      <a:pt x="100" y="240"/>
                    </a:cubicBezTo>
                    <a:cubicBezTo>
                      <a:pt x="79" y="232"/>
                      <a:pt x="52" y="208"/>
                      <a:pt x="42" y="189"/>
                    </a:cubicBezTo>
                    <a:cubicBezTo>
                      <a:pt x="32" y="170"/>
                      <a:pt x="29" y="149"/>
                      <a:pt x="26" y="129"/>
                    </a:cubicBezTo>
                    <a:cubicBezTo>
                      <a:pt x="26" y="129"/>
                      <a:pt x="0" y="0"/>
                      <a:pt x="113" y="5"/>
                    </a:cubicBezTo>
                    <a:cubicBezTo>
                      <a:pt x="113" y="5"/>
                      <a:pt x="207" y="0"/>
                      <a:pt x="193" y="129"/>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1" name="íṧḷïde"/>
              <p:cNvSpPr/>
              <p:nvPr/>
            </p:nvSpPr>
            <p:spPr bwMode="auto">
              <a:xfrm>
                <a:off x="2718" y="1516"/>
                <a:ext cx="664" cy="196"/>
              </a:xfrm>
              <a:custGeom>
                <a:avLst/>
                <a:gdLst>
                  <a:gd name="T0" fmla="*/ 277 w 281"/>
                  <a:gd name="T1" fmla="*/ 57 h 83"/>
                  <a:gd name="T2" fmla="*/ 223 w 281"/>
                  <a:gd name="T3" fmla="*/ 12 h 83"/>
                  <a:gd name="T4" fmla="*/ 141 w 281"/>
                  <a:gd name="T5" fmla="*/ 0 h 83"/>
                  <a:gd name="T6" fmla="*/ 58 w 281"/>
                  <a:gd name="T7" fmla="*/ 12 h 83"/>
                  <a:gd name="T8" fmla="*/ 4 w 281"/>
                  <a:gd name="T9" fmla="*/ 57 h 83"/>
                  <a:gd name="T10" fmla="*/ 0 w 281"/>
                  <a:gd name="T11" fmla="*/ 83 h 83"/>
                  <a:gd name="T12" fmla="*/ 141 w 281"/>
                  <a:gd name="T13" fmla="*/ 83 h 83"/>
                  <a:gd name="T14" fmla="*/ 281 w 281"/>
                  <a:gd name="T15" fmla="*/ 83 h 83"/>
                  <a:gd name="T16" fmla="*/ 277 w 281"/>
                  <a:gd name="T17"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83">
                    <a:moveTo>
                      <a:pt x="277" y="57"/>
                    </a:moveTo>
                    <a:cubicBezTo>
                      <a:pt x="270" y="33"/>
                      <a:pt x="249" y="14"/>
                      <a:pt x="223" y="12"/>
                    </a:cubicBezTo>
                    <a:cubicBezTo>
                      <a:pt x="196" y="9"/>
                      <a:pt x="168" y="4"/>
                      <a:pt x="141" y="0"/>
                    </a:cubicBezTo>
                    <a:cubicBezTo>
                      <a:pt x="113" y="4"/>
                      <a:pt x="85" y="9"/>
                      <a:pt x="58" y="12"/>
                    </a:cubicBezTo>
                    <a:cubicBezTo>
                      <a:pt x="32" y="14"/>
                      <a:pt x="11" y="33"/>
                      <a:pt x="4" y="57"/>
                    </a:cubicBezTo>
                    <a:cubicBezTo>
                      <a:pt x="1" y="66"/>
                      <a:pt x="0" y="75"/>
                      <a:pt x="0" y="83"/>
                    </a:cubicBezTo>
                    <a:cubicBezTo>
                      <a:pt x="141" y="83"/>
                      <a:pt x="141" y="83"/>
                      <a:pt x="141" y="83"/>
                    </a:cubicBezTo>
                    <a:cubicBezTo>
                      <a:pt x="281" y="83"/>
                      <a:pt x="281" y="83"/>
                      <a:pt x="281" y="83"/>
                    </a:cubicBezTo>
                    <a:cubicBezTo>
                      <a:pt x="281" y="75"/>
                      <a:pt x="280" y="66"/>
                      <a:pt x="277" y="5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2" name="iṡ1iďè"/>
              <p:cNvSpPr/>
              <p:nvPr/>
            </p:nvSpPr>
            <p:spPr bwMode="auto">
              <a:xfrm>
                <a:off x="2524" y="1717"/>
                <a:ext cx="322" cy="334"/>
              </a:xfrm>
              <a:custGeom>
                <a:avLst/>
                <a:gdLst>
                  <a:gd name="T0" fmla="*/ 58 w 136"/>
                  <a:gd name="T1" fmla="*/ 112 h 141"/>
                  <a:gd name="T2" fmla="*/ 0 w 136"/>
                  <a:gd name="T3" fmla="*/ 113 h 141"/>
                  <a:gd name="T4" fmla="*/ 68 w 136"/>
                  <a:gd name="T5" fmla="*/ 0 h 141"/>
                  <a:gd name="T6" fmla="*/ 136 w 136"/>
                  <a:gd name="T7" fmla="*/ 26 h 141"/>
                  <a:gd name="T8" fmla="*/ 58 w 136"/>
                  <a:gd name="T9" fmla="*/ 112 h 141"/>
                </a:gdLst>
                <a:ahLst/>
                <a:cxnLst>
                  <a:cxn ang="0">
                    <a:pos x="T0" y="T1"/>
                  </a:cxn>
                  <a:cxn ang="0">
                    <a:pos x="T2" y="T3"/>
                  </a:cxn>
                  <a:cxn ang="0">
                    <a:pos x="T4" y="T5"/>
                  </a:cxn>
                  <a:cxn ang="0">
                    <a:pos x="T6" y="T7"/>
                  </a:cxn>
                  <a:cxn ang="0">
                    <a:pos x="T8" y="T9"/>
                  </a:cxn>
                </a:cxnLst>
                <a:rect l="0" t="0" r="r" b="b"/>
                <a:pathLst>
                  <a:path w="136" h="141">
                    <a:moveTo>
                      <a:pt x="58" y="112"/>
                    </a:moveTo>
                    <a:cubicBezTo>
                      <a:pt x="11" y="141"/>
                      <a:pt x="0" y="113"/>
                      <a:pt x="0" y="113"/>
                    </a:cubicBezTo>
                    <a:cubicBezTo>
                      <a:pt x="68" y="0"/>
                      <a:pt x="68" y="0"/>
                      <a:pt x="68" y="0"/>
                    </a:cubicBezTo>
                    <a:cubicBezTo>
                      <a:pt x="136" y="26"/>
                      <a:pt x="136" y="26"/>
                      <a:pt x="136" y="26"/>
                    </a:cubicBezTo>
                    <a:cubicBezTo>
                      <a:pt x="136" y="26"/>
                      <a:pt x="108" y="89"/>
                      <a:pt x="58" y="11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3" name="ïşľïde"/>
              <p:cNvSpPr/>
              <p:nvPr/>
            </p:nvSpPr>
            <p:spPr bwMode="auto">
              <a:xfrm>
                <a:off x="2841" y="1712"/>
                <a:ext cx="418" cy="510"/>
              </a:xfrm>
              <a:custGeom>
                <a:avLst/>
                <a:gdLst>
                  <a:gd name="T0" fmla="*/ 9 w 177"/>
                  <a:gd name="T1" fmla="*/ 0 h 215"/>
                  <a:gd name="T2" fmla="*/ 173 w 177"/>
                  <a:gd name="T3" fmla="*/ 0 h 215"/>
                  <a:gd name="T4" fmla="*/ 177 w 177"/>
                  <a:gd name="T5" fmla="*/ 215 h 215"/>
                  <a:gd name="T6" fmla="*/ 0 w 177"/>
                  <a:gd name="T7" fmla="*/ 215 h 215"/>
                  <a:gd name="T8" fmla="*/ 9 w 177"/>
                  <a:gd name="T9" fmla="*/ 0 h 215"/>
                </a:gdLst>
                <a:ahLst/>
                <a:cxnLst>
                  <a:cxn ang="0">
                    <a:pos x="T0" y="T1"/>
                  </a:cxn>
                  <a:cxn ang="0">
                    <a:pos x="T2" y="T3"/>
                  </a:cxn>
                  <a:cxn ang="0">
                    <a:pos x="T4" y="T5"/>
                  </a:cxn>
                  <a:cxn ang="0">
                    <a:pos x="T6" y="T7"/>
                  </a:cxn>
                  <a:cxn ang="0">
                    <a:pos x="T8" y="T9"/>
                  </a:cxn>
                </a:cxnLst>
                <a:rect l="0" t="0" r="r" b="b"/>
                <a:pathLst>
                  <a:path w="177" h="215">
                    <a:moveTo>
                      <a:pt x="9" y="0"/>
                    </a:moveTo>
                    <a:cubicBezTo>
                      <a:pt x="173" y="0"/>
                      <a:pt x="173" y="0"/>
                      <a:pt x="173" y="0"/>
                    </a:cubicBezTo>
                    <a:cubicBezTo>
                      <a:pt x="173" y="0"/>
                      <a:pt x="130" y="132"/>
                      <a:pt x="177" y="215"/>
                    </a:cubicBezTo>
                    <a:cubicBezTo>
                      <a:pt x="0" y="215"/>
                      <a:pt x="0" y="215"/>
                      <a:pt x="0" y="215"/>
                    </a:cubicBezTo>
                    <a:cubicBezTo>
                      <a:pt x="0" y="215"/>
                      <a:pt x="40" y="152"/>
                      <a:pt x="9"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4" name="i$ḻíḍè"/>
              <p:cNvSpPr/>
              <p:nvPr/>
            </p:nvSpPr>
            <p:spPr bwMode="auto">
              <a:xfrm>
                <a:off x="2491" y="2132"/>
                <a:ext cx="1128" cy="454"/>
              </a:xfrm>
              <a:custGeom>
                <a:avLst/>
                <a:gdLst>
                  <a:gd name="T0" fmla="*/ 150 w 477"/>
                  <a:gd name="T1" fmla="*/ 0 h 192"/>
                  <a:gd name="T2" fmla="*/ 318 w 477"/>
                  <a:gd name="T3" fmla="*/ 0 h 192"/>
                  <a:gd name="T4" fmla="*/ 235 w 477"/>
                  <a:gd name="T5" fmla="*/ 134 h 192"/>
                  <a:gd name="T6" fmla="*/ 150 w 477"/>
                  <a:gd name="T7" fmla="*/ 0 h 192"/>
                </a:gdLst>
                <a:ahLst/>
                <a:cxnLst>
                  <a:cxn ang="0">
                    <a:pos x="T0" y="T1"/>
                  </a:cxn>
                  <a:cxn ang="0">
                    <a:pos x="T2" y="T3"/>
                  </a:cxn>
                  <a:cxn ang="0">
                    <a:pos x="T4" y="T5"/>
                  </a:cxn>
                  <a:cxn ang="0">
                    <a:pos x="T6" y="T7"/>
                  </a:cxn>
                </a:cxnLst>
                <a:rect l="0" t="0" r="r" b="b"/>
                <a:pathLst>
                  <a:path w="477" h="192">
                    <a:moveTo>
                      <a:pt x="150" y="0"/>
                    </a:moveTo>
                    <a:cubicBezTo>
                      <a:pt x="318" y="0"/>
                      <a:pt x="318" y="0"/>
                      <a:pt x="318" y="0"/>
                    </a:cubicBezTo>
                    <a:cubicBezTo>
                      <a:pt x="318" y="0"/>
                      <a:pt x="477" y="175"/>
                      <a:pt x="235" y="134"/>
                    </a:cubicBezTo>
                    <a:cubicBezTo>
                      <a:pt x="235" y="134"/>
                      <a:pt x="0" y="192"/>
                      <a:pt x="150" y="0"/>
                    </a:cubicBezTo>
                    <a:close/>
                  </a:path>
                </a:pathLst>
              </a:custGeom>
              <a:solidFill>
                <a:srgbClr val="002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5" name="íṧľiďé"/>
              <p:cNvSpPr/>
              <p:nvPr/>
            </p:nvSpPr>
            <p:spPr bwMode="auto">
              <a:xfrm>
                <a:off x="2945" y="3183"/>
                <a:ext cx="137" cy="252"/>
              </a:xfrm>
              <a:custGeom>
                <a:avLst/>
                <a:gdLst>
                  <a:gd name="T0" fmla="*/ 0 w 58"/>
                  <a:gd name="T1" fmla="*/ 8 h 106"/>
                  <a:gd name="T2" fmla="*/ 36 w 58"/>
                  <a:gd name="T3" fmla="*/ 0 h 106"/>
                  <a:gd name="T4" fmla="*/ 49 w 58"/>
                  <a:gd name="T5" fmla="*/ 54 h 106"/>
                  <a:gd name="T6" fmla="*/ 37 w 58"/>
                  <a:gd name="T7" fmla="*/ 106 h 106"/>
                  <a:gd name="T8" fmla="*/ 10 w 58"/>
                  <a:gd name="T9" fmla="*/ 64 h 106"/>
                  <a:gd name="T10" fmla="*/ 0 w 58"/>
                  <a:gd name="T11" fmla="*/ 8 h 106"/>
                </a:gdLst>
                <a:ahLst/>
                <a:cxnLst>
                  <a:cxn ang="0">
                    <a:pos x="T0" y="T1"/>
                  </a:cxn>
                  <a:cxn ang="0">
                    <a:pos x="T2" y="T3"/>
                  </a:cxn>
                  <a:cxn ang="0">
                    <a:pos x="T4" y="T5"/>
                  </a:cxn>
                  <a:cxn ang="0">
                    <a:pos x="T6" y="T7"/>
                  </a:cxn>
                  <a:cxn ang="0">
                    <a:pos x="T8" y="T9"/>
                  </a:cxn>
                  <a:cxn ang="0">
                    <a:pos x="T10" y="T11"/>
                  </a:cxn>
                </a:cxnLst>
                <a:rect l="0" t="0" r="r" b="b"/>
                <a:pathLst>
                  <a:path w="58" h="106">
                    <a:moveTo>
                      <a:pt x="0" y="8"/>
                    </a:moveTo>
                    <a:cubicBezTo>
                      <a:pt x="36" y="0"/>
                      <a:pt x="36" y="0"/>
                      <a:pt x="36" y="0"/>
                    </a:cubicBezTo>
                    <a:cubicBezTo>
                      <a:pt x="49" y="54"/>
                      <a:pt x="49" y="54"/>
                      <a:pt x="49" y="54"/>
                    </a:cubicBezTo>
                    <a:cubicBezTo>
                      <a:pt x="49" y="54"/>
                      <a:pt x="58" y="96"/>
                      <a:pt x="37" y="106"/>
                    </a:cubicBezTo>
                    <a:cubicBezTo>
                      <a:pt x="37" y="106"/>
                      <a:pt x="17" y="103"/>
                      <a:pt x="10" y="64"/>
                    </a:cubicBezTo>
                    <a:lnTo>
                      <a:pt x="0" y="8"/>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6" name="ïṡľiḑê"/>
              <p:cNvSpPr/>
              <p:nvPr/>
            </p:nvSpPr>
            <p:spPr bwMode="auto">
              <a:xfrm>
                <a:off x="2969" y="3309"/>
                <a:ext cx="158" cy="180"/>
              </a:xfrm>
              <a:custGeom>
                <a:avLst/>
                <a:gdLst>
                  <a:gd name="T0" fmla="*/ 0 w 67"/>
                  <a:gd name="T1" fmla="*/ 8 h 76"/>
                  <a:gd name="T2" fmla="*/ 39 w 67"/>
                  <a:gd name="T3" fmla="*/ 0 h 76"/>
                  <a:gd name="T4" fmla="*/ 32 w 67"/>
                  <a:gd name="T5" fmla="*/ 73 h 76"/>
                  <a:gd name="T6" fmla="*/ 0 w 67"/>
                  <a:gd name="T7" fmla="*/ 8 h 76"/>
                </a:gdLst>
                <a:ahLst/>
                <a:cxnLst>
                  <a:cxn ang="0">
                    <a:pos x="T0" y="T1"/>
                  </a:cxn>
                  <a:cxn ang="0">
                    <a:pos x="T2" y="T3"/>
                  </a:cxn>
                  <a:cxn ang="0">
                    <a:pos x="T4" y="T5"/>
                  </a:cxn>
                  <a:cxn ang="0">
                    <a:pos x="T6" y="T7"/>
                  </a:cxn>
                </a:cxnLst>
                <a:rect l="0" t="0" r="r" b="b"/>
                <a:pathLst>
                  <a:path w="67" h="76">
                    <a:moveTo>
                      <a:pt x="0" y="8"/>
                    </a:moveTo>
                    <a:cubicBezTo>
                      <a:pt x="0" y="8"/>
                      <a:pt x="20" y="8"/>
                      <a:pt x="39" y="0"/>
                    </a:cubicBezTo>
                    <a:cubicBezTo>
                      <a:pt x="39" y="0"/>
                      <a:pt x="67" y="66"/>
                      <a:pt x="32" y="73"/>
                    </a:cubicBezTo>
                    <a:cubicBezTo>
                      <a:pt x="32" y="73"/>
                      <a:pt x="2" y="76"/>
                      <a:pt x="0" y="8"/>
                    </a:cubicBez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7" name="ïṣ1iďè"/>
              <p:cNvSpPr/>
              <p:nvPr/>
            </p:nvSpPr>
            <p:spPr bwMode="auto">
              <a:xfrm>
                <a:off x="2973" y="3368"/>
                <a:ext cx="121" cy="121"/>
              </a:xfrm>
              <a:custGeom>
                <a:avLst/>
                <a:gdLst>
                  <a:gd name="T0" fmla="*/ 29 w 51"/>
                  <a:gd name="T1" fmla="*/ 42 h 51"/>
                  <a:gd name="T2" fmla="*/ 0 w 51"/>
                  <a:gd name="T3" fmla="*/ 9 h 51"/>
                  <a:gd name="T4" fmla="*/ 30 w 51"/>
                  <a:gd name="T5" fmla="*/ 49 h 51"/>
                  <a:gd name="T6" fmla="*/ 45 w 51"/>
                  <a:gd name="T7" fmla="*/ 0 h 51"/>
                  <a:gd name="T8" fmla="*/ 29 w 51"/>
                  <a:gd name="T9" fmla="*/ 42 h 51"/>
                </a:gdLst>
                <a:ahLst/>
                <a:cxnLst>
                  <a:cxn ang="0">
                    <a:pos x="T0" y="T1"/>
                  </a:cxn>
                  <a:cxn ang="0">
                    <a:pos x="T2" y="T3"/>
                  </a:cxn>
                  <a:cxn ang="0">
                    <a:pos x="T4" y="T5"/>
                  </a:cxn>
                  <a:cxn ang="0">
                    <a:pos x="T6" y="T7"/>
                  </a:cxn>
                  <a:cxn ang="0">
                    <a:pos x="T8" y="T9"/>
                  </a:cxn>
                </a:cxnLst>
                <a:rect l="0" t="0" r="r" b="b"/>
                <a:pathLst>
                  <a:path w="51" h="51">
                    <a:moveTo>
                      <a:pt x="29" y="42"/>
                    </a:moveTo>
                    <a:cubicBezTo>
                      <a:pt x="29" y="42"/>
                      <a:pt x="9" y="44"/>
                      <a:pt x="0" y="9"/>
                    </a:cubicBezTo>
                    <a:cubicBezTo>
                      <a:pt x="8" y="51"/>
                      <a:pt x="30" y="49"/>
                      <a:pt x="30" y="49"/>
                    </a:cubicBezTo>
                    <a:cubicBezTo>
                      <a:pt x="51" y="44"/>
                      <a:pt x="49" y="20"/>
                      <a:pt x="45" y="0"/>
                    </a:cubicBezTo>
                    <a:cubicBezTo>
                      <a:pt x="48" y="18"/>
                      <a:pt x="47" y="38"/>
                      <a:pt x="29" y="4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8" name="îSḻîdê"/>
              <p:cNvSpPr/>
              <p:nvPr/>
            </p:nvSpPr>
            <p:spPr bwMode="auto">
              <a:xfrm>
                <a:off x="2997" y="3347"/>
                <a:ext cx="12" cy="9"/>
              </a:xfrm>
              <a:custGeom>
                <a:avLst/>
                <a:gdLst>
                  <a:gd name="T0" fmla="*/ 5 w 5"/>
                  <a:gd name="T1" fmla="*/ 2 h 4"/>
                  <a:gd name="T2" fmla="*/ 3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5" y="4"/>
                      <a:pt x="3" y="4"/>
                    </a:cubicBezTo>
                    <a:cubicBezTo>
                      <a:pt x="2" y="4"/>
                      <a:pt x="1" y="4"/>
                      <a:pt x="1" y="2"/>
                    </a:cubicBezTo>
                    <a:cubicBezTo>
                      <a:pt x="0" y="1"/>
                      <a:pt x="1" y="0"/>
                      <a:pt x="3" y="0"/>
                    </a:cubicBezTo>
                    <a:cubicBezTo>
                      <a:pt x="4" y="0"/>
                      <a:pt x="5" y="0"/>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9" name="îšḷïdê"/>
              <p:cNvSpPr/>
              <p:nvPr/>
            </p:nvSpPr>
            <p:spPr bwMode="auto">
              <a:xfrm>
                <a:off x="3030" y="3340"/>
                <a:ext cx="12" cy="12"/>
              </a:xfrm>
              <a:custGeom>
                <a:avLst/>
                <a:gdLst>
                  <a:gd name="T0" fmla="*/ 5 w 5"/>
                  <a:gd name="T1" fmla="*/ 2 h 5"/>
                  <a:gd name="T2" fmla="*/ 3 w 5"/>
                  <a:gd name="T3" fmla="*/ 4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4"/>
                    </a:cubicBezTo>
                    <a:cubicBezTo>
                      <a:pt x="2" y="5"/>
                      <a:pt x="1" y="4"/>
                      <a:pt x="0" y="3"/>
                    </a:cubicBezTo>
                    <a:cubicBezTo>
                      <a:pt x="0" y="1"/>
                      <a:pt x="1" y="0"/>
                      <a:pt x="2" y="0"/>
                    </a:cubicBezTo>
                    <a:cubicBezTo>
                      <a:pt x="3" y="0"/>
                      <a:pt x="5" y="0"/>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0" name="ï$líḓè"/>
              <p:cNvSpPr/>
              <p:nvPr/>
            </p:nvSpPr>
            <p:spPr bwMode="auto">
              <a:xfrm>
                <a:off x="3002" y="3366"/>
                <a:ext cx="12" cy="12"/>
              </a:xfrm>
              <a:custGeom>
                <a:avLst/>
                <a:gdLst>
                  <a:gd name="T0" fmla="*/ 5 w 5"/>
                  <a:gd name="T1" fmla="*/ 2 h 5"/>
                  <a:gd name="T2" fmla="*/ 3 w 5"/>
                  <a:gd name="T3" fmla="*/ 5 h 5"/>
                  <a:gd name="T4" fmla="*/ 1 w 5"/>
                  <a:gd name="T5" fmla="*/ 3 h 5"/>
                  <a:gd name="T6" fmla="*/ 2 w 5"/>
                  <a:gd name="T7" fmla="*/ 1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3" y="5"/>
                    </a:cubicBezTo>
                    <a:cubicBezTo>
                      <a:pt x="2" y="5"/>
                      <a:pt x="1" y="4"/>
                      <a:pt x="1" y="3"/>
                    </a:cubicBezTo>
                    <a:cubicBezTo>
                      <a:pt x="0" y="2"/>
                      <a:pt x="1" y="1"/>
                      <a:pt x="2" y="1"/>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1" name="îšľíḋé"/>
              <p:cNvSpPr/>
              <p:nvPr/>
            </p:nvSpPr>
            <p:spPr bwMode="auto">
              <a:xfrm>
                <a:off x="3035" y="3361"/>
                <a:ext cx="12" cy="10"/>
              </a:xfrm>
              <a:custGeom>
                <a:avLst/>
                <a:gdLst>
                  <a:gd name="T0" fmla="*/ 5 w 5"/>
                  <a:gd name="T1" fmla="*/ 1 h 4"/>
                  <a:gd name="T2" fmla="*/ 3 w 5"/>
                  <a:gd name="T3" fmla="*/ 4 h 4"/>
                  <a:gd name="T4" fmla="*/ 0 w 5"/>
                  <a:gd name="T5" fmla="*/ 2 h 4"/>
                  <a:gd name="T6" fmla="*/ 2 w 5"/>
                  <a:gd name="T7" fmla="*/ 0 h 4"/>
                  <a:gd name="T8" fmla="*/ 5 w 5"/>
                  <a:gd name="T9" fmla="*/ 1 h 4"/>
                </a:gdLst>
                <a:ahLst/>
                <a:cxnLst>
                  <a:cxn ang="0">
                    <a:pos x="T0" y="T1"/>
                  </a:cxn>
                  <a:cxn ang="0">
                    <a:pos x="T2" y="T3"/>
                  </a:cxn>
                  <a:cxn ang="0">
                    <a:pos x="T4" y="T5"/>
                  </a:cxn>
                  <a:cxn ang="0">
                    <a:pos x="T6" y="T7"/>
                  </a:cxn>
                  <a:cxn ang="0">
                    <a:pos x="T8" y="T9"/>
                  </a:cxn>
                </a:cxnLst>
                <a:rect l="0" t="0" r="r" b="b"/>
                <a:pathLst>
                  <a:path w="5" h="4">
                    <a:moveTo>
                      <a:pt x="5" y="1"/>
                    </a:moveTo>
                    <a:cubicBezTo>
                      <a:pt x="5" y="3"/>
                      <a:pt x="4" y="4"/>
                      <a:pt x="3" y="4"/>
                    </a:cubicBezTo>
                    <a:cubicBezTo>
                      <a:pt x="2" y="4"/>
                      <a:pt x="0" y="4"/>
                      <a:pt x="0" y="2"/>
                    </a:cubicBezTo>
                    <a:cubicBezTo>
                      <a:pt x="0" y="1"/>
                      <a:pt x="1" y="0"/>
                      <a:pt x="2" y="0"/>
                    </a:cubicBezTo>
                    <a:cubicBezTo>
                      <a:pt x="3" y="0"/>
                      <a:pt x="4" y="0"/>
                      <a:pt x="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2" name="ïṣľîḋé"/>
              <p:cNvSpPr/>
              <p:nvPr/>
            </p:nvSpPr>
            <p:spPr bwMode="auto">
              <a:xfrm>
                <a:off x="3006" y="3385"/>
                <a:ext cx="12" cy="12"/>
              </a:xfrm>
              <a:custGeom>
                <a:avLst/>
                <a:gdLst>
                  <a:gd name="T0" fmla="*/ 5 w 5"/>
                  <a:gd name="T1" fmla="*/ 2 h 5"/>
                  <a:gd name="T2" fmla="*/ 3 w 5"/>
                  <a:gd name="T3" fmla="*/ 5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5"/>
                    </a:cubicBezTo>
                    <a:cubicBezTo>
                      <a:pt x="2" y="5"/>
                      <a:pt x="0" y="4"/>
                      <a:pt x="0" y="3"/>
                    </a:cubicBezTo>
                    <a:cubicBezTo>
                      <a:pt x="0" y="2"/>
                      <a:pt x="1" y="1"/>
                      <a:pt x="2" y="0"/>
                    </a:cubicBezTo>
                    <a:cubicBezTo>
                      <a:pt x="3" y="0"/>
                      <a:pt x="4"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3" name="islîḓè"/>
              <p:cNvSpPr/>
              <p:nvPr/>
            </p:nvSpPr>
            <p:spPr bwMode="auto">
              <a:xfrm>
                <a:off x="3037" y="3378"/>
                <a:ext cx="12" cy="12"/>
              </a:xfrm>
              <a:custGeom>
                <a:avLst/>
                <a:gdLst>
                  <a:gd name="T0" fmla="*/ 5 w 5"/>
                  <a:gd name="T1" fmla="*/ 2 h 5"/>
                  <a:gd name="T2" fmla="*/ 3 w 5"/>
                  <a:gd name="T3" fmla="*/ 5 h 5"/>
                  <a:gd name="T4" fmla="*/ 1 w 5"/>
                  <a:gd name="T5" fmla="*/ 3 h 5"/>
                  <a:gd name="T6" fmla="*/ 3 w 5"/>
                  <a:gd name="T7" fmla="*/ 1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5" y="5"/>
                      <a:pt x="3" y="5"/>
                    </a:cubicBezTo>
                    <a:cubicBezTo>
                      <a:pt x="2" y="5"/>
                      <a:pt x="1" y="4"/>
                      <a:pt x="1" y="3"/>
                    </a:cubicBezTo>
                    <a:cubicBezTo>
                      <a:pt x="0" y="2"/>
                      <a:pt x="1" y="1"/>
                      <a:pt x="3" y="1"/>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4" name="íṥḷíḑe"/>
              <p:cNvSpPr/>
              <p:nvPr/>
            </p:nvSpPr>
            <p:spPr bwMode="auto">
              <a:xfrm>
                <a:off x="3009" y="3404"/>
                <a:ext cx="12" cy="12"/>
              </a:xfrm>
              <a:custGeom>
                <a:avLst/>
                <a:gdLst>
                  <a:gd name="T0" fmla="*/ 5 w 5"/>
                  <a:gd name="T1" fmla="*/ 2 h 5"/>
                  <a:gd name="T2" fmla="*/ 3 w 5"/>
                  <a:gd name="T3" fmla="*/ 4 h 5"/>
                  <a:gd name="T4" fmla="*/ 1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5" y="4"/>
                      <a:pt x="3" y="4"/>
                    </a:cubicBezTo>
                    <a:cubicBezTo>
                      <a:pt x="2" y="5"/>
                      <a:pt x="1" y="4"/>
                      <a:pt x="1" y="3"/>
                    </a:cubicBezTo>
                    <a:cubicBezTo>
                      <a:pt x="0" y="2"/>
                      <a:pt x="1" y="0"/>
                      <a:pt x="2"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5" name="ïSlîḋè"/>
              <p:cNvSpPr/>
              <p:nvPr/>
            </p:nvSpPr>
            <p:spPr bwMode="auto">
              <a:xfrm>
                <a:off x="3042" y="3397"/>
                <a:ext cx="12" cy="12"/>
              </a:xfrm>
              <a:custGeom>
                <a:avLst/>
                <a:gdLst>
                  <a:gd name="T0" fmla="*/ 5 w 5"/>
                  <a:gd name="T1" fmla="*/ 2 h 5"/>
                  <a:gd name="T2" fmla="*/ 3 w 5"/>
                  <a:gd name="T3" fmla="*/ 5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5"/>
                    </a:cubicBezTo>
                    <a:cubicBezTo>
                      <a:pt x="2" y="5"/>
                      <a:pt x="1" y="4"/>
                      <a:pt x="0" y="3"/>
                    </a:cubicBezTo>
                    <a:cubicBezTo>
                      <a:pt x="0" y="2"/>
                      <a:pt x="1" y="0"/>
                      <a:pt x="2" y="0"/>
                    </a:cubicBezTo>
                    <a:cubicBezTo>
                      <a:pt x="3"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6" name="îṡḻîḋe"/>
              <p:cNvSpPr/>
              <p:nvPr/>
            </p:nvSpPr>
            <p:spPr bwMode="auto">
              <a:xfrm>
                <a:off x="3002" y="3342"/>
                <a:ext cx="35" cy="12"/>
              </a:xfrm>
              <a:custGeom>
                <a:avLst/>
                <a:gdLst>
                  <a:gd name="T0" fmla="*/ 15 w 15"/>
                  <a:gd name="T1" fmla="*/ 1 h 5"/>
                  <a:gd name="T2" fmla="*/ 15 w 15"/>
                  <a:gd name="T3" fmla="*/ 2 h 5"/>
                  <a:gd name="T4" fmla="*/ 1 w 15"/>
                  <a:gd name="T5" fmla="*/ 5 h 5"/>
                  <a:gd name="T6" fmla="*/ 0 w 15"/>
                  <a:gd name="T7" fmla="*/ 4 h 5"/>
                  <a:gd name="T8" fmla="*/ 0 w 15"/>
                  <a:gd name="T9" fmla="*/ 3 h 5"/>
                  <a:gd name="T10" fmla="*/ 15 w 15"/>
                  <a:gd name="T11" fmla="*/ 0 h 5"/>
                  <a:gd name="T12" fmla="*/ 15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1"/>
                    </a:moveTo>
                    <a:cubicBezTo>
                      <a:pt x="15" y="1"/>
                      <a:pt x="15" y="2"/>
                      <a:pt x="15" y="2"/>
                    </a:cubicBezTo>
                    <a:cubicBezTo>
                      <a:pt x="1" y="5"/>
                      <a:pt x="1" y="5"/>
                      <a:pt x="1" y="5"/>
                    </a:cubicBezTo>
                    <a:cubicBezTo>
                      <a:pt x="0" y="5"/>
                      <a:pt x="0" y="4"/>
                      <a:pt x="0" y="4"/>
                    </a:cubicBezTo>
                    <a:cubicBezTo>
                      <a:pt x="0" y="4"/>
                      <a:pt x="0" y="3"/>
                      <a:pt x="0" y="3"/>
                    </a:cubicBezTo>
                    <a:cubicBezTo>
                      <a:pt x="15" y="0"/>
                      <a:pt x="15" y="0"/>
                      <a:pt x="15" y="0"/>
                    </a:cubicBezTo>
                    <a:cubicBezTo>
                      <a:pt x="15" y="0"/>
                      <a:pt x="15" y="0"/>
                      <a:pt x="1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7" name="ï$ḷíďè"/>
              <p:cNvSpPr/>
              <p:nvPr/>
            </p:nvSpPr>
            <p:spPr bwMode="auto">
              <a:xfrm>
                <a:off x="3006" y="3364"/>
                <a:ext cx="36" cy="11"/>
              </a:xfrm>
              <a:custGeom>
                <a:avLst/>
                <a:gdLst>
                  <a:gd name="T0" fmla="*/ 15 w 15"/>
                  <a:gd name="T1" fmla="*/ 1 h 5"/>
                  <a:gd name="T2" fmla="*/ 15 w 15"/>
                  <a:gd name="T3" fmla="*/ 2 h 5"/>
                  <a:gd name="T4" fmla="*/ 1 w 15"/>
                  <a:gd name="T5" fmla="*/ 5 h 5"/>
                  <a:gd name="T6" fmla="*/ 0 w 15"/>
                  <a:gd name="T7" fmla="*/ 4 h 5"/>
                  <a:gd name="T8" fmla="*/ 0 w 15"/>
                  <a:gd name="T9" fmla="*/ 3 h 5"/>
                  <a:gd name="T10" fmla="*/ 15 w 15"/>
                  <a:gd name="T11" fmla="*/ 0 h 5"/>
                  <a:gd name="T12" fmla="*/ 15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1"/>
                    </a:moveTo>
                    <a:cubicBezTo>
                      <a:pt x="15" y="1"/>
                      <a:pt x="15" y="1"/>
                      <a:pt x="15" y="2"/>
                    </a:cubicBezTo>
                    <a:cubicBezTo>
                      <a:pt x="1" y="5"/>
                      <a:pt x="1" y="5"/>
                      <a:pt x="1" y="5"/>
                    </a:cubicBezTo>
                    <a:cubicBezTo>
                      <a:pt x="0" y="5"/>
                      <a:pt x="0" y="4"/>
                      <a:pt x="0" y="4"/>
                    </a:cubicBezTo>
                    <a:cubicBezTo>
                      <a:pt x="0" y="4"/>
                      <a:pt x="0" y="3"/>
                      <a:pt x="0" y="3"/>
                    </a:cubicBezTo>
                    <a:cubicBezTo>
                      <a:pt x="15" y="0"/>
                      <a:pt x="15" y="0"/>
                      <a:pt x="15" y="0"/>
                    </a:cubicBezTo>
                    <a:cubicBezTo>
                      <a:pt x="15" y="0"/>
                      <a:pt x="15" y="0"/>
                      <a:pt x="1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8" name="îSḷíḓê"/>
              <p:cNvSpPr/>
              <p:nvPr/>
            </p:nvSpPr>
            <p:spPr bwMode="auto">
              <a:xfrm>
                <a:off x="3009" y="3382"/>
                <a:ext cx="38" cy="10"/>
              </a:xfrm>
              <a:custGeom>
                <a:avLst/>
                <a:gdLst>
                  <a:gd name="T0" fmla="*/ 16 w 16"/>
                  <a:gd name="T1" fmla="*/ 0 h 4"/>
                  <a:gd name="T2" fmla="*/ 15 w 16"/>
                  <a:gd name="T3" fmla="*/ 1 h 4"/>
                  <a:gd name="T4" fmla="*/ 1 w 16"/>
                  <a:gd name="T5" fmla="*/ 4 h 4"/>
                  <a:gd name="T6" fmla="*/ 0 w 16"/>
                  <a:gd name="T7" fmla="*/ 4 h 4"/>
                  <a:gd name="T8" fmla="*/ 1 w 16"/>
                  <a:gd name="T9" fmla="*/ 3 h 4"/>
                  <a:gd name="T10" fmla="*/ 15 w 16"/>
                  <a:gd name="T11" fmla="*/ 0 h 4"/>
                  <a:gd name="T12" fmla="*/ 16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0"/>
                    </a:moveTo>
                    <a:cubicBezTo>
                      <a:pt x="16" y="1"/>
                      <a:pt x="16" y="1"/>
                      <a:pt x="15" y="1"/>
                    </a:cubicBezTo>
                    <a:cubicBezTo>
                      <a:pt x="1" y="4"/>
                      <a:pt x="1" y="4"/>
                      <a:pt x="1" y="4"/>
                    </a:cubicBezTo>
                    <a:cubicBezTo>
                      <a:pt x="1" y="4"/>
                      <a:pt x="0" y="4"/>
                      <a:pt x="0" y="4"/>
                    </a:cubicBezTo>
                    <a:cubicBezTo>
                      <a:pt x="0" y="3"/>
                      <a:pt x="0" y="3"/>
                      <a:pt x="1" y="3"/>
                    </a:cubicBezTo>
                    <a:cubicBezTo>
                      <a:pt x="15" y="0"/>
                      <a:pt x="15" y="0"/>
                      <a:pt x="15" y="0"/>
                    </a:cubicBezTo>
                    <a:cubicBezTo>
                      <a:pt x="16" y="0"/>
                      <a:pt x="16"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9" name="íṡľïde"/>
              <p:cNvSpPr/>
              <p:nvPr/>
            </p:nvSpPr>
            <p:spPr bwMode="auto">
              <a:xfrm>
                <a:off x="3014" y="3401"/>
                <a:ext cx="37" cy="10"/>
              </a:xfrm>
              <a:custGeom>
                <a:avLst/>
                <a:gdLst>
                  <a:gd name="T0" fmla="*/ 15 w 16"/>
                  <a:gd name="T1" fmla="*/ 0 h 4"/>
                  <a:gd name="T2" fmla="*/ 15 w 16"/>
                  <a:gd name="T3" fmla="*/ 1 h 4"/>
                  <a:gd name="T4" fmla="*/ 1 w 16"/>
                  <a:gd name="T5" fmla="*/ 4 h 4"/>
                  <a:gd name="T6" fmla="*/ 0 w 16"/>
                  <a:gd name="T7" fmla="*/ 3 h 4"/>
                  <a:gd name="T8" fmla="*/ 0 w 16"/>
                  <a:gd name="T9" fmla="*/ 3 h 4"/>
                  <a:gd name="T10" fmla="*/ 15 w 16"/>
                  <a:gd name="T11" fmla="*/ 0 h 4"/>
                  <a:gd name="T12" fmla="*/ 15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5" y="0"/>
                    </a:moveTo>
                    <a:cubicBezTo>
                      <a:pt x="16" y="1"/>
                      <a:pt x="15" y="1"/>
                      <a:pt x="15" y="1"/>
                    </a:cubicBezTo>
                    <a:cubicBezTo>
                      <a:pt x="1" y="4"/>
                      <a:pt x="1" y="4"/>
                      <a:pt x="1" y="4"/>
                    </a:cubicBezTo>
                    <a:cubicBezTo>
                      <a:pt x="0" y="4"/>
                      <a:pt x="0" y="4"/>
                      <a:pt x="0" y="3"/>
                    </a:cubicBezTo>
                    <a:cubicBezTo>
                      <a:pt x="0" y="3"/>
                      <a:pt x="0" y="3"/>
                      <a:pt x="0" y="3"/>
                    </a:cubicBezTo>
                    <a:cubicBezTo>
                      <a:pt x="15" y="0"/>
                      <a:pt x="15" y="0"/>
                      <a:pt x="15"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0" name="îślíḑè"/>
              <p:cNvSpPr/>
              <p:nvPr/>
            </p:nvSpPr>
            <p:spPr bwMode="auto">
              <a:xfrm>
                <a:off x="3002" y="3349"/>
                <a:ext cx="40" cy="19"/>
              </a:xfrm>
              <a:custGeom>
                <a:avLst/>
                <a:gdLst>
                  <a:gd name="T0" fmla="*/ 17 w 17"/>
                  <a:gd name="T1" fmla="*/ 7 h 8"/>
                  <a:gd name="T2" fmla="*/ 16 w 17"/>
                  <a:gd name="T3" fmla="*/ 8 h 8"/>
                  <a:gd name="T4" fmla="*/ 0 w 17"/>
                  <a:gd name="T5" fmla="*/ 2 h 8"/>
                  <a:gd name="T6" fmla="*/ 0 w 17"/>
                  <a:gd name="T7" fmla="*/ 1 h 8"/>
                  <a:gd name="T8" fmla="*/ 1 w 17"/>
                  <a:gd name="T9" fmla="*/ 0 h 8"/>
                  <a:gd name="T10" fmla="*/ 17 w 17"/>
                  <a:gd name="T11" fmla="*/ 6 h 8"/>
                  <a:gd name="T12" fmla="*/ 17 w 17"/>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7"/>
                    </a:moveTo>
                    <a:cubicBezTo>
                      <a:pt x="17" y="8"/>
                      <a:pt x="17" y="8"/>
                      <a:pt x="16" y="8"/>
                    </a:cubicBezTo>
                    <a:cubicBezTo>
                      <a:pt x="0" y="2"/>
                      <a:pt x="0" y="2"/>
                      <a:pt x="0" y="2"/>
                    </a:cubicBezTo>
                    <a:cubicBezTo>
                      <a:pt x="0" y="2"/>
                      <a:pt x="0" y="1"/>
                      <a:pt x="0" y="1"/>
                    </a:cubicBezTo>
                    <a:cubicBezTo>
                      <a:pt x="0" y="0"/>
                      <a:pt x="0" y="0"/>
                      <a:pt x="1" y="0"/>
                    </a:cubicBezTo>
                    <a:cubicBezTo>
                      <a:pt x="17" y="6"/>
                      <a:pt x="17" y="6"/>
                      <a:pt x="17" y="6"/>
                    </a:cubicBezTo>
                    <a:cubicBezTo>
                      <a:pt x="17" y="6"/>
                      <a:pt x="17" y="7"/>
                      <a:pt x="17"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1" name="í$ľïdê"/>
              <p:cNvSpPr/>
              <p:nvPr/>
            </p:nvSpPr>
            <p:spPr bwMode="auto">
              <a:xfrm>
                <a:off x="3006" y="3342"/>
                <a:ext cx="31" cy="31"/>
              </a:xfrm>
              <a:custGeom>
                <a:avLst/>
                <a:gdLst>
                  <a:gd name="T0" fmla="*/ 0 w 31"/>
                  <a:gd name="T1" fmla="*/ 31 h 31"/>
                  <a:gd name="T2" fmla="*/ 0 w 31"/>
                  <a:gd name="T3" fmla="*/ 29 h 31"/>
                  <a:gd name="T4" fmla="*/ 29 w 31"/>
                  <a:gd name="T5" fmla="*/ 0 h 31"/>
                  <a:gd name="T6" fmla="*/ 31 w 31"/>
                  <a:gd name="T7" fmla="*/ 0 h 31"/>
                  <a:gd name="T8" fmla="*/ 31 w 31"/>
                  <a:gd name="T9" fmla="*/ 5 h 31"/>
                  <a:gd name="T10" fmla="*/ 3 w 31"/>
                  <a:gd name="T11" fmla="*/ 31 h 31"/>
                  <a:gd name="T12" fmla="*/ 0 w 3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0" y="31"/>
                    </a:moveTo>
                    <a:lnTo>
                      <a:pt x="0" y="29"/>
                    </a:lnTo>
                    <a:lnTo>
                      <a:pt x="29" y="0"/>
                    </a:lnTo>
                    <a:lnTo>
                      <a:pt x="31" y="0"/>
                    </a:lnTo>
                    <a:lnTo>
                      <a:pt x="31" y="5"/>
                    </a:lnTo>
                    <a:lnTo>
                      <a:pt x="3" y="31"/>
                    </a:lnTo>
                    <a:lnTo>
                      <a:pt x="0" y="31"/>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2" name="îṡḷíḓé"/>
              <p:cNvSpPr/>
              <p:nvPr/>
            </p:nvSpPr>
            <p:spPr bwMode="auto">
              <a:xfrm>
                <a:off x="3006" y="3368"/>
                <a:ext cx="41" cy="19"/>
              </a:xfrm>
              <a:custGeom>
                <a:avLst/>
                <a:gdLst>
                  <a:gd name="T0" fmla="*/ 17 w 17"/>
                  <a:gd name="T1" fmla="*/ 7 h 8"/>
                  <a:gd name="T2" fmla="*/ 16 w 17"/>
                  <a:gd name="T3" fmla="*/ 8 h 8"/>
                  <a:gd name="T4" fmla="*/ 0 w 17"/>
                  <a:gd name="T5" fmla="*/ 2 h 8"/>
                  <a:gd name="T6" fmla="*/ 0 w 17"/>
                  <a:gd name="T7" fmla="*/ 1 h 8"/>
                  <a:gd name="T8" fmla="*/ 1 w 17"/>
                  <a:gd name="T9" fmla="*/ 0 h 8"/>
                  <a:gd name="T10" fmla="*/ 17 w 17"/>
                  <a:gd name="T11" fmla="*/ 6 h 8"/>
                  <a:gd name="T12" fmla="*/ 17 w 17"/>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7"/>
                    </a:moveTo>
                    <a:cubicBezTo>
                      <a:pt x="17" y="8"/>
                      <a:pt x="16" y="8"/>
                      <a:pt x="16" y="8"/>
                    </a:cubicBezTo>
                    <a:cubicBezTo>
                      <a:pt x="0" y="2"/>
                      <a:pt x="0" y="2"/>
                      <a:pt x="0" y="2"/>
                    </a:cubicBezTo>
                    <a:cubicBezTo>
                      <a:pt x="0" y="2"/>
                      <a:pt x="0" y="1"/>
                      <a:pt x="0" y="1"/>
                    </a:cubicBezTo>
                    <a:cubicBezTo>
                      <a:pt x="0" y="1"/>
                      <a:pt x="1" y="0"/>
                      <a:pt x="1" y="0"/>
                    </a:cubicBezTo>
                    <a:cubicBezTo>
                      <a:pt x="17" y="6"/>
                      <a:pt x="17" y="6"/>
                      <a:pt x="17" y="6"/>
                    </a:cubicBezTo>
                    <a:cubicBezTo>
                      <a:pt x="17" y="6"/>
                      <a:pt x="17" y="7"/>
                      <a:pt x="17"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3" name="îşḷíḓé"/>
              <p:cNvSpPr/>
              <p:nvPr/>
            </p:nvSpPr>
            <p:spPr bwMode="auto">
              <a:xfrm>
                <a:off x="3009" y="3364"/>
                <a:ext cx="33" cy="28"/>
              </a:xfrm>
              <a:custGeom>
                <a:avLst/>
                <a:gdLst>
                  <a:gd name="T0" fmla="*/ 0 w 33"/>
                  <a:gd name="T1" fmla="*/ 28 h 28"/>
                  <a:gd name="T2" fmla="*/ 0 w 33"/>
                  <a:gd name="T3" fmla="*/ 26 h 28"/>
                  <a:gd name="T4" fmla="*/ 28 w 33"/>
                  <a:gd name="T5" fmla="*/ 0 h 28"/>
                  <a:gd name="T6" fmla="*/ 33 w 33"/>
                  <a:gd name="T7" fmla="*/ 0 h 28"/>
                  <a:gd name="T8" fmla="*/ 33 w 33"/>
                  <a:gd name="T9" fmla="*/ 2 h 28"/>
                  <a:gd name="T10" fmla="*/ 5 w 33"/>
                  <a:gd name="T11" fmla="*/ 28 h 28"/>
                  <a:gd name="T12" fmla="*/ 0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28"/>
                    </a:moveTo>
                    <a:lnTo>
                      <a:pt x="0" y="26"/>
                    </a:lnTo>
                    <a:lnTo>
                      <a:pt x="28" y="0"/>
                    </a:lnTo>
                    <a:lnTo>
                      <a:pt x="33" y="0"/>
                    </a:lnTo>
                    <a:lnTo>
                      <a:pt x="33" y="2"/>
                    </a:lnTo>
                    <a:lnTo>
                      <a:pt x="5" y="28"/>
                    </a:lnTo>
                    <a:lnTo>
                      <a:pt x="0"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4" name="íṣlíḋê"/>
              <p:cNvSpPr/>
              <p:nvPr/>
            </p:nvSpPr>
            <p:spPr bwMode="auto">
              <a:xfrm>
                <a:off x="3009" y="3390"/>
                <a:ext cx="40" cy="14"/>
              </a:xfrm>
              <a:custGeom>
                <a:avLst/>
                <a:gdLst>
                  <a:gd name="T0" fmla="*/ 17 w 17"/>
                  <a:gd name="T1" fmla="*/ 6 h 6"/>
                  <a:gd name="T2" fmla="*/ 16 w 17"/>
                  <a:gd name="T3" fmla="*/ 6 h 6"/>
                  <a:gd name="T4" fmla="*/ 1 w 17"/>
                  <a:gd name="T5" fmla="*/ 1 h 6"/>
                  <a:gd name="T6" fmla="*/ 0 w 17"/>
                  <a:gd name="T7" fmla="*/ 0 h 6"/>
                  <a:gd name="T8" fmla="*/ 1 w 17"/>
                  <a:gd name="T9" fmla="*/ 0 h 6"/>
                  <a:gd name="T10" fmla="*/ 17 w 17"/>
                  <a:gd name="T11" fmla="*/ 5 h 6"/>
                  <a:gd name="T12" fmla="*/ 17 w 17"/>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7" y="6"/>
                    </a:moveTo>
                    <a:cubicBezTo>
                      <a:pt x="17" y="6"/>
                      <a:pt x="17" y="6"/>
                      <a:pt x="16" y="6"/>
                    </a:cubicBezTo>
                    <a:cubicBezTo>
                      <a:pt x="1" y="1"/>
                      <a:pt x="1" y="1"/>
                      <a:pt x="1" y="1"/>
                    </a:cubicBezTo>
                    <a:cubicBezTo>
                      <a:pt x="0" y="1"/>
                      <a:pt x="0" y="1"/>
                      <a:pt x="0" y="0"/>
                    </a:cubicBezTo>
                    <a:cubicBezTo>
                      <a:pt x="1" y="0"/>
                      <a:pt x="1" y="0"/>
                      <a:pt x="1" y="0"/>
                    </a:cubicBezTo>
                    <a:cubicBezTo>
                      <a:pt x="17" y="5"/>
                      <a:pt x="17" y="5"/>
                      <a:pt x="17" y="5"/>
                    </a:cubicBezTo>
                    <a:cubicBezTo>
                      <a:pt x="17" y="5"/>
                      <a:pt x="17" y="5"/>
                      <a:pt x="17"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5" name="ïŝľîde"/>
              <p:cNvSpPr/>
              <p:nvPr/>
            </p:nvSpPr>
            <p:spPr bwMode="auto">
              <a:xfrm>
                <a:off x="3014" y="3382"/>
                <a:ext cx="30" cy="29"/>
              </a:xfrm>
              <a:custGeom>
                <a:avLst/>
                <a:gdLst>
                  <a:gd name="T0" fmla="*/ 0 w 30"/>
                  <a:gd name="T1" fmla="*/ 29 h 29"/>
                  <a:gd name="T2" fmla="*/ 0 w 30"/>
                  <a:gd name="T3" fmla="*/ 27 h 29"/>
                  <a:gd name="T4" fmla="*/ 28 w 30"/>
                  <a:gd name="T5" fmla="*/ 0 h 29"/>
                  <a:gd name="T6" fmla="*/ 30 w 30"/>
                  <a:gd name="T7" fmla="*/ 0 h 29"/>
                  <a:gd name="T8" fmla="*/ 30 w 30"/>
                  <a:gd name="T9" fmla="*/ 3 h 29"/>
                  <a:gd name="T10" fmla="*/ 2 w 30"/>
                  <a:gd name="T11" fmla="*/ 29 h 29"/>
                  <a:gd name="T12" fmla="*/ 0 w 3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0" y="29"/>
                    </a:moveTo>
                    <a:lnTo>
                      <a:pt x="0" y="27"/>
                    </a:lnTo>
                    <a:lnTo>
                      <a:pt x="28" y="0"/>
                    </a:lnTo>
                    <a:lnTo>
                      <a:pt x="30" y="0"/>
                    </a:lnTo>
                    <a:lnTo>
                      <a:pt x="30" y="3"/>
                    </a:lnTo>
                    <a:lnTo>
                      <a:pt x="2" y="29"/>
                    </a:lnTo>
                    <a:lnTo>
                      <a:pt x="0" y="2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6" name="îṩļídé"/>
              <p:cNvSpPr/>
              <p:nvPr/>
            </p:nvSpPr>
            <p:spPr bwMode="auto">
              <a:xfrm>
                <a:off x="2697" y="2290"/>
                <a:ext cx="373" cy="1043"/>
              </a:xfrm>
              <a:custGeom>
                <a:avLst/>
                <a:gdLst>
                  <a:gd name="T0" fmla="*/ 4 w 158"/>
                  <a:gd name="T1" fmla="*/ 29 h 440"/>
                  <a:gd name="T2" fmla="*/ 26 w 158"/>
                  <a:gd name="T3" fmla="*/ 5 h 440"/>
                  <a:gd name="T4" fmla="*/ 51 w 158"/>
                  <a:gd name="T5" fmla="*/ 1 h 440"/>
                  <a:gd name="T6" fmla="*/ 97 w 158"/>
                  <a:gd name="T7" fmla="*/ 63 h 440"/>
                  <a:gd name="T8" fmla="*/ 122 w 158"/>
                  <a:gd name="T9" fmla="*/ 178 h 440"/>
                  <a:gd name="T10" fmla="*/ 135 w 158"/>
                  <a:gd name="T11" fmla="*/ 260 h 440"/>
                  <a:gd name="T12" fmla="*/ 158 w 158"/>
                  <a:gd name="T13" fmla="*/ 429 h 440"/>
                  <a:gd name="T14" fmla="*/ 104 w 158"/>
                  <a:gd name="T15" fmla="*/ 440 h 440"/>
                  <a:gd name="T16" fmla="*/ 61 w 158"/>
                  <a:gd name="T17" fmla="*/ 305 h 440"/>
                  <a:gd name="T18" fmla="*/ 15 w 158"/>
                  <a:gd name="T19" fmla="*/ 126 h 440"/>
                  <a:gd name="T20" fmla="*/ 5 w 158"/>
                  <a:gd name="T21" fmla="*/ 76 h 440"/>
                  <a:gd name="T22" fmla="*/ 4 w 158"/>
                  <a:gd name="T23" fmla="*/ 2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440">
                    <a:moveTo>
                      <a:pt x="4" y="29"/>
                    </a:moveTo>
                    <a:cubicBezTo>
                      <a:pt x="6" y="21"/>
                      <a:pt x="15" y="10"/>
                      <a:pt x="26" y="5"/>
                    </a:cubicBezTo>
                    <a:cubicBezTo>
                      <a:pt x="33" y="1"/>
                      <a:pt x="43" y="0"/>
                      <a:pt x="51" y="1"/>
                    </a:cubicBezTo>
                    <a:cubicBezTo>
                      <a:pt x="84" y="3"/>
                      <a:pt x="92" y="36"/>
                      <a:pt x="97" y="63"/>
                    </a:cubicBezTo>
                    <a:cubicBezTo>
                      <a:pt x="104" y="102"/>
                      <a:pt x="115" y="139"/>
                      <a:pt x="122" y="178"/>
                    </a:cubicBezTo>
                    <a:cubicBezTo>
                      <a:pt x="127" y="205"/>
                      <a:pt x="131" y="233"/>
                      <a:pt x="135" y="260"/>
                    </a:cubicBezTo>
                    <a:cubicBezTo>
                      <a:pt x="141" y="300"/>
                      <a:pt x="154" y="389"/>
                      <a:pt x="158" y="429"/>
                    </a:cubicBezTo>
                    <a:cubicBezTo>
                      <a:pt x="104" y="440"/>
                      <a:pt x="104" y="440"/>
                      <a:pt x="104" y="440"/>
                    </a:cubicBezTo>
                    <a:cubicBezTo>
                      <a:pt x="80" y="384"/>
                      <a:pt x="70" y="334"/>
                      <a:pt x="61" y="305"/>
                    </a:cubicBezTo>
                    <a:cubicBezTo>
                      <a:pt x="44" y="248"/>
                      <a:pt x="25" y="185"/>
                      <a:pt x="15" y="126"/>
                    </a:cubicBezTo>
                    <a:cubicBezTo>
                      <a:pt x="11" y="109"/>
                      <a:pt x="8" y="94"/>
                      <a:pt x="5" y="76"/>
                    </a:cubicBezTo>
                    <a:cubicBezTo>
                      <a:pt x="3" y="61"/>
                      <a:pt x="0" y="45"/>
                      <a:pt x="4" y="29"/>
                    </a:cubicBezTo>
                    <a:close/>
                  </a:path>
                </a:pathLst>
              </a:custGeom>
              <a:solidFill>
                <a:srgbClr val="00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7" name="iṣḻïḑè"/>
              <p:cNvSpPr/>
              <p:nvPr/>
            </p:nvSpPr>
            <p:spPr bwMode="auto">
              <a:xfrm>
                <a:off x="3080" y="3103"/>
                <a:ext cx="127" cy="249"/>
              </a:xfrm>
              <a:custGeom>
                <a:avLst/>
                <a:gdLst>
                  <a:gd name="T0" fmla="*/ 17 w 54"/>
                  <a:gd name="T1" fmla="*/ 0 h 105"/>
                  <a:gd name="T2" fmla="*/ 54 w 54"/>
                  <a:gd name="T3" fmla="*/ 6 h 105"/>
                  <a:gd name="T4" fmla="*/ 46 w 54"/>
                  <a:gd name="T5" fmla="*/ 61 h 105"/>
                  <a:gd name="T6" fmla="*/ 17 w 54"/>
                  <a:gd name="T7" fmla="*/ 105 h 105"/>
                  <a:gd name="T8" fmla="*/ 7 w 54"/>
                  <a:gd name="T9" fmla="*/ 57 h 105"/>
                  <a:gd name="T10" fmla="*/ 17 w 54"/>
                  <a:gd name="T11" fmla="*/ 0 h 105"/>
                </a:gdLst>
                <a:ahLst/>
                <a:cxnLst>
                  <a:cxn ang="0">
                    <a:pos x="T0" y="T1"/>
                  </a:cxn>
                  <a:cxn ang="0">
                    <a:pos x="T2" y="T3"/>
                  </a:cxn>
                  <a:cxn ang="0">
                    <a:pos x="T4" y="T5"/>
                  </a:cxn>
                  <a:cxn ang="0">
                    <a:pos x="T6" y="T7"/>
                  </a:cxn>
                  <a:cxn ang="0">
                    <a:pos x="T8" y="T9"/>
                  </a:cxn>
                  <a:cxn ang="0">
                    <a:pos x="T10" y="T11"/>
                  </a:cxn>
                </a:cxnLst>
                <a:rect l="0" t="0" r="r" b="b"/>
                <a:pathLst>
                  <a:path w="54" h="105">
                    <a:moveTo>
                      <a:pt x="17" y="0"/>
                    </a:moveTo>
                    <a:cubicBezTo>
                      <a:pt x="54" y="6"/>
                      <a:pt x="54" y="6"/>
                      <a:pt x="54" y="6"/>
                    </a:cubicBezTo>
                    <a:cubicBezTo>
                      <a:pt x="46" y="61"/>
                      <a:pt x="46" y="61"/>
                      <a:pt x="46" y="61"/>
                    </a:cubicBezTo>
                    <a:cubicBezTo>
                      <a:pt x="46" y="61"/>
                      <a:pt x="40" y="104"/>
                      <a:pt x="17" y="105"/>
                    </a:cubicBezTo>
                    <a:cubicBezTo>
                      <a:pt x="17" y="105"/>
                      <a:pt x="0" y="96"/>
                      <a:pt x="7" y="57"/>
                    </a:cubicBezTo>
                    <a:lnTo>
                      <a:pt x="17" y="0"/>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8" name="isḷïde"/>
              <p:cNvSpPr/>
              <p:nvPr/>
            </p:nvSpPr>
            <p:spPr bwMode="auto">
              <a:xfrm>
                <a:off x="3042" y="3240"/>
                <a:ext cx="154" cy="185"/>
              </a:xfrm>
              <a:custGeom>
                <a:avLst/>
                <a:gdLst>
                  <a:gd name="T0" fmla="*/ 23 w 65"/>
                  <a:gd name="T1" fmla="*/ 0 h 78"/>
                  <a:gd name="T2" fmla="*/ 62 w 65"/>
                  <a:gd name="T3" fmla="*/ 6 h 78"/>
                  <a:gd name="T4" fmla="*/ 30 w 65"/>
                  <a:gd name="T5" fmla="*/ 72 h 78"/>
                  <a:gd name="T6" fmla="*/ 23 w 65"/>
                  <a:gd name="T7" fmla="*/ 0 h 78"/>
                </a:gdLst>
                <a:ahLst/>
                <a:cxnLst>
                  <a:cxn ang="0">
                    <a:pos x="T0" y="T1"/>
                  </a:cxn>
                  <a:cxn ang="0">
                    <a:pos x="T2" y="T3"/>
                  </a:cxn>
                  <a:cxn ang="0">
                    <a:pos x="T4" y="T5"/>
                  </a:cxn>
                  <a:cxn ang="0">
                    <a:pos x="T6" y="T7"/>
                  </a:cxn>
                </a:cxnLst>
                <a:rect l="0" t="0" r="r" b="b"/>
                <a:pathLst>
                  <a:path w="65" h="78">
                    <a:moveTo>
                      <a:pt x="23" y="0"/>
                    </a:moveTo>
                    <a:cubicBezTo>
                      <a:pt x="23" y="0"/>
                      <a:pt x="41" y="7"/>
                      <a:pt x="62" y="6"/>
                    </a:cubicBezTo>
                    <a:cubicBezTo>
                      <a:pt x="62" y="6"/>
                      <a:pt x="65" y="78"/>
                      <a:pt x="30" y="72"/>
                    </a:cubicBezTo>
                    <a:cubicBezTo>
                      <a:pt x="30" y="72"/>
                      <a:pt x="0" y="65"/>
                      <a:pt x="23" y="0"/>
                    </a:cubicBez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9" name="îśľïdê"/>
              <p:cNvSpPr/>
              <p:nvPr/>
            </p:nvSpPr>
            <p:spPr bwMode="auto">
              <a:xfrm>
                <a:off x="3061" y="3300"/>
                <a:ext cx="123" cy="120"/>
              </a:xfrm>
              <a:custGeom>
                <a:avLst/>
                <a:gdLst>
                  <a:gd name="T0" fmla="*/ 23 w 52"/>
                  <a:gd name="T1" fmla="*/ 41 h 51"/>
                  <a:gd name="T2" fmla="*/ 8 w 52"/>
                  <a:gd name="T3" fmla="*/ 0 h 51"/>
                  <a:gd name="T4" fmla="*/ 21 w 52"/>
                  <a:gd name="T5" fmla="*/ 48 h 51"/>
                  <a:gd name="T6" fmla="*/ 52 w 52"/>
                  <a:gd name="T7" fmla="*/ 8 h 51"/>
                  <a:gd name="T8" fmla="*/ 23 w 52"/>
                  <a:gd name="T9" fmla="*/ 41 h 51"/>
                </a:gdLst>
                <a:ahLst/>
                <a:cxnLst>
                  <a:cxn ang="0">
                    <a:pos x="T0" y="T1"/>
                  </a:cxn>
                  <a:cxn ang="0">
                    <a:pos x="T2" y="T3"/>
                  </a:cxn>
                  <a:cxn ang="0">
                    <a:pos x="T4" y="T5"/>
                  </a:cxn>
                  <a:cxn ang="0">
                    <a:pos x="T6" y="T7"/>
                  </a:cxn>
                  <a:cxn ang="0">
                    <a:pos x="T8" y="T9"/>
                  </a:cxn>
                </a:cxnLst>
                <a:rect l="0" t="0" r="r" b="b"/>
                <a:pathLst>
                  <a:path w="52" h="51">
                    <a:moveTo>
                      <a:pt x="23" y="41"/>
                    </a:moveTo>
                    <a:cubicBezTo>
                      <a:pt x="23" y="41"/>
                      <a:pt x="3" y="36"/>
                      <a:pt x="8" y="0"/>
                    </a:cubicBezTo>
                    <a:cubicBezTo>
                      <a:pt x="0" y="42"/>
                      <a:pt x="21" y="48"/>
                      <a:pt x="21" y="48"/>
                    </a:cubicBezTo>
                    <a:cubicBezTo>
                      <a:pt x="42" y="51"/>
                      <a:pt x="50" y="28"/>
                      <a:pt x="52" y="8"/>
                    </a:cubicBezTo>
                    <a:cubicBezTo>
                      <a:pt x="49" y="26"/>
                      <a:pt x="41" y="44"/>
                      <a:pt x="2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0" name="iş1îdè"/>
              <p:cNvSpPr/>
              <p:nvPr/>
            </p:nvSpPr>
            <p:spPr bwMode="auto">
              <a:xfrm>
                <a:off x="3115" y="3269"/>
                <a:ext cx="12" cy="12"/>
              </a:xfrm>
              <a:custGeom>
                <a:avLst/>
                <a:gdLst>
                  <a:gd name="T0" fmla="*/ 5 w 5"/>
                  <a:gd name="T1" fmla="*/ 3 h 5"/>
                  <a:gd name="T2" fmla="*/ 2 w 5"/>
                  <a:gd name="T3" fmla="*/ 5 h 5"/>
                  <a:gd name="T4" fmla="*/ 0 w 5"/>
                  <a:gd name="T5" fmla="*/ 3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4"/>
                      <a:pt x="0" y="3"/>
                    </a:cubicBezTo>
                    <a:cubicBezTo>
                      <a:pt x="0" y="1"/>
                      <a:pt x="1"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1" name="íşľïḑe"/>
              <p:cNvSpPr/>
              <p:nvPr/>
            </p:nvSpPr>
            <p:spPr bwMode="auto">
              <a:xfrm>
                <a:off x="3148" y="3276"/>
                <a:ext cx="10" cy="9"/>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0" y="4"/>
                      <a:pt x="0" y="3"/>
                      <a:pt x="0" y="2"/>
                    </a:cubicBezTo>
                    <a:cubicBezTo>
                      <a:pt x="0" y="1"/>
                      <a:pt x="1" y="0"/>
                      <a:pt x="2" y="0"/>
                    </a:cubicBezTo>
                    <a:cubicBezTo>
                      <a:pt x="4"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2" name="ïśḻiḋe"/>
              <p:cNvSpPr/>
              <p:nvPr/>
            </p:nvSpPr>
            <p:spPr bwMode="auto">
              <a:xfrm>
                <a:off x="3110" y="3290"/>
                <a:ext cx="12" cy="12"/>
              </a:xfrm>
              <a:custGeom>
                <a:avLst/>
                <a:gdLst>
                  <a:gd name="T0" fmla="*/ 5 w 5"/>
                  <a:gd name="T1" fmla="*/ 3 h 5"/>
                  <a:gd name="T2" fmla="*/ 2 w 5"/>
                  <a:gd name="T3" fmla="*/ 5 h 5"/>
                  <a:gd name="T4" fmla="*/ 1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1" y="2"/>
                    </a:cubicBezTo>
                    <a:cubicBezTo>
                      <a:pt x="1" y="1"/>
                      <a:pt x="2"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3" name="îṩ1îḋe"/>
              <p:cNvSpPr/>
              <p:nvPr/>
            </p:nvSpPr>
            <p:spPr bwMode="auto">
              <a:xfrm>
                <a:off x="3144" y="3297"/>
                <a:ext cx="11" cy="10"/>
              </a:xfrm>
              <a:custGeom>
                <a:avLst/>
                <a:gdLst>
                  <a:gd name="T0" fmla="*/ 5 w 5"/>
                  <a:gd name="T1" fmla="*/ 2 h 4"/>
                  <a:gd name="T2" fmla="*/ 2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4"/>
                      <a:pt x="3" y="4"/>
                      <a:pt x="2" y="4"/>
                    </a:cubicBezTo>
                    <a:cubicBezTo>
                      <a:pt x="1" y="4"/>
                      <a:pt x="0" y="3"/>
                      <a:pt x="0" y="2"/>
                    </a:cubicBezTo>
                    <a:cubicBezTo>
                      <a:pt x="0"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4" name="işļíḋé"/>
              <p:cNvSpPr/>
              <p:nvPr/>
            </p:nvSpPr>
            <p:spPr bwMode="auto">
              <a:xfrm>
                <a:off x="3108" y="3309"/>
                <a:ext cx="12" cy="12"/>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2" y="0"/>
                      <a:pt x="3" y="0"/>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5" name="îšľïḍe"/>
              <p:cNvSpPr/>
              <p:nvPr/>
            </p:nvSpPr>
            <p:spPr bwMode="auto">
              <a:xfrm>
                <a:off x="3141" y="3314"/>
                <a:ext cx="12" cy="12"/>
              </a:xfrm>
              <a:custGeom>
                <a:avLst/>
                <a:gdLst>
                  <a:gd name="T0" fmla="*/ 5 w 5"/>
                  <a:gd name="T1" fmla="*/ 3 h 5"/>
                  <a:gd name="T2" fmla="*/ 2 w 5"/>
                  <a:gd name="T3" fmla="*/ 5 h 5"/>
                  <a:gd name="T4" fmla="*/ 0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4"/>
                      <a:pt x="0" y="2"/>
                    </a:cubicBezTo>
                    <a:cubicBezTo>
                      <a:pt x="0" y="1"/>
                      <a:pt x="1"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6" name="îṩļíḑé"/>
              <p:cNvSpPr/>
              <p:nvPr/>
            </p:nvSpPr>
            <p:spPr bwMode="auto">
              <a:xfrm>
                <a:off x="3106" y="3328"/>
                <a:ext cx="12" cy="12"/>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4"/>
                      <a:pt x="0" y="3"/>
                      <a:pt x="0" y="2"/>
                    </a:cubicBezTo>
                    <a:cubicBezTo>
                      <a:pt x="0" y="1"/>
                      <a:pt x="1" y="0"/>
                      <a:pt x="3" y="0"/>
                    </a:cubicBezTo>
                    <a:cubicBezTo>
                      <a:pt x="4" y="0"/>
                      <a:pt x="5" y="1"/>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7" name="iśļídê"/>
              <p:cNvSpPr/>
              <p:nvPr/>
            </p:nvSpPr>
            <p:spPr bwMode="auto">
              <a:xfrm>
                <a:off x="3139" y="3333"/>
                <a:ext cx="12" cy="12"/>
              </a:xfrm>
              <a:custGeom>
                <a:avLst/>
                <a:gdLst>
                  <a:gd name="T0" fmla="*/ 4 w 5"/>
                  <a:gd name="T1" fmla="*/ 3 h 5"/>
                  <a:gd name="T2" fmla="*/ 2 w 5"/>
                  <a:gd name="T3" fmla="*/ 5 h 5"/>
                  <a:gd name="T4" fmla="*/ 0 w 5"/>
                  <a:gd name="T5" fmla="*/ 2 h 5"/>
                  <a:gd name="T6" fmla="*/ 2 w 5"/>
                  <a:gd name="T7" fmla="*/ 0 h 5"/>
                  <a:gd name="T8" fmla="*/ 4 w 5"/>
                  <a:gd name="T9" fmla="*/ 3 h 5"/>
                </a:gdLst>
                <a:ahLst/>
                <a:cxnLst>
                  <a:cxn ang="0">
                    <a:pos x="T0" y="T1"/>
                  </a:cxn>
                  <a:cxn ang="0">
                    <a:pos x="T2" y="T3"/>
                  </a:cxn>
                  <a:cxn ang="0">
                    <a:pos x="T4" y="T5"/>
                  </a:cxn>
                  <a:cxn ang="0">
                    <a:pos x="T6" y="T7"/>
                  </a:cxn>
                  <a:cxn ang="0">
                    <a:pos x="T8" y="T9"/>
                  </a:cxn>
                </a:cxnLst>
                <a:rect l="0" t="0" r="r" b="b"/>
                <a:pathLst>
                  <a:path w="5" h="5">
                    <a:moveTo>
                      <a:pt x="4" y="3"/>
                    </a:moveTo>
                    <a:cubicBezTo>
                      <a:pt x="4" y="4"/>
                      <a:pt x="3" y="5"/>
                      <a:pt x="2" y="5"/>
                    </a:cubicBezTo>
                    <a:cubicBezTo>
                      <a:pt x="0" y="5"/>
                      <a:pt x="0" y="3"/>
                      <a:pt x="0" y="2"/>
                    </a:cubicBezTo>
                    <a:cubicBezTo>
                      <a:pt x="0" y="1"/>
                      <a:pt x="1" y="0"/>
                      <a:pt x="2" y="0"/>
                    </a:cubicBezTo>
                    <a:cubicBezTo>
                      <a:pt x="4" y="1"/>
                      <a:pt x="5"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8" name="iṩḻíḋé"/>
              <p:cNvSpPr/>
              <p:nvPr/>
            </p:nvSpPr>
            <p:spPr bwMode="auto">
              <a:xfrm>
                <a:off x="3118" y="3274"/>
                <a:ext cx="37" cy="9"/>
              </a:xfrm>
              <a:custGeom>
                <a:avLst/>
                <a:gdLst>
                  <a:gd name="T0" fmla="*/ 16 w 16"/>
                  <a:gd name="T1" fmla="*/ 3 h 4"/>
                  <a:gd name="T2" fmla="*/ 15 w 16"/>
                  <a:gd name="T3" fmla="*/ 4 h 4"/>
                  <a:gd name="T4" fmla="*/ 1 w 16"/>
                  <a:gd name="T5" fmla="*/ 1 h 4"/>
                  <a:gd name="T6" fmla="*/ 0 w 16"/>
                  <a:gd name="T7" fmla="*/ 1 h 4"/>
                  <a:gd name="T8" fmla="*/ 1 w 16"/>
                  <a:gd name="T9" fmla="*/ 0 h 4"/>
                  <a:gd name="T10" fmla="*/ 15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6" y="3"/>
                      <a:pt x="15" y="4"/>
                      <a:pt x="15" y="4"/>
                    </a:cubicBezTo>
                    <a:cubicBezTo>
                      <a:pt x="1" y="1"/>
                      <a:pt x="1" y="1"/>
                      <a:pt x="1" y="1"/>
                    </a:cubicBezTo>
                    <a:cubicBezTo>
                      <a:pt x="0" y="1"/>
                      <a:pt x="0" y="1"/>
                      <a:pt x="0" y="1"/>
                    </a:cubicBezTo>
                    <a:cubicBezTo>
                      <a:pt x="0" y="0"/>
                      <a:pt x="1" y="0"/>
                      <a:pt x="1" y="0"/>
                    </a:cubicBezTo>
                    <a:cubicBezTo>
                      <a:pt x="15" y="2"/>
                      <a:pt x="15" y="2"/>
                      <a:pt x="15" y="2"/>
                    </a:cubicBezTo>
                    <a:cubicBezTo>
                      <a:pt x="16"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9" name="ïṡļïḍe"/>
              <p:cNvSpPr/>
              <p:nvPr/>
            </p:nvSpPr>
            <p:spPr bwMode="auto">
              <a:xfrm>
                <a:off x="3115" y="3295"/>
                <a:ext cx="38" cy="9"/>
              </a:xfrm>
              <a:custGeom>
                <a:avLst/>
                <a:gdLst>
                  <a:gd name="T0" fmla="*/ 16 w 16"/>
                  <a:gd name="T1" fmla="*/ 3 h 4"/>
                  <a:gd name="T2" fmla="*/ 15 w 16"/>
                  <a:gd name="T3" fmla="*/ 4 h 4"/>
                  <a:gd name="T4" fmla="*/ 0 w 16"/>
                  <a:gd name="T5" fmla="*/ 1 h 4"/>
                  <a:gd name="T6" fmla="*/ 0 w 16"/>
                  <a:gd name="T7" fmla="*/ 1 h 4"/>
                  <a:gd name="T8" fmla="*/ 1 w 16"/>
                  <a:gd name="T9" fmla="*/ 0 h 4"/>
                  <a:gd name="T10" fmla="*/ 15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5" y="3"/>
                      <a:pt x="15" y="4"/>
                      <a:pt x="15" y="4"/>
                    </a:cubicBezTo>
                    <a:cubicBezTo>
                      <a:pt x="0" y="1"/>
                      <a:pt x="0" y="1"/>
                      <a:pt x="0" y="1"/>
                    </a:cubicBezTo>
                    <a:cubicBezTo>
                      <a:pt x="0" y="1"/>
                      <a:pt x="0" y="1"/>
                      <a:pt x="0" y="1"/>
                    </a:cubicBezTo>
                    <a:cubicBezTo>
                      <a:pt x="0" y="0"/>
                      <a:pt x="0" y="0"/>
                      <a:pt x="1" y="0"/>
                    </a:cubicBezTo>
                    <a:cubicBezTo>
                      <a:pt x="15" y="2"/>
                      <a:pt x="15" y="2"/>
                      <a:pt x="15" y="2"/>
                    </a:cubicBezTo>
                    <a:cubicBezTo>
                      <a:pt x="15"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0" name="ïsḷîḋé"/>
              <p:cNvSpPr/>
              <p:nvPr/>
            </p:nvSpPr>
            <p:spPr bwMode="auto">
              <a:xfrm>
                <a:off x="3110" y="3314"/>
                <a:ext cx="38" cy="9"/>
              </a:xfrm>
              <a:custGeom>
                <a:avLst/>
                <a:gdLst>
                  <a:gd name="T0" fmla="*/ 16 w 16"/>
                  <a:gd name="T1" fmla="*/ 3 h 4"/>
                  <a:gd name="T2" fmla="*/ 16 w 16"/>
                  <a:gd name="T3" fmla="*/ 3 h 4"/>
                  <a:gd name="T4" fmla="*/ 1 w 16"/>
                  <a:gd name="T5" fmla="*/ 1 h 4"/>
                  <a:gd name="T6" fmla="*/ 1 w 16"/>
                  <a:gd name="T7" fmla="*/ 0 h 4"/>
                  <a:gd name="T8" fmla="*/ 1 w 16"/>
                  <a:gd name="T9" fmla="*/ 0 h 4"/>
                  <a:gd name="T10" fmla="*/ 16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6" y="3"/>
                      <a:pt x="16" y="4"/>
                      <a:pt x="16" y="3"/>
                    </a:cubicBezTo>
                    <a:cubicBezTo>
                      <a:pt x="1" y="1"/>
                      <a:pt x="1" y="1"/>
                      <a:pt x="1" y="1"/>
                    </a:cubicBezTo>
                    <a:cubicBezTo>
                      <a:pt x="1" y="1"/>
                      <a:pt x="0" y="1"/>
                      <a:pt x="1" y="0"/>
                    </a:cubicBezTo>
                    <a:cubicBezTo>
                      <a:pt x="1" y="0"/>
                      <a:pt x="1" y="0"/>
                      <a:pt x="1" y="0"/>
                    </a:cubicBezTo>
                    <a:cubicBezTo>
                      <a:pt x="16" y="2"/>
                      <a:pt x="16" y="2"/>
                      <a:pt x="16" y="2"/>
                    </a:cubicBezTo>
                    <a:cubicBezTo>
                      <a:pt x="16"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1" name="ïsḻïḍê"/>
              <p:cNvSpPr/>
              <p:nvPr/>
            </p:nvSpPr>
            <p:spPr bwMode="auto">
              <a:xfrm>
                <a:off x="3108" y="3333"/>
                <a:ext cx="38" cy="7"/>
              </a:xfrm>
              <a:custGeom>
                <a:avLst/>
                <a:gdLst>
                  <a:gd name="T0" fmla="*/ 16 w 16"/>
                  <a:gd name="T1" fmla="*/ 3 h 3"/>
                  <a:gd name="T2" fmla="*/ 15 w 16"/>
                  <a:gd name="T3" fmla="*/ 3 h 3"/>
                  <a:gd name="T4" fmla="*/ 1 w 16"/>
                  <a:gd name="T5" fmla="*/ 1 h 3"/>
                  <a:gd name="T6" fmla="*/ 0 w 16"/>
                  <a:gd name="T7" fmla="*/ 0 h 3"/>
                  <a:gd name="T8" fmla="*/ 1 w 16"/>
                  <a:gd name="T9" fmla="*/ 0 h 3"/>
                  <a:gd name="T10" fmla="*/ 15 w 16"/>
                  <a:gd name="T11" fmla="*/ 2 h 3"/>
                  <a:gd name="T12" fmla="*/ 16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3"/>
                    </a:moveTo>
                    <a:cubicBezTo>
                      <a:pt x="16" y="3"/>
                      <a:pt x="16" y="3"/>
                      <a:pt x="15" y="3"/>
                    </a:cubicBezTo>
                    <a:cubicBezTo>
                      <a:pt x="1" y="1"/>
                      <a:pt x="1" y="1"/>
                      <a:pt x="1" y="1"/>
                    </a:cubicBezTo>
                    <a:cubicBezTo>
                      <a:pt x="0" y="1"/>
                      <a:pt x="0" y="1"/>
                      <a:pt x="0" y="0"/>
                    </a:cubicBezTo>
                    <a:cubicBezTo>
                      <a:pt x="0" y="0"/>
                      <a:pt x="1" y="0"/>
                      <a:pt x="1" y="0"/>
                    </a:cubicBezTo>
                    <a:cubicBezTo>
                      <a:pt x="15" y="2"/>
                      <a:pt x="15" y="2"/>
                      <a:pt x="15" y="2"/>
                    </a:cubicBezTo>
                    <a:cubicBezTo>
                      <a:pt x="16" y="2"/>
                      <a:pt x="16" y="2"/>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2" name="îsḻíḑê"/>
              <p:cNvSpPr/>
              <p:nvPr/>
            </p:nvSpPr>
            <p:spPr bwMode="auto">
              <a:xfrm>
                <a:off x="3118" y="3274"/>
                <a:ext cx="33" cy="28"/>
              </a:xfrm>
              <a:custGeom>
                <a:avLst/>
                <a:gdLst>
                  <a:gd name="T0" fmla="*/ 33 w 33"/>
                  <a:gd name="T1" fmla="*/ 28 h 28"/>
                  <a:gd name="T2" fmla="*/ 30 w 33"/>
                  <a:gd name="T3" fmla="*/ 28 h 28"/>
                  <a:gd name="T4" fmla="*/ 0 w 33"/>
                  <a:gd name="T5" fmla="*/ 2 h 28"/>
                  <a:gd name="T6" fmla="*/ 0 w 33"/>
                  <a:gd name="T7" fmla="*/ 0 h 28"/>
                  <a:gd name="T8" fmla="*/ 2 w 33"/>
                  <a:gd name="T9" fmla="*/ 0 h 28"/>
                  <a:gd name="T10" fmla="*/ 33 w 33"/>
                  <a:gd name="T11" fmla="*/ 26 h 28"/>
                  <a:gd name="T12" fmla="*/ 33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33" y="28"/>
                    </a:moveTo>
                    <a:lnTo>
                      <a:pt x="30" y="28"/>
                    </a:lnTo>
                    <a:lnTo>
                      <a:pt x="0" y="2"/>
                    </a:lnTo>
                    <a:lnTo>
                      <a:pt x="0" y="0"/>
                    </a:lnTo>
                    <a:lnTo>
                      <a:pt x="2" y="0"/>
                    </a:lnTo>
                    <a:lnTo>
                      <a:pt x="33" y="26"/>
                    </a:lnTo>
                    <a:lnTo>
                      <a:pt x="33"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3" name="îŝḻîdé"/>
              <p:cNvSpPr/>
              <p:nvPr/>
            </p:nvSpPr>
            <p:spPr bwMode="auto">
              <a:xfrm>
                <a:off x="3115" y="3278"/>
                <a:ext cx="40" cy="19"/>
              </a:xfrm>
              <a:custGeom>
                <a:avLst/>
                <a:gdLst>
                  <a:gd name="T0" fmla="*/ 0 w 17"/>
                  <a:gd name="T1" fmla="*/ 8 h 8"/>
                  <a:gd name="T2" fmla="*/ 0 w 17"/>
                  <a:gd name="T3" fmla="*/ 6 h 8"/>
                  <a:gd name="T4" fmla="*/ 16 w 17"/>
                  <a:gd name="T5" fmla="*/ 0 h 8"/>
                  <a:gd name="T6" fmla="*/ 17 w 17"/>
                  <a:gd name="T7" fmla="*/ 1 h 8"/>
                  <a:gd name="T8" fmla="*/ 17 w 17"/>
                  <a:gd name="T9" fmla="*/ 2 h 8"/>
                  <a:gd name="T10" fmla="*/ 1 w 17"/>
                  <a:gd name="T11" fmla="*/ 8 h 8"/>
                  <a:gd name="T12" fmla="*/ 0 w 1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0" y="8"/>
                    </a:moveTo>
                    <a:cubicBezTo>
                      <a:pt x="0" y="7"/>
                      <a:pt x="0" y="7"/>
                      <a:pt x="0" y="6"/>
                    </a:cubicBezTo>
                    <a:cubicBezTo>
                      <a:pt x="16" y="0"/>
                      <a:pt x="16" y="0"/>
                      <a:pt x="16" y="0"/>
                    </a:cubicBezTo>
                    <a:cubicBezTo>
                      <a:pt x="16" y="0"/>
                      <a:pt x="17" y="0"/>
                      <a:pt x="17" y="1"/>
                    </a:cubicBezTo>
                    <a:cubicBezTo>
                      <a:pt x="17" y="1"/>
                      <a:pt x="17" y="2"/>
                      <a:pt x="17" y="2"/>
                    </a:cubicBezTo>
                    <a:cubicBezTo>
                      <a:pt x="1" y="8"/>
                      <a:pt x="1" y="8"/>
                      <a:pt x="1" y="8"/>
                    </a:cubicBezTo>
                    <a:cubicBezTo>
                      <a:pt x="0" y="8"/>
                      <a:pt x="0" y="8"/>
                      <a:pt x="0" y="8"/>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4" name="î$ḷïďe"/>
              <p:cNvSpPr/>
              <p:nvPr/>
            </p:nvSpPr>
            <p:spPr bwMode="auto">
              <a:xfrm>
                <a:off x="3115" y="3295"/>
                <a:ext cx="33" cy="28"/>
              </a:xfrm>
              <a:custGeom>
                <a:avLst/>
                <a:gdLst>
                  <a:gd name="T0" fmla="*/ 33 w 33"/>
                  <a:gd name="T1" fmla="*/ 28 h 28"/>
                  <a:gd name="T2" fmla="*/ 31 w 33"/>
                  <a:gd name="T3" fmla="*/ 28 h 28"/>
                  <a:gd name="T4" fmla="*/ 0 w 33"/>
                  <a:gd name="T5" fmla="*/ 2 h 28"/>
                  <a:gd name="T6" fmla="*/ 0 w 33"/>
                  <a:gd name="T7" fmla="*/ 0 h 28"/>
                  <a:gd name="T8" fmla="*/ 5 w 33"/>
                  <a:gd name="T9" fmla="*/ 0 h 28"/>
                  <a:gd name="T10" fmla="*/ 33 w 33"/>
                  <a:gd name="T11" fmla="*/ 26 h 28"/>
                  <a:gd name="T12" fmla="*/ 33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33" y="28"/>
                    </a:moveTo>
                    <a:lnTo>
                      <a:pt x="31" y="28"/>
                    </a:lnTo>
                    <a:lnTo>
                      <a:pt x="0" y="2"/>
                    </a:lnTo>
                    <a:lnTo>
                      <a:pt x="0" y="0"/>
                    </a:lnTo>
                    <a:lnTo>
                      <a:pt x="5" y="0"/>
                    </a:lnTo>
                    <a:lnTo>
                      <a:pt x="33" y="26"/>
                    </a:lnTo>
                    <a:lnTo>
                      <a:pt x="33"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5" name="íṣ1îḑè"/>
              <p:cNvSpPr/>
              <p:nvPr/>
            </p:nvSpPr>
            <p:spPr bwMode="auto">
              <a:xfrm>
                <a:off x="3110" y="3300"/>
                <a:ext cx="41" cy="16"/>
              </a:xfrm>
              <a:custGeom>
                <a:avLst/>
                <a:gdLst>
                  <a:gd name="T0" fmla="*/ 1 w 17"/>
                  <a:gd name="T1" fmla="*/ 7 h 7"/>
                  <a:gd name="T2" fmla="*/ 1 w 17"/>
                  <a:gd name="T3" fmla="*/ 6 h 7"/>
                  <a:gd name="T4" fmla="*/ 16 w 17"/>
                  <a:gd name="T5" fmla="*/ 0 h 7"/>
                  <a:gd name="T6" fmla="*/ 17 w 17"/>
                  <a:gd name="T7" fmla="*/ 0 h 7"/>
                  <a:gd name="T8" fmla="*/ 17 w 17"/>
                  <a:gd name="T9" fmla="*/ 1 h 7"/>
                  <a:gd name="T10" fmla="*/ 2 w 17"/>
                  <a:gd name="T11" fmla="*/ 7 h 7"/>
                  <a:gd name="T12" fmla="*/ 1 w 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1" y="7"/>
                    </a:moveTo>
                    <a:cubicBezTo>
                      <a:pt x="0" y="6"/>
                      <a:pt x="1" y="6"/>
                      <a:pt x="1" y="6"/>
                    </a:cubicBezTo>
                    <a:cubicBezTo>
                      <a:pt x="16" y="0"/>
                      <a:pt x="16" y="0"/>
                      <a:pt x="16" y="0"/>
                    </a:cubicBezTo>
                    <a:cubicBezTo>
                      <a:pt x="16" y="0"/>
                      <a:pt x="17" y="0"/>
                      <a:pt x="17" y="0"/>
                    </a:cubicBezTo>
                    <a:cubicBezTo>
                      <a:pt x="17" y="1"/>
                      <a:pt x="17" y="1"/>
                      <a:pt x="17" y="1"/>
                    </a:cubicBezTo>
                    <a:cubicBezTo>
                      <a:pt x="2" y="7"/>
                      <a:pt x="2" y="7"/>
                      <a:pt x="2" y="7"/>
                    </a:cubicBezTo>
                    <a:cubicBezTo>
                      <a:pt x="1" y="7"/>
                      <a:pt x="1" y="7"/>
                      <a:pt x="1"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6" name="ïṩ1ïḑê"/>
              <p:cNvSpPr/>
              <p:nvPr/>
            </p:nvSpPr>
            <p:spPr bwMode="auto">
              <a:xfrm>
                <a:off x="3113" y="3314"/>
                <a:ext cx="33" cy="26"/>
              </a:xfrm>
              <a:custGeom>
                <a:avLst/>
                <a:gdLst>
                  <a:gd name="T0" fmla="*/ 33 w 33"/>
                  <a:gd name="T1" fmla="*/ 26 h 26"/>
                  <a:gd name="T2" fmla="*/ 31 w 33"/>
                  <a:gd name="T3" fmla="*/ 26 h 26"/>
                  <a:gd name="T4" fmla="*/ 0 w 33"/>
                  <a:gd name="T5" fmla="*/ 2 h 26"/>
                  <a:gd name="T6" fmla="*/ 0 w 33"/>
                  <a:gd name="T7" fmla="*/ 0 h 26"/>
                  <a:gd name="T8" fmla="*/ 2 w 33"/>
                  <a:gd name="T9" fmla="*/ 0 h 26"/>
                  <a:gd name="T10" fmla="*/ 33 w 33"/>
                  <a:gd name="T11" fmla="*/ 23 h 26"/>
                  <a:gd name="T12" fmla="*/ 33 w 3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3" y="26"/>
                    </a:moveTo>
                    <a:lnTo>
                      <a:pt x="31" y="26"/>
                    </a:lnTo>
                    <a:lnTo>
                      <a:pt x="0" y="2"/>
                    </a:lnTo>
                    <a:lnTo>
                      <a:pt x="0" y="0"/>
                    </a:lnTo>
                    <a:lnTo>
                      <a:pt x="2" y="0"/>
                    </a:lnTo>
                    <a:lnTo>
                      <a:pt x="33" y="23"/>
                    </a:lnTo>
                    <a:lnTo>
                      <a:pt x="33" y="26"/>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7" name="ïś1iḑe"/>
              <p:cNvSpPr/>
              <p:nvPr/>
            </p:nvSpPr>
            <p:spPr bwMode="auto">
              <a:xfrm>
                <a:off x="3108" y="3319"/>
                <a:ext cx="40" cy="16"/>
              </a:xfrm>
              <a:custGeom>
                <a:avLst/>
                <a:gdLst>
                  <a:gd name="T0" fmla="*/ 0 w 17"/>
                  <a:gd name="T1" fmla="*/ 6 h 7"/>
                  <a:gd name="T2" fmla="*/ 0 w 17"/>
                  <a:gd name="T3" fmla="*/ 5 h 7"/>
                  <a:gd name="T4" fmla="*/ 15 w 17"/>
                  <a:gd name="T5" fmla="*/ 0 h 7"/>
                  <a:gd name="T6" fmla="*/ 16 w 17"/>
                  <a:gd name="T7" fmla="*/ 1 h 7"/>
                  <a:gd name="T8" fmla="*/ 16 w 17"/>
                  <a:gd name="T9" fmla="*/ 1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0" y="5"/>
                      <a:pt x="0" y="5"/>
                    </a:cubicBezTo>
                    <a:cubicBezTo>
                      <a:pt x="15" y="0"/>
                      <a:pt x="15" y="0"/>
                      <a:pt x="15" y="0"/>
                    </a:cubicBezTo>
                    <a:cubicBezTo>
                      <a:pt x="16" y="0"/>
                      <a:pt x="16" y="0"/>
                      <a:pt x="16" y="1"/>
                    </a:cubicBezTo>
                    <a:cubicBezTo>
                      <a:pt x="17" y="1"/>
                      <a:pt x="16" y="1"/>
                      <a:pt x="16" y="1"/>
                    </a:cubicBezTo>
                    <a:cubicBezTo>
                      <a:pt x="1" y="7"/>
                      <a:pt x="1" y="7"/>
                      <a:pt x="1" y="7"/>
                    </a:cubicBezTo>
                    <a:cubicBezTo>
                      <a:pt x="1" y="7"/>
                      <a:pt x="0"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8" name="îṥḷîḍé"/>
              <p:cNvSpPr/>
              <p:nvPr/>
            </p:nvSpPr>
            <p:spPr bwMode="auto">
              <a:xfrm>
                <a:off x="3084" y="2207"/>
                <a:ext cx="358" cy="1045"/>
              </a:xfrm>
              <a:custGeom>
                <a:avLst/>
                <a:gdLst>
                  <a:gd name="T0" fmla="*/ 64 w 151"/>
                  <a:gd name="T1" fmla="*/ 17 h 441"/>
                  <a:gd name="T2" fmla="*/ 89 w 151"/>
                  <a:gd name="T3" fmla="*/ 2 h 441"/>
                  <a:gd name="T4" fmla="*/ 112 w 151"/>
                  <a:gd name="T5" fmla="*/ 5 h 441"/>
                  <a:gd name="T6" fmla="*/ 144 w 151"/>
                  <a:gd name="T7" fmla="*/ 80 h 441"/>
                  <a:gd name="T8" fmla="*/ 121 w 151"/>
                  <a:gd name="T9" fmla="*/ 194 h 441"/>
                  <a:gd name="T10" fmla="*/ 99 w 151"/>
                  <a:gd name="T11" fmla="*/ 277 h 441"/>
                  <a:gd name="T12" fmla="*/ 55 w 151"/>
                  <a:gd name="T13" fmla="*/ 441 h 441"/>
                  <a:gd name="T14" fmla="*/ 0 w 151"/>
                  <a:gd name="T15" fmla="*/ 435 h 441"/>
                  <a:gd name="T16" fmla="*/ 14 w 151"/>
                  <a:gd name="T17" fmla="*/ 293 h 441"/>
                  <a:gd name="T18" fmla="*/ 37 w 151"/>
                  <a:gd name="T19" fmla="*/ 115 h 441"/>
                  <a:gd name="T20" fmla="*/ 47 w 151"/>
                  <a:gd name="T21" fmla="*/ 64 h 441"/>
                  <a:gd name="T22" fmla="*/ 64 w 151"/>
                  <a:gd name="T23" fmla="*/ 1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441">
                    <a:moveTo>
                      <a:pt x="64" y="17"/>
                    </a:moveTo>
                    <a:cubicBezTo>
                      <a:pt x="69" y="10"/>
                      <a:pt x="79" y="4"/>
                      <a:pt x="89" y="2"/>
                    </a:cubicBezTo>
                    <a:cubicBezTo>
                      <a:pt x="96" y="0"/>
                      <a:pt x="104" y="3"/>
                      <a:pt x="112" y="5"/>
                    </a:cubicBezTo>
                    <a:cubicBezTo>
                      <a:pt x="151" y="16"/>
                      <a:pt x="149" y="53"/>
                      <a:pt x="144" y="80"/>
                    </a:cubicBezTo>
                    <a:cubicBezTo>
                      <a:pt x="138" y="119"/>
                      <a:pt x="127" y="156"/>
                      <a:pt x="121" y="194"/>
                    </a:cubicBezTo>
                    <a:cubicBezTo>
                      <a:pt x="116" y="222"/>
                      <a:pt x="105" y="250"/>
                      <a:pt x="99" y="277"/>
                    </a:cubicBezTo>
                    <a:cubicBezTo>
                      <a:pt x="90" y="317"/>
                      <a:pt x="65" y="402"/>
                      <a:pt x="55" y="441"/>
                    </a:cubicBezTo>
                    <a:cubicBezTo>
                      <a:pt x="0" y="435"/>
                      <a:pt x="0" y="435"/>
                      <a:pt x="0" y="435"/>
                    </a:cubicBezTo>
                    <a:cubicBezTo>
                      <a:pt x="5" y="409"/>
                      <a:pt x="12" y="323"/>
                      <a:pt x="14" y="293"/>
                    </a:cubicBezTo>
                    <a:cubicBezTo>
                      <a:pt x="18" y="234"/>
                      <a:pt x="26" y="174"/>
                      <a:pt x="37" y="115"/>
                    </a:cubicBezTo>
                    <a:cubicBezTo>
                      <a:pt x="40" y="98"/>
                      <a:pt x="43" y="81"/>
                      <a:pt x="47" y="64"/>
                    </a:cubicBezTo>
                    <a:cubicBezTo>
                      <a:pt x="50" y="49"/>
                      <a:pt x="54" y="31"/>
                      <a:pt x="64" y="17"/>
                    </a:cubicBezTo>
                    <a:close/>
                  </a:path>
                </a:pathLst>
              </a:custGeom>
              <a:solidFill>
                <a:srgbClr val="00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9" name="isḻïďe"/>
              <p:cNvSpPr/>
              <p:nvPr/>
            </p:nvSpPr>
            <p:spPr bwMode="auto">
              <a:xfrm>
                <a:off x="2718" y="1535"/>
                <a:ext cx="664" cy="274"/>
              </a:xfrm>
              <a:custGeom>
                <a:avLst/>
                <a:gdLst>
                  <a:gd name="T0" fmla="*/ 202 w 281"/>
                  <a:gd name="T1" fmla="*/ 1 h 116"/>
                  <a:gd name="T2" fmla="*/ 224 w 281"/>
                  <a:gd name="T3" fmla="*/ 3 h 116"/>
                  <a:gd name="T4" fmla="*/ 277 w 281"/>
                  <a:gd name="T5" fmla="*/ 49 h 116"/>
                  <a:gd name="T6" fmla="*/ 281 w 281"/>
                  <a:gd name="T7" fmla="*/ 75 h 116"/>
                  <a:gd name="T8" fmla="*/ 141 w 281"/>
                  <a:gd name="T9" fmla="*/ 75 h 116"/>
                  <a:gd name="T10" fmla="*/ 0 w 281"/>
                  <a:gd name="T11" fmla="*/ 75 h 116"/>
                  <a:gd name="T12" fmla="*/ 4 w 281"/>
                  <a:gd name="T13" fmla="*/ 49 h 116"/>
                  <a:gd name="T14" fmla="*/ 58 w 281"/>
                  <a:gd name="T15" fmla="*/ 4 h 116"/>
                  <a:gd name="T16" fmla="*/ 86 w 281"/>
                  <a:gd name="T17" fmla="*/ 0 h 116"/>
                  <a:gd name="T18" fmla="*/ 138 w 281"/>
                  <a:gd name="T19" fmla="*/ 116 h 116"/>
                  <a:gd name="T20" fmla="*/ 202 w 281"/>
                  <a:gd name="T21"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16">
                    <a:moveTo>
                      <a:pt x="202" y="1"/>
                    </a:moveTo>
                    <a:cubicBezTo>
                      <a:pt x="214" y="3"/>
                      <a:pt x="212" y="2"/>
                      <a:pt x="224" y="3"/>
                    </a:cubicBezTo>
                    <a:cubicBezTo>
                      <a:pt x="250" y="5"/>
                      <a:pt x="270" y="25"/>
                      <a:pt x="277" y="49"/>
                    </a:cubicBezTo>
                    <a:cubicBezTo>
                      <a:pt x="280" y="58"/>
                      <a:pt x="281" y="67"/>
                      <a:pt x="281" y="75"/>
                    </a:cubicBezTo>
                    <a:cubicBezTo>
                      <a:pt x="141" y="75"/>
                      <a:pt x="141" y="75"/>
                      <a:pt x="141" y="75"/>
                    </a:cubicBezTo>
                    <a:cubicBezTo>
                      <a:pt x="0" y="75"/>
                      <a:pt x="0" y="75"/>
                      <a:pt x="0" y="75"/>
                    </a:cubicBezTo>
                    <a:cubicBezTo>
                      <a:pt x="0" y="67"/>
                      <a:pt x="1" y="58"/>
                      <a:pt x="4" y="49"/>
                    </a:cubicBezTo>
                    <a:cubicBezTo>
                      <a:pt x="11" y="25"/>
                      <a:pt x="32" y="6"/>
                      <a:pt x="58" y="4"/>
                    </a:cubicBezTo>
                    <a:cubicBezTo>
                      <a:pt x="69" y="3"/>
                      <a:pt x="75" y="2"/>
                      <a:pt x="86" y="0"/>
                    </a:cubicBezTo>
                    <a:cubicBezTo>
                      <a:pt x="138" y="116"/>
                      <a:pt x="138" y="116"/>
                      <a:pt x="138" y="116"/>
                    </a:cubicBezTo>
                    <a:lnTo>
                      <a:pt x="202" y="1"/>
                    </a:ln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0" name="ïşlïḍê"/>
              <p:cNvSpPr/>
              <p:nvPr/>
            </p:nvSpPr>
            <p:spPr bwMode="auto">
              <a:xfrm>
                <a:off x="2827" y="1703"/>
                <a:ext cx="442" cy="455"/>
              </a:xfrm>
              <a:custGeom>
                <a:avLst/>
                <a:gdLst>
                  <a:gd name="T0" fmla="*/ 181 w 187"/>
                  <a:gd name="T1" fmla="*/ 0 h 192"/>
                  <a:gd name="T2" fmla="*/ 8 w 187"/>
                  <a:gd name="T3" fmla="*/ 0 h 192"/>
                  <a:gd name="T4" fmla="*/ 8 w 187"/>
                  <a:gd name="T5" fmla="*/ 73 h 192"/>
                  <a:gd name="T6" fmla="*/ 0 w 187"/>
                  <a:gd name="T7" fmla="*/ 192 h 192"/>
                  <a:gd name="T8" fmla="*/ 187 w 187"/>
                  <a:gd name="T9" fmla="*/ 192 h 192"/>
                  <a:gd name="T10" fmla="*/ 183 w 187"/>
                  <a:gd name="T11" fmla="*/ 74 h 192"/>
                  <a:gd name="T12" fmla="*/ 181 w 187"/>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87" h="192">
                    <a:moveTo>
                      <a:pt x="181" y="0"/>
                    </a:moveTo>
                    <a:cubicBezTo>
                      <a:pt x="8" y="0"/>
                      <a:pt x="8" y="0"/>
                      <a:pt x="8" y="0"/>
                    </a:cubicBezTo>
                    <a:cubicBezTo>
                      <a:pt x="8" y="0"/>
                      <a:pt x="8" y="14"/>
                      <a:pt x="8" y="73"/>
                    </a:cubicBezTo>
                    <a:cubicBezTo>
                      <a:pt x="8" y="132"/>
                      <a:pt x="0" y="192"/>
                      <a:pt x="0" y="192"/>
                    </a:cubicBezTo>
                    <a:cubicBezTo>
                      <a:pt x="187" y="192"/>
                      <a:pt x="187" y="192"/>
                      <a:pt x="187" y="192"/>
                    </a:cubicBezTo>
                    <a:cubicBezTo>
                      <a:pt x="183" y="121"/>
                      <a:pt x="182" y="38"/>
                      <a:pt x="183" y="74"/>
                    </a:cubicBezTo>
                    <a:cubicBezTo>
                      <a:pt x="183" y="74"/>
                      <a:pt x="182" y="37"/>
                      <a:pt x="181"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1" name="îsľîḍe"/>
              <p:cNvSpPr/>
              <p:nvPr/>
            </p:nvSpPr>
            <p:spPr bwMode="auto">
              <a:xfrm>
                <a:off x="2576" y="1608"/>
                <a:ext cx="322" cy="346"/>
              </a:xfrm>
              <a:custGeom>
                <a:avLst/>
                <a:gdLst>
                  <a:gd name="T0" fmla="*/ 73 w 136"/>
                  <a:gd name="T1" fmla="*/ 0 h 146"/>
                  <a:gd name="T2" fmla="*/ 0 w 136"/>
                  <a:gd name="T3" fmla="*/ 122 h 146"/>
                  <a:gd name="T4" fmla="*/ 73 w 136"/>
                  <a:gd name="T5" fmla="*/ 146 h 146"/>
                  <a:gd name="T6" fmla="*/ 125 w 136"/>
                  <a:gd name="T7" fmla="*/ 59 h 146"/>
                  <a:gd name="T8" fmla="*/ 73 w 136"/>
                  <a:gd name="T9" fmla="*/ 0 h 146"/>
                </a:gdLst>
                <a:ahLst/>
                <a:cxnLst>
                  <a:cxn ang="0">
                    <a:pos x="T0" y="T1"/>
                  </a:cxn>
                  <a:cxn ang="0">
                    <a:pos x="T2" y="T3"/>
                  </a:cxn>
                  <a:cxn ang="0">
                    <a:pos x="T4" y="T5"/>
                  </a:cxn>
                  <a:cxn ang="0">
                    <a:pos x="T6" y="T7"/>
                  </a:cxn>
                  <a:cxn ang="0">
                    <a:pos x="T8" y="T9"/>
                  </a:cxn>
                </a:cxnLst>
                <a:rect l="0" t="0" r="r" b="b"/>
                <a:pathLst>
                  <a:path w="136" h="146">
                    <a:moveTo>
                      <a:pt x="73" y="0"/>
                    </a:moveTo>
                    <a:cubicBezTo>
                      <a:pt x="73" y="0"/>
                      <a:pt x="35" y="40"/>
                      <a:pt x="0" y="122"/>
                    </a:cubicBezTo>
                    <a:cubicBezTo>
                      <a:pt x="73" y="146"/>
                      <a:pt x="73" y="146"/>
                      <a:pt x="73" y="146"/>
                    </a:cubicBezTo>
                    <a:cubicBezTo>
                      <a:pt x="125" y="59"/>
                      <a:pt x="125" y="59"/>
                      <a:pt x="125" y="59"/>
                    </a:cubicBezTo>
                    <a:cubicBezTo>
                      <a:pt x="125" y="59"/>
                      <a:pt x="136" y="6"/>
                      <a:pt x="73"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2" name="ïṣ1ïḓê"/>
              <p:cNvSpPr/>
              <p:nvPr/>
            </p:nvSpPr>
            <p:spPr bwMode="auto">
              <a:xfrm>
                <a:off x="3207" y="1615"/>
                <a:ext cx="327" cy="356"/>
              </a:xfrm>
              <a:custGeom>
                <a:avLst/>
                <a:gdLst>
                  <a:gd name="T0" fmla="*/ 64 w 138"/>
                  <a:gd name="T1" fmla="*/ 0 h 150"/>
                  <a:gd name="T2" fmla="*/ 138 w 138"/>
                  <a:gd name="T3" fmla="*/ 120 h 150"/>
                  <a:gd name="T4" fmla="*/ 61 w 138"/>
                  <a:gd name="T5" fmla="*/ 150 h 150"/>
                  <a:gd name="T6" fmla="*/ 8 w 138"/>
                  <a:gd name="T7" fmla="*/ 59 h 150"/>
                  <a:gd name="T8" fmla="*/ 64 w 138"/>
                  <a:gd name="T9" fmla="*/ 0 h 150"/>
                </a:gdLst>
                <a:ahLst/>
                <a:cxnLst>
                  <a:cxn ang="0">
                    <a:pos x="T0" y="T1"/>
                  </a:cxn>
                  <a:cxn ang="0">
                    <a:pos x="T2" y="T3"/>
                  </a:cxn>
                  <a:cxn ang="0">
                    <a:pos x="T4" y="T5"/>
                  </a:cxn>
                  <a:cxn ang="0">
                    <a:pos x="T6" y="T7"/>
                  </a:cxn>
                  <a:cxn ang="0">
                    <a:pos x="T8" y="T9"/>
                  </a:cxn>
                </a:cxnLst>
                <a:rect l="0" t="0" r="r" b="b"/>
                <a:pathLst>
                  <a:path w="138" h="150">
                    <a:moveTo>
                      <a:pt x="64" y="0"/>
                    </a:moveTo>
                    <a:cubicBezTo>
                      <a:pt x="64" y="0"/>
                      <a:pt x="103" y="38"/>
                      <a:pt x="138" y="120"/>
                    </a:cubicBezTo>
                    <a:cubicBezTo>
                      <a:pt x="61" y="150"/>
                      <a:pt x="61" y="150"/>
                      <a:pt x="61" y="150"/>
                    </a:cubicBezTo>
                    <a:cubicBezTo>
                      <a:pt x="8" y="59"/>
                      <a:pt x="8" y="59"/>
                      <a:pt x="8" y="59"/>
                    </a:cubicBezTo>
                    <a:cubicBezTo>
                      <a:pt x="8" y="59"/>
                      <a:pt x="0" y="7"/>
                      <a:pt x="64"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3" name="îṥļîḋè"/>
              <p:cNvSpPr/>
              <p:nvPr/>
            </p:nvSpPr>
            <p:spPr bwMode="auto">
              <a:xfrm>
                <a:off x="2787" y="862"/>
                <a:ext cx="475" cy="324"/>
              </a:xfrm>
              <a:custGeom>
                <a:avLst/>
                <a:gdLst>
                  <a:gd name="T0" fmla="*/ 111 w 201"/>
                  <a:gd name="T1" fmla="*/ 82 h 137"/>
                  <a:gd name="T2" fmla="*/ 27 w 201"/>
                  <a:gd name="T3" fmla="*/ 128 h 137"/>
                  <a:gd name="T4" fmla="*/ 95 w 201"/>
                  <a:gd name="T5" fmla="*/ 16 h 137"/>
                  <a:gd name="T6" fmla="*/ 200 w 201"/>
                  <a:gd name="T7" fmla="*/ 88 h 137"/>
                  <a:gd name="T8" fmla="*/ 195 w 201"/>
                  <a:gd name="T9" fmla="*/ 137 h 137"/>
                  <a:gd name="T10" fmla="*/ 111 w 201"/>
                  <a:gd name="T11" fmla="*/ 82 h 137"/>
                </a:gdLst>
                <a:ahLst/>
                <a:cxnLst>
                  <a:cxn ang="0">
                    <a:pos x="T0" y="T1"/>
                  </a:cxn>
                  <a:cxn ang="0">
                    <a:pos x="T2" y="T3"/>
                  </a:cxn>
                  <a:cxn ang="0">
                    <a:pos x="T4" y="T5"/>
                  </a:cxn>
                  <a:cxn ang="0">
                    <a:pos x="T6" y="T7"/>
                  </a:cxn>
                  <a:cxn ang="0">
                    <a:pos x="T8" y="T9"/>
                  </a:cxn>
                  <a:cxn ang="0">
                    <a:pos x="T10" y="T11"/>
                  </a:cxn>
                </a:cxnLst>
                <a:rect l="0" t="0" r="r" b="b"/>
                <a:pathLst>
                  <a:path w="201" h="137">
                    <a:moveTo>
                      <a:pt x="111" y="82"/>
                    </a:moveTo>
                    <a:cubicBezTo>
                      <a:pt x="111" y="82"/>
                      <a:pt x="49" y="41"/>
                      <a:pt x="27" y="128"/>
                    </a:cubicBezTo>
                    <a:cubicBezTo>
                      <a:pt x="27" y="128"/>
                      <a:pt x="0" y="36"/>
                      <a:pt x="95" y="16"/>
                    </a:cubicBezTo>
                    <a:cubicBezTo>
                      <a:pt x="95" y="16"/>
                      <a:pt x="201" y="0"/>
                      <a:pt x="200" y="88"/>
                    </a:cubicBezTo>
                    <a:cubicBezTo>
                      <a:pt x="200" y="88"/>
                      <a:pt x="200" y="114"/>
                      <a:pt x="195" y="137"/>
                    </a:cubicBezTo>
                    <a:cubicBezTo>
                      <a:pt x="195" y="137"/>
                      <a:pt x="178" y="40"/>
                      <a:pt x="111" y="82"/>
                    </a:cubicBez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4" name="íšlîḍé"/>
              <p:cNvSpPr/>
              <p:nvPr/>
            </p:nvSpPr>
            <p:spPr bwMode="auto">
              <a:xfrm>
                <a:off x="2831" y="769"/>
                <a:ext cx="485" cy="455"/>
              </a:xfrm>
              <a:custGeom>
                <a:avLst/>
                <a:gdLst>
                  <a:gd name="T0" fmla="*/ 176 w 205"/>
                  <a:gd name="T1" fmla="*/ 192 h 192"/>
                  <a:gd name="T2" fmla="*/ 196 w 205"/>
                  <a:gd name="T3" fmla="*/ 121 h 192"/>
                  <a:gd name="T4" fmla="*/ 181 w 205"/>
                  <a:gd name="T5" fmla="*/ 127 h 192"/>
                  <a:gd name="T6" fmla="*/ 205 w 205"/>
                  <a:gd name="T7" fmla="*/ 76 h 192"/>
                  <a:gd name="T8" fmla="*/ 176 w 205"/>
                  <a:gd name="T9" fmla="*/ 97 h 192"/>
                  <a:gd name="T10" fmla="*/ 200 w 205"/>
                  <a:gd name="T11" fmla="*/ 54 h 192"/>
                  <a:gd name="T12" fmla="*/ 162 w 205"/>
                  <a:gd name="T13" fmla="*/ 75 h 192"/>
                  <a:gd name="T14" fmla="*/ 183 w 205"/>
                  <a:gd name="T15" fmla="*/ 9 h 192"/>
                  <a:gd name="T16" fmla="*/ 132 w 205"/>
                  <a:gd name="T17" fmla="*/ 46 h 192"/>
                  <a:gd name="T18" fmla="*/ 113 w 205"/>
                  <a:gd name="T19" fmla="*/ 0 h 192"/>
                  <a:gd name="T20" fmla="*/ 113 w 205"/>
                  <a:gd name="T21" fmla="*/ 38 h 192"/>
                  <a:gd name="T22" fmla="*/ 0 w 205"/>
                  <a:gd name="T23" fmla="*/ 90 h 192"/>
                  <a:gd name="T24" fmla="*/ 25 w 205"/>
                  <a:gd name="T25" fmla="*/ 79 h 192"/>
                  <a:gd name="T26" fmla="*/ 0 w 205"/>
                  <a:gd name="T27" fmla="*/ 128 h 192"/>
                  <a:gd name="T28" fmla="*/ 14 w 205"/>
                  <a:gd name="T29" fmla="*/ 115 h 192"/>
                  <a:gd name="T30" fmla="*/ 83 w 205"/>
                  <a:gd name="T31" fmla="*/ 90 h 192"/>
                  <a:gd name="T32" fmla="*/ 130 w 205"/>
                  <a:gd name="T33" fmla="*/ 103 h 192"/>
                  <a:gd name="T34" fmla="*/ 154 w 205"/>
                  <a:gd name="T35" fmla="*/ 104 h 192"/>
                  <a:gd name="T36" fmla="*/ 176 w 205"/>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192">
                    <a:moveTo>
                      <a:pt x="176" y="192"/>
                    </a:moveTo>
                    <a:cubicBezTo>
                      <a:pt x="176" y="192"/>
                      <a:pt x="170" y="160"/>
                      <a:pt x="196" y="121"/>
                    </a:cubicBezTo>
                    <a:cubicBezTo>
                      <a:pt x="181" y="127"/>
                      <a:pt x="181" y="127"/>
                      <a:pt x="181" y="127"/>
                    </a:cubicBezTo>
                    <a:cubicBezTo>
                      <a:pt x="181" y="127"/>
                      <a:pt x="182" y="83"/>
                      <a:pt x="205" y="76"/>
                    </a:cubicBezTo>
                    <a:cubicBezTo>
                      <a:pt x="176" y="97"/>
                      <a:pt x="176" y="97"/>
                      <a:pt x="176" y="97"/>
                    </a:cubicBezTo>
                    <a:cubicBezTo>
                      <a:pt x="176" y="97"/>
                      <a:pt x="169" y="84"/>
                      <a:pt x="200" y="54"/>
                    </a:cubicBezTo>
                    <a:cubicBezTo>
                      <a:pt x="200" y="54"/>
                      <a:pt x="167" y="62"/>
                      <a:pt x="162" y="75"/>
                    </a:cubicBezTo>
                    <a:cubicBezTo>
                      <a:pt x="162" y="75"/>
                      <a:pt x="145" y="41"/>
                      <a:pt x="183" y="9"/>
                    </a:cubicBezTo>
                    <a:cubicBezTo>
                      <a:pt x="183" y="9"/>
                      <a:pt x="149" y="3"/>
                      <a:pt x="132" y="46"/>
                    </a:cubicBezTo>
                    <a:cubicBezTo>
                      <a:pt x="132" y="46"/>
                      <a:pt x="133" y="20"/>
                      <a:pt x="113" y="0"/>
                    </a:cubicBezTo>
                    <a:cubicBezTo>
                      <a:pt x="113" y="0"/>
                      <a:pt x="126" y="22"/>
                      <a:pt x="113" y="38"/>
                    </a:cubicBezTo>
                    <a:cubicBezTo>
                      <a:pt x="113" y="38"/>
                      <a:pt x="37" y="10"/>
                      <a:pt x="0" y="90"/>
                    </a:cubicBezTo>
                    <a:cubicBezTo>
                      <a:pt x="0" y="90"/>
                      <a:pt x="14" y="76"/>
                      <a:pt x="25" y="79"/>
                    </a:cubicBezTo>
                    <a:cubicBezTo>
                      <a:pt x="25" y="79"/>
                      <a:pt x="5" y="81"/>
                      <a:pt x="0" y="128"/>
                    </a:cubicBezTo>
                    <a:cubicBezTo>
                      <a:pt x="14" y="115"/>
                      <a:pt x="14" y="115"/>
                      <a:pt x="14" y="115"/>
                    </a:cubicBezTo>
                    <a:cubicBezTo>
                      <a:pt x="83" y="90"/>
                      <a:pt x="83" y="90"/>
                      <a:pt x="83" y="90"/>
                    </a:cubicBezTo>
                    <a:cubicBezTo>
                      <a:pt x="130" y="103"/>
                      <a:pt x="130" y="103"/>
                      <a:pt x="130" y="103"/>
                    </a:cubicBezTo>
                    <a:cubicBezTo>
                      <a:pt x="154" y="104"/>
                      <a:pt x="154" y="104"/>
                      <a:pt x="154" y="104"/>
                    </a:cubicBezTo>
                    <a:lnTo>
                      <a:pt x="176" y="192"/>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5" name="íşļiďé"/>
              <p:cNvSpPr/>
              <p:nvPr/>
            </p:nvSpPr>
            <p:spPr bwMode="auto">
              <a:xfrm>
                <a:off x="3207" y="1075"/>
                <a:ext cx="50" cy="149"/>
              </a:xfrm>
              <a:custGeom>
                <a:avLst/>
                <a:gdLst>
                  <a:gd name="T0" fmla="*/ 0 w 21"/>
                  <a:gd name="T1" fmla="*/ 0 h 63"/>
                  <a:gd name="T2" fmla="*/ 0 w 21"/>
                  <a:gd name="T3" fmla="*/ 42 h 63"/>
                  <a:gd name="T4" fmla="*/ 17 w 21"/>
                  <a:gd name="T5" fmla="*/ 63 h 63"/>
                  <a:gd name="T6" fmla="*/ 21 w 21"/>
                  <a:gd name="T7" fmla="*/ 27 h 63"/>
                  <a:gd name="T8" fmla="*/ 0 w 21"/>
                  <a:gd name="T9" fmla="*/ 0 h 63"/>
                </a:gdLst>
                <a:ahLst/>
                <a:cxnLst>
                  <a:cxn ang="0">
                    <a:pos x="T0" y="T1"/>
                  </a:cxn>
                  <a:cxn ang="0">
                    <a:pos x="T2" y="T3"/>
                  </a:cxn>
                  <a:cxn ang="0">
                    <a:pos x="T4" y="T5"/>
                  </a:cxn>
                  <a:cxn ang="0">
                    <a:pos x="T6" y="T7"/>
                  </a:cxn>
                  <a:cxn ang="0">
                    <a:pos x="T8" y="T9"/>
                  </a:cxn>
                </a:cxnLst>
                <a:rect l="0" t="0" r="r" b="b"/>
                <a:pathLst>
                  <a:path w="21" h="63">
                    <a:moveTo>
                      <a:pt x="0" y="0"/>
                    </a:moveTo>
                    <a:cubicBezTo>
                      <a:pt x="0" y="0"/>
                      <a:pt x="11" y="19"/>
                      <a:pt x="0" y="42"/>
                    </a:cubicBezTo>
                    <a:cubicBezTo>
                      <a:pt x="0" y="42"/>
                      <a:pt x="4" y="56"/>
                      <a:pt x="17" y="63"/>
                    </a:cubicBezTo>
                    <a:cubicBezTo>
                      <a:pt x="21" y="27"/>
                      <a:pt x="21" y="27"/>
                      <a:pt x="21" y="27"/>
                    </a:cubicBezTo>
                    <a:lnTo>
                      <a:pt x="0" y="0"/>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6" name="ïsḻiḍé"/>
              <p:cNvSpPr/>
              <p:nvPr/>
            </p:nvSpPr>
            <p:spPr bwMode="auto">
              <a:xfrm>
                <a:off x="2846" y="1073"/>
                <a:ext cx="47" cy="147"/>
              </a:xfrm>
              <a:custGeom>
                <a:avLst/>
                <a:gdLst>
                  <a:gd name="T0" fmla="*/ 20 w 20"/>
                  <a:gd name="T1" fmla="*/ 0 h 62"/>
                  <a:gd name="T2" fmla="*/ 20 w 20"/>
                  <a:gd name="T3" fmla="*/ 41 h 62"/>
                  <a:gd name="T4" fmla="*/ 2 w 20"/>
                  <a:gd name="T5" fmla="*/ 62 h 62"/>
                  <a:gd name="T6" fmla="*/ 0 w 20"/>
                  <a:gd name="T7" fmla="*/ 23 h 62"/>
                  <a:gd name="T8" fmla="*/ 20 w 20"/>
                  <a:gd name="T9" fmla="*/ 0 h 62"/>
                </a:gdLst>
                <a:ahLst/>
                <a:cxnLst>
                  <a:cxn ang="0">
                    <a:pos x="T0" y="T1"/>
                  </a:cxn>
                  <a:cxn ang="0">
                    <a:pos x="T2" y="T3"/>
                  </a:cxn>
                  <a:cxn ang="0">
                    <a:pos x="T4" y="T5"/>
                  </a:cxn>
                  <a:cxn ang="0">
                    <a:pos x="T6" y="T7"/>
                  </a:cxn>
                  <a:cxn ang="0">
                    <a:pos x="T8" y="T9"/>
                  </a:cxn>
                </a:cxnLst>
                <a:rect l="0" t="0" r="r" b="b"/>
                <a:pathLst>
                  <a:path w="20" h="62">
                    <a:moveTo>
                      <a:pt x="20" y="0"/>
                    </a:moveTo>
                    <a:cubicBezTo>
                      <a:pt x="20" y="0"/>
                      <a:pt x="8" y="18"/>
                      <a:pt x="20" y="41"/>
                    </a:cubicBezTo>
                    <a:cubicBezTo>
                      <a:pt x="20" y="41"/>
                      <a:pt x="16" y="55"/>
                      <a:pt x="2" y="62"/>
                    </a:cubicBezTo>
                    <a:cubicBezTo>
                      <a:pt x="0" y="23"/>
                      <a:pt x="0" y="23"/>
                      <a:pt x="0" y="23"/>
                    </a:cubicBezTo>
                    <a:lnTo>
                      <a:pt x="20" y="0"/>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grpSp>
          <p:nvGrpSpPr>
            <p:cNvPr id="11" name="iṩlíde"/>
            <p:cNvGrpSpPr/>
            <p:nvPr/>
          </p:nvGrpSpPr>
          <p:grpSpPr bwMode="auto">
            <a:xfrm>
              <a:off x="5154973" y="1377901"/>
              <a:ext cx="3414308" cy="1545368"/>
              <a:chOff x="947" y="938"/>
              <a:chExt cx="5782" cy="2617"/>
            </a:xfrm>
          </p:grpSpPr>
          <p:sp>
            <p:nvSpPr>
              <p:cNvPr id="12" name="îSlîḓê"/>
              <p:cNvSpPr/>
              <p:nvPr/>
            </p:nvSpPr>
            <p:spPr bwMode="auto">
              <a:xfrm>
                <a:off x="2973" y="1599"/>
                <a:ext cx="147" cy="191"/>
              </a:xfrm>
              <a:custGeom>
                <a:avLst/>
                <a:gdLst>
                  <a:gd name="T0" fmla="*/ 0 w 147"/>
                  <a:gd name="T1" fmla="*/ 56 h 191"/>
                  <a:gd name="T2" fmla="*/ 71 w 147"/>
                  <a:gd name="T3" fmla="*/ 191 h 191"/>
                  <a:gd name="T4" fmla="*/ 147 w 147"/>
                  <a:gd name="T5" fmla="*/ 47 h 191"/>
                  <a:gd name="T6" fmla="*/ 81 w 147"/>
                  <a:gd name="T7" fmla="*/ 0 h 191"/>
                  <a:gd name="T8" fmla="*/ 0 w 147"/>
                  <a:gd name="T9" fmla="*/ 56 h 191"/>
                </a:gdLst>
                <a:ahLst/>
                <a:cxnLst>
                  <a:cxn ang="0">
                    <a:pos x="T0" y="T1"/>
                  </a:cxn>
                  <a:cxn ang="0">
                    <a:pos x="T2" y="T3"/>
                  </a:cxn>
                  <a:cxn ang="0">
                    <a:pos x="T4" y="T5"/>
                  </a:cxn>
                  <a:cxn ang="0">
                    <a:pos x="T6" y="T7"/>
                  </a:cxn>
                  <a:cxn ang="0">
                    <a:pos x="T8" y="T9"/>
                  </a:cxn>
                </a:cxnLst>
                <a:rect l="0" t="0" r="r" b="b"/>
                <a:pathLst>
                  <a:path w="147" h="191">
                    <a:moveTo>
                      <a:pt x="0" y="56"/>
                    </a:moveTo>
                    <a:lnTo>
                      <a:pt x="71" y="191"/>
                    </a:lnTo>
                    <a:lnTo>
                      <a:pt x="147" y="47"/>
                    </a:lnTo>
                    <a:lnTo>
                      <a:pt x="81" y="0"/>
                    </a:lnTo>
                    <a:lnTo>
                      <a:pt x="0" y="56"/>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3" name="í$liḋè"/>
              <p:cNvSpPr/>
              <p:nvPr/>
            </p:nvSpPr>
            <p:spPr bwMode="auto">
              <a:xfrm>
                <a:off x="2898" y="1535"/>
                <a:ext cx="146" cy="303"/>
              </a:xfrm>
              <a:custGeom>
                <a:avLst/>
                <a:gdLst>
                  <a:gd name="T0" fmla="*/ 23 w 146"/>
                  <a:gd name="T1" fmla="*/ 0 h 303"/>
                  <a:gd name="T2" fmla="*/ 146 w 146"/>
                  <a:gd name="T3" fmla="*/ 255 h 303"/>
                  <a:gd name="T4" fmla="*/ 146 w 146"/>
                  <a:gd name="T5" fmla="*/ 303 h 303"/>
                  <a:gd name="T6" fmla="*/ 0 w 146"/>
                  <a:gd name="T7" fmla="*/ 4 h 303"/>
                  <a:gd name="T8" fmla="*/ 23 w 146"/>
                  <a:gd name="T9" fmla="*/ 0 h 303"/>
                </a:gdLst>
                <a:ahLst/>
                <a:cxnLst>
                  <a:cxn ang="0">
                    <a:pos x="T0" y="T1"/>
                  </a:cxn>
                  <a:cxn ang="0">
                    <a:pos x="T2" y="T3"/>
                  </a:cxn>
                  <a:cxn ang="0">
                    <a:pos x="T4" y="T5"/>
                  </a:cxn>
                  <a:cxn ang="0">
                    <a:pos x="T6" y="T7"/>
                  </a:cxn>
                  <a:cxn ang="0">
                    <a:pos x="T8" y="T9"/>
                  </a:cxn>
                </a:cxnLst>
                <a:rect l="0" t="0" r="r" b="b"/>
                <a:pathLst>
                  <a:path w="146" h="303">
                    <a:moveTo>
                      <a:pt x="23" y="0"/>
                    </a:moveTo>
                    <a:lnTo>
                      <a:pt x="146" y="255"/>
                    </a:lnTo>
                    <a:lnTo>
                      <a:pt x="146" y="303"/>
                    </a:lnTo>
                    <a:lnTo>
                      <a:pt x="0" y="4"/>
                    </a:lnTo>
                    <a:lnTo>
                      <a:pt x="23"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4" name="íśḷïḑè"/>
              <p:cNvSpPr/>
              <p:nvPr/>
            </p:nvSpPr>
            <p:spPr bwMode="auto">
              <a:xfrm>
                <a:off x="3044" y="1535"/>
                <a:ext cx="149" cy="303"/>
              </a:xfrm>
              <a:custGeom>
                <a:avLst/>
                <a:gdLst>
                  <a:gd name="T0" fmla="*/ 126 w 149"/>
                  <a:gd name="T1" fmla="*/ 0 h 303"/>
                  <a:gd name="T2" fmla="*/ 0 w 149"/>
                  <a:gd name="T3" fmla="*/ 255 h 303"/>
                  <a:gd name="T4" fmla="*/ 0 w 149"/>
                  <a:gd name="T5" fmla="*/ 303 h 303"/>
                  <a:gd name="T6" fmla="*/ 149 w 149"/>
                  <a:gd name="T7" fmla="*/ 4 h 303"/>
                  <a:gd name="T8" fmla="*/ 126 w 149"/>
                  <a:gd name="T9" fmla="*/ 0 h 303"/>
                </a:gdLst>
                <a:ahLst/>
                <a:cxnLst>
                  <a:cxn ang="0">
                    <a:pos x="T0" y="T1"/>
                  </a:cxn>
                  <a:cxn ang="0">
                    <a:pos x="T2" y="T3"/>
                  </a:cxn>
                  <a:cxn ang="0">
                    <a:pos x="T4" y="T5"/>
                  </a:cxn>
                  <a:cxn ang="0">
                    <a:pos x="T6" y="T7"/>
                  </a:cxn>
                  <a:cxn ang="0">
                    <a:pos x="T8" y="T9"/>
                  </a:cxn>
                </a:cxnLst>
                <a:rect l="0" t="0" r="r" b="b"/>
                <a:pathLst>
                  <a:path w="149" h="303">
                    <a:moveTo>
                      <a:pt x="126" y="0"/>
                    </a:moveTo>
                    <a:lnTo>
                      <a:pt x="0" y="255"/>
                    </a:lnTo>
                    <a:lnTo>
                      <a:pt x="0" y="303"/>
                    </a:lnTo>
                    <a:lnTo>
                      <a:pt x="149" y="4"/>
                    </a:lnTo>
                    <a:lnTo>
                      <a:pt x="126"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5" name="îsḷïdè"/>
              <p:cNvSpPr/>
              <p:nvPr/>
            </p:nvSpPr>
            <p:spPr bwMode="auto">
              <a:xfrm>
                <a:off x="2905" y="1511"/>
                <a:ext cx="149" cy="175"/>
              </a:xfrm>
              <a:custGeom>
                <a:avLst/>
                <a:gdLst>
                  <a:gd name="T0" fmla="*/ 0 w 149"/>
                  <a:gd name="T1" fmla="*/ 19 h 175"/>
                  <a:gd name="T2" fmla="*/ 85 w 149"/>
                  <a:gd name="T3" fmla="*/ 0 h 175"/>
                  <a:gd name="T4" fmla="*/ 149 w 149"/>
                  <a:gd name="T5" fmla="*/ 88 h 175"/>
                  <a:gd name="T6" fmla="*/ 26 w 149"/>
                  <a:gd name="T7" fmla="*/ 175 h 175"/>
                  <a:gd name="T8" fmla="*/ 0 w 149"/>
                  <a:gd name="T9" fmla="*/ 19 h 175"/>
                </a:gdLst>
                <a:ahLst/>
                <a:cxnLst>
                  <a:cxn ang="0">
                    <a:pos x="T0" y="T1"/>
                  </a:cxn>
                  <a:cxn ang="0">
                    <a:pos x="T2" y="T3"/>
                  </a:cxn>
                  <a:cxn ang="0">
                    <a:pos x="T4" y="T5"/>
                  </a:cxn>
                  <a:cxn ang="0">
                    <a:pos x="T6" y="T7"/>
                  </a:cxn>
                  <a:cxn ang="0">
                    <a:pos x="T8" y="T9"/>
                  </a:cxn>
                </a:cxnLst>
                <a:rect l="0" t="0" r="r" b="b"/>
                <a:pathLst>
                  <a:path w="149" h="175">
                    <a:moveTo>
                      <a:pt x="0" y="19"/>
                    </a:moveTo>
                    <a:lnTo>
                      <a:pt x="85" y="0"/>
                    </a:lnTo>
                    <a:lnTo>
                      <a:pt x="149" y="88"/>
                    </a:lnTo>
                    <a:lnTo>
                      <a:pt x="26" y="175"/>
                    </a:lnTo>
                    <a:lnTo>
                      <a:pt x="0"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7" name="îşḷídé"/>
              <p:cNvSpPr/>
              <p:nvPr/>
            </p:nvSpPr>
            <p:spPr bwMode="auto">
              <a:xfrm>
                <a:off x="3054" y="1511"/>
                <a:ext cx="149" cy="175"/>
              </a:xfrm>
              <a:custGeom>
                <a:avLst/>
                <a:gdLst>
                  <a:gd name="T0" fmla="*/ 149 w 149"/>
                  <a:gd name="T1" fmla="*/ 19 h 175"/>
                  <a:gd name="T2" fmla="*/ 54 w 149"/>
                  <a:gd name="T3" fmla="*/ 0 h 175"/>
                  <a:gd name="T4" fmla="*/ 0 w 149"/>
                  <a:gd name="T5" fmla="*/ 88 h 175"/>
                  <a:gd name="T6" fmla="*/ 120 w 149"/>
                  <a:gd name="T7" fmla="*/ 175 h 175"/>
                  <a:gd name="T8" fmla="*/ 149 w 149"/>
                  <a:gd name="T9" fmla="*/ 19 h 175"/>
                </a:gdLst>
                <a:ahLst/>
                <a:cxnLst>
                  <a:cxn ang="0">
                    <a:pos x="T0" y="T1"/>
                  </a:cxn>
                  <a:cxn ang="0">
                    <a:pos x="T2" y="T3"/>
                  </a:cxn>
                  <a:cxn ang="0">
                    <a:pos x="T4" y="T5"/>
                  </a:cxn>
                  <a:cxn ang="0">
                    <a:pos x="T6" y="T7"/>
                  </a:cxn>
                  <a:cxn ang="0">
                    <a:pos x="T8" y="T9"/>
                  </a:cxn>
                </a:cxnLst>
                <a:rect l="0" t="0" r="r" b="b"/>
                <a:pathLst>
                  <a:path w="149" h="175">
                    <a:moveTo>
                      <a:pt x="149" y="19"/>
                    </a:moveTo>
                    <a:lnTo>
                      <a:pt x="54" y="0"/>
                    </a:lnTo>
                    <a:lnTo>
                      <a:pt x="0" y="88"/>
                    </a:lnTo>
                    <a:lnTo>
                      <a:pt x="120" y="175"/>
                    </a:lnTo>
                    <a:lnTo>
                      <a:pt x="149"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9" name="ïṥ1ide"/>
              <p:cNvSpPr/>
              <p:nvPr/>
            </p:nvSpPr>
            <p:spPr bwMode="auto">
              <a:xfrm>
                <a:off x="2900" y="1151"/>
                <a:ext cx="151" cy="114"/>
              </a:xfrm>
              <a:custGeom>
                <a:avLst/>
                <a:gdLst>
                  <a:gd name="T0" fmla="*/ 29 w 64"/>
                  <a:gd name="T1" fmla="*/ 0 h 48"/>
                  <a:gd name="T2" fmla="*/ 1 w 64"/>
                  <a:gd name="T3" fmla="*/ 22 h 48"/>
                  <a:gd name="T4" fmla="*/ 26 w 64"/>
                  <a:gd name="T5" fmla="*/ 47 h 48"/>
                  <a:gd name="T6" fmla="*/ 55 w 64"/>
                  <a:gd name="T7" fmla="*/ 25 h 48"/>
                  <a:gd name="T8" fmla="*/ 29 w 64"/>
                  <a:gd name="T9" fmla="*/ 0 h 48"/>
                  <a:gd name="T10" fmla="*/ 52 w 64"/>
                  <a:gd name="T11" fmla="*/ 25 h 48"/>
                  <a:gd name="T12" fmla="*/ 26 w 64"/>
                  <a:gd name="T13" fmla="*/ 43 h 48"/>
                  <a:gd name="T14" fmla="*/ 5 w 64"/>
                  <a:gd name="T15" fmla="*/ 22 h 48"/>
                  <a:gd name="T16" fmla="*/ 29 w 64"/>
                  <a:gd name="T17" fmla="*/ 4 h 48"/>
                  <a:gd name="T18" fmla="*/ 52 w 64"/>
                  <a:gd name="T1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8">
                    <a:moveTo>
                      <a:pt x="29" y="0"/>
                    </a:moveTo>
                    <a:cubicBezTo>
                      <a:pt x="14" y="1"/>
                      <a:pt x="0" y="0"/>
                      <a:pt x="1" y="22"/>
                    </a:cubicBezTo>
                    <a:cubicBezTo>
                      <a:pt x="2" y="35"/>
                      <a:pt x="11" y="46"/>
                      <a:pt x="26" y="47"/>
                    </a:cubicBezTo>
                    <a:cubicBezTo>
                      <a:pt x="40" y="48"/>
                      <a:pt x="51" y="38"/>
                      <a:pt x="55" y="25"/>
                    </a:cubicBezTo>
                    <a:cubicBezTo>
                      <a:pt x="58" y="14"/>
                      <a:pt x="64" y="0"/>
                      <a:pt x="29" y="0"/>
                    </a:cubicBezTo>
                    <a:close/>
                    <a:moveTo>
                      <a:pt x="52" y="25"/>
                    </a:moveTo>
                    <a:cubicBezTo>
                      <a:pt x="48" y="36"/>
                      <a:pt x="38" y="44"/>
                      <a:pt x="26" y="43"/>
                    </a:cubicBezTo>
                    <a:cubicBezTo>
                      <a:pt x="14" y="43"/>
                      <a:pt x="6" y="33"/>
                      <a:pt x="5" y="22"/>
                    </a:cubicBezTo>
                    <a:cubicBezTo>
                      <a:pt x="4" y="3"/>
                      <a:pt x="16" y="4"/>
                      <a:pt x="29" y="4"/>
                    </a:cubicBezTo>
                    <a:cubicBezTo>
                      <a:pt x="59" y="3"/>
                      <a:pt x="54" y="15"/>
                      <a:pt x="52" y="2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1" name="iṧlíde"/>
              <p:cNvSpPr/>
              <p:nvPr/>
            </p:nvSpPr>
            <p:spPr bwMode="auto">
              <a:xfrm>
                <a:off x="3044" y="1148"/>
                <a:ext cx="152" cy="117"/>
              </a:xfrm>
              <a:custGeom>
                <a:avLst/>
                <a:gdLst>
                  <a:gd name="T0" fmla="*/ 10 w 64"/>
                  <a:gd name="T1" fmla="*/ 28 h 49"/>
                  <a:gd name="T2" fmla="*/ 40 w 64"/>
                  <a:gd name="T3" fmla="*/ 47 h 49"/>
                  <a:gd name="T4" fmla="*/ 63 w 64"/>
                  <a:gd name="T5" fmla="*/ 22 h 49"/>
                  <a:gd name="T6" fmla="*/ 35 w 64"/>
                  <a:gd name="T7" fmla="*/ 1 h 49"/>
                  <a:gd name="T8" fmla="*/ 10 w 64"/>
                  <a:gd name="T9" fmla="*/ 28 h 49"/>
                  <a:gd name="T10" fmla="*/ 35 w 64"/>
                  <a:gd name="T11" fmla="*/ 5 h 49"/>
                  <a:gd name="T12" fmla="*/ 60 w 64"/>
                  <a:gd name="T13" fmla="*/ 22 h 49"/>
                  <a:gd name="T14" fmla="*/ 40 w 64"/>
                  <a:gd name="T15" fmla="*/ 44 h 49"/>
                  <a:gd name="T16" fmla="*/ 14 w 64"/>
                  <a:gd name="T17" fmla="*/ 27 h 49"/>
                  <a:gd name="T18" fmla="*/ 35 w 64"/>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9">
                    <a:moveTo>
                      <a:pt x="10" y="28"/>
                    </a:moveTo>
                    <a:cubicBezTo>
                      <a:pt x="15" y="40"/>
                      <a:pt x="26" y="49"/>
                      <a:pt x="40" y="47"/>
                    </a:cubicBezTo>
                    <a:cubicBezTo>
                      <a:pt x="55" y="46"/>
                      <a:pt x="63" y="34"/>
                      <a:pt x="63" y="22"/>
                    </a:cubicBezTo>
                    <a:cubicBezTo>
                      <a:pt x="64" y="0"/>
                      <a:pt x="50" y="1"/>
                      <a:pt x="35" y="1"/>
                    </a:cubicBezTo>
                    <a:cubicBezTo>
                      <a:pt x="0" y="3"/>
                      <a:pt x="7" y="16"/>
                      <a:pt x="10" y="28"/>
                    </a:cubicBezTo>
                    <a:close/>
                    <a:moveTo>
                      <a:pt x="35" y="5"/>
                    </a:moveTo>
                    <a:cubicBezTo>
                      <a:pt x="48" y="4"/>
                      <a:pt x="60" y="3"/>
                      <a:pt x="60" y="22"/>
                    </a:cubicBezTo>
                    <a:cubicBezTo>
                      <a:pt x="60" y="33"/>
                      <a:pt x="52" y="43"/>
                      <a:pt x="40" y="44"/>
                    </a:cubicBezTo>
                    <a:cubicBezTo>
                      <a:pt x="28" y="46"/>
                      <a:pt x="18" y="38"/>
                      <a:pt x="14" y="27"/>
                    </a:cubicBezTo>
                    <a:cubicBezTo>
                      <a:pt x="11" y="17"/>
                      <a:pt x="5" y="6"/>
                      <a:pt x="35"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2" name="íśḷiḑé"/>
              <p:cNvSpPr/>
              <p:nvPr/>
            </p:nvSpPr>
            <p:spPr bwMode="auto">
              <a:xfrm>
                <a:off x="3030" y="1158"/>
                <a:ext cx="43" cy="28"/>
              </a:xfrm>
              <a:custGeom>
                <a:avLst/>
                <a:gdLst>
                  <a:gd name="T0" fmla="*/ 2 w 18"/>
                  <a:gd name="T1" fmla="*/ 12 h 12"/>
                  <a:gd name="T2" fmla="*/ 16 w 18"/>
                  <a:gd name="T3" fmla="*/ 12 h 12"/>
                  <a:gd name="T4" fmla="*/ 18 w 18"/>
                  <a:gd name="T5" fmla="*/ 4 h 12"/>
                  <a:gd name="T6" fmla="*/ 0 w 18"/>
                  <a:gd name="T7" fmla="*/ 4 h 12"/>
                  <a:gd name="T8" fmla="*/ 2 w 18"/>
                  <a:gd name="T9" fmla="*/ 12 h 12"/>
                </a:gdLst>
                <a:ahLst/>
                <a:cxnLst>
                  <a:cxn ang="0">
                    <a:pos x="T0" y="T1"/>
                  </a:cxn>
                  <a:cxn ang="0">
                    <a:pos x="T2" y="T3"/>
                  </a:cxn>
                  <a:cxn ang="0">
                    <a:pos x="T4" y="T5"/>
                  </a:cxn>
                  <a:cxn ang="0">
                    <a:pos x="T6" y="T7"/>
                  </a:cxn>
                  <a:cxn ang="0">
                    <a:pos x="T8" y="T9"/>
                  </a:cxn>
                </a:cxnLst>
                <a:rect l="0" t="0" r="r" b="b"/>
                <a:pathLst>
                  <a:path w="18" h="12">
                    <a:moveTo>
                      <a:pt x="2" y="12"/>
                    </a:moveTo>
                    <a:cubicBezTo>
                      <a:pt x="2" y="12"/>
                      <a:pt x="9" y="7"/>
                      <a:pt x="16" y="12"/>
                    </a:cubicBezTo>
                    <a:cubicBezTo>
                      <a:pt x="16" y="12"/>
                      <a:pt x="15" y="7"/>
                      <a:pt x="18" y="4"/>
                    </a:cubicBezTo>
                    <a:cubicBezTo>
                      <a:pt x="18" y="4"/>
                      <a:pt x="10" y="0"/>
                      <a:pt x="0" y="4"/>
                    </a:cubicBezTo>
                    <a:cubicBezTo>
                      <a:pt x="0" y="4"/>
                      <a:pt x="2" y="9"/>
                      <a:pt x="2" y="1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3" name="işļíḓè"/>
              <p:cNvSpPr/>
              <p:nvPr/>
            </p:nvSpPr>
            <p:spPr bwMode="auto">
              <a:xfrm>
                <a:off x="2883" y="1158"/>
                <a:ext cx="38" cy="54"/>
              </a:xfrm>
              <a:custGeom>
                <a:avLst/>
                <a:gdLst>
                  <a:gd name="T0" fmla="*/ 16 w 16"/>
                  <a:gd name="T1" fmla="*/ 0 h 23"/>
                  <a:gd name="T2" fmla="*/ 1 w 16"/>
                  <a:gd name="T3" fmla="*/ 2 h 23"/>
                  <a:gd name="T4" fmla="*/ 0 w 16"/>
                  <a:gd name="T5" fmla="*/ 16 h 23"/>
                  <a:gd name="T6" fmla="*/ 11 w 16"/>
                  <a:gd name="T7" fmla="*/ 23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 y="2"/>
                      <a:pt x="1" y="2"/>
                      <a:pt x="1" y="2"/>
                    </a:cubicBezTo>
                    <a:cubicBezTo>
                      <a:pt x="0" y="16"/>
                      <a:pt x="0" y="16"/>
                      <a:pt x="0" y="16"/>
                    </a:cubicBezTo>
                    <a:cubicBezTo>
                      <a:pt x="11" y="23"/>
                      <a:pt x="11" y="23"/>
                      <a:pt x="11" y="23"/>
                    </a:cubicBezTo>
                    <a:cubicBezTo>
                      <a:pt x="11" y="23"/>
                      <a:pt x="8" y="9"/>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4" name="ïṧḻïďé"/>
              <p:cNvSpPr/>
              <p:nvPr/>
            </p:nvSpPr>
            <p:spPr bwMode="auto">
              <a:xfrm>
                <a:off x="3179" y="1160"/>
                <a:ext cx="38" cy="52"/>
              </a:xfrm>
              <a:custGeom>
                <a:avLst/>
                <a:gdLst>
                  <a:gd name="T0" fmla="*/ 0 w 16"/>
                  <a:gd name="T1" fmla="*/ 0 h 22"/>
                  <a:gd name="T2" fmla="*/ 15 w 16"/>
                  <a:gd name="T3" fmla="*/ 1 h 22"/>
                  <a:gd name="T4" fmla="*/ 16 w 16"/>
                  <a:gd name="T5" fmla="*/ 15 h 22"/>
                  <a:gd name="T6" fmla="*/ 6 w 16"/>
                  <a:gd name="T7" fmla="*/ 22 h 22"/>
                  <a:gd name="T8" fmla="*/ 0 w 16"/>
                  <a:gd name="T9" fmla="*/ 0 h 22"/>
                </a:gdLst>
                <a:ahLst/>
                <a:cxnLst>
                  <a:cxn ang="0">
                    <a:pos x="T0" y="T1"/>
                  </a:cxn>
                  <a:cxn ang="0">
                    <a:pos x="T2" y="T3"/>
                  </a:cxn>
                  <a:cxn ang="0">
                    <a:pos x="T4" y="T5"/>
                  </a:cxn>
                  <a:cxn ang="0">
                    <a:pos x="T6" y="T7"/>
                  </a:cxn>
                  <a:cxn ang="0">
                    <a:pos x="T8" y="T9"/>
                  </a:cxn>
                </a:cxnLst>
                <a:rect l="0" t="0" r="r" b="b"/>
                <a:pathLst>
                  <a:path w="16" h="22">
                    <a:moveTo>
                      <a:pt x="0" y="0"/>
                    </a:moveTo>
                    <a:cubicBezTo>
                      <a:pt x="15" y="1"/>
                      <a:pt x="15" y="1"/>
                      <a:pt x="15" y="1"/>
                    </a:cubicBezTo>
                    <a:cubicBezTo>
                      <a:pt x="16" y="15"/>
                      <a:pt x="16" y="15"/>
                      <a:pt x="16" y="15"/>
                    </a:cubicBezTo>
                    <a:cubicBezTo>
                      <a:pt x="6" y="22"/>
                      <a:pt x="6" y="22"/>
                      <a:pt x="6" y="22"/>
                    </a:cubicBezTo>
                    <a:cubicBezTo>
                      <a:pt x="6" y="22"/>
                      <a:pt x="8" y="9"/>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5" name="iS1îḋé"/>
              <p:cNvSpPr/>
              <p:nvPr/>
            </p:nvSpPr>
            <p:spPr bwMode="auto">
              <a:xfrm>
                <a:off x="2503" y="1937"/>
                <a:ext cx="532" cy="171"/>
              </a:xfrm>
              <a:custGeom>
                <a:avLst/>
                <a:gdLst>
                  <a:gd name="T0" fmla="*/ 219 w 225"/>
                  <a:gd name="T1" fmla="*/ 44 h 72"/>
                  <a:gd name="T2" fmla="*/ 225 w 225"/>
                  <a:gd name="T3" fmla="*/ 72 h 72"/>
                  <a:gd name="T4" fmla="*/ 102 w 225"/>
                  <a:gd name="T5" fmla="*/ 60 h 72"/>
                  <a:gd name="T6" fmla="*/ 48 w 225"/>
                  <a:gd name="T7" fmla="*/ 54 h 72"/>
                  <a:gd name="T8" fmla="*/ 7 w 225"/>
                  <a:gd name="T9" fmla="*/ 24 h 72"/>
                  <a:gd name="T10" fmla="*/ 67 w 225"/>
                  <a:gd name="T11" fmla="*/ 1 h 72"/>
                  <a:gd name="T12" fmla="*/ 219 w 225"/>
                  <a:gd name="T13" fmla="*/ 44 h 72"/>
                </a:gdLst>
                <a:ahLst/>
                <a:cxnLst>
                  <a:cxn ang="0">
                    <a:pos x="T0" y="T1"/>
                  </a:cxn>
                  <a:cxn ang="0">
                    <a:pos x="T2" y="T3"/>
                  </a:cxn>
                  <a:cxn ang="0">
                    <a:pos x="T4" y="T5"/>
                  </a:cxn>
                  <a:cxn ang="0">
                    <a:pos x="T6" y="T7"/>
                  </a:cxn>
                  <a:cxn ang="0">
                    <a:pos x="T8" y="T9"/>
                  </a:cxn>
                  <a:cxn ang="0">
                    <a:pos x="T10" y="T11"/>
                  </a:cxn>
                  <a:cxn ang="0">
                    <a:pos x="T12" y="T13"/>
                  </a:cxn>
                </a:cxnLst>
                <a:rect l="0" t="0" r="r" b="b"/>
                <a:pathLst>
                  <a:path w="225" h="72">
                    <a:moveTo>
                      <a:pt x="219" y="44"/>
                    </a:moveTo>
                    <a:cubicBezTo>
                      <a:pt x="225" y="72"/>
                      <a:pt x="225" y="72"/>
                      <a:pt x="225" y="72"/>
                    </a:cubicBezTo>
                    <a:cubicBezTo>
                      <a:pt x="184" y="68"/>
                      <a:pt x="143" y="65"/>
                      <a:pt x="102" y="60"/>
                    </a:cubicBezTo>
                    <a:cubicBezTo>
                      <a:pt x="84" y="59"/>
                      <a:pt x="66" y="56"/>
                      <a:pt x="48" y="54"/>
                    </a:cubicBezTo>
                    <a:cubicBezTo>
                      <a:pt x="31" y="53"/>
                      <a:pt x="0" y="49"/>
                      <a:pt x="7" y="24"/>
                    </a:cubicBezTo>
                    <a:cubicBezTo>
                      <a:pt x="13" y="3"/>
                      <a:pt x="50" y="0"/>
                      <a:pt x="67" y="1"/>
                    </a:cubicBezTo>
                    <a:cubicBezTo>
                      <a:pt x="67" y="1"/>
                      <a:pt x="191" y="15"/>
                      <a:pt x="219" y="44"/>
                    </a:cubicBezTo>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6" name="íṡlíḓé"/>
              <p:cNvSpPr/>
              <p:nvPr/>
            </p:nvSpPr>
            <p:spPr bwMode="auto">
              <a:xfrm>
                <a:off x="2486" y="1838"/>
                <a:ext cx="570" cy="279"/>
              </a:xfrm>
              <a:custGeom>
                <a:avLst/>
                <a:gdLst>
                  <a:gd name="T0" fmla="*/ 49 w 241"/>
                  <a:gd name="T1" fmla="*/ 0 h 118"/>
                  <a:gd name="T2" fmla="*/ 241 w 241"/>
                  <a:gd name="T3" fmla="*/ 79 h 118"/>
                  <a:gd name="T4" fmla="*/ 236 w 241"/>
                  <a:gd name="T5" fmla="*/ 118 h 118"/>
                  <a:gd name="T6" fmla="*/ 27 w 241"/>
                  <a:gd name="T7" fmla="*/ 96 h 118"/>
                  <a:gd name="T8" fmla="*/ 20 w 241"/>
                  <a:gd name="T9" fmla="*/ 49 h 118"/>
                  <a:gd name="T10" fmla="*/ 49 w 241"/>
                  <a:gd name="T11" fmla="*/ 0 h 118"/>
                </a:gdLst>
                <a:ahLst/>
                <a:cxnLst>
                  <a:cxn ang="0">
                    <a:pos x="T0" y="T1"/>
                  </a:cxn>
                  <a:cxn ang="0">
                    <a:pos x="T2" y="T3"/>
                  </a:cxn>
                  <a:cxn ang="0">
                    <a:pos x="T4" y="T5"/>
                  </a:cxn>
                  <a:cxn ang="0">
                    <a:pos x="T6" y="T7"/>
                  </a:cxn>
                  <a:cxn ang="0">
                    <a:pos x="T8" y="T9"/>
                  </a:cxn>
                  <a:cxn ang="0">
                    <a:pos x="T10" y="T11"/>
                  </a:cxn>
                </a:cxnLst>
                <a:rect l="0" t="0" r="r" b="b"/>
                <a:pathLst>
                  <a:path w="241" h="118">
                    <a:moveTo>
                      <a:pt x="49" y="0"/>
                    </a:moveTo>
                    <a:cubicBezTo>
                      <a:pt x="241" y="79"/>
                      <a:pt x="241" y="79"/>
                      <a:pt x="241" y="79"/>
                    </a:cubicBezTo>
                    <a:cubicBezTo>
                      <a:pt x="236" y="118"/>
                      <a:pt x="236" y="118"/>
                      <a:pt x="236" y="118"/>
                    </a:cubicBezTo>
                    <a:cubicBezTo>
                      <a:pt x="27" y="96"/>
                      <a:pt x="27" y="96"/>
                      <a:pt x="27" y="96"/>
                    </a:cubicBezTo>
                    <a:cubicBezTo>
                      <a:pt x="27" y="96"/>
                      <a:pt x="0" y="86"/>
                      <a:pt x="20" y="49"/>
                    </a:cubicBezTo>
                    <a:cubicBezTo>
                      <a:pt x="49" y="0"/>
                      <a:pt x="49" y="0"/>
                      <a:pt x="49" y="0"/>
                    </a:cubicBezTo>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7" name="ís1íḑê"/>
              <p:cNvSpPr/>
              <p:nvPr/>
            </p:nvSpPr>
            <p:spPr bwMode="auto">
              <a:xfrm>
                <a:off x="3080" y="1954"/>
                <a:ext cx="532" cy="171"/>
              </a:xfrm>
              <a:custGeom>
                <a:avLst/>
                <a:gdLst>
                  <a:gd name="T0" fmla="*/ 5 w 225"/>
                  <a:gd name="T1" fmla="*/ 44 h 72"/>
                  <a:gd name="T2" fmla="*/ 0 w 225"/>
                  <a:gd name="T3" fmla="*/ 72 h 72"/>
                  <a:gd name="T4" fmla="*/ 122 w 225"/>
                  <a:gd name="T5" fmla="*/ 60 h 72"/>
                  <a:gd name="T6" fmla="*/ 177 w 225"/>
                  <a:gd name="T7" fmla="*/ 54 h 72"/>
                  <a:gd name="T8" fmla="*/ 218 w 225"/>
                  <a:gd name="T9" fmla="*/ 24 h 72"/>
                  <a:gd name="T10" fmla="*/ 158 w 225"/>
                  <a:gd name="T11" fmla="*/ 1 h 72"/>
                  <a:gd name="T12" fmla="*/ 5 w 225"/>
                  <a:gd name="T13" fmla="*/ 44 h 72"/>
                </a:gdLst>
                <a:ahLst/>
                <a:cxnLst>
                  <a:cxn ang="0">
                    <a:pos x="T0" y="T1"/>
                  </a:cxn>
                  <a:cxn ang="0">
                    <a:pos x="T2" y="T3"/>
                  </a:cxn>
                  <a:cxn ang="0">
                    <a:pos x="T4" y="T5"/>
                  </a:cxn>
                  <a:cxn ang="0">
                    <a:pos x="T6" y="T7"/>
                  </a:cxn>
                  <a:cxn ang="0">
                    <a:pos x="T8" y="T9"/>
                  </a:cxn>
                  <a:cxn ang="0">
                    <a:pos x="T10" y="T11"/>
                  </a:cxn>
                  <a:cxn ang="0">
                    <a:pos x="T12" y="T13"/>
                  </a:cxn>
                </a:cxnLst>
                <a:rect l="0" t="0" r="r" b="b"/>
                <a:pathLst>
                  <a:path w="225" h="72">
                    <a:moveTo>
                      <a:pt x="5" y="44"/>
                    </a:moveTo>
                    <a:cubicBezTo>
                      <a:pt x="0" y="72"/>
                      <a:pt x="0" y="72"/>
                      <a:pt x="0" y="72"/>
                    </a:cubicBezTo>
                    <a:cubicBezTo>
                      <a:pt x="41" y="67"/>
                      <a:pt x="82" y="64"/>
                      <a:pt x="122" y="60"/>
                    </a:cubicBezTo>
                    <a:cubicBezTo>
                      <a:pt x="141" y="58"/>
                      <a:pt x="159" y="55"/>
                      <a:pt x="177" y="54"/>
                    </a:cubicBezTo>
                    <a:cubicBezTo>
                      <a:pt x="194" y="52"/>
                      <a:pt x="225" y="49"/>
                      <a:pt x="218" y="24"/>
                    </a:cubicBezTo>
                    <a:cubicBezTo>
                      <a:pt x="212" y="3"/>
                      <a:pt x="174" y="0"/>
                      <a:pt x="158" y="1"/>
                    </a:cubicBezTo>
                    <a:cubicBezTo>
                      <a:pt x="158" y="1"/>
                      <a:pt x="34" y="14"/>
                      <a:pt x="5" y="44"/>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8" name="îṥľiḍe"/>
              <p:cNvSpPr/>
              <p:nvPr/>
            </p:nvSpPr>
            <p:spPr bwMode="auto">
              <a:xfrm>
                <a:off x="3058" y="1854"/>
                <a:ext cx="573" cy="278"/>
              </a:xfrm>
              <a:custGeom>
                <a:avLst/>
                <a:gdLst>
                  <a:gd name="T0" fmla="*/ 192 w 242"/>
                  <a:gd name="T1" fmla="*/ 0 h 117"/>
                  <a:gd name="T2" fmla="*/ 0 w 242"/>
                  <a:gd name="T3" fmla="*/ 79 h 117"/>
                  <a:gd name="T4" fmla="*/ 5 w 242"/>
                  <a:gd name="T5" fmla="*/ 117 h 117"/>
                  <a:gd name="T6" fmla="*/ 215 w 242"/>
                  <a:gd name="T7" fmla="*/ 95 h 117"/>
                  <a:gd name="T8" fmla="*/ 222 w 242"/>
                  <a:gd name="T9" fmla="*/ 49 h 117"/>
                  <a:gd name="T10" fmla="*/ 192 w 242"/>
                  <a:gd name="T11" fmla="*/ 0 h 117"/>
                </a:gdLst>
                <a:ahLst/>
                <a:cxnLst>
                  <a:cxn ang="0">
                    <a:pos x="T0" y="T1"/>
                  </a:cxn>
                  <a:cxn ang="0">
                    <a:pos x="T2" y="T3"/>
                  </a:cxn>
                  <a:cxn ang="0">
                    <a:pos x="T4" y="T5"/>
                  </a:cxn>
                  <a:cxn ang="0">
                    <a:pos x="T6" y="T7"/>
                  </a:cxn>
                  <a:cxn ang="0">
                    <a:pos x="T8" y="T9"/>
                  </a:cxn>
                  <a:cxn ang="0">
                    <a:pos x="T10" y="T11"/>
                  </a:cxn>
                </a:cxnLst>
                <a:rect l="0" t="0" r="r" b="b"/>
                <a:pathLst>
                  <a:path w="242" h="117">
                    <a:moveTo>
                      <a:pt x="192" y="0"/>
                    </a:moveTo>
                    <a:cubicBezTo>
                      <a:pt x="0" y="79"/>
                      <a:pt x="0" y="79"/>
                      <a:pt x="0" y="79"/>
                    </a:cubicBezTo>
                    <a:cubicBezTo>
                      <a:pt x="5" y="117"/>
                      <a:pt x="5" y="117"/>
                      <a:pt x="5" y="117"/>
                    </a:cubicBezTo>
                    <a:cubicBezTo>
                      <a:pt x="215" y="95"/>
                      <a:pt x="215" y="95"/>
                      <a:pt x="215" y="95"/>
                    </a:cubicBezTo>
                    <a:cubicBezTo>
                      <a:pt x="215" y="95"/>
                      <a:pt x="242" y="86"/>
                      <a:pt x="222" y="49"/>
                    </a:cubicBezTo>
                    <a:lnTo>
                      <a:pt x="192" y="0"/>
                    </a:ln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9" name="iṡḻîḋe"/>
              <p:cNvSpPr/>
              <p:nvPr/>
            </p:nvSpPr>
            <p:spPr bwMode="auto">
              <a:xfrm>
                <a:off x="2730" y="1762"/>
                <a:ext cx="619" cy="372"/>
              </a:xfrm>
              <a:custGeom>
                <a:avLst/>
                <a:gdLst>
                  <a:gd name="T0" fmla="*/ 248 w 262"/>
                  <a:gd name="T1" fmla="*/ 141 h 157"/>
                  <a:gd name="T2" fmla="*/ 232 w 262"/>
                  <a:gd name="T3" fmla="*/ 157 h 157"/>
                  <a:gd name="T4" fmla="*/ 30 w 262"/>
                  <a:gd name="T5" fmla="*/ 157 h 157"/>
                  <a:gd name="T6" fmla="*/ 14 w 262"/>
                  <a:gd name="T7" fmla="*/ 141 h 157"/>
                  <a:gd name="T8" fmla="*/ 0 w 262"/>
                  <a:gd name="T9" fmla="*/ 16 h 157"/>
                  <a:gd name="T10" fmla="*/ 16 w 262"/>
                  <a:gd name="T11" fmla="*/ 0 h 157"/>
                  <a:gd name="T12" fmla="*/ 246 w 262"/>
                  <a:gd name="T13" fmla="*/ 0 h 157"/>
                  <a:gd name="T14" fmla="*/ 262 w 262"/>
                  <a:gd name="T15" fmla="*/ 16 h 157"/>
                  <a:gd name="T16" fmla="*/ 248 w 262"/>
                  <a:gd name="T17" fmla="*/ 1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57">
                    <a:moveTo>
                      <a:pt x="248" y="141"/>
                    </a:moveTo>
                    <a:cubicBezTo>
                      <a:pt x="248" y="150"/>
                      <a:pt x="241" y="157"/>
                      <a:pt x="232" y="157"/>
                    </a:cubicBezTo>
                    <a:cubicBezTo>
                      <a:pt x="30" y="157"/>
                      <a:pt x="30" y="157"/>
                      <a:pt x="30" y="157"/>
                    </a:cubicBezTo>
                    <a:cubicBezTo>
                      <a:pt x="21" y="157"/>
                      <a:pt x="14" y="150"/>
                      <a:pt x="14" y="141"/>
                    </a:cubicBezTo>
                    <a:cubicBezTo>
                      <a:pt x="0" y="16"/>
                      <a:pt x="0" y="16"/>
                      <a:pt x="0" y="16"/>
                    </a:cubicBezTo>
                    <a:cubicBezTo>
                      <a:pt x="0" y="7"/>
                      <a:pt x="7" y="0"/>
                      <a:pt x="16" y="0"/>
                    </a:cubicBezTo>
                    <a:cubicBezTo>
                      <a:pt x="246" y="0"/>
                      <a:pt x="246" y="0"/>
                      <a:pt x="246" y="0"/>
                    </a:cubicBezTo>
                    <a:cubicBezTo>
                      <a:pt x="255" y="0"/>
                      <a:pt x="262" y="7"/>
                      <a:pt x="262" y="16"/>
                    </a:cubicBezTo>
                    <a:lnTo>
                      <a:pt x="248" y="141"/>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0" name="íśḻíḋê"/>
              <p:cNvSpPr/>
              <p:nvPr/>
            </p:nvSpPr>
            <p:spPr bwMode="auto">
              <a:xfrm>
                <a:off x="2751" y="1790"/>
                <a:ext cx="577" cy="344"/>
              </a:xfrm>
              <a:custGeom>
                <a:avLst/>
                <a:gdLst>
                  <a:gd name="T0" fmla="*/ 231 w 244"/>
                  <a:gd name="T1" fmla="*/ 130 h 145"/>
                  <a:gd name="T2" fmla="*/ 216 w 244"/>
                  <a:gd name="T3" fmla="*/ 145 h 145"/>
                  <a:gd name="T4" fmla="*/ 28 w 244"/>
                  <a:gd name="T5" fmla="*/ 145 h 145"/>
                  <a:gd name="T6" fmla="*/ 13 w 244"/>
                  <a:gd name="T7" fmla="*/ 130 h 145"/>
                  <a:gd name="T8" fmla="*/ 0 w 244"/>
                  <a:gd name="T9" fmla="*/ 15 h 145"/>
                  <a:gd name="T10" fmla="*/ 15 w 244"/>
                  <a:gd name="T11" fmla="*/ 0 h 145"/>
                  <a:gd name="T12" fmla="*/ 229 w 244"/>
                  <a:gd name="T13" fmla="*/ 0 h 145"/>
                  <a:gd name="T14" fmla="*/ 244 w 244"/>
                  <a:gd name="T15" fmla="*/ 15 h 145"/>
                  <a:gd name="T16" fmla="*/ 231 w 244"/>
                  <a:gd name="T17" fmla="*/ 1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45">
                    <a:moveTo>
                      <a:pt x="231" y="130"/>
                    </a:moveTo>
                    <a:cubicBezTo>
                      <a:pt x="231" y="138"/>
                      <a:pt x="224" y="145"/>
                      <a:pt x="216" y="145"/>
                    </a:cubicBezTo>
                    <a:cubicBezTo>
                      <a:pt x="28" y="145"/>
                      <a:pt x="28" y="145"/>
                      <a:pt x="28" y="145"/>
                    </a:cubicBezTo>
                    <a:cubicBezTo>
                      <a:pt x="20" y="145"/>
                      <a:pt x="13" y="138"/>
                      <a:pt x="13" y="130"/>
                    </a:cubicBezTo>
                    <a:cubicBezTo>
                      <a:pt x="0" y="15"/>
                      <a:pt x="0" y="15"/>
                      <a:pt x="0" y="15"/>
                    </a:cubicBezTo>
                    <a:cubicBezTo>
                      <a:pt x="0" y="7"/>
                      <a:pt x="6" y="0"/>
                      <a:pt x="15" y="0"/>
                    </a:cubicBezTo>
                    <a:cubicBezTo>
                      <a:pt x="229" y="0"/>
                      <a:pt x="229" y="0"/>
                      <a:pt x="229" y="0"/>
                    </a:cubicBezTo>
                    <a:cubicBezTo>
                      <a:pt x="238" y="0"/>
                      <a:pt x="244" y="7"/>
                      <a:pt x="244" y="15"/>
                    </a:cubicBezTo>
                    <a:lnTo>
                      <a:pt x="231" y="13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1" name="iṣḻïḓe"/>
              <p:cNvSpPr/>
              <p:nvPr/>
            </p:nvSpPr>
            <p:spPr bwMode="auto">
              <a:xfrm>
                <a:off x="2985" y="1899"/>
                <a:ext cx="130" cy="133"/>
              </a:xfrm>
              <a:custGeom>
                <a:avLst/>
                <a:gdLst>
                  <a:gd name="T0" fmla="*/ 28 w 55"/>
                  <a:gd name="T1" fmla="*/ 0 h 56"/>
                  <a:gd name="T2" fmla="*/ 0 w 55"/>
                  <a:gd name="T3" fmla="*/ 28 h 56"/>
                  <a:gd name="T4" fmla="*/ 28 w 55"/>
                  <a:gd name="T5" fmla="*/ 56 h 56"/>
                  <a:gd name="T6" fmla="*/ 55 w 55"/>
                  <a:gd name="T7" fmla="*/ 28 h 56"/>
                  <a:gd name="T8" fmla="*/ 28 w 55"/>
                  <a:gd name="T9" fmla="*/ 0 h 56"/>
                  <a:gd name="T10" fmla="*/ 28 w 55"/>
                  <a:gd name="T11" fmla="*/ 49 h 56"/>
                  <a:gd name="T12" fmla="*/ 6 w 55"/>
                  <a:gd name="T13" fmla="*/ 28 h 56"/>
                  <a:gd name="T14" fmla="*/ 28 w 55"/>
                  <a:gd name="T15" fmla="*/ 7 h 56"/>
                  <a:gd name="T16" fmla="*/ 49 w 55"/>
                  <a:gd name="T17" fmla="*/ 28 h 56"/>
                  <a:gd name="T18" fmla="*/ 28 w 55"/>
                  <a:gd name="T1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8" y="0"/>
                    </a:moveTo>
                    <a:cubicBezTo>
                      <a:pt x="12" y="0"/>
                      <a:pt x="0" y="13"/>
                      <a:pt x="0" y="28"/>
                    </a:cubicBezTo>
                    <a:cubicBezTo>
                      <a:pt x="0" y="43"/>
                      <a:pt x="12" y="56"/>
                      <a:pt x="28" y="56"/>
                    </a:cubicBezTo>
                    <a:cubicBezTo>
                      <a:pt x="43" y="56"/>
                      <a:pt x="55" y="43"/>
                      <a:pt x="55" y="28"/>
                    </a:cubicBezTo>
                    <a:cubicBezTo>
                      <a:pt x="55" y="13"/>
                      <a:pt x="43" y="0"/>
                      <a:pt x="28" y="0"/>
                    </a:cubicBezTo>
                    <a:close/>
                    <a:moveTo>
                      <a:pt x="28" y="49"/>
                    </a:moveTo>
                    <a:cubicBezTo>
                      <a:pt x="16" y="49"/>
                      <a:pt x="6" y="40"/>
                      <a:pt x="6" y="28"/>
                    </a:cubicBezTo>
                    <a:cubicBezTo>
                      <a:pt x="6" y="16"/>
                      <a:pt x="16" y="7"/>
                      <a:pt x="28" y="7"/>
                    </a:cubicBezTo>
                    <a:cubicBezTo>
                      <a:pt x="40" y="7"/>
                      <a:pt x="49" y="16"/>
                      <a:pt x="49" y="28"/>
                    </a:cubicBezTo>
                    <a:cubicBezTo>
                      <a:pt x="49" y="40"/>
                      <a:pt x="40" y="49"/>
                      <a:pt x="28" y="49"/>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2" name="íṥlïdé"/>
              <p:cNvSpPr/>
              <p:nvPr/>
            </p:nvSpPr>
            <p:spPr bwMode="auto">
              <a:xfrm>
                <a:off x="3014" y="1947"/>
                <a:ext cx="33" cy="35"/>
              </a:xfrm>
              <a:custGeom>
                <a:avLst/>
                <a:gdLst>
                  <a:gd name="T0" fmla="*/ 10 w 14"/>
                  <a:gd name="T1" fmla="*/ 0 h 15"/>
                  <a:gd name="T2" fmla="*/ 14 w 14"/>
                  <a:gd name="T3" fmla="*/ 3 h 15"/>
                  <a:gd name="T4" fmla="*/ 14 w 14"/>
                  <a:gd name="T5" fmla="*/ 8 h 15"/>
                  <a:gd name="T6" fmla="*/ 10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3 w 14"/>
                  <a:gd name="T19" fmla="*/ 0 h 15"/>
                  <a:gd name="T20" fmla="*/ 10 w 14"/>
                  <a:gd name="T21" fmla="*/ 0 h 15"/>
                  <a:gd name="T22" fmla="*/ 2 w 14"/>
                  <a:gd name="T23" fmla="*/ 9 h 15"/>
                  <a:gd name="T24" fmla="*/ 10 w 14"/>
                  <a:gd name="T25" fmla="*/ 9 h 15"/>
                  <a:gd name="T26" fmla="*/ 12 w 14"/>
                  <a:gd name="T27" fmla="*/ 8 h 15"/>
                  <a:gd name="T28" fmla="*/ 12 w 14"/>
                  <a:gd name="T29" fmla="*/ 3 h 15"/>
                  <a:gd name="T30" fmla="*/ 10 w 14"/>
                  <a:gd name="T31" fmla="*/ 2 h 15"/>
                  <a:gd name="T32" fmla="*/ 3 w 14"/>
                  <a:gd name="T33" fmla="*/ 2 h 15"/>
                  <a:gd name="T34" fmla="*/ 2 w 14"/>
                  <a:gd name="T35" fmla="*/ 3 h 15"/>
                  <a:gd name="T36" fmla="*/ 2 w 14"/>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0" y="0"/>
                    </a:moveTo>
                    <a:cubicBezTo>
                      <a:pt x="12" y="0"/>
                      <a:pt x="14" y="1"/>
                      <a:pt x="14" y="3"/>
                    </a:cubicBezTo>
                    <a:cubicBezTo>
                      <a:pt x="14" y="8"/>
                      <a:pt x="14" y="8"/>
                      <a:pt x="14" y="8"/>
                    </a:cubicBezTo>
                    <a:cubicBezTo>
                      <a:pt x="14" y="10"/>
                      <a:pt x="12" y="11"/>
                      <a:pt x="10" y="11"/>
                    </a:cubicBezTo>
                    <a:cubicBezTo>
                      <a:pt x="2" y="11"/>
                      <a:pt x="2" y="11"/>
                      <a:pt x="2" y="11"/>
                    </a:cubicBezTo>
                    <a:cubicBezTo>
                      <a:pt x="2" y="14"/>
                      <a:pt x="2" y="14"/>
                      <a:pt x="2" y="14"/>
                    </a:cubicBezTo>
                    <a:cubicBezTo>
                      <a:pt x="2" y="15"/>
                      <a:pt x="1" y="15"/>
                      <a:pt x="1" y="15"/>
                    </a:cubicBezTo>
                    <a:cubicBezTo>
                      <a:pt x="0" y="15"/>
                      <a:pt x="0" y="15"/>
                      <a:pt x="0" y="14"/>
                    </a:cubicBezTo>
                    <a:cubicBezTo>
                      <a:pt x="0" y="3"/>
                      <a:pt x="0" y="3"/>
                      <a:pt x="0" y="3"/>
                    </a:cubicBezTo>
                    <a:cubicBezTo>
                      <a:pt x="0" y="1"/>
                      <a:pt x="1" y="0"/>
                      <a:pt x="3" y="0"/>
                    </a:cubicBezTo>
                    <a:lnTo>
                      <a:pt x="10" y="0"/>
                    </a:lnTo>
                    <a:close/>
                    <a:moveTo>
                      <a:pt x="2" y="9"/>
                    </a:moveTo>
                    <a:cubicBezTo>
                      <a:pt x="10" y="9"/>
                      <a:pt x="10" y="9"/>
                      <a:pt x="10" y="9"/>
                    </a:cubicBezTo>
                    <a:cubicBezTo>
                      <a:pt x="11" y="9"/>
                      <a:pt x="12" y="9"/>
                      <a:pt x="12" y="8"/>
                    </a:cubicBezTo>
                    <a:cubicBezTo>
                      <a:pt x="12" y="3"/>
                      <a:pt x="12" y="3"/>
                      <a:pt x="12" y="3"/>
                    </a:cubicBezTo>
                    <a:cubicBezTo>
                      <a:pt x="12" y="2"/>
                      <a:pt x="11" y="2"/>
                      <a:pt x="10" y="2"/>
                    </a:cubicBezTo>
                    <a:cubicBezTo>
                      <a:pt x="3" y="2"/>
                      <a:pt x="3" y="2"/>
                      <a:pt x="3" y="2"/>
                    </a:cubicBezTo>
                    <a:cubicBezTo>
                      <a:pt x="2" y="2"/>
                      <a:pt x="2" y="2"/>
                      <a:pt x="2" y="3"/>
                    </a:cubicBezTo>
                    <a:lnTo>
                      <a:pt x="2" y="9"/>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3" name="íśliḋè"/>
              <p:cNvSpPr/>
              <p:nvPr/>
            </p:nvSpPr>
            <p:spPr bwMode="auto">
              <a:xfrm>
                <a:off x="3051" y="1947"/>
                <a:ext cx="31" cy="35"/>
              </a:xfrm>
              <a:custGeom>
                <a:avLst/>
                <a:gdLst>
                  <a:gd name="T0" fmla="*/ 12 w 13"/>
                  <a:gd name="T1" fmla="*/ 0 h 15"/>
                  <a:gd name="T2" fmla="*/ 13 w 13"/>
                  <a:gd name="T3" fmla="*/ 1 h 15"/>
                  <a:gd name="T4" fmla="*/ 12 w 13"/>
                  <a:gd name="T5" fmla="*/ 2 h 15"/>
                  <a:gd name="T6" fmla="*/ 3 w 13"/>
                  <a:gd name="T7" fmla="*/ 2 h 15"/>
                  <a:gd name="T8" fmla="*/ 2 w 13"/>
                  <a:gd name="T9" fmla="*/ 3 h 15"/>
                  <a:gd name="T10" fmla="*/ 2 w 13"/>
                  <a:gd name="T11" fmla="*/ 12 h 15"/>
                  <a:gd name="T12" fmla="*/ 3 w 13"/>
                  <a:gd name="T13" fmla="*/ 13 h 15"/>
                  <a:gd name="T14" fmla="*/ 12 w 13"/>
                  <a:gd name="T15" fmla="*/ 13 h 15"/>
                  <a:gd name="T16" fmla="*/ 13 w 13"/>
                  <a:gd name="T17" fmla="*/ 14 h 15"/>
                  <a:gd name="T18" fmla="*/ 12 w 13"/>
                  <a:gd name="T19" fmla="*/ 15 h 15"/>
                  <a:gd name="T20" fmla="*/ 3 w 13"/>
                  <a:gd name="T21" fmla="*/ 15 h 15"/>
                  <a:gd name="T22" fmla="*/ 0 w 13"/>
                  <a:gd name="T23" fmla="*/ 12 h 15"/>
                  <a:gd name="T24" fmla="*/ 0 w 13"/>
                  <a:gd name="T25" fmla="*/ 3 h 15"/>
                  <a:gd name="T26" fmla="*/ 3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2" y="0"/>
                      <a:pt x="13" y="0"/>
                      <a:pt x="13" y="1"/>
                    </a:cubicBezTo>
                    <a:cubicBezTo>
                      <a:pt x="13" y="1"/>
                      <a:pt x="12" y="2"/>
                      <a:pt x="12" y="2"/>
                    </a:cubicBezTo>
                    <a:cubicBezTo>
                      <a:pt x="3" y="2"/>
                      <a:pt x="3" y="2"/>
                      <a:pt x="3" y="2"/>
                    </a:cubicBezTo>
                    <a:cubicBezTo>
                      <a:pt x="2" y="2"/>
                      <a:pt x="2" y="2"/>
                      <a:pt x="2" y="3"/>
                    </a:cubicBezTo>
                    <a:cubicBezTo>
                      <a:pt x="2" y="12"/>
                      <a:pt x="2" y="12"/>
                      <a:pt x="2" y="12"/>
                    </a:cubicBezTo>
                    <a:cubicBezTo>
                      <a:pt x="2" y="13"/>
                      <a:pt x="2" y="13"/>
                      <a:pt x="3" y="13"/>
                    </a:cubicBezTo>
                    <a:cubicBezTo>
                      <a:pt x="12" y="13"/>
                      <a:pt x="12" y="13"/>
                      <a:pt x="12" y="13"/>
                    </a:cubicBezTo>
                    <a:cubicBezTo>
                      <a:pt x="12" y="13"/>
                      <a:pt x="13" y="14"/>
                      <a:pt x="13" y="14"/>
                    </a:cubicBezTo>
                    <a:cubicBezTo>
                      <a:pt x="13"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4" name="íSḷïḑê"/>
              <p:cNvSpPr/>
              <p:nvPr/>
            </p:nvSpPr>
            <p:spPr bwMode="auto">
              <a:xfrm>
                <a:off x="2973" y="1897"/>
                <a:ext cx="133" cy="130"/>
              </a:xfrm>
              <a:custGeom>
                <a:avLst/>
                <a:gdLst>
                  <a:gd name="T0" fmla="*/ 28 w 56"/>
                  <a:gd name="T1" fmla="*/ 0 h 55"/>
                  <a:gd name="T2" fmla="*/ 0 w 56"/>
                  <a:gd name="T3" fmla="*/ 27 h 55"/>
                  <a:gd name="T4" fmla="*/ 28 w 56"/>
                  <a:gd name="T5" fmla="*/ 55 h 55"/>
                  <a:gd name="T6" fmla="*/ 56 w 56"/>
                  <a:gd name="T7" fmla="*/ 27 h 55"/>
                  <a:gd name="T8" fmla="*/ 28 w 56"/>
                  <a:gd name="T9" fmla="*/ 0 h 55"/>
                  <a:gd name="T10" fmla="*/ 28 w 56"/>
                  <a:gd name="T11" fmla="*/ 49 h 55"/>
                  <a:gd name="T12" fmla="*/ 7 w 56"/>
                  <a:gd name="T13" fmla="*/ 27 h 55"/>
                  <a:gd name="T14" fmla="*/ 28 w 56"/>
                  <a:gd name="T15" fmla="*/ 6 h 55"/>
                  <a:gd name="T16" fmla="*/ 49 w 56"/>
                  <a:gd name="T17" fmla="*/ 27 h 55"/>
                  <a:gd name="T18" fmla="*/ 28 w 56"/>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5">
                    <a:moveTo>
                      <a:pt x="28" y="0"/>
                    </a:moveTo>
                    <a:cubicBezTo>
                      <a:pt x="13" y="0"/>
                      <a:pt x="0" y="12"/>
                      <a:pt x="0" y="27"/>
                    </a:cubicBezTo>
                    <a:cubicBezTo>
                      <a:pt x="0" y="43"/>
                      <a:pt x="13" y="55"/>
                      <a:pt x="28" y="55"/>
                    </a:cubicBezTo>
                    <a:cubicBezTo>
                      <a:pt x="43" y="55"/>
                      <a:pt x="56" y="43"/>
                      <a:pt x="56" y="27"/>
                    </a:cubicBezTo>
                    <a:cubicBezTo>
                      <a:pt x="56" y="12"/>
                      <a:pt x="43" y="0"/>
                      <a:pt x="28" y="0"/>
                    </a:cubicBezTo>
                    <a:close/>
                    <a:moveTo>
                      <a:pt x="28" y="49"/>
                    </a:moveTo>
                    <a:cubicBezTo>
                      <a:pt x="16" y="49"/>
                      <a:pt x="7" y="39"/>
                      <a:pt x="7" y="27"/>
                    </a:cubicBezTo>
                    <a:cubicBezTo>
                      <a:pt x="7" y="16"/>
                      <a:pt x="16" y="6"/>
                      <a:pt x="28" y="6"/>
                    </a:cubicBezTo>
                    <a:cubicBezTo>
                      <a:pt x="40" y="6"/>
                      <a:pt x="49" y="16"/>
                      <a:pt x="49" y="27"/>
                    </a:cubicBezTo>
                    <a:cubicBezTo>
                      <a:pt x="49" y="39"/>
                      <a:pt x="40" y="49"/>
                      <a:pt x="28" y="49"/>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5" name="ïṣ1iḋè"/>
              <p:cNvSpPr/>
              <p:nvPr/>
            </p:nvSpPr>
            <p:spPr bwMode="auto">
              <a:xfrm>
                <a:off x="3009" y="1944"/>
                <a:ext cx="33" cy="36"/>
              </a:xfrm>
              <a:custGeom>
                <a:avLst/>
                <a:gdLst>
                  <a:gd name="T0" fmla="*/ 11 w 14"/>
                  <a:gd name="T1" fmla="*/ 0 h 15"/>
                  <a:gd name="T2" fmla="*/ 14 w 14"/>
                  <a:gd name="T3" fmla="*/ 3 h 15"/>
                  <a:gd name="T4" fmla="*/ 14 w 14"/>
                  <a:gd name="T5" fmla="*/ 8 h 15"/>
                  <a:gd name="T6" fmla="*/ 11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3 w 14"/>
                  <a:gd name="T19" fmla="*/ 0 h 15"/>
                  <a:gd name="T20" fmla="*/ 11 w 14"/>
                  <a:gd name="T21" fmla="*/ 0 h 15"/>
                  <a:gd name="T22" fmla="*/ 2 w 14"/>
                  <a:gd name="T23" fmla="*/ 9 h 15"/>
                  <a:gd name="T24" fmla="*/ 11 w 14"/>
                  <a:gd name="T25" fmla="*/ 9 h 15"/>
                  <a:gd name="T26" fmla="*/ 12 w 14"/>
                  <a:gd name="T27" fmla="*/ 8 h 15"/>
                  <a:gd name="T28" fmla="*/ 12 w 14"/>
                  <a:gd name="T29" fmla="*/ 3 h 15"/>
                  <a:gd name="T30" fmla="*/ 11 w 14"/>
                  <a:gd name="T31" fmla="*/ 2 h 15"/>
                  <a:gd name="T32" fmla="*/ 3 w 14"/>
                  <a:gd name="T33" fmla="*/ 2 h 15"/>
                  <a:gd name="T34" fmla="*/ 2 w 14"/>
                  <a:gd name="T35" fmla="*/ 3 h 15"/>
                  <a:gd name="T36" fmla="*/ 2 w 14"/>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1" y="0"/>
                    </a:moveTo>
                    <a:cubicBezTo>
                      <a:pt x="12" y="0"/>
                      <a:pt x="14" y="1"/>
                      <a:pt x="14" y="3"/>
                    </a:cubicBezTo>
                    <a:cubicBezTo>
                      <a:pt x="14" y="8"/>
                      <a:pt x="14" y="8"/>
                      <a:pt x="14" y="8"/>
                    </a:cubicBezTo>
                    <a:cubicBezTo>
                      <a:pt x="14" y="10"/>
                      <a:pt x="12" y="11"/>
                      <a:pt x="11" y="11"/>
                    </a:cubicBezTo>
                    <a:cubicBezTo>
                      <a:pt x="2" y="11"/>
                      <a:pt x="2" y="11"/>
                      <a:pt x="2" y="11"/>
                    </a:cubicBezTo>
                    <a:cubicBezTo>
                      <a:pt x="2" y="14"/>
                      <a:pt x="2" y="14"/>
                      <a:pt x="2" y="14"/>
                    </a:cubicBezTo>
                    <a:cubicBezTo>
                      <a:pt x="2" y="15"/>
                      <a:pt x="1" y="15"/>
                      <a:pt x="1" y="15"/>
                    </a:cubicBezTo>
                    <a:cubicBezTo>
                      <a:pt x="0" y="15"/>
                      <a:pt x="0" y="15"/>
                      <a:pt x="0" y="14"/>
                    </a:cubicBezTo>
                    <a:cubicBezTo>
                      <a:pt x="0" y="3"/>
                      <a:pt x="0" y="3"/>
                      <a:pt x="0" y="3"/>
                    </a:cubicBezTo>
                    <a:cubicBezTo>
                      <a:pt x="0" y="1"/>
                      <a:pt x="1" y="0"/>
                      <a:pt x="3" y="0"/>
                    </a:cubicBezTo>
                    <a:lnTo>
                      <a:pt x="11" y="0"/>
                    </a:lnTo>
                    <a:close/>
                    <a:moveTo>
                      <a:pt x="2" y="9"/>
                    </a:moveTo>
                    <a:cubicBezTo>
                      <a:pt x="11" y="9"/>
                      <a:pt x="11" y="9"/>
                      <a:pt x="11" y="9"/>
                    </a:cubicBezTo>
                    <a:cubicBezTo>
                      <a:pt x="11" y="9"/>
                      <a:pt x="12" y="9"/>
                      <a:pt x="12" y="8"/>
                    </a:cubicBezTo>
                    <a:cubicBezTo>
                      <a:pt x="12" y="3"/>
                      <a:pt x="12" y="3"/>
                      <a:pt x="12" y="3"/>
                    </a:cubicBezTo>
                    <a:cubicBezTo>
                      <a:pt x="12" y="2"/>
                      <a:pt x="11" y="2"/>
                      <a:pt x="11" y="2"/>
                    </a:cubicBezTo>
                    <a:cubicBezTo>
                      <a:pt x="3" y="2"/>
                      <a:pt x="3" y="2"/>
                      <a:pt x="3" y="2"/>
                    </a:cubicBezTo>
                    <a:cubicBezTo>
                      <a:pt x="2" y="2"/>
                      <a:pt x="2" y="2"/>
                      <a:pt x="2" y="3"/>
                    </a:cubicBezTo>
                    <a:lnTo>
                      <a:pt x="2" y="9"/>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6" name="ïšḷiḋê"/>
              <p:cNvSpPr/>
              <p:nvPr/>
            </p:nvSpPr>
            <p:spPr bwMode="auto">
              <a:xfrm>
                <a:off x="3047" y="1944"/>
                <a:ext cx="30" cy="36"/>
              </a:xfrm>
              <a:custGeom>
                <a:avLst/>
                <a:gdLst>
                  <a:gd name="T0" fmla="*/ 12 w 13"/>
                  <a:gd name="T1" fmla="*/ 0 h 15"/>
                  <a:gd name="T2" fmla="*/ 13 w 13"/>
                  <a:gd name="T3" fmla="*/ 1 h 15"/>
                  <a:gd name="T4" fmla="*/ 12 w 13"/>
                  <a:gd name="T5" fmla="*/ 2 h 15"/>
                  <a:gd name="T6" fmla="*/ 3 w 13"/>
                  <a:gd name="T7" fmla="*/ 2 h 15"/>
                  <a:gd name="T8" fmla="*/ 2 w 13"/>
                  <a:gd name="T9" fmla="*/ 3 h 15"/>
                  <a:gd name="T10" fmla="*/ 2 w 13"/>
                  <a:gd name="T11" fmla="*/ 12 h 15"/>
                  <a:gd name="T12" fmla="*/ 3 w 13"/>
                  <a:gd name="T13" fmla="*/ 13 h 15"/>
                  <a:gd name="T14" fmla="*/ 12 w 13"/>
                  <a:gd name="T15" fmla="*/ 13 h 15"/>
                  <a:gd name="T16" fmla="*/ 13 w 13"/>
                  <a:gd name="T17" fmla="*/ 14 h 15"/>
                  <a:gd name="T18" fmla="*/ 12 w 13"/>
                  <a:gd name="T19" fmla="*/ 15 h 15"/>
                  <a:gd name="T20" fmla="*/ 3 w 13"/>
                  <a:gd name="T21" fmla="*/ 15 h 15"/>
                  <a:gd name="T22" fmla="*/ 0 w 13"/>
                  <a:gd name="T23" fmla="*/ 12 h 15"/>
                  <a:gd name="T24" fmla="*/ 0 w 13"/>
                  <a:gd name="T25" fmla="*/ 3 h 15"/>
                  <a:gd name="T26" fmla="*/ 3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2" y="0"/>
                      <a:pt x="13" y="0"/>
                      <a:pt x="13" y="1"/>
                    </a:cubicBezTo>
                    <a:cubicBezTo>
                      <a:pt x="13" y="1"/>
                      <a:pt x="12" y="2"/>
                      <a:pt x="12" y="2"/>
                    </a:cubicBezTo>
                    <a:cubicBezTo>
                      <a:pt x="3" y="2"/>
                      <a:pt x="3" y="2"/>
                      <a:pt x="3" y="2"/>
                    </a:cubicBezTo>
                    <a:cubicBezTo>
                      <a:pt x="2" y="2"/>
                      <a:pt x="2" y="2"/>
                      <a:pt x="2" y="3"/>
                    </a:cubicBezTo>
                    <a:cubicBezTo>
                      <a:pt x="2" y="12"/>
                      <a:pt x="2" y="12"/>
                      <a:pt x="2" y="12"/>
                    </a:cubicBezTo>
                    <a:cubicBezTo>
                      <a:pt x="2" y="13"/>
                      <a:pt x="2" y="13"/>
                      <a:pt x="3" y="13"/>
                    </a:cubicBezTo>
                    <a:cubicBezTo>
                      <a:pt x="12" y="13"/>
                      <a:pt x="12" y="13"/>
                      <a:pt x="12" y="13"/>
                    </a:cubicBezTo>
                    <a:cubicBezTo>
                      <a:pt x="12" y="13"/>
                      <a:pt x="13" y="14"/>
                      <a:pt x="13" y="14"/>
                    </a:cubicBezTo>
                    <a:cubicBezTo>
                      <a:pt x="13"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7" name="ïṣḷíḓê"/>
              <p:cNvSpPr/>
              <p:nvPr/>
            </p:nvSpPr>
            <p:spPr bwMode="auto">
              <a:xfrm>
                <a:off x="1524" y="2181"/>
                <a:ext cx="5205" cy="88"/>
              </a:xfrm>
              <a:custGeom>
                <a:avLst/>
                <a:gdLst>
                  <a:gd name="T0" fmla="*/ 5164 w 5205"/>
                  <a:gd name="T1" fmla="*/ 88 h 88"/>
                  <a:gd name="T2" fmla="*/ 38 w 5205"/>
                  <a:gd name="T3" fmla="*/ 88 h 88"/>
                  <a:gd name="T4" fmla="*/ 0 w 5205"/>
                  <a:gd name="T5" fmla="*/ 0 h 88"/>
                  <a:gd name="T6" fmla="*/ 5205 w 5205"/>
                  <a:gd name="T7" fmla="*/ 0 h 88"/>
                  <a:gd name="T8" fmla="*/ 5164 w 5205"/>
                  <a:gd name="T9" fmla="*/ 88 h 88"/>
                </a:gdLst>
                <a:ahLst/>
                <a:cxnLst>
                  <a:cxn ang="0">
                    <a:pos x="T0" y="T1"/>
                  </a:cxn>
                  <a:cxn ang="0">
                    <a:pos x="T2" y="T3"/>
                  </a:cxn>
                  <a:cxn ang="0">
                    <a:pos x="T4" y="T5"/>
                  </a:cxn>
                  <a:cxn ang="0">
                    <a:pos x="T6" y="T7"/>
                  </a:cxn>
                  <a:cxn ang="0">
                    <a:pos x="T8" y="T9"/>
                  </a:cxn>
                </a:cxnLst>
                <a:rect l="0" t="0" r="r" b="b"/>
                <a:pathLst>
                  <a:path w="5205" h="88">
                    <a:moveTo>
                      <a:pt x="5164" y="88"/>
                    </a:moveTo>
                    <a:lnTo>
                      <a:pt x="38" y="88"/>
                    </a:lnTo>
                    <a:lnTo>
                      <a:pt x="0" y="0"/>
                    </a:lnTo>
                    <a:lnTo>
                      <a:pt x="5205" y="0"/>
                    </a:lnTo>
                    <a:lnTo>
                      <a:pt x="5164" y="88"/>
                    </a:lnTo>
                    <a:close/>
                  </a:path>
                </a:pathLst>
              </a:custGeom>
              <a:solidFill>
                <a:srgbClr val="745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8" name="i$líḍê"/>
              <p:cNvSpPr/>
              <p:nvPr/>
            </p:nvSpPr>
            <p:spPr bwMode="auto">
              <a:xfrm>
                <a:off x="1524" y="2181"/>
                <a:ext cx="5205" cy="88"/>
              </a:xfrm>
              <a:custGeom>
                <a:avLst/>
                <a:gdLst>
                  <a:gd name="T0" fmla="*/ 5164 w 5205"/>
                  <a:gd name="T1" fmla="*/ 88 h 88"/>
                  <a:gd name="T2" fmla="*/ 38 w 5205"/>
                  <a:gd name="T3" fmla="*/ 88 h 88"/>
                  <a:gd name="T4" fmla="*/ 0 w 5205"/>
                  <a:gd name="T5" fmla="*/ 0 h 88"/>
                  <a:gd name="T6" fmla="*/ 5205 w 5205"/>
                  <a:gd name="T7" fmla="*/ 0 h 88"/>
                  <a:gd name="T8" fmla="*/ 5164 w 5205"/>
                  <a:gd name="T9" fmla="*/ 88 h 88"/>
                </a:gdLst>
                <a:ahLst/>
                <a:cxnLst>
                  <a:cxn ang="0">
                    <a:pos x="T0" y="T1"/>
                  </a:cxn>
                  <a:cxn ang="0">
                    <a:pos x="T2" y="T3"/>
                  </a:cxn>
                  <a:cxn ang="0">
                    <a:pos x="T4" y="T5"/>
                  </a:cxn>
                  <a:cxn ang="0">
                    <a:pos x="T6" y="T7"/>
                  </a:cxn>
                  <a:cxn ang="0">
                    <a:pos x="T8" y="T9"/>
                  </a:cxn>
                </a:cxnLst>
                <a:rect l="0" t="0" r="r" b="b"/>
                <a:pathLst>
                  <a:path w="5205" h="88">
                    <a:moveTo>
                      <a:pt x="5164" y="88"/>
                    </a:moveTo>
                    <a:lnTo>
                      <a:pt x="38" y="88"/>
                    </a:lnTo>
                    <a:lnTo>
                      <a:pt x="0" y="0"/>
                    </a:lnTo>
                    <a:lnTo>
                      <a:pt x="5205" y="0"/>
                    </a:lnTo>
                    <a:lnTo>
                      <a:pt x="5164"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9" name="i$1îdè"/>
              <p:cNvSpPr/>
              <p:nvPr/>
            </p:nvSpPr>
            <p:spPr bwMode="auto">
              <a:xfrm>
                <a:off x="1524" y="2181"/>
                <a:ext cx="5205" cy="34"/>
              </a:xfrm>
              <a:custGeom>
                <a:avLst/>
                <a:gdLst>
                  <a:gd name="T0" fmla="*/ 5205 w 5205"/>
                  <a:gd name="T1" fmla="*/ 0 h 34"/>
                  <a:gd name="T2" fmla="*/ 0 w 5205"/>
                  <a:gd name="T3" fmla="*/ 0 h 34"/>
                  <a:gd name="T4" fmla="*/ 14 w 5205"/>
                  <a:gd name="T5" fmla="*/ 34 h 34"/>
                  <a:gd name="T6" fmla="*/ 5190 w 5205"/>
                  <a:gd name="T7" fmla="*/ 34 h 34"/>
                  <a:gd name="T8" fmla="*/ 5205 w 5205"/>
                  <a:gd name="T9" fmla="*/ 0 h 34"/>
                </a:gdLst>
                <a:ahLst/>
                <a:cxnLst>
                  <a:cxn ang="0">
                    <a:pos x="T0" y="T1"/>
                  </a:cxn>
                  <a:cxn ang="0">
                    <a:pos x="T2" y="T3"/>
                  </a:cxn>
                  <a:cxn ang="0">
                    <a:pos x="T4" y="T5"/>
                  </a:cxn>
                  <a:cxn ang="0">
                    <a:pos x="T6" y="T7"/>
                  </a:cxn>
                  <a:cxn ang="0">
                    <a:pos x="T8" y="T9"/>
                  </a:cxn>
                </a:cxnLst>
                <a:rect l="0" t="0" r="r" b="b"/>
                <a:pathLst>
                  <a:path w="5205" h="34">
                    <a:moveTo>
                      <a:pt x="5205" y="0"/>
                    </a:moveTo>
                    <a:lnTo>
                      <a:pt x="0" y="0"/>
                    </a:lnTo>
                    <a:lnTo>
                      <a:pt x="14" y="34"/>
                    </a:lnTo>
                    <a:lnTo>
                      <a:pt x="5190" y="34"/>
                    </a:lnTo>
                    <a:lnTo>
                      <a:pt x="5205" y="0"/>
                    </a:lnTo>
                    <a:close/>
                  </a:path>
                </a:pathLst>
              </a:custGeom>
              <a:solidFill>
                <a:srgbClr val="E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0" name="íṩ1ide"/>
              <p:cNvSpPr/>
              <p:nvPr/>
            </p:nvSpPr>
            <p:spPr bwMode="auto">
              <a:xfrm>
                <a:off x="1524" y="2181"/>
                <a:ext cx="5205" cy="34"/>
              </a:xfrm>
              <a:custGeom>
                <a:avLst/>
                <a:gdLst>
                  <a:gd name="T0" fmla="*/ 5205 w 5205"/>
                  <a:gd name="T1" fmla="*/ 0 h 34"/>
                  <a:gd name="T2" fmla="*/ 0 w 5205"/>
                  <a:gd name="T3" fmla="*/ 0 h 34"/>
                  <a:gd name="T4" fmla="*/ 14 w 5205"/>
                  <a:gd name="T5" fmla="*/ 34 h 34"/>
                  <a:gd name="T6" fmla="*/ 5190 w 5205"/>
                  <a:gd name="T7" fmla="*/ 34 h 34"/>
                  <a:gd name="T8" fmla="*/ 5205 w 5205"/>
                  <a:gd name="T9" fmla="*/ 0 h 34"/>
                </a:gdLst>
                <a:ahLst/>
                <a:cxnLst>
                  <a:cxn ang="0">
                    <a:pos x="T0" y="T1"/>
                  </a:cxn>
                  <a:cxn ang="0">
                    <a:pos x="T2" y="T3"/>
                  </a:cxn>
                  <a:cxn ang="0">
                    <a:pos x="T4" y="T5"/>
                  </a:cxn>
                  <a:cxn ang="0">
                    <a:pos x="T6" y="T7"/>
                  </a:cxn>
                  <a:cxn ang="0">
                    <a:pos x="T8" y="T9"/>
                  </a:cxn>
                </a:cxnLst>
                <a:rect l="0" t="0" r="r" b="b"/>
                <a:pathLst>
                  <a:path w="5205" h="34">
                    <a:moveTo>
                      <a:pt x="5205" y="0"/>
                    </a:moveTo>
                    <a:lnTo>
                      <a:pt x="0" y="0"/>
                    </a:lnTo>
                    <a:lnTo>
                      <a:pt x="14" y="34"/>
                    </a:lnTo>
                    <a:lnTo>
                      <a:pt x="5190" y="34"/>
                    </a:lnTo>
                    <a:lnTo>
                      <a:pt x="52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1" name="ï$lïdè"/>
              <p:cNvSpPr/>
              <p:nvPr/>
            </p:nvSpPr>
            <p:spPr bwMode="auto">
              <a:xfrm>
                <a:off x="6320" y="2269"/>
                <a:ext cx="70" cy="1189"/>
              </a:xfrm>
              <a:prstGeom prst="rect">
                <a:avLst/>
              </a:prstGeom>
              <a:solidFill>
                <a:srgbClr val="745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42" name="ï$1idé"/>
              <p:cNvSpPr/>
              <p:nvPr/>
            </p:nvSpPr>
            <p:spPr bwMode="auto">
              <a:xfrm>
                <a:off x="2042" y="2269"/>
                <a:ext cx="71" cy="1189"/>
              </a:xfrm>
              <a:prstGeom prst="rect">
                <a:avLst/>
              </a:prstGeom>
              <a:solidFill>
                <a:srgbClr val="745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43" name="îSlïḓè"/>
              <p:cNvSpPr/>
              <p:nvPr/>
            </p:nvSpPr>
            <p:spPr bwMode="auto">
              <a:xfrm>
                <a:off x="1987" y="2016"/>
                <a:ext cx="57" cy="16"/>
              </a:xfrm>
              <a:custGeom>
                <a:avLst/>
                <a:gdLst>
                  <a:gd name="T0" fmla="*/ 0 w 24"/>
                  <a:gd name="T1" fmla="*/ 2 h 7"/>
                  <a:gd name="T2" fmla="*/ 19 w 24"/>
                  <a:gd name="T3" fmla="*/ 0 h 7"/>
                  <a:gd name="T4" fmla="*/ 21 w 24"/>
                  <a:gd name="T5" fmla="*/ 4 h 7"/>
                  <a:gd name="T6" fmla="*/ 9 w 24"/>
                  <a:gd name="T7" fmla="*/ 7 h 7"/>
                  <a:gd name="T8" fmla="*/ 0 w 24"/>
                  <a:gd name="T9" fmla="*/ 2 h 7"/>
                </a:gdLst>
                <a:ahLst/>
                <a:cxnLst>
                  <a:cxn ang="0">
                    <a:pos x="T0" y="T1"/>
                  </a:cxn>
                  <a:cxn ang="0">
                    <a:pos x="T2" y="T3"/>
                  </a:cxn>
                  <a:cxn ang="0">
                    <a:pos x="T4" y="T5"/>
                  </a:cxn>
                  <a:cxn ang="0">
                    <a:pos x="T6" y="T7"/>
                  </a:cxn>
                  <a:cxn ang="0">
                    <a:pos x="T8" y="T9"/>
                  </a:cxn>
                </a:cxnLst>
                <a:rect l="0" t="0" r="r" b="b"/>
                <a:pathLst>
                  <a:path w="24" h="7">
                    <a:moveTo>
                      <a:pt x="0" y="2"/>
                    </a:moveTo>
                    <a:cubicBezTo>
                      <a:pt x="0" y="2"/>
                      <a:pt x="12" y="2"/>
                      <a:pt x="19" y="0"/>
                    </a:cubicBezTo>
                    <a:cubicBezTo>
                      <a:pt x="19" y="0"/>
                      <a:pt x="24" y="1"/>
                      <a:pt x="21" y="4"/>
                    </a:cubicBezTo>
                    <a:cubicBezTo>
                      <a:pt x="21" y="4"/>
                      <a:pt x="16" y="6"/>
                      <a:pt x="9" y="7"/>
                    </a:cubicBezTo>
                    <a:lnTo>
                      <a:pt x="0" y="2"/>
                    </a:lnTo>
                    <a:close/>
                  </a:path>
                </a:pathLst>
              </a:custGeom>
              <a:solidFill>
                <a:srgbClr val="B78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4" name="îṣliďe"/>
              <p:cNvSpPr/>
              <p:nvPr/>
            </p:nvSpPr>
            <p:spPr bwMode="auto">
              <a:xfrm>
                <a:off x="1382" y="1975"/>
                <a:ext cx="515" cy="119"/>
              </a:xfrm>
              <a:custGeom>
                <a:avLst/>
                <a:gdLst>
                  <a:gd name="T0" fmla="*/ 44 w 218"/>
                  <a:gd name="T1" fmla="*/ 0 h 50"/>
                  <a:gd name="T2" fmla="*/ 213 w 218"/>
                  <a:gd name="T3" fmla="*/ 19 h 50"/>
                  <a:gd name="T4" fmla="*/ 218 w 218"/>
                  <a:gd name="T5" fmla="*/ 37 h 50"/>
                  <a:gd name="T6" fmla="*/ 41 w 218"/>
                  <a:gd name="T7" fmla="*/ 50 h 50"/>
                  <a:gd name="T8" fmla="*/ 44 w 218"/>
                  <a:gd name="T9" fmla="*/ 0 h 50"/>
                </a:gdLst>
                <a:ahLst/>
                <a:cxnLst>
                  <a:cxn ang="0">
                    <a:pos x="T0" y="T1"/>
                  </a:cxn>
                  <a:cxn ang="0">
                    <a:pos x="T2" y="T3"/>
                  </a:cxn>
                  <a:cxn ang="0">
                    <a:pos x="T4" y="T5"/>
                  </a:cxn>
                  <a:cxn ang="0">
                    <a:pos x="T6" y="T7"/>
                  </a:cxn>
                  <a:cxn ang="0">
                    <a:pos x="T8" y="T9"/>
                  </a:cxn>
                </a:cxnLst>
                <a:rect l="0" t="0" r="r" b="b"/>
                <a:pathLst>
                  <a:path w="218" h="50">
                    <a:moveTo>
                      <a:pt x="44" y="0"/>
                    </a:moveTo>
                    <a:cubicBezTo>
                      <a:pt x="213" y="19"/>
                      <a:pt x="213" y="19"/>
                      <a:pt x="213" y="19"/>
                    </a:cubicBezTo>
                    <a:cubicBezTo>
                      <a:pt x="218" y="37"/>
                      <a:pt x="218" y="37"/>
                      <a:pt x="218" y="37"/>
                    </a:cubicBezTo>
                    <a:cubicBezTo>
                      <a:pt x="41" y="50"/>
                      <a:pt x="41" y="50"/>
                      <a:pt x="41" y="50"/>
                    </a:cubicBezTo>
                    <a:cubicBezTo>
                      <a:pt x="41" y="50"/>
                      <a:pt x="0" y="4"/>
                      <a:pt x="44" y="0"/>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5" name="ísḷíḓê"/>
              <p:cNvSpPr/>
              <p:nvPr/>
            </p:nvSpPr>
            <p:spPr bwMode="auto">
              <a:xfrm>
                <a:off x="1235" y="1651"/>
                <a:ext cx="383" cy="476"/>
              </a:xfrm>
              <a:custGeom>
                <a:avLst/>
                <a:gdLst>
                  <a:gd name="T0" fmla="*/ 24 w 162"/>
                  <a:gd name="T1" fmla="*/ 14 h 201"/>
                  <a:gd name="T2" fmla="*/ 61 w 162"/>
                  <a:gd name="T3" fmla="*/ 27 h 201"/>
                  <a:gd name="T4" fmla="*/ 128 w 162"/>
                  <a:gd name="T5" fmla="*/ 144 h 201"/>
                  <a:gd name="T6" fmla="*/ 101 w 162"/>
                  <a:gd name="T7" fmla="*/ 185 h 201"/>
                  <a:gd name="T8" fmla="*/ 26 w 162"/>
                  <a:gd name="T9" fmla="*/ 68 h 201"/>
                  <a:gd name="T10" fmla="*/ 24 w 162"/>
                  <a:gd name="T11" fmla="*/ 14 h 201"/>
                </a:gdLst>
                <a:ahLst/>
                <a:cxnLst>
                  <a:cxn ang="0">
                    <a:pos x="T0" y="T1"/>
                  </a:cxn>
                  <a:cxn ang="0">
                    <a:pos x="T2" y="T3"/>
                  </a:cxn>
                  <a:cxn ang="0">
                    <a:pos x="T4" y="T5"/>
                  </a:cxn>
                  <a:cxn ang="0">
                    <a:pos x="T6" y="T7"/>
                  </a:cxn>
                  <a:cxn ang="0">
                    <a:pos x="T8" y="T9"/>
                  </a:cxn>
                  <a:cxn ang="0">
                    <a:pos x="T10" y="T11"/>
                  </a:cxn>
                </a:cxnLst>
                <a:rect l="0" t="0" r="r" b="b"/>
                <a:pathLst>
                  <a:path w="162" h="201">
                    <a:moveTo>
                      <a:pt x="24" y="14"/>
                    </a:moveTo>
                    <a:cubicBezTo>
                      <a:pt x="46" y="0"/>
                      <a:pt x="61" y="27"/>
                      <a:pt x="61" y="27"/>
                    </a:cubicBezTo>
                    <a:cubicBezTo>
                      <a:pt x="128" y="144"/>
                      <a:pt x="128" y="144"/>
                      <a:pt x="128" y="144"/>
                    </a:cubicBezTo>
                    <a:cubicBezTo>
                      <a:pt x="162" y="201"/>
                      <a:pt x="101" y="185"/>
                      <a:pt x="101" y="185"/>
                    </a:cubicBezTo>
                    <a:cubicBezTo>
                      <a:pt x="26" y="68"/>
                      <a:pt x="26" y="68"/>
                      <a:pt x="26" y="68"/>
                    </a:cubicBezTo>
                    <a:cubicBezTo>
                      <a:pt x="0" y="28"/>
                      <a:pt x="24" y="14"/>
                      <a:pt x="24" y="14"/>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6" name="ïšļîḋé"/>
              <p:cNvSpPr/>
              <p:nvPr/>
            </p:nvSpPr>
            <p:spPr bwMode="auto">
              <a:xfrm>
                <a:off x="1881" y="1997"/>
                <a:ext cx="189" cy="116"/>
              </a:xfrm>
              <a:custGeom>
                <a:avLst/>
                <a:gdLst>
                  <a:gd name="T0" fmla="*/ 2 w 80"/>
                  <a:gd name="T1" fmla="*/ 28 h 49"/>
                  <a:gd name="T2" fmla="*/ 0 w 80"/>
                  <a:gd name="T3" fmla="*/ 10 h 49"/>
                  <a:gd name="T4" fmla="*/ 79 w 80"/>
                  <a:gd name="T5" fmla="*/ 27 h 49"/>
                  <a:gd name="T6" fmla="*/ 76 w 80"/>
                  <a:gd name="T7" fmla="*/ 29 h 49"/>
                  <a:gd name="T8" fmla="*/ 49 w 80"/>
                  <a:gd name="T9" fmla="*/ 18 h 49"/>
                  <a:gd name="T10" fmla="*/ 75 w 80"/>
                  <a:gd name="T11" fmla="*/ 32 h 49"/>
                  <a:gd name="T12" fmla="*/ 72 w 80"/>
                  <a:gd name="T13" fmla="*/ 36 h 49"/>
                  <a:gd name="T14" fmla="*/ 47 w 80"/>
                  <a:gd name="T15" fmla="*/ 24 h 49"/>
                  <a:gd name="T16" fmla="*/ 68 w 80"/>
                  <a:gd name="T17" fmla="*/ 35 h 49"/>
                  <a:gd name="T18" fmla="*/ 67 w 80"/>
                  <a:gd name="T19" fmla="*/ 40 h 49"/>
                  <a:gd name="T20" fmla="*/ 42 w 80"/>
                  <a:gd name="T21" fmla="*/ 28 h 49"/>
                  <a:gd name="T22" fmla="*/ 53 w 80"/>
                  <a:gd name="T23" fmla="*/ 40 h 49"/>
                  <a:gd name="T24" fmla="*/ 33 w 80"/>
                  <a:gd name="T25" fmla="*/ 35 h 49"/>
                  <a:gd name="T26" fmla="*/ 11 w 80"/>
                  <a:gd name="T27" fmla="*/ 30 h 49"/>
                  <a:gd name="T28" fmla="*/ 2 w 80"/>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9">
                    <a:moveTo>
                      <a:pt x="2" y="28"/>
                    </a:moveTo>
                    <a:cubicBezTo>
                      <a:pt x="0" y="10"/>
                      <a:pt x="0" y="10"/>
                      <a:pt x="0" y="10"/>
                    </a:cubicBezTo>
                    <a:cubicBezTo>
                      <a:pt x="0" y="10"/>
                      <a:pt x="56" y="0"/>
                      <a:pt x="79" y="27"/>
                    </a:cubicBezTo>
                    <a:cubicBezTo>
                      <a:pt x="80" y="31"/>
                      <a:pt x="76" y="29"/>
                      <a:pt x="76" y="29"/>
                    </a:cubicBezTo>
                    <a:cubicBezTo>
                      <a:pt x="65" y="20"/>
                      <a:pt x="49" y="18"/>
                      <a:pt x="49" y="18"/>
                    </a:cubicBezTo>
                    <a:cubicBezTo>
                      <a:pt x="60" y="20"/>
                      <a:pt x="75" y="32"/>
                      <a:pt x="75" y="32"/>
                    </a:cubicBezTo>
                    <a:cubicBezTo>
                      <a:pt x="76" y="36"/>
                      <a:pt x="72" y="36"/>
                      <a:pt x="72" y="36"/>
                    </a:cubicBezTo>
                    <a:cubicBezTo>
                      <a:pt x="72" y="36"/>
                      <a:pt x="56" y="26"/>
                      <a:pt x="47" y="24"/>
                    </a:cubicBezTo>
                    <a:cubicBezTo>
                      <a:pt x="52" y="27"/>
                      <a:pt x="68" y="35"/>
                      <a:pt x="68" y="35"/>
                    </a:cubicBezTo>
                    <a:cubicBezTo>
                      <a:pt x="72" y="40"/>
                      <a:pt x="67" y="40"/>
                      <a:pt x="67" y="40"/>
                    </a:cubicBezTo>
                    <a:cubicBezTo>
                      <a:pt x="67" y="40"/>
                      <a:pt x="54" y="37"/>
                      <a:pt x="42" y="28"/>
                    </a:cubicBezTo>
                    <a:cubicBezTo>
                      <a:pt x="42" y="28"/>
                      <a:pt x="37" y="29"/>
                      <a:pt x="53" y="40"/>
                    </a:cubicBezTo>
                    <a:cubicBezTo>
                      <a:pt x="53" y="40"/>
                      <a:pt x="53" y="49"/>
                      <a:pt x="33" y="35"/>
                    </a:cubicBezTo>
                    <a:cubicBezTo>
                      <a:pt x="33" y="35"/>
                      <a:pt x="16" y="34"/>
                      <a:pt x="11" y="30"/>
                    </a:cubicBezTo>
                    <a:cubicBezTo>
                      <a:pt x="11" y="30"/>
                      <a:pt x="6" y="28"/>
                      <a:pt x="2" y="28"/>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7" name="î$1ïḍe"/>
              <p:cNvSpPr/>
              <p:nvPr/>
            </p:nvSpPr>
            <p:spPr bwMode="auto">
              <a:xfrm>
                <a:off x="992" y="1423"/>
                <a:ext cx="300" cy="500"/>
              </a:xfrm>
              <a:custGeom>
                <a:avLst/>
                <a:gdLst>
                  <a:gd name="T0" fmla="*/ 118 w 127"/>
                  <a:gd name="T1" fmla="*/ 5 h 211"/>
                  <a:gd name="T2" fmla="*/ 94 w 127"/>
                  <a:gd name="T3" fmla="*/ 133 h 211"/>
                  <a:gd name="T4" fmla="*/ 65 w 127"/>
                  <a:gd name="T5" fmla="*/ 211 h 211"/>
                  <a:gd name="T6" fmla="*/ 42 w 127"/>
                  <a:gd name="T7" fmla="*/ 0 h 211"/>
                  <a:gd name="T8" fmla="*/ 118 w 127"/>
                  <a:gd name="T9" fmla="*/ 5 h 211"/>
                </a:gdLst>
                <a:ahLst/>
                <a:cxnLst>
                  <a:cxn ang="0">
                    <a:pos x="T0" y="T1"/>
                  </a:cxn>
                  <a:cxn ang="0">
                    <a:pos x="T2" y="T3"/>
                  </a:cxn>
                  <a:cxn ang="0">
                    <a:pos x="T4" y="T5"/>
                  </a:cxn>
                  <a:cxn ang="0">
                    <a:pos x="T6" y="T7"/>
                  </a:cxn>
                  <a:cxn ang="0">
                    <a:pos x="T8" y="T9"/>
                  </a:cxn>
                </a:cxnLst>
                <a:rect l="0" t="0" r="r" b="b"/>
                <a:pathLst>
                  <a:path w="127" h="211">
                    <a:moveTo>
                      <a:pt x="118" y="5"/>
                    </a:moveTo>
                    <a:cubicBezTo>
                      <a:pt x="118" y="5"/>
                      <a:pt x="127" y="86"/>
                      <a:pt x="94" y="133"/>
                    </a:cubicBezTo>
                    <a:cubicBezTo>
                      <a:pt x="94" y="133"/>
                      <a:pt x="74" y="152"/>
                      <a:pt x="65" y="211"/>
                    </a:cubicBezTo>
                    <a:cubicBezTo>
                      <a:pt x="65" y="211"/>
                      <a:pt x="0" y="128"/>
                      <a:pt x="42" y="0"/>
                    </a:cubicBezTo>
                    <a:lnTo>
                      <a:pt x="118" y="5"/>
                    </a:lnTo>
                    <a:close/>
                  </a:path>
                </a:pathLst>
              </a:custGeom>
              <a:solidFill>
                <a:srgbClr val="3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8" name="ïš1îde"/>
              <p:cNvSpPr/>
              <p:nvPr/>
            </p:nvSpPr>
            <p:spPr bwMode="auto">
              <a:xfrm>
                <a:off x="1143" y="2229"/>
                <a:ext cx="750" cy="374"/>
              </a:xfrm>
              <a:custGeom>
                <a:avLst/>
                <a:gdLst>
                  <a:gd name="T0" fmla="*/ 269 w 317"/>
                  <a:gd name="T1" fmla="*/ 82 h 158"/>
                  <a:gd name="T2" fmla="*/ 113 w 317"/>
                  <a:gd name="T3" fmla="*/ 42 h 158"/>
                  <a:gd name="T4" fmla="*/ 3 w 317"/>
                  <a:gd name="T5" fmla="*/ 98 h 158"/>
                  <a:gd name="T6" fmla="*/ 182 w 317"/>
                  <a:gd name="T7" fmla="*/ 146 h 158"/>
                  <a:gd name="T8" fmla="*/ 261 w 317"/>
                  <a:gd name="T9" fmla="*/ 147 h 158"/>
                  <a:gd name="T10" fmla="*/ 269 w 317"/>
                  <a:gd name="T11" fmla="*/ 82 h 158"/>
                </a:gdLst>
                <a:ahLst/>
                <a:cxnLst>
                  <a:cxn ang="0">
                    <a:pos x="T0" y="T1"/>
                  </a:cxn>
                  <a:cxn ang="0">
                    <a:pos x="T2" y="T3"/>
                  </a:cxn>
                  <a:cxn ang="0">
                    <a:pos x="T4" y="T5"/>
                  </a:cxn>
                  <a:cxn ang="0">
                    <a:pos x="T6" y="T7"/>
                  </a:cxn>
                  <a:cxn ang="0">
                    <a:pos x="T8" y="T9"/>
                  </a:cxn>
                  <a:cxn ang="0">
                    <a:pos x="T10" y="T11"/>
                  </a:cxn>
                </a:cxnLst>
                <a:rect l="0" t="0" r="r" b="b"/>
                <a:pathLst>
                  <a:path w="317" h="158">
                    <a:moveTo>
                      <a:pt x="269" y="82"/>
                    </a:moveTo>
                    <a:cubicBezTo>
                      <a:pt x="113" y="42"/>
                      <a:pt x="113" y="42"/>
                      <a:pt x="113" y="42"/>
                    </a:cubicBezTo>
                    <a:cubicBezTo>
                      <a:pt x="113" y="42"/>
                      <a:pt x="4" y="0"/>
                      <a:pt x="3" y="98"/>
                    </a:cubicBezTo>
                    <a:cubicBezTo>
                      <a:pt x="3" y="98"/>
                      <a:pt x="0" y="158"/>
                      <a:pt x="182" y="146"/>
                    </a:cubicBezTo>
                    <a:cubicBezTo>
                      <a:pt x="261" y="147"/>
                      <a:pt x="261" y="147"/>
                      <a:pt x="261" y="147"/>
                    </a:cubicBezTo>
                    <a:cubicBezTo>
                      <a:pt x="261" y="147"/>
                      <a:pt x="317" y="123"/>
                      <a:pt x="269" y="8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9" name="iṩḷîḍè"/>
              <p:cNvSpPr/>
              <p:nvPr/>
            </p:nvSpPr>
            <p:spPr bwMode="auto">
              <a:xfrm>
                <a:off x="1143" y="2229"/>
                <a:ext cx="584" cy="374"/>
              </a:xfrm>
              <a:custGeom>
                <a:avLst/>
                <a:gdLst>
                  <a:gd name="T0" fmla="*/ 182 w 247"/>
                  <a:gd name="T1" fmla="*/ 146 h 158"/>
                  <a:gd name="T2" fmla="*/ 3 w 247"/>
                  <a:gd name="T3" fmla="*/ 98 h 158"/>
                  <a:gd name="T4" fmla="*/ 113 w 247"/>
                  <a:gd name="T5" fmla="*/ 42 h 158"/>
                  <a:gd name="T6" fmla="*/ 198 w 247"/>
                  <a:gd name="T7" fmla="*/ 64 h 158"/>
                  <a:gd name="T8" fmla="*/ 236 w 247"/>
                  <a:gd name="T9" fmla="*/ 80 h 158"/>
                  <a:gd name="T10" fmla="*/ 206 w 247"/>
                  <a:gd name="T11" fmla="*/ 86 h 158"/>
                </a:gdLst>
                <a:ahLst/>
                <a:cxnLst>
                  <a:cxn ang="0">
                    <a:pos x="T0" y="T1"/>
                  </a:cxn>
                  <a:cxn ang="0">
                    <a:pos x="T2" y="T3"/>
                  </a:cxn>
                  <a:cxn ang="0">
                    <a:pos x="T4" y="T5"/>
                  </a:cxn>
                  <a:cxn ang="0">
                    <a:pos x="T6" y="T7"/>
                  </a:cxn>
                  <a:cxn ang="0">
                    <a:pos x="T8" y="T9"/>
                  </a:cxn>
                  <a:cxn ang="0">
                    <a:pos x="T10" y="T11"/>
                  </a:cxn>
                </a:cxnLst>
                <a:rect l="0" t="0" r="r" b="b"/>
                <a:pathLst>
                  <a:path w="247" h="158">
                    <a:moveTo>
                      <a:pt x="182" y="146"/>
                    </a:moveTo>
                    <a:cubicBezTo>
                      <a:pt x="0" y="158"/>
                      <a:pt x="3" y="98"/>
                      <a:pt x="3" y="98"/>
                    </a:cubicBezTo>
                    <a:cubicBezTo>
                      <a:pt x="4" y="0"/>
                      <a:pt x="113" y="42"/>
                      <a:pt x="113" y="42"/>
                    </a:cubicBezTo>
                    <a:cubicBezTo>
                      <a:pt x="198" y="64"/>
                      <a:pt x="198" y="64"/>
                      <a:pt x="198" y="64"/>
                    </a:cubicBezTo>
                    <a:cubicBezTo>
                      <a:pt x="198" y="64"/>
                      <a:pt x="247" y="69"/>
                      <a:pt x="236" y="80"/>
                    </a:cubicBezTo>
                    <a:cubicBezTo>
                      <a:pt x="236" y="80"/>
                      <a:pt x="226" y="99"/>
                      <a:pt x="206" y="86"/>
                    </a:cubicBezTo>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0" name="ïṧlíḍê"/>
              <p:cNvSpPr/>
              <p:nvPr/>
            </p:nvSpPr>
            <p:spPr bwMode="auto">
              <a:xfrm>
                <a:off x="1346" y="3309"/>
                <a:ext cx="322" cy="152"/>
              </a:xfrm>
              <a:custGeom>
                <a:avLst/>
                <a:gdLst>
                  <a:gd name="T0" fmla="*/ 0 w 322"/>
                  <a:gd name="T1" fmla="*/ 66 h 152"/>
                  <a:gd name="T2" fmla="*/ 320 w 322"/>
                  <a:gd name="T3" fmla="*/ 152 h 152"/>
                  <a:gd name="T4" fmla="*/ 322 w 322"/>
                  <a:gd name="T5" fmla="*/ 142 h 152"/>
                  <a:gd name="T6" fmla="*/ 0 w 322"/>
                  <a:gd name="T7" fmla="*/ 0 h 152"/>
                  <a:gd name="T8" fmla="*/ 0 w 322"/>
                  <a:gd name="T9" fmla="*/ 66 h 152"/>
                </a:gdLst>
                <a:ahLst/>
                <a:cxnLst>
                  <a:cxn ang="0">
                    <a:pos x="T0" y="T1"/>
                  </a:cxn>
                  <a:cxn ang="0">
                    <a:pos x="T2" y="T3"/>
                  </a:cxn>
                  <a:cxn ang="0">
                    <a:pos x="T4" y="T5"/>
                  </a:cxn>
                  <a:cxn ang="0">
                    <a:pos x="T6" y="T7"/>
                  </a:cxn>
                  <a:cxn ang="0">
                    <a:pos x="T8" y="T9"/>
                  </a:cxn>
                </a:cxnLst>
                <a:rect l="0" t="0" r="r" b="b"/>
                <a:pathLst>
                  <a:path w="322" h="152">
                    <a:moveTo>
                      <a:pt x="0" y="66"/>
                    </a:moveTo>
                    <a:lnTo>
                      <a:pt x="320" y="152"/>
                    </a:lnTo>
                    <a:lnTo>
                      <a:pt x="322" y="142"/>
                    </a:lnTo>
                    <a:lnTo>
                      <a:pt x="0" y="0"/>
                    </a:lnTo>
                    <a:lnTo>
                      <a:pt x="0" y="66"/>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1" name="îśľiḋè"/>
              <p:cNvSpPr/>
              <p:nvPr/>
            </p:nvSpPr>
            <p:spPr bwMode="auto">
              <a:xfrm>
                <a:off x="1614" y="3468"/>
                <a:ext cx="87" cy="87"/>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2" name="išḷîḋé"/>
              <p:cNvSpPr/>
              <p:nvPr/>
            </p:nvSpPr>
            <p:spPr bwMode="auto">
              <a:xfrm>
                <a:off x="1623" y="3480"/>
                <a:ext cx="69"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3" name="íŝ1iḋe"/>
              <p:cNvSpPr/>
              <p:nvPr/>
            </p:nvSpPr>
            <p:spPr bwMode="auto">
              <a:xfrm>
                <a:off x="1637" y="3491"/>
                <a:ext cx="43" cy="43"/>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4" name="ïš1îḍè"/>
              <p:cNvSpPr/>
              <p:nvPr/>
            </p:nvSpPr>
            <p:spPr bwMode="auto">
              <a:xfrm>
                <a:off x="1602" y="3446"/>
                <a:ext cx="111" cy="64"/>
              </a:xfrm>
              <a:custGeom>
                <a:avLst/>
                <a:gdLst>
                  <a:gd name="T0" fmla="*/ 24 w 47"/>
                  <a:gd name="T1" fmla="*/ 6 h 27"/>
                  <a:gd name="T2" fmla="*/ 0 w 47"/>
                  <a:gd name="T3" fmla="*/ 27 h 27"/>
                  <a:gd name="T4" fmla="*/ 0 w 47"/>
                  <a:gd name="T5" fmla="*/ 24 h 27"/>
                  <a:gd name="T6" fmla="*/ 24 w 47"/>
                  <a:gd name="T7" fmla="*/ 0 h 27"/>
                  <a:gd name="T8" fmla="*/ 47 w 47"/>
                  <a:gd name="T9" fmla="*/ 24 h 27"/>
                  <a:gd name="T10" fmla="*/ 47 w 47"/>
                  <a:gd name="T11" fmla="*/ 27 h 27"/>
                  <a:gd name="T12" fmla="*/ 24 w 47"/>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47" h="27">
                    <a:moveTo>
                      <a:pt x="24" y="6"/>
                    </a:moveTo>
                    <a:cubicBezTo>
                      <a:pt x="12" y="6"/>
                      <a:pt x="2" y="15"/>
                      <a:pt x="0" y="27"/>
                    </a:cubicBezTo>
                    <a:cubicBezTo>
                      <a:pt x="0" y="26"/>
                      <a:pt x="0" y="25"/>
                      <a:pt x="0" y="24"/>
                    </a:cubicBezTo>
                    <a:cubicBezTo>
                      <a:pt x="0" y="11"/>
                      <a:pt x="11" y="0"/>
                      <a:pt x="24" y="0"/>
                    </a:cubicBezTo>
                    <a:cubicBezTo>
                      <a:pt x="37" y="0"/>
                      <a:pt x="47" y="11"/>
                      <a:pt x="47" y="24"/>
                    </a:cubicBezTo>
                    <a:cubicBezTo>
                      <a:pt x="47" y="25"/>
                      <a:pt x="47" y="26"/>
                      <a:pt x="47" y="27"/>
                    </a:cubicBezTo>
                    <a:cubicBezTo>
                      <a:pt x="46" y="15"/>
                      <a:pt x="36" y="6"/>
                      <a:pt x="24"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5" name="i$ľiďé"/>
              <p:cNvSpPr/>
              <p:nvPr/>
            </p:nvSpPr>
            <p:spPr bwMode="auto">
              <a:xfrm>
                <a:off x="992" y="3319"/>
                <a:ext cx="321" cy="142"/>
              </a:xfrm>
              <a:custGeom>
                <a:avLst/>
                <a:gdLst>
                  <a:gd name="T0" fmla="*/ 321 w 321"/>
                  <a:gd name="T1" fmla="*/ 56 h 142"/>
                  <a:gd name="T2" fmla="*/ 2 w 321"/>
                  <a:gd name="T3" fmla="*/ 142 h 142"/>
                  <a:gd name="T4" fmla="*/ 0 w 321"/>
                  <a:gd name="T5" fmla="*/ 132 h 142"/>
                  <a:gd name="T6" fmla="*/ 321 w 321"/>
                  <a:gd name="T7" fmla="*/ 0 h 142"/>
                  <a:gd name="T8" fmla="*/ 321 w 321"/>
                  <a:gd name="T9" fmla="*/ 56 h 142"/>
                </a:gdLst>
                <a:ahLst/>
                <a:cxnLst>
                  <a:cxn ang="0">
                    <a:pos x="T0" y="T1"/>
                  </a:cxn>
                  <a:cxn ang="0">
                    <a:pos x="T2" y="T3"/>
                  </a:cxn>
                  <a:cxn ang="0">
                    <a:pos x="T4" y="T5"/>
                  </a:cxn>
                  <a:cxn ang="0">
                    <a:pos x="T6" y="T7"/>
                  </a:cxn>
                  <a:cxn ang="0">
                    <a:pos x="T8" y="T9"/>
                  </a:cxn>
                </a:cxnLst>
                <a:rect l="0" t="0" r="r" b="b"/>
                <a:pathLst>
                  <a:path w="321" h="142">
                    <a:moveTo>
                      <a:pt x="321" y="56"/>
                    </a:moveTo>
                    <a:lnTo>
                      <a:pt x="2" y="142"/>
                    </a:lnTo>
                    <a:lnTo>
                      <a:pt x="0" y="132"/>
                    </a:lnTo>
                    <a:lnTo>
                      <a:pt x="321" y="0"/>
                    </a:lnTo>
                    <a:lnTo>
                      <a:pt x="321" y="56"/>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6" name="íśḷiḍe"/>
              <p:cNvSpPr/>
              <p:nvPr/>
            </p:nvSpPr>
            <p:spPr bwMode="auto">
              <a:xfrm>
                <a:off x="959" y="3468"/>
                <a:ext cx="85" cy="87"/>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7" name="îṣļïḍe"/>
              <p:cNvSpPr/>
              <p:nvPr/>
            </p:nvSpPr>
            <p:spPr bwMode="auto">
              <a:xfrm>
                <a:off x="968" y="3480"/>
                <a:ext cx="66"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8" name="íśliḍé"/>
              <p:cNvSpPr/>
              <p:nvPr/>
            </p:nvSpPr>
            <p:spPr bwMode="auto">
              <a:xfrm>
                <a:off x="980" y="3491"/>
                <a:ext cx="42" cy="43"/>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9" name="íŝľiḍé"/>
              <p:cNvSpPr/>
              <p:nvPr/>
            </p:nvSpPr>
            <p:spPr bwMode="auto">
              <a:xfrm>
                <a:off x="947" y="3446"/>
                <a:ext cx="111" cy="64"/>
              </a:xfrm>
              <a:custGeom>
                <a:avLst/>
                <a:gdLst>
                  <a:gd name="T0" fmla="*/ 23 w 47"/>
                  <a:gd name="T1" fmla="*/ 6 h 27"/>
                  <a:gd name="T2" fmla="*/ 46 w 47"/>
                  <a:gd name="T3" fmla="*/ 27 h 27"/>
                  <a:gd name="T4" fmla="*/ 47 w 47"/>
                  <a:gd name="T5" fmla="*/ 24 h 27"/>
                  <a:gd name="T6" fmla="*/ 23 w 47"/>
                  <a:gd name="T7" fmla="*/ 0 h 27"/>
                  <a:gd name="T8" fmla="*/ 0 w 47"/>
                  <a:gd name="T9" fmla="*/ 24 h 27"/>
                  <a:gd name="T10" fmla="*/ 0 w 47"/>
                  <a:gd name="T11" fmla="*/ 27 h 27"/>
                  <a:gd name="T12" fmla="*/ 23 w 47"/>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47" h="27">
                    <a:moveTo>
                      <a:pt x="23" y="6"/>
                    </a:moveTo>
                    <a:cubicBezTo>
                      <a:pt x="35" y="6"/>
                      <a:pt x="45" y="15"/>
                      <a:pt x="46" y="27"/>
                    </a:cubicBezTo>
                    <a:cubicBezTo>
                      <a:pt x="47" y="26"/>
                      <a:pt x="47" y="25"/>
                      <a:pt x="47" y="24"/>
                    </a:cubicBezTo>
                    <a:cubicBezTo>
                      <a:pt x="47" y="11"/>
                      <a:pt x="36" y="0"/>
                      <a:pt x="23" y="0"/>
                    </a:cubicBezTo>
                    <a:cubicBezTo>
                      <a:pt x="10" y="0"/>
                      <a:pt x="0" y="11"/>
                      <a:pt x="0" y="24"/>
                    </a:cubicBezTo>
                    <a:cubicBezTo>
                      <a:pt x="0" y="25"/>
                      <a:pt x="0" y="26"/>
                      <a:pt x="0" y="27"/>
                    </a:cubicBezTo>
                    <a:cubicBezTo>
                      <a:pt x="1" y="15"/>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0" name="ïšḻide"/>
              <p:cNvSpPr/>
              <p:nvPr/>
            </p:nvSpPr>
            <p:spPr bwMode="auto">
              <a:xfrm>
                <a:off x="1110" y="2617"/>
                <a:ext cx="440" cy="81"/>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1" name="ïS1iḍê"/>
              <p:cNvSpPr/>
              <p:nvPr/>
            </p:nvSpPr>
            <p:spPr bwMode="auto">
              <a:xfrm>
                <a:off x="1318" y="2698"/>
                <a:ext cx="31" cy="642"/>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2" name="î$liḍé"/>
              <p:cNvSpPr/>
              <p:nvPr/>
            </p:nvSpPr>
            <p:spPr bwMode="auto">
              <a:xfrm>
                <a:off x="1301" y="2762"/>
                <a:ext cx="64" cy="22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3" name="îsľïḋe"/>
              <p:cNvSpPr/>
              <p:nvPr/>
            </p:nvSpPr>
            <p:spPr bwMode="auto">
              <a:xfrm>
                <a:off x="1313" y="3096"/>
                <a:ext cx="40"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4" name="işḷîḓe"/>
              <p:cNvSpPr/>
              <p:nvPr/>
            </p:nvSpPr>
            <p:spPr bwMode="auto">
              <a:xfrm>
                <a:off x="1301" y="3157"/>
                <a:ext cx="64" cy="2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5" name="i$ḻiḋé"/>
              <p:cNvSpPr/>
              <p:nvPr/>
            </p:nvSpPr>
            <p:spPr bwMode="auto">
              <a:xfrm>
                <a:off x="982" y="2530"/>
                <a:ext cx="703" cy="137"/>
              </a:xfrm>
              <a:custGeom>
                <a:avLst/>
                <a:gdLst>
                  <a:gd name="T0" fmla="*/ 295 w 297"/>
                  <a:gd name="T1" fmla="*/ 2 h 58"/>
                  <a:gd name="T2" fmla="*/ 295 w 297"/>
                  <a:gd name="T3" fmla="*/ 23 h 58"/>
                  <a:gd name="T4" fmla="*/ 148 w 297"/>
                  <a:gd name="T5" fmla="*/ 58 h 58"/>
                  <a:gd name="T6" fmla="*/ 1 w 297"/>
                  <a:gd name="T7" fmla="*/ 23 h 58"/>
                  <a:gd name="T8" fmla="*/ 1 w 297"/>
                  <a:gd name="T9" fmla="*/ 0 h 58"/>
                  <a:gd name="T10" fmla="*/ 295 w 297"/>
                  <a:gd name="T11" fmla="*/ 2 h 58"/>
                </a:gdLst>
                <a:ahLst/>
                <a:cxnLst>
                  <a:cxn ang="0">
                    <a:pos x="T0" y="T1"/>
                  </a:cxn>
                  <a:cxn ang="0">
                    <a:pos x="T2" y="T3"/>
                  </a:cxn>
                  <a:cxn ang="0">
                    <a:pos x="T4" y="T5"/>
                  </a:cxn>
                  <a:cxn ang="0">
                    <a:pos x="T6" y="T7"/>
                  </a:cxn>
                  <a:cxn ang="0">
                    <a:pos x="T8" y="T9"/>
                  </a:cxn>
                  <a:cxn ang="0">
                    <a:pos x="T10" y="T11"/>
                  </a:cxn>
                </a:cxnLst>
                <a:rect l="0" t="0" r="r" b="b"/>
                <a:pathLst>
                  <a:path w="297" h="58">
                    <a:moveTo>
                      <a:pt x="295" y="2"/>
                    </a:moveTo>
                    <a:cubicBezTo>
                      <a:pt x="297" y="4"/>
                      <a:pt x="295" y="21"/>
                      <a:pt x="295" y="23"/>
                    </a:cubicBezTo>
                    <a:cubicBezTo>
                      <a:pt x="295" y="42"/>
                      <a:pt x="230" y="58"/>
                      <a:pt x="148" y="58"/>
                    </a:cubicBezTo>
                    <a:cubicBezTo>
                      <a:pt x="67" y="58"/>
                      <a:pt x="1" y="42"/>
                      <a:pt x="1" y="23"/>
                    </a:cubicBezTo>
                    <a:cubicBezTo>
                      <a:pt x="1" y="21"/>
                      <a:pt x="0" y="2"/>
                      <a:pt x="1" y="0"/>
                    </a:cubicBezTo>
                    <a:lnTo>
                      <a:pt x="295"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6" name="íṩļíďè"/>
              <p:cNvSpPr/>
              <p:nvPr/>
            </p:nvSpPr>
            <p:spPr bwMode="auto">
              <a:xfrm>
                <a:off x="985" y="2451"/>
                <a:ext cx="695" cy="16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7" name="isḷíḍe"/>
              <p:cNvSpPr/>
              <p:nvPr/>
            </p:nvSpPr>
            <p:spPr bwMode="auto">
              <a:xfrm>
                <a:off x="1105" y="1722"/>
                <a:ext cx="473" cy="689"/>
              </a:xfrm>
              <a:custGeom>
                <a:avLst/>
                <a:gdLst>
                  <a:gd name="T0" fmla="*/ 14 w 200"/>
                  <a:gd name="T1" fmla="*/ 274 h 291"/>
                  <a:gd name="T2" fmla="*/ 29 w 200"/>
                  <a:gd name="T3" fmla="*/ 186 h 291"/>
                  <a:gd name="T4" fmla="*/ 36 w 200"/>
                  <a:gd name="T5" fmla="*/ 0 h 291"/>
                  <a:gd name="T6" fmla="*/ 130 w 200"/>
                  <a:gd name="T7" fmla="*/ 0 h 291"/>
                  <a:gd name="T8" fmla="*/ 146 w 200"/>
                  <a:gd name="T9" fmla="*/ 90 h 291"/>
                  <a:gd name="T10" fmla="*/ 148 w 200"/>
                  <a:gd name="T11" fmla="*/ 291 h 291"/>
                </a:gdLst>
                <a:ahLst/>
                <a:cxnLst>
                  <a:cxn ang="0">
                    <a:pos x="T0" y="T1"/>
                  </a:cxn>
                  <a:cxn ang="0">
                    <a:pos x="T2" y="T3"/>
                  </a:cxn>
                  <a:cxn ang="0">
                    <a:pos x="T4" y="T5"/>
                  </a:cxn>
                  <a:cxn ang="0">
                    <a:pos x="T6" y="T7"/>
                  </a:cxn>
                  <a:cxn ang="0">
                    <a:pos x="T8" y="T9"/>
                  </a:cxn>
                  <a:cxn ang="0">
                    <a:pos x="T10" y="T11"/>
                  </a:cxn>
                </a:cxnLst>
                <a:rect l="0" t="0" r="r" b="b"/>
                <a:pathLst>
                  <a:path w="200" h="291">
                    <a:moveTo>
                      <a:pt x="14" y="274"/>
                    </a:moveTo>
                    <a:cubicBezTo>
                      <a:pt x="34" y="242"/>
                      <a:pt x="29" y="186"/>
                      <a:pt x="29" y="186"/>
                    </a:cubicBezTo>
                    <a:cubicBezTo>
                      <a:pt x="0" y="63"/>
                      <a:pt x="36" y="0"/>
                      <a:pt x="36" y="0"/>
                    </a:cubicBezTo>
                    <a:cubicBezTo>
                      <a:pt x="130" y="0"/>
                      <a:pt x="130" y="0"/>
                      <a:pt x="130" y="0"/>
                    </a:cubicBezTo>
                    <a:cubicBezTo>
                      <a:pt x="130" y="0"/>
                      <a:pt x="200" y="49"/>
                      <a:pt x="146" y="90"/>
                    </a:cubicBezTo>
                    <a:cubicBezTo>
                      <a:pt x="146" y="90"/>
                      <a:pt x="141" y="250"/>
                      <a:pt x="148" y="291"/>
                    </a:cubicBezTo>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8" name="íślïḑe"/>
              <p:cNvSpPr/>
              <p:nvPr/>
            </p:nvSpPr>
            <p:spPr bwMode="auto">
              <a:xfrm>
                <a:off x="1037" y="1077"/>
                <a:ext cx="480" cy="510"/>
              </a:xfrm>
              <a:custGeom>
                <a:avLst/>
                <a:gdLst>
                  <a:gd name="T0" fmla="*/ 198 w 203"/>
                  <a:gd name="T1" fmla="*/ 137 h 215"/>
                  <a:gd name="T2" fmla="*/ 183 w 203"/>
                  <a:gd name="T3" fmla="*/ 117 h 215"/>
                  <a:gd name="T4" fmla="*/ 161 w 203"/>
                  <a:gd name="T5" fmla="*/ 28 h 215"/>
                  <a:gd name="T6" fmla="*/ 89 w 203"/>
                  <a:gd name="T7" fmla="*/ 2 h 215"/>
                  <a:gd name="T8" fmla="*/ 40 w 203"/>
                  <a:gd name="T9" fmla="*/ 29 h 215"/>
                  <a:gd name="T10" fmla="*/ 40 w 203"/>
                  <a:gd name="T11" fmla="*/ 158 h 215"/>
                  <a:gd name="T12" fmla="*/ 92 w 203"/>
                  <a:gd name="T13" fmla="*/ 200 h 215"/>
                  <a:gd name="T14" fmla="*/ 164 w 203"/>
                  <a:gd name="T15" fmla="*/ 209 h 215"/>
                  <a:gd name="T16" fmla="*/ 175 w 203"/>
                  <a:gd name="T17" fmla="*/ 192 h 215"/>
                  <a:gd name="T18" fmla="*/ 178 w 203"/>
                  <a:gd name="T19" fmla="*/ 159 h 215"/>
                  <a:gd name="T20" fmla="*/ 200 w 203"/>
                  <a:gd name="T21" fmla="*/ 145 h 215"/>
                  <a:gd name="T22" fmla="*/ 198 w 203"/>
                  <a:gd name="T23" fmla="*/ 13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15">
                    <a:moveTo>
                      <a:pt x="198" y="137"/>
                    </a:moveTo>
                    <a:cubicBezTo>
                      <a:pt x="182" y="124"/>
                      <a:pt x="183" y="117"/>
                      <a:pt x="183" y="117"/>
                    </a:cubicBezTo>
                    <a:cubicBezTo>
                      <a:pt x="188" y="88"/>
                      <a:pt x="182" y="52"/>
                      <a:pt x="161" y="28"/>
                    </a:cubicBezTo>
                    <a:cubicBezTo>
                      <a:pt x="144" y="9"/>
                      <a:pt x="114" y="0"/>
                      <a:pt x="89" y="2"/>
                    </a:cubicBezTo>
                    <a:cubicBezTo>
                      <a:pt x="72" y="3"/>
                      <a:pt x="50" y="15"/>
                      <a:pt x="40" y="29"/>
                    </a:cubicBezTo>
                    <a:cubicBezTo>
                      <a:pt x="40" y="29"/>
                      <a:pt x="0" y="74"/>
                      <a:pt x="40" y="158"/>
                    </a:cubicBezTo>
                    <a:cubicBezTo>
                      <a:pt x="40" y="158"/>
                      <a:pt x="60" y="192"/>
                      <a:pt x="92" y="200"/>
                    </a:cubicBezTo>
                    <a:cubicBezTo>
                      <a:pt x="128" y="215"/>
                      <a:pt x="164" y="209"/>
                      <a:pt x="164" y="209"/>
                    </a:cubicBezTo>
                    <a:cubicBezTo>
                      <a:pt x="176" y="209"/>
                      <a:pt x="175" y="192"/>
                      <a:pt x="175" y="192"/>
                    </a:cubicBezTo>
                    <a:cubicBezTo>
                      <a:pt x="175" y="172"/>
                      <a:pt x="178" y="159"/>
                      <a:pt x="178" y="159"/>
                    </a:cubicBezTo>
                    <a:cubicBezTo>
                      <a:pt x="200" y="145"/>
                      <a:pt x="200" y="145"/>
                      <a:pt x="200" y="145"/>
                    </a:cubicBezTo>
                    <a:cubicBezTo>
                      <a:pt x="200" y="145"/>
                      <a:pt x="203" y="141"/>
                      <a:pt x="198" y="137"/>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9" name="işļîde"/>
              <p:cNvSpPr/>
              <p:nvPr/>
            </p:nvSpPr>
            <p:spPr bwMode="auto">
              <a:xfrm>
                <a:off x="1039" y="997"/>
                <a:ext cx="463" cy="549"/>
              </a:xfrm>
              <a:custGeom>
                <a:avLst/>
                <a:gdLst>
                  <a:gd name="T0" fmla="*/ 186 w 196"/>
                  <a:gd name="T1" fmla="*/ 65 h 232"/>
                  <a:gd name="T2" fmla="*/ 125 w 196"/>
                  <a:gd name="T3" fmla="*/ 110 h 232"/>
                  <a:gd name="T4" fmla="*/ 97 w 196"/>
                  <a:gd name="T5" fmla="*/ 144 h 232"/>
                  <a:gd name="T6" fmla="*/ 81 w 196"/>
                  <a:gd name="T7" fmla="*/ 157 h 232"/>
                  <a:gd name="T8" fmla="*/ 81 w 196"/>
                  <a:gd name="T9" fmla="*/ 204 h 232"/>
                  <a:gd name="T10" fmla="*/ 86 w 196"/>
                  <a:gd name="T11" fmla="*/ 232 h 232"/>
                  <a:gd name="T12" fmla="*/ 0 w 196"/>
                  <a:gd name="T13" fmla="*/ 117 h 232"/>
                  <a:gd name="T14" fmla="*/ 137 w 196"/>
                  <a:gd name="T15" fmla="*/ 24 h 232"/>
                  <a:gd name="T16" fmla="*/ 186 w 196"/>
                  <a:gd name="T17" fmla="*/ 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32">
                    <a:moveTo>
                      <a:pt x="186" y="65"/>
                    </a:moveTo>
                    <a:cubicBezTo>
                      <a:pt x="186" y="65"/>
                      <a:pt x="196" y="93"/>
                      <a:pt x="125" y="110"/>
                    </a:cubicBezTo>
                    <a:cubicBezTo>
                      <a:pt x="125" y="110"/>
                      <a:pt x="102" y="121"/>
                      <a:pt x="97" y="144"/>
                    </a:cubicBezTo>
                    <a:cubicBezTo>
                      <a:pt x="97" y="144"/>
                      <a:pt x="76" y="134"/>
                      <a:pt x="81" y="157"/>
                    </a:cubicBezTo>
                    <a:cubicBezTo>
                      <a:pt x="81" y="157"/>
                      <a:pt x="92" y="183"/>
                      <a:pt x="81" y="204"/>
                    </a:cubicBezTo>
                    <a:cubicBezTo>
                      <a:pt x="81" y="204"/>
                      <a:pt x="75" y="221"/>
                      <a:pt x="86" y="232"/>
                    </a:cubicBezTo>
                    <a:cubicBezTo>
                      <a:pt x="86" y="232"/>
                      <a:pt x="15" y="215"/>
                      <a:pt x="0" y="117"/>
                    </a:cubicBezTo>
                    <a:cubicBezTo>
                      <a:pt x="0" y="117"/>
                      <a:pt x="3" y="0"/>
                      <a:pt x="137" y="24"/>
                    </a:cubicBezTo>
                    <a:cubicBezTo>
                      <a:pt x="137" y="24"/>
                      <a:pt x="173" y="33"/>
                      <a:pt x="186" y="65"/>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0" name="íSlïde"/>
              <p:cNvSpPr/>
              <p:nvPr/>
            </p:nvSpPr>
            <p:spPr bwMode="auto">
              <a:xfrm>
                <a:off x="1235" y="1546"/>
                <a:ext cx="104" cy="98"/>
              </a:xfrm>
              <a:prstGeom prst="rect">
                <a:avLst/>
              </a:prstGeom>
              <a:solidFill>
                <a:srgbClr val="FABE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71" name="iṥḻîḓê"/>
              <p:cNvSpPr/>
              <p:nvPr/>
            </p:nvSpPr>
            <p:spPr bwMode="auto">
              <a:xfrm>
                <a:off x="1249" y="1551"/>
                <a:ext cx="90" cy="74"/>
              </a:xfrm>
              <a:custGeom>
                <a:avLst/>
                <a:gdLst>
                  <a:gd name="T0" fmla="*/ 38 w 38"/>
                  <a:gd name="T1" fmla="*/ 9 h 31"/>
                  <a:gd name="T2" fmla="*/ 0 w 38"/>
                  <a:gd name="T3" fmla="*/ 0 h 31"/>
                  <a:gd name="T4" fmla="*/ 38 w 38"/>
                  <a:gd name="T5" fmla="*/ 31 h 31"/>
                  <a:gd name="T6" fmla="*/ 38 w 38"/>
                  <a:gd name="T7" fmla="*/ 9 h 31"/>
                </a:gdLst>
                <a:ahLst/>
                <a:cxnLst>
                  <a:cxn ang="0">
                    <a:pos x="T0" y="T1"/>
                  </a:cxn>
                  <a:cxn ang="0">
                    <a:pos x="T2" y="T3"/>
                  </a:cxn>
                  <a:cxn ang="0">
                    <a:pos x="T4" y="T5"/>
                  </a:cxn>
                  <a:cxn ang="0">
                    <a:pos x="T6" y="T7"/>
                  </a:cxn>
                </a:cxnLst>
                <a:rect l="0" t="0" r="r" b="b"/>
                <a:pathLst>
                  <a:path w="38" h="31">
                    <a:moveTo>
                      <a:pt x="38" y="9"/>
                    </a:moveTo>
                    <a:cubicBezTo>
                      <a:pt x="38" y="9"/>
                      <a:pt x="9" y="4"/>
                      <a:pt x="0" y="0"/>
                    </a:cubicBezTo>
                    <a:cubicBezTo>
                      <a:pt x="38" y="31"/>
                      <a:pt x="38" y="31"/>
                      <a:pt x="38" y="31"/>
                    </a:cubicBezTo>
                    <a:lnTo>
                      <a:pt x="38" y="9"/>
                    </a:lnTo>
                    <a:close/>
                  </a:path>
                </a:pathLst>
              </a:custGeom>
              <a:solidFill>
                <a:srgbClr val="D0A0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2" name="is1ïḓe"/>
              <p:cNvSpPr/>
              <p:nvPr/>
            </p:nvSpPr>
            <p:spPr bwMode="auto">
              <a:xfrm>
                <a:off x="1190" y="1641"/>
                <a:ext cx="227" cy="83"/>
              </a:xfrm>
              <a:custGeom>
                <a:avLst/>
                <a:gdLst>
                  <a:gd name="T0" fmla="*/ 149 w 227"/>
                  <a:gd name="T1" fmla="*/ 0 h 83"/>
                  <a:gd name="T2" fmla="*/ 227 w 227"/>
                  <a:gd name="T3" fmla="*/ 83 h 83"/>
                  <a:gd name="T4" fmla="*/ 0 w 227"/>
                  <a:gd name="T5" fmla="*/ 81 h 83"/>
                  <a:gd name="T6" fmla="*/ 45 w 227"/>
                  <a:gd name="T7" fmla="*/ 0 h 83"/>
                  <a:gd name="T8" fmla="*/ 149 w 227"/>
                  <a:gd name="T9" fmla="*/ 0 h 83"/>
                </a:gdLst>
                <a:ahLst/>
                <a:cxnLst>
                  <a:cxn ang="0">
                    <a:pos x="T0" y="T1"/>
                  </a:cxn>
                  <a:cxn ang="0">
                    <a:pos x="T2" y="T3"/>
                  </a:cxn>
                  <a:cxn ang="0">
                    <a:pos x="T4" y="T5"/>
                  </a:cxn>
                  <a:cxn ang="0">
                    <a:pos x="T6" y="T7"/>
                  </a:cxn>
                  <a:cxn ang="0">
                    <a:pos x="T8" y="T9"/>
                  </a:cxn>
                </a:cxnLst>
                <a:rect l="0" t="0" r="r" b="b"/>
                <a:pathLst>
                  <a:path w="227" h="83">
                    <a:moveTo>
                      <a:pt x="149" y="0"/>
                    </a:moveTo>
                    <a:lnTo>
                      <a:pt x="227" y="83"/>
                    </a:lnTo>
                    <a:lnTo>
                      <a:pt x="0" y="81"/>
                    </a:lnTo>
                    <a:lnTo>
                      <a:pt x="45" y="0"/>
                    </a:lnTo>
                    <a:lnTo>
                      <a:pt x="149" y="0"/>
                    </a:ln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3" name="íṧľîḋè"/>
              <p:cNvSpPr/>
              <p:nvPr/>
            </p:nvSpPr>
            <p:spPr bwMode="auto">
              <a:xfrm>
                <a:off x="1084" y="1665"/>
                <a:ext cx="494" cy="706"/>
              </a:xfrm>
              <a:custGeom>
                <a:avLst/>
                <a:gdLst>
                  <a:gd name="T0" fmla="*/ 23 w 209"/>
                  <a:gd name="T1" fmla="*/ 298 h 298"/>
                  <a:gd name="T2" fmla="*/ 38 w 209"/>
                  <a:gd name="T3" fmla="*/ 210 h 298"/>
                  <a:gd name="T4" fmla="*/ 58 w 209"/>
                  <a:gd name="T5" fmla="*/ 0 h 298"/>
                  <a:gd name="T6" fmla="*/ 139 w 209"/>
                  <a:gd name="T7" fmla="*/ 24 h 298"/>
                  <a:gd name="T8" fmla="*/ 155 w 209"/>
                  <a:gd name="T9" fmla="*/ 114 h 298"/>
                  <a:gd name="T10" fmla="*/ 155 w 209"/>
                  <a:gd name="T11" fmla="*/ 285 h 298"/>
                  <a:gd name="T12" fmla="*/ 98 w 209"/>
                  <a:gd name="T13" fmla="*/ 289 h 298"/>
                  <a:gd name="T14" fmla="*/ 98 w 209"/>
                  <a:gd name="T15" fmla="*/ 28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98">
                    <a:moveTo>
                      <a:pt x="23" y="298"/>
                    </a:moveTo>
                    <a:cubicBezTo>
                      <a:pt x="43" y="266"/>
                      <a:pt x="38" y="210"/>
                      <a:pt x="38" y="210"/>
                    </a:cubicBezTo>
                    <a:cubicBezTo>
                      <a:pt x="0" y="62"/>
                      <a:pt x="58" y="0"/>
                      <a:pt x="58" y="0"/>
                    </a:cubicBezTo>
                    <a:cubicBezTo>
                      <a:pt x="139" y="24"/>
                      <a:pt x="139" y="24"/>
                      <a:pt x="139" y="24"/>
                    </a:cubicBezTo>
                    <a:cubicBezTo>
                      <a:pt x="139" y="24"/>
                      <a:pt x="209" y="73"/>
                      <a:pt x="155" y="114"/>
                    </a:cubicBezTo>
                    <a:cubicBezTo>
                      <a:pt x="155" y="114"/>
                      <a:pt x="153" y="242"/>
                      <a:pt x="155" y="285"/>
                    </a:cubicBezTo>
                    <a:cubicBezTo>
                      <a:pt x="155" y="285"/>
                      <a:pt x="126" y="287"/>
                      <a:pt x="98" y="289"/>
                    </a:cubicBezTo>
                    <a:cubicBezTo>
                      <a:pt x="70" y="291"/>
                      <a:pt x="98" y="289"/>
                      <a:pt x="98" y="289"/>
                    </a:cubicBezTo>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4" name="ïśḷîdè"/>
              <p:cNvSpPr/>
              <p:nvPr/>
            </p:nvSpPr>
            <p:spPr bwMode="auto">
              <a:xfrm>
                <a:off x="1309" y="2335"/>
                <a:ext cx="148" cy="52"/>
              </a:xfrm>
              <a:custGeom>
                <a:avLst/>
                <a:gdLst>
                  <a:gd name="T0" fmla="*/ 0 w 63"/>
                  <a:gd name="T1" fmla="*/ 5 h 22"/>
                  <a:gd name="T2" fmla="*/ 60 w 63"/>
                  <a:gd name="T3" fmla="*/ 0 h 22"/>
                  <a:gd name="T4" fmla="*/ 63 w 63"/>
                  <a:gd name="T5" fmla="*/ 22 h 22"/>
                  <a:gd name="T6" fmla="*/ 0 w 63"/>
                  <a:gd name="T7" fmla="*/ 5 h 22"/>
                </a:gdLst>
                <a:ahLst/>
                <a:cxnLst>
                  <a:cxn ang="0">
                    <a:pos x="T0" y="T1"/>
                  </a:cxn>
                  <a:cxn ang="0">
                    <a:pos x="T2" y="T3"/>
                  </a:cxn>
                  <a:cxn ang="0">
                    <a:pos x="T4" y="T5"/>
                  </a:cxn>
                  <a:cxn ang="0">
                    <a:pos x="T6" y="T7"/>
                  </a:cxn>
                </a:cxnLst>
                <a:rect l="0" t="0" r="r" b="b"/>
                <a:pathLst>
                  <a:path w="63" h="22">
                    <a:moveTo>
                      <a:pt x="0" y="5"/>
                    </a:moveTo>
                    <a:cubicBezTo>
                      <a:pt x="60" y="0"/>
                      <a:pt x="60" y="0"/>
                      <a:pt x="60" y="0"/>
                    </a:cubicBezTo>
                    <a:cubicBezTo>
                      <a:pt x="63" y="22"/>
                      <a:pt x="63" y="22"/>
                      <a:pt x="63" y="22"/>
                    </a:cubicBezTo>
                    <a:cubicBezTo>
                      <a:pt x="63" y="22"/>
                      <a:pt x="11" y="9"/>
                      <a:pt x="0" y="5"/>
                    </a:cubicBezTo>
                    <a:close/>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5" name="ïŝlídê"/>
              <p:cNvSpPr/>
              <p:nvPr/>
            </p:nvSpPr>
            <p:spPr bwMode="auto">
              <a:xfrm>
                <a:off x="1216" y="1319"/>
                <a:ext cx="57" cy="81"/>
              </a:xfrm>
              <a:custGeom>
                <a:avLst/>
                <a:gdLst>
                  <a:gd name="T0" fmla="*/ 2 w 24"/>
                  <a:gd name="T1" fmla="*/ 19 h 34"/>
                  <a:gd name="T2" fmla="*/ 16 w 24"/>
                  <a:gd name="T3" fmla="*/ 32 h 34"/>
                  <a:gd name="T4" fmla="*/ 22 w 24"/>
                  <a:gd name="T5" fmla="*/ 15 h 34"/>
                  <a:gd name="T6" fmla="*/ 9 w 24"/>
                  <a:gd name="T7" fmla="*/ 1 h 34"/>
                  <a:gd name="T8" fmla="*/ 2 w 24"/>
                  <a:gd name="T9" fmla="*/ 19 h 34"/>
                </a:gdLst>
                <a:ahLst/>
                <a:cxnLst>
                  <a:cxn ang="0">
                    <a:pos x="T0" y="T1"/>
                  </a:cxn>
                  <a:cxn ang="0">
                    <a:pos x="T2" y="T3"/>
                  </a:cxn>
                  <a:cxn ang="0">
                    <a:pos x="T4" y="T5"/>
                  </a:cxn>
                  <a:cxn ang="0">
                    <a:pos x="T6" y="T7"/>
                  </a:cxn>
                  <a:cxn ang="0">
                    <a:pos x="T8" y="T9"/>
                  </a:cxn>
                </a:cxnLst>
                <a:rect l="0" t="0" r="r" b="b"/>
                <a:pathLst>
                  <a:path w="24" h="34">
                    <a:moveTo>
                      <a:pt x="2" y="19"/>
                    </a:moveTo>
                    <a:cubicBezTo>
                      <a:pt x="4" y="27"/>
                      <a:pt x="10" y="34"/>
                      <a:pt x="16" y="32"/>
                    </a:cubicBezTo>
                    <a:cubicBezTo>
                      <a:pt x="21" y="31"/>
                      <a:pt x="24" y="23"/>
                      <a:pt x="22" y="15"/>
                    </a:cubicBezTo>
                    <a:cubicBezTo>
                      <a:pt x="20" y="6"/>
                      <a:pt x="14" y="0"/>
                      <a:pt x="9" y="1"/>
                    </a:cubicBezTo>
                    <a:cubicBezTo>
                      <a:pt x="3" y="2"/>
                      <a:pt x="0" y="10"/>
                      <a:pt x="2" y="19"/>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6" name="iṡḻîḋê"/>
              <p:cNvSpPr/>
              <p:nvPr/>
            </p:nvSpPr>
            <p:spPr bwMode="auto">
              <a:xfrm>
                <a:off x="1143" y="1231"/>
                <a:ext cx="239" cy="545"/>
              </a:xfrm>
              <a:custGeom>
                <a:avLst/>
                <a:gdLst>
                  <a:gd name="T0" fmla="*/ 96 w 101"/>
                  <a:gd name="T1" fmla="*/ 6 h 230"/>
                  <a:gd name="T2" fmla="*/ 64 w 101"/>
                  <a:gd name="T3" fmla="*/ 92 h 230"/>
                  <a:gd name="T4" fmla="*/ 101 w 101"/>
                  <a:gd name="T5" fmla="*/ 230 h 230"/>
                  <a:gd name="T6" fmla="*/ 39 w 101"/>
                  <a:gd name="T7" fmla="*/ 64 h 230"/>
                  <a:gd name="T8" fmla="*/ 45 w 101"/>
                  <a:gd name="T9" fmla="*/ 25 h 230"/>
                  <a:gd name="T10" fmla="*/ 96 w 101"/>
                  <a:gd name="T11" fmla="*/ 6 h 230"/>
                </a:gdLst>
                <a:ahLst/>
                <a:cxnLst>
                  <a:cxn ang="0">
                    <a:pos x="T0" y="T1"/>
                  </a:cxn>
                  <a:cxn ang="0">
                    <a:pos x="T2" y="T3"/>
                  </a:cxn>
                  <a:cxn ang="0">
                    <a:pos x="T4" y="T5"/>
                  </a:cxn>
                  <a:cxn ang="0">
                    <a:pos x="T6" y="T7"/>
                  </a:cxn>
                  <a:cxn ang="0">
                    <a:pos x="T8" y="T9"/>
                  </a:cxn>
                  <a:cxn ang="0">
                    <a:pos x="T10" y="T11"/>
                  </a:cxn>
                </a:cxnLst>
                <a:rect l="0" t="0" r="r" b="b"/>
                <a:pathLst>
                  <a:path w="101" h="230">
                    <a:moveTo>
                      <a:pt x="96" y="6"/>
                    </a:moveTo>
                    <a:cubicBezTo>
                      <a:pt x="96" y="6"/>
                      <a:pt x="99" y="55"/>
                      <a:pt x="64" y="92"/>
                    </a:cubicBezTo>
                    <a:cubicBezTo>
                      <a:pt x="64" y="92"/>
                      <a:pt x="25" y="148"/>
                      <a:pt x="101" y="230"/>
                    </a:cubicBezTo>
                    <a:cubicBezTo>
                      <a:pt x="101" y="230"/>
                      <a:pt x="0" y="192"/>
                      <a:pt x="39" y="64"/>
                    </a:cubicBezTo>
                    <a:cubicBezTo>
                      <a:pt x="39" y="64"/>
                      <a:pt x="48" y="32"/>
                      <a:pt x="45" y="25"/>
                    </a:cubicBezTo>
                    <a:cubicBezTo>
                      <a:pt x="45" y="25"/>
                      <a:pt x="55" y="0"/>
                      <a:pt x="96" y="6"/>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7" name="íṧļíḑè"/>
              <p:cNvSpPr/>
              <p:nvPr/>
            </p:nvSpPr>
            <p:spPr bwMode="auto">
              <a:xfrm>
                <a:off x="1103" y="1189"/>
                <a:ext cx="227" cy="696"/>
              </a:xfrm>
              <a:custGeom>
                <a:avLst/>
                <a:gdLst>
                  <a:gd name="T0" fmla="*/ 77 w 96"/>
                  <a:gd name="T1" fmla="*/ 0 h 294"/>
                  <a:gd name="T2" fmla="*/ 58 w 96"/>
                  <a:gd name="T3" fmla="*/ 131 h 294"/>
                  <a:gd name="T4" fmla="*/ 90 w 96"/>
                  <a:gd name="T5" fmla="*/ 294 h 294"/>
                  <a:gd name="T6" fmla="*/ 14 w 96"/>
                  <a:gd name="T7" fmla="*/ 99 h 294"/>
                  <a:gd name="T8" fmla="*/ 10 w 96"/>
                  <a:gd name="T9" fmla="*/ 42 h 294"/>
                  <a:gd name="T10" fmla="*/ 77 w 96"/>
                  <a:gd name="T11" fmla="*/ 0 h 294"/>
                </a:gdLst>
                <a:ahLst/>
                <a:cxnLst>
                  <a:cxn ang="0">
                    <a:pos x="T0" y="T1"/>
                  </a:cxn>
                  <a:cxn ang="0">
                    <a:pos x="T2" y="T3"/>
                  </a:cxn>
                  <a:cxn ang="0">
                    <a:pos x="T4" y="T5"/>
                  </a:cxn>
                  <a:cxn ang="0">
                    <a:pos x="T6" y="T7"/>
                  </a:cxn>
                  <a:cxn ang="0">
                    <a:pos x="T8" y="T9"/>
                  </a:cxn>
                  <a:cxn ang="0">
                    <a:pos x="T10" y="T11"/>
                  </a:cxn>
                </a:cxnLst>
                <a:rect l="0" t="0" r="r" b="b"/>
                <a:pathLst>
                  <a:path w="96" h="294">
                    <a:moveTo>
                      <a:pt x="77" y="0"/>
                    </a:moveTo>
                    <a:cubicBezTo>
                      <a:pt x="77" y="0"/>
                      <a:pt x="96" y="68"/>
                      <a:pt x="58" y="131"/>
                    </a:cubicBezTo>
                    <a:cubicBezTo>
                      <a:pt x="58" y="131"/>
                      <a:pt x="15" y="203"/>
                      <a:pt x="90" y="294"/>
                    </a:cubicBezTo>
                    <a:cubicBezTo>
                      <a:pt x="90" y="294"/>
                      <a:pt x="0" y="292"/>
                      <a:pt x="14" y="99"/>
                    </a:cubicBezTo>
                    <a:cubicBezTo>
                      <a:pt x="14" y="99"/>
                      <a:pt x="16" y="52"/>
                      <a:pt x="10" y="42"/>
                    </a:cubicBezTo>
                    <a:cubicBezTo>
                      <a:pt x="10" y="42"/>
                      <a:pt x="16" y="4"/>
                      <a:pt x="77" y="0"/>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8" name="i$líḋè"/>
              <p:cNvSpPr/>
              <p:nvPr/>
            </p:nvSpPr>
            <p:spPr bwMode="auto">
              <a:xfrm>
                <a:off x="989" y="1203"/>
                <a:ext cx="227" cy="708"/>
              </a:xfrm>
              <a:custGeom>
                <a:avLst/>
                <a:gdLst>
                  <a:gd name="T0" fmla="*/ 77 w 96"/>
                  <a:gd name="T1" fmla="*/ 5 h 299"/>
                  <a:gd name="T2" fmla="*/ 58 w 96"/>
                  <a:gd name="T3" fmla="*/ 135 h 299"/>
                  <a:gd name="T4" fmla="*/ 90 w 96"/>
                  <a:gd name="T5" fmla="*/ 299 h 299"/>
                  <a:gd name="T6" fmla="*/ 14 w 96"/>
                  <a:gd name="T7" fmla="*/ 104 h 299"/>
                  <a:gd name="T8" fmla="*/ 25 w 96"/>
                  <a:gd name="T9" fmla="*/ 9 h 299"/>
                  <a:gd name="T10" fmla="*/ 77 w 96"/>
                  <a:gd name="T11" fmla="*/ 5 h 299"/>
                </a:gdLst>
                <a:ahLst/>
                <a:cxnLst>
                  <a:cxn ang="0">
                    <a:pos x="T0" y="T1"/>
                  </a:cxn>
                  <a:cxn ang="0">
                    <a:pos x="T2" y="T3"/>
                  </a:cxn>
                  <a:cxn ang="0">
                    <a:pos x="T4" y="T5"/>
                  </a:cxn>
                  <a:cxn ang="0">
                    <a:pos x="T6" y="T7"/>
                  </a:cxn>
                  <a:cxn ang="0">
                    <a:pos x="T8" y="T9"/>
                  </a:cxn>
                  <a:cxn ang="0">
                    <a:pos x="T10" y="T11"/>
                  </a:cxn>
                </a:cxnLst>
                <a:rect l="0" t="0" r="r" b="b"/>
                <a:pathLst>
                  <a:path w="96" h="299">
                    <a:moveTo>
                      <a:pt x="77" y="5"/>
                    </a:moveTo>
                    <a:cubicBezTo>
                      <a:pt x="77" y="5"/>
                      <a:pt x="96" y="73"/>
                      <a:pt x="58" y="135"/>
                    </a:cubicBezTo>
                    <a:cubicBezTo>
                      <a:pt x="58" y="135"/>
                      <a:pt x="15" y="208"/>
                      <a:pt x="90" y="299"/>
                    </a:cubicBezTo>
                    <a:cubicBezTo>
                      <a:pt x="90" y="299"/>
                      <a:pt x="0" y="297"/>
                      <a:pt x="14" y="104"/>
                    </a:cubicBezTo>
                    <a:cubicBezTo>
                      <a:pt x="14" y="104"/>
                      <a:pt x="16" y="38"/>
                      <a:pt x="25" y="9"/>
                    </a:cubicBezTo>
                    <a:cubicBezTo>
                      <a:pt x="25" y="9"/>
                      <a:pt x="58" y="0"/>
                      <a:pt x="77" y="5"/>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9" name="îŝḷïďê"/>
              <p:cNvSpPr/>
              <p:nvPr/>
            </p:nvSpPr>
            <p:spPr bwMode="auto">
              <a:xfrm>
                <a:off x="1722" y="3141"/>
                <a:ext cx="121" cy="282"/>
              </a:xfrm>
              <a:custGeom>
                <a:avLst/>
                <a:gdLst>
                  <a:gd name="T0" fmla="*/ 21 w 51"/>
                  <a:gd name="T1" fmla="*/ 108 h 119"/>
                  <a:gd name="T2" fmla="*/ 4 w 51"/>
                  <a:gd name="T3" fmla="*/ 54 h 119"/>
                  <a:gd name="T4" fmla="*/ 11 w 51"/>
                  <a:gd name="T5" fmla="*/ 26 h 119"/>
                  <a:gd name="T6" fmla="*/ 8 w 51"/>
                  <a:gd name="T7" fmla="*/ 5 h 119"/>
                  <a:gd name="T8" fmla="*/ 6 w 51"/>
                  <a:gd name="T9" fmla="*/ 0 h 119"/>
                  <a:gd name="T10" fmla="*/ 38 w 51"/>
                  <a:gd name="T11" fmla="*/ 0 h 119"/>
                  <a:gd name="T12" fmla="*/ 36 w 51"/>
                  <a:gd name="T13" fmla="*/ 58 h 119"/>
                  <a:gd name="T14" fmla="*/ 51 w 51"/>
                  <a:gd name="T15" fmla="*/ 116 h 119"/>
                  <a:gd name="T16" fmla="*/ 21 w 51"/>
                  <a:gd name="T17" fmla="*/ 10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19">
                    <a:moveTo>
                      <a:pt x="21" y="108"/>
                    </a:moveTo>
                    <a:cubicBezTo>
                      <a:pt x="9" y="97"/>
                      <a:pt x="8" y="67"/>
                      <a:pt x="4" y="54"/>
                    </a:cubicBezTo>
                    <a:cubicBezTo>
                      <a:pt x="0" y="39"/>
                      <a:pt x="12" y="37"/>
                      <a:pt x="11" y="26"/>
                    </a:cubicBezTo>
                    <a:cubicBezTo>
                      <a:pt x="11" y="18"/>
                      <a:pt x="10" y="14"/>
                      <a:pt x="8" y="5"/>
                    </a:cubicBezTo>
                    <a:cubicBezTo>
                      <a:pt x="6" y="0"/>
                      <a:pt x="6" y="0"/>
                      <a:pt x="6" y="0"/>
                    </a:cubicBezTo>
                    <a:cubicBezTo>
                      <a:pt x="38" y="0"/>
                      <a:pt x="38" y="0"/>
                      <a:pt x="38" y="0"/>
                    </a:cubicBezTo>
                    <a:cubicBezTo>
                      <a:pt x="37" y="14"/>
                      <a:pt x="35" y="28"/>
                      <a:pt x="36" y="58"/>
                    </a:cubicBezTo>
                    <a:cubicBezTo>
                      <a:pt x="36" y="58"/>
                      <a:pt x="36" y="101"/>
                      <a:pt x="51" y="116"/>
                    </a:cubicBezTo>
                    <a:cubicBezTo>
                      <a:pt x="51" y="116"/>
                      <a:pt x="34" y="119"/>
                      <a:pt x="21" y="10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0" name="îśļîḓe"/>
              <p:cNvSpPr/>
              <p:nvPr/>
            </p:nvSpPr>
            <p:spPr bwMode="auto">
              <a:xfrm>
                <a:off x="1635" y="2404"/>
                <a:ext cx="220" cy="737"/>
              </a:xfrm>
              <a:custGeom>
                <a:avLst/>
                <a:gdLst>
                  <a:gd name="T0" fmla="*/ 53 w 93"/>
                  <a:gd name="T1" fmla="*/ 7 h 311"/>
                  <a:gd name="T2" fmla="*/ 84 w 93"/>
                  <a:gd name="T3" fmla="*/ 83 h 311"/>
                  <a:gd name="T4" fmla="*/ 79 w 93"/>
                  <a:gd name="T5" fmla="*/ 215 h 311"/>
                  <a:gd name="T6" fmla="*/ 75 w 93"/>
                  <a:gd name="T7" fmla="*/ 311 h 311"/>
                  <a:gd name="T8" fmla="*/ 43 w 93"/>
                  <a:gd name="T9" fmla="*/ 311 h 311"/>
                  <a:gd name="T10" fmla="*/ 18 w 93"/>
                  <a:gd name="T11" fmla="*/ 192 h 311"/>
                  <a:gd name="T12" fmla="*/ 9 w 93"/>
                  <a:gd name="T13" fmla="*/ 87 h 311"/>
                  <a:gd name="T14" fmla="*/ 53 w 93"/>
                  <a:gd name="T15" fmla="*/ 7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11">
                    <a:moveTo>
                      <a:pt x="53" y="7"/>
                    </a:moveTo>
                    <a:cubicBezTo>
                      <a:pt x="93" y="11"/>
                      <a:pt x="84" y="83"/>
                      <a:pt x="84" y="83"/>
                    </a:cubicBezTo>
                    <a:cubicBezTo>
                      <a:pt x="88" y="150"/>
                      <a:pt x="79" y="155"/>
                      <a:pt x="79" y="215"/>
                    </a:cubicBezTo>
                    <a:cubicBezTo>
                      <a:pt x="80" y="245"/>
                      <a:pt x="77" y="281"/>
                      <a:pt x="75" y="311"/>
                    </a:cubicBezTo>
                    <a:cubicBezTo>
                      <a:pt x="43" y="311"/>
                      <a:pt x="43" y="311"/>
                      <a:pt x="43" y="311"/>
                    </a:cubicBezTo>
                    <a:cubicBezTo>
                      <a:pt x="35" y="272"/>
                      <a:pt x="24" y="232"/>
                      <a:pt x="18" y="192"/>
                    </a:cubicBezTo>
                    <a:cubicBezTo>
                      <a:pt x="13" y="165"/>
                      <a:pt x="13" y="114"/>
                      <a:pt x="9" y="87"/>
                    </a:cubicBezTo>
                    <a:cubicBezTo>
                      <a:pt x="9" y="87"/>
                      <a:pt x="0" y="0"/>
                      <a:pt x="53" y="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1" name="îŝ1iḓè"/>
              <p:cNvSpPr/>
              <p:nvPr/>
            </p:nvSpPr>
            <p:spPr bwMode="auto">
              <a:xfrm>
                <a:off x="1696" y="3226"/>
                <a:ext cx="178" cy="275"/>
              </a:xfrm>
              <a:custGeom>
                <a:avLst/>
                <a:gdLst>
                  <a:gd name="T0" fmla="*/ 19 w 75"/>
                  <a:gd name="T1" fmla="*/ 0 h 116"/>
                  <a:gd name="T2" fmla="*/ 5 w 75"/>
                  <a:gd name="T3" fmla="*/ 27 h 116"/>
                  <a:gd name="T4" fmla="*/ 0 w 75"/>
                  <a:gd name="T5" fmla="*/ 59 h 116"/>
                  <a:gd name="T6" fmla="*/ 3 w 75"/>
                  <a:gd name="T7" fmla="*/ 61 h 116"/>
                  <a:gd name="T8" fmla="*/ 12 w 75"/>
                  <a:gd name="T9" fmla="*/ 39 h 116"/>
                  <a:gd name="T10" fmla="*/ 17 w 75"/>
                  <a:gd name="T11" fmla="*/ 60 h 116"/>
                  <a:gd name="T12" fmla="*/ 35 w 75"/>
                  <a:gd name="T13" fmla="*/ 85 h 116"/>
                  <a:gd name="T14" fmla="*/ 72 w 75"/>
                  <a:gd name="T15" fmla="*/ 100 h 116"/>
                  <a:gd name="T16" fmla="*/ 57 w 75"/>
                  <a:gd name="T17" fmla="*/ 67 h 116"/>
                  <a:gd name="T18" fmla="*/ 28 w 75"/>
                  <a:gd name="T19" fmla="*/ 47 h 116"/>
                  <a:gd name="T20" fmla="*/ 19 w 75"/>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6">
                    <a:moveTo>
                      <a:pt x="19" y="0"/>
                    </a:moveTo>
                    <a:cubicBezTo>
                      <a:pt x="3" y="9"/>
                      <a:pt x="5" y="27"/>
                      <a:pt x="5" y="27"/>
                    </a:cubicBezTo>
                    <a:cubicBezTo>
                      <a:pt x="0" y="59"/>
                      <a:pt x="0" y="59"/>
                      <a:pt x="0" y="59"/>
                    </a:cubicBezTo>
                    <a:cubicBezTo>
                      <a:pt x="3" y="61"/>
                      <a:pt x="3" y="61"/>
                      <a:pt x="3" y="61"/>
                    </a:cubicBezTo>
                    <a:cubicBezTo>
                      <a:pt x="12" y="39"/>
                      <a:pt x="12" y="39"/>
                      <a:pt x="12" y="39"/>
                    </a:cubicBezTo>
                    <a:cubicBezTo>
                      <a:pt x="17" y="60"/>
                      <a:pt x="17" y="60"/>
                      <a:pt x="17" y="60"/>
                    </a:cubicBezTo>
                    <a:cubicBezTo>
                      <a:pt x="18" y="73"/>
                      <a:pt x="35" y="85"/>
                      <a:pt x="35" y="85"/>
                    </a:cubicBezTo>
                    <a:cubicBezTo>
                      <a:pt x="75" y="116"/>
                      <a:pt x="72" y="100"/>
                      <a:pt x="72" y="100"/>
                    </a:cubicBezTo>
                    <a:cubicBezTo>
                      <a:pt x="57" y="67"/>
                      <a:pt x="57" y="67"/>
                      <a:pt x="57" y="67"/>
                    </a:cubicBezTo>
                    <a:cubicBezTo>
                      <a:pt x="57" y="67"/>
                      <a:pt x="37" y="74"/>
                      <a:pt x="28" y="47"/>
                    </a:cubicBezTo>
                    <a:cubicBezTo>
                      <a:pt x="28" y="47"/>
                      <a:pt x="15" y="22"/>
                      <a:pt x="19" y="0"/>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2" name="íšļîḋè"/>
              <p:cNvSpPr/>
              <p:nvPr/>
            </p:nvSpPr>
            <p:spPr bwMode="auto">
              <a:xfrm>
                <a:off x="1084" y="2262"/>
                <a:ext cx="752" cy="372"/>
              </a:xfrm>
              <a:custGeom>
                <a:avLst/>
                <a:gdLst>
                  <a:gd name="T0" fmla="*/ 270 w 318"/>
                  <a:gd name="T1" fmla="*/ 82 h 157"/>
                  <a:gd name="T2" fmla="*/ 113 w 318"/>
                  <a:gd name="T3" fmla="*/ 41 h 157"/>
                  <a:gd name="T4" fmla="*/ 3 w 318"/>
                  <a:gd name="T5" fmla="*/ 98 h 157"/>
                  <a:gd name="T6" fmla="*/ 183 w 318"/>
                  <a:gd name="T7" fmla="*/ 145 h 157"/>
                  <a:gd name="T8" fmla="*/ 261 w 318"/>
                  <a:gd name="T9" fmla="*/ 147 h 157"/>
                  <a:gd name="T10" fmla="*/ 270 w 318"/>
                  <a:gd name="T11" fmla="*/ 82 h 157"/>
                </a:gdLst>
                <a:ahLst/>
                <a:cxnLst>
                  <a:cxn ang="0">
                    <a:pos x="T0" y="T1"/>
                  </a:cxn>
                  <a:cxn ang="0">
                    <a:pos x="T2" y="T3"/>
                  </a:cxn>
                  <a:cxn ang="0">
                    <a:pos x="T4" y="T5"/>
                  </a:cxn>
                  <a:cxn ang="0">
                    <a:pos x="T6" y="T7"/>
                  </a:cxn>
                  <a:cxn ang="0">
                    <a:pos x="T8" y="T9"/>
                  </a:cxn>
                  <a:cxn ang="0">
                    <a:pos x="T10" y="T11"/>
                  </a:cxn>
                </a:cxnLst>
                <a:rect l="0" t="0" r="r" b="b"/>
                <a:pathLst>
                  <a:path w="318" h="157">
                    <a:moveTo>
                      <a:pt x="270" y="82"/>
                    </a:moveTo>
                    <a:cubicBezTo>
                      <a:pt x="113" y="41"/>
                      <a:pt x="113" y="41"/>
                      <a:pt x="113" y="41"/>
                    </a:cubicBezTo>
                    <a:cubicBezTo>
                      <a:pt x="113" y="41"/>
                      <a:pt x="4" y="0"/>
                      <a:pt x="3" y="98"/>
                    </a:cubicBezTo>
                    <a:cubicBezTo>
                      <a:pt x="3" y="98"/>
                      <a:pt x="0" y="157"/>
                      <a:pt x="183" y="145"/>
                    </a:cubicBezTo>
                    <a:cubicBezTo>
                      <a:pt x="261" y="147"/>
                      <a:pt x="261" y="147"/>
                      <a:pt x="261" y="147"/>
                    </a:cubicBezTo>
                    <a:cubicBezTo>
                      <a:pt x="261" y="147"/>
                      <a:pt x="318" y="122"/>
                      <a:pt x="270" y="82"/>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3" name="ïṥḷíḓê"/>
              <p:cNvSpPr/>
              <p:nvPr/>
            </p:nvSpPr>
            <p:spPr bwMode="auto">
              <a:xfrm>
                <a:off x="1084" y="2262"/>
                <a:ext cx="551" cy="372"/>
              </a:xfrm>
              <a:custGeom>
                <a:avLst/>
                <a:gdLst>
                  <a:gd name="T0" fmla="*/ 233 w 233"/>
                  <a:gd name="T1" fmla="*/ 72 h 157"/>
                  <a:gd name="T2" fmla="*/ 113 w 233"/>
                  <a:gd name="T3" fmla="*/ 41 h 157"/>
                  <a:gd name="T4" fmla="*/ 3 w 233"/>
                  <a:gd name="T5" fmla="*/ 98 h 157"/>
                  <a:gd name="T6" fmla="*/ 183 w 233"/>
                  <a:gd name="T7" fmla="*/ 145 h 157"/>
                  <a:gd name="T8" fmla="*/ 192 w 233"/>
                  <a:gd name="T9" fmla="*/ 113 h 157"/>
                  <a:gd name="T10" fmla="*/ 233 w 233"/>
                  <a:gd name="T11" fmla="*/ 72 h 157"/>
                </a:gdLst>
                <a:ahLst/>
                <a:cxnLst>
                  <a:cxn ang="0">
                    <a:pos x="T0" y="T1"/>
                  </a:cxn>
                  <a:cxn ang="0">
                    <a:pos x="T2" y="T3"/>
                  </a:cxn>
                  <a:cxn ang="0">
                    <a:pos x="T4" y="T5"/>
                  </a:cxn>
                  <a:cxn ang="0">
                    <a:pos x="T6" y="T7"/>
                  </a:cxn>
                  <a:cxn ang="0">
                    <a:pos x="T8" y="T9"/>
                  </a:cxn>
                  <a:cxn ang="0">
                    <a:pos x="T10" y="T11"/>
                  </a:cxn>
                </a:cxnLst>
                <a:rect l="0" t="0" r="r" b="b"/>
                <a:pathLst>
                  <a:path w="233" h="157">
                    <a:moveTo>
                      <a:pt x="233" y="72"/>
                    </a:moveTo>
                    <a:cubicBezTo>
                      <a:pt x="113" y="41"/>
                      <a:pt x="113" y="41"/>
                      <a:pt x="113" y="41"/>
                    </a:cubicBezTo>
                    <a:cubicBezTo>
                      <a:pt x="113" y="41"/>
                      <a:pt x="4" y="0"/>
                      <a:pt x="3" y="98"/>
                    </a:cubicBezTo>
                    <a:cubicBezTo>
                      <a:pt x="3" y="98"/>
                      <a:pt x="0" y="157"/>
                      <a:pt x="183" y="145"/>
                    </a:cubicBezTo>
                    <a:cubicBezTo>
                      <a:pt x="183" y="145"/>
                      <a:pt x="200" y="147"/>
                      <a:pt x="192" y="113"/>
                    </a:cubicBezTo>
                    <a:cubicBezTo>
                      <a:pt x="192" y="113"/>
                      <a:pt x="191" y="69"/>
                      <a:pt x="233" y="72"/>
                    </a:cubicBezTo>
                    <a:close/>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4" name="ïṥļïḑè"/>
              <p:cNvSpPr/>
              <p:nvPr/>
            </p:nvSpPr>
            <p:spPr bwMode="auto">
              <a:xfrm>
                <a:off x="1387" y="3129"/>
                <a:ext cx="151" cy="296"/>
              </a:xfrm>
              <a:custGeom>
                <a:avLst/>
                <a:gdLst>
                  <a:gd name="T0" fmla="*/ 7 w 64"/>
                  <a:gd name="T1" fmla="*/ 105 h 125"/>
                  <a:gd name="T2" fmla="*/ 12 w 64"/>
                  <a:gd name="T3" fmla="*/ 50 h 125"/>
                  <a:gd name="T4" fmla="*/ 29 w 64"/>
                  <a:gd name="T5" fmla="*/ 27 h 125"/>
                  <a:gd name="T6" fmla="*/ 34 w 64"/>
                  <a:gd name="T7" fmla="*/ 6 h 125"/>
                  <a:gd name="T8" fmla="*/ 34 w 64"/>
                  <a:gd name="T9" fmla="*/ 0 h 125"/>
                  <a:gd name="T10" fmla="*/ 64 w 64"/>
                  <a:gd name="T11" fmla="*/ 13 h 125"/>
                  <a:gd name="T12" fmla="*/ 40 w 64"/>
                  <a:gd name="T13" fmla="*/ 65 h 125"/>
                  <a:gd name="T14" fmla="*/ 32 w 64"/>
                  <a:gd name="T15" fmla="*/ 125 h 125"/>
                  <a:gd name="T16" fmla="*/ 7 w 64"/>
                  <a:gd name="T17"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5">
                    <a:moveTo>
                      <a:pt x="7" y="105"/>
                    </a:moveTo>
                    <a:cubicBezTo>
                      <a:pt x="0" y="91"/>
                      <a:pt x="11" y="63"/>
                      <a:pt x="12" y="50"/>
                    </a:cubicBezTo>
                    <a:cubicBezTo>
                      <a:pt x="14" y="34"/>
                      <a:pt x="25" y="37"/>
                      <a:pt x="29" y="27"/>
                    </a:cubicBezTo>
                    <a:cubicBezTo>
                      <a:pt x="32" y="19"/>
                      <a:pt x="32" y="15"/>
                      <a:pt x="34" y="6"/>
                    </a:cubicBezTo>
                    <a:cubicBezTo>
                      <a:pt x="34" y="0"/>
                      <a:pt x="34" y="0"/>
                      <a:pt x="34" y="0"/>
                    </a:cubicBezTo>
                    <a:cubicBezTo>
                      <a:pt x="64" y="13"/>
                      <a:pt x="64" y="13"/>
                      <a:pt x="64" y="13"/>
                    </a:cubicBezTo>
                    <a:cubicBezTo>
                      <a:pt x="58" y="25"/>
                      <a:pt x="50" y="38"/>
                      <a:pt x="40" y="65"/>
                    </a:cubicBezTo>
                    <a:cubicBezTo>
                      <a:pt x="40" y="65"/>
                      <a:pt x="23" y="106"/>
                      <a:pt x="32" y="125"/>
                    </a:cubicBezTo>
                    <a:cubicBezTo>
                      <a:pt x="32" y="125"/>
                      <a:pt x="15" y="121"/>
                      <a:pt x="7" y="105"/>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5" name="iśľidê"/>
              <p:cNvSpPr/>
              <p:nvPr/>
            </p:nvSpPr>
            <p:spPr bwMode="auto">
              <a:xfrm>
                <a:off x="1467" y="2411"/>
                <a:ext cx="381" cy="749"/>
              </a:xfrm>
              <a:custGeom>
                <a:avLst/>
                <a:gdLst>
                  <a:gd name="T0" fmla="*/ 125 w 161"/>
                  <a:gd name="T1" fmla="*/ 26 h 316"/>
                  <a:gd name="T2" fmla="*/ 125 w 161"/>
                  <a:gd name="T3" fmla="*/ 108 h 316"/>
                  <a:gd name="T4" fmla="*/ 71 w 161"/>
                  <a:gd name="T5" fmla="*/ 229 h 316"/>
                  <a:gd name="T6" fmla="*/ 30 w 161"/>
                  <a:gd name="T7" fmla="*/ 316 h 316"/>
                  <a:gd name="T8" fmla="*/ 0 w 161"/>
                  <a:gd name="T9" fmla="*/ 304 h 316"/>
                  <a:gd name="T10" fmla="*/ 22 w 161"/>
                  <a:gd name="T11" fmla="*/ 184 h 316"/>
                  <a:gd name="T12" fmla="*/ 54 w 161"/>
                  <a:gd name="T13" fmla="*/ 83 h 316"/>
                  <a:gd name="T14" fmla="*/ 125 w 161"/>
                  <a:gd name="T15" fmla="*/ 26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16">
                    <a:moveTo>
                      <a:pt x="125" y="26"/>
                    </a:moveTo>
                    <a:cubicBezTo>
                      <a:pt x="161" y="46"/>
                      <a:pt x="125" y="108"/>
                      <a:pt x="125" y="108"/>
                    </a:cubicBezTo>
                    <a:cubicBezTo>
                      <a:pt x="103" y="172"/>
                      <a:pt x="93" y="173"/>
                      <a:pt x="71" y="229"/>
                    </a:cubicBezTo>
                    <a:cubicBezTo>
                      <a:pt x="59" y="256"/>
                      <a:pt x="43" y="289"/>
                      <a:pt x="30" y="316"/>
                    </a:cubicBezTo>
                    <a:cubicBezTo>
                      <a:pt x="0" y="304"/>
                      <a:pt x="0" y="304"/>
                      <a:pt x="0" y="304"/>
                    </a:cubicBezTo>
                    <a:cubicBezTo>
                      <a:pt x="7" y="264"/>
                      <a:pt x="13" y="223"/>
                      <a:pt x="22" y="184"/>
                    </a:cubicBezTo>
                    <a:cubicBezTo>
                      <a:pt x="28" y="157"/>
                      <a:pt x="48" y="110"/>
                      <a:pt x="54" y="83"/>
                    </a:cubicBezTo>
                    <a:cubicBezTo>
                      <a:pt x="54" y="83"/>
                      <a:pt x="79" y="0"/>
                      <a:pt x="125" y="26"/>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6" name="íṣ1îḓê"/>
              <p:cNvSpPr/>
              <p:nvPr/>
            </p:nvSpPr>
            <p:spPr bwMode="auto">
              <a:xfrm>
                <a:off x="1346" y="3212"/>
                <a:ext cx="119" cy="303"/>
              </a:xfrm>
              <a:custGeom>
                <a:avLst/>
                <a:gdLst>
                  <a:gd name="T0" fmla="*/ 39 w 50"/>
                  <a:gd name="T1" fmla="*/ 0 h 128"/>
                  <a:gd name="T2" fmla="*/ 16 w 50"/>
                  <a:gd name="T3" fmla="*/ 19 h 128"/>
                  <a:gd name="T4" fmla="*/ 0 w 50"/>
                  <a:gd name="T5" fmla="*/ 47 h 128"/>
                  <a:gd name="T6" fmla="*/ 2 w 50"/>
                  <a:gd name="T7" fmla="*/ 50 h 128"/>
                  <a:gd name="T8" fmla="*/ 18 w 50"/>
                  <a:gd name="T9" fmla="*/ 33 h 128"/>
                  <a:gd name="T10" fmla="*/ 14 w 50"/>
                  <a:gd name="T11" fmla="*/ 54 h 128"/>
                  <a:gd name="T12" fmla="*/ 22 w 50"/>
                  <a:gd name="T13" fmla="*/ 84 h 128"/>
                  <a:gd name="T14" fmla="*/ 50 w 50"/>
                  <a:gd name="T15" fmla="*/ 112 h 128"/>
                  <a:gd name="T16" fmla="*/ 49 w 50"/>
                  <a:gd name="T17" fmla="*/ 76 h 128"/>
                  <a:gd name="T18" fmla="*/ 29 w 50"/>
                  <a:gd name="T19" fmla="*/ 46 h 128"/>
                  <a:gd name="T20" fmla="*/ 39 w 50"/>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28">
                    <a:moveTo>
                      <a:pt x="39" y="0"/>
                    </a:moveTo>
                    <a:cubicBezTo>
                      <a:pt x="22" y="2"/>
                      <a:pt x="16" y="19"/>
                      <a:pt x="16" y="19"/>
                    </a:cubicBezTo>
                    <a:cubicBezTo>
                      <a:pt x="0" y="47"/>
                      <a:pt x="0" y="47"/>
                      <a:pt x="0" y="47"/>
                    </a:cubicBezTo>
                    <a:cubicBezTo>
                      <a:pt x="2" y="50"/>
                      <a:pt x="2" y="50"/>
                      <a:pt x="2" y="50"/>
                    </a:cubicBezTo>
                    <a:cubicBezTo>
                      <a:pt x="18" y="33"/>
                      <a:pt x="18" y="33"/>
                      <a:pt x="18" y="33"/>
                    </a:cubicBezTo>
                    <a:cubicBezTo>
                      <a:pt x="14" y="54"/>
                      <a:pt x="14" y="54"/>
                      <a:pt x="14" y="54"/>
                    </a:cubicBezTo>
                    <a:cubicBezTo>
                      <a:pt x="11" y="66"/>
                      <a:pt x="22" y="84"/>
                      <a:pt x="22" y="84"/>
                    </a:cubicBezTo>
                    <a:cubicBezTo>
                      <a:pt x="47" y="128"/>
                      <a:pt x="50" y="112"/>
                      <a:pt x="50" y="112"/>
                    </a:cubicBezTo>
                    <a:cubicBezTo>
                      <a:pt x="49" y="76"/>
                      <a:pt x="49" y="76"/>
                      <a:pt x="49" y="76"/>
                    </a:cubicBezTo>
                    <a:cubicBezTo>
                      <a:pt x="49" y="76"/>
                      <a:pt x="28" y="75"/>
                      <a:pt x="29" y="46"/>
                    </a:cubicBezTo>
                    <a:cubicBezTo>
                      <a:pt x="29" y="46"/>
                      <a:pt x="27" y="18"/>
                      <a:pt x="39" y="0"/>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7" name="íšľïdè"/>
              <p:cNvSpPr/>
              <p:nvPr/>
            </p:nvSpPr>
            <p:spPr bwMode="auto">
              <a:xfrm>
                <a:off x="1933" y="2108"/>
                <a:ext cx="57" cy="17"/>
              </a:xfrm>
              <a:custGeom>
                <a:avLst/>
                <a:gdLst>
                  <a:gd name="T0" fmla="*/ 0 w 24"/>
                  <a:gd name="T1" fmla="*/ 1 h 7"/>
                  <a:gd name="T2" fmla="*/ 19 w 24"/>
                  <a:gd name="T3" fmla="*/ 0 h 7"/>
                  <a:gd name="T4" fmla="*/ 21 w 24"/>
                  <a:gd name="T5" fmla="*/ 4 h 7"/>
                  <a:gd name="T6" fmla="*/ 9 w 24"/>
                  <a:gd name="T7" fmla="*/ 7 h 7"/>
                  <a:gd name="T8" fmla="*/ 0 w 24"/>
                  <a:gd name="T9" fmla="*/ 1 h 7"/>
                </a:gdLst>
                <a:ahLst/>
                <a:cxnLst>
                  <a:cxn ang="0">
                    <a:pos x="T0" y="T1"/>
                  </a:cxn>
                  <a:cxn ang="0">
                    <a:pos x="T2" y="T3"/>
                  </a:cxn>
                  <a:cxn ang="0">
                    <a:pos x="T4" y="T5"/>
                  </a:cxn>
                  <a:cxn ang="0">
                    <a:pos x="T6" y="T7"/>
                  </a:cxn>
                  <a:cxn ang="0">
                    <a:pos x="T8" y="T9"/>
                  </a:cxn>
                </a:cxnLst>
                <a:rect l="0" t="0" r="r" b="b"/>
                <a:pathLst>
                  <a:path w="24" h="7">
                    <a:moveTo>
                      <a:pt x="0" y="1"/>
                    </a:moveTo>
                    <a:cubicBezTo>
                      <a:pt x="0" y="1"/>
                      <a:pt x="11" y="2"/>
                      <a:pt x="19" y="0"/>
                    </a:cubicBezTo>
                    <a:cubicBezTo>
                      <a:pt x="19" y="0"/>
                      <a:pt x="24" y="1"/>
                      <a:pt x="21" y="4"/>
                    </a:cubicBezTo>
                    <a:cubicBezTo>
                      <a:pt x="21" y="4"/>
                      <a:pt x="16" y="6"/>
                      <a:pt x="9" y="7"/>
                    </a:cubicBezTo>
                    <a:lnTo>
                      <a:pt x="0" y="1"/>
                    </a:lnTo>
                    <a:close/>
                  </a:path>
                </a:pathLst>
              </a:custGeom>
              <a:solidFill>
                <a:srgbClr val="B78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8" name="ïsľídè"/>
              <p:cNvSpPr/>
              <p:nvPr/>
            </p:nvSpPr>
            <p:spPr bwMode="auto">
              <a:xfrm>
                <a:off x="1327" y="2058"/>
                <a:ext cx="514" cy="119"/>
              </a:xfrm>
              <a:custGeom>
                <a:avLst/>
                <a:gdLst>
                  <a:gd name="T0" fmla="*/ 44 w 217"/>
                  <a:gd name="T1" fmla="*/ 0 h 50"/>
                  <a:gd name="T2" fmla="*/ 213 w 217"/>
                  <a:gd name="T3" fmla="*/ 22 h 50"/>
                  <a:gd name="T4" fmla="*/ 217 w 217"/>
                  <a:gd name="T5" fmla="*/ 40 h 50"/>
                  <a:gd name="T6" fmla="*/ 41 w 217"/>
                  <a:gd name="T7" fmla="*/ 50 h 50"/>
                  <a:gd name="T8" fmla="*/ 44 w 217"/>
                  <a:gd name="T9" fmla="*/ 0 h 50"/>
                </a:gdLst>
                <a:ahLst/>
                <a:cxnLst>
                  <a:cxn ang="0">
                    <a:pos x="T0" y="T1"/>
                  </a:cxn>
                  <a:cxn ang="0">
                    <a:pos x="T2" y="T3"/>
                  </a:cxn>
                  <a:cxn ang="0">
                    <a:pos x="T4" y="T5"/>
                  </a:cxn>
                  <a:cxn ang="0">
                    <a:pos x="T6" y="T7"/>
                  </a:cxn>
                  <a:cxn ang="0">
                    <a:pos x="T8" y="T9"/>
                  </a:cxn>
                </a:cxnLst>
                <a:rect l="0" t="0" r="r" b="b"/>
                <a:pathLst>
                  <a:path w="217" h="50">
                    <a:moveTo>
                      <a:pt x="44" y="0"/>
                    </a:moveTo>
                    <a:cubicBezTo>
                      <a:pt x="213" y="22"/>
                      <a:pt x="213" y="22"/>
                      <a:pt x="213" y="22"/>
                    </a:cubicBezTo>
                    <a:cubicBezTo>
                      <a:pt x="217" y="40"/>
                      <a:pt x="217" y="40"/>
                      <a:pt x="217" y="40"/>
                    </a:cubicBezTo>
                    <a:cubicBezTo>
                      <a:pt x="41" y="50"/>
                      <a:pt x="41" y="50"/>
                      <a:pt x="41" y="50"/>
                    </a:cubicBezTo>
                    <a:cubicBezTo>
                      <a:pt x="41" y="50"/>
                      <a:pt x="0" y="3"/>
                      <a:pt x="44"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9" name="iśļïḓè"/>
              <p:cNvSpPr/>
              <p:nvPr/>
            </p:nvSpPr>
            <p:spPr bwMode="auto">
              <a:xfrm>
                <a:off x="1183" y="1731"/>
                <a:ext cx="376" cy="479"/>
              </a:xfrm>
              <a:custGeom>
                <a:avLst/>
                <a:gdLst>
                  <a:gd name="T0" fmla="*/ 26 w 159"/>
                  <a:gd name="T1" fmla="*/ 14 h 202"/>
                  <a:gd name="T2" fmla="*/ 62 w 159"/>
                  <a:gd name="T3" fmla="*/ 28 h 202"/>
                  <a:gd name="T4" fmla="*/ 127 w 159"/>
                  <a:gd name="T5" fmla="*/ 145 h 202"/>
                  <a:gd name="T6" fmla="*/ 99 w 159"/>
                  <a:gd name="T7" fmla="*/ 186 h 202"/>
                  <a:gd name="T8" fmla="*/ 26 w 159"/>
                  <a:gd name="T9" fmla="*/ 67 h 202"/>
                  <a:gd name="T10" fmla="*/ 26 w 159"/>
                  <a:gd name="T11" fmla="*/ 14 h 202"/>
                </a:gdLst>
                <a:ahLst/>
                <a:cxnLst>
                  <a:cxn ang="0">
                    <a:pos x="T0" y="T1"/>
                  </a:cxn>
                  <a:cxn ang="0">
                    <a:pos x="T2" y="T3"/>
                  </a:cxn>
                  <a:cxn ang="0">
                    <a:pos x="T4" y="T5"/>
                  </a:cxn>
                  <a:cxn ang="0">
                    <a:pos x="T6" y="T7"/>
                  </a:cxn>
                  <a:cxn ang="0">
                    <a:pos x="T8" y="T9"/>
                  </a:cxn>
                  <a:cxn ang="0">
                    <a:pos x="T10" y="T11"/>
                  </a:cxn>
                </a:cxnLst>
                <a:rect l="0" t="0" r="r" b="b"/>
                <a:pathLst>
                  <a:path w="159" h="202">
                    <a:moveTo>
                      <a:pt x="26" y="14"/>
                    </a:moveTo>
                    <a:cubicBezTo>
                      <a:pt x="47" y="0"/>
                      <a:pt x="62" y="28"/>
                      <a:pt x="62" y="28"/>
                    </a:cubicBezTo>
                    <a:cubicBezTo>
                      <a:pt x="127" y="145"/>
                      <a:pt x="127" y="145"/>
                      <a:pt x="127" y="145"/>
                    </a:cubicBezTo>
                    <a:cubicBezTo>
                      <a:pt x="159" y="202"/>
                      <a:pt x="99" y="186"/>
                      <a:pt x="99" y="186"/>
                    </a:cubicBezTo>
                    <a:cubicBezTo>
                      <a:pt x="26" y="67"/>
                      <a:pt x="26" y="67"/>
                      <a:pt x="26" y="67"/>
                    </a:cubicBezTo>
                    <a:cubicBezTo>
                      <a:pt x="0" y="27"/>
                      <a:pt x="26" y="14"/>
                      <a:pt x="26" y="14"/>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0" name="îṣ1îdé"/>
              <p:cNvSpPr/>
              <p:nvPr/>
            </p:nvSpPr>
            <p:spPr bwMode="auto">
              <a:xfrm>
                <a:off x="1826" y="2087"/>
                <a:ext cx="190" cy="116"/>
              </a:xfrm>
              <a:custGeom>
                <a:avLst/>
                <a:gdLst>
                  <a:gd name="T0" fmla="*/ 1 w 80"/>
                  <a:gd name="T1" fmla="*/ 28 h 49"/>
                  <a:gd name="T2" fmla="*/ 0 w 80"/>
                  <a:gd name="T3" fmla="*/ 10 h 49"/>
                  <a:gd name="T4" fmla="*/ 78 w 80"/>
                  <a:gd name="T5" fmla="*/ 28 h 49"/>
                  <a:gd name="T6" fmla="*/ 76 w 80"/>
                  <a:gd name="T7" fmla="*/ 31 h 49"/>
                  <a:gd name="T8" fmla="*/ 49 w 80"/>
                  <a:gd name="T9" fmla="*/ 19 h 49"/>
                  <a:gd name="T10" fmla="*/ 74 w 80"/>
                  <a:gd name="T11" fmla="*/ 33 h 49"/>
                  <a:gd name="T12" fmla="*/ 71 w 80"/>
                  <a:gd name="T13" fmla="*/ 37 h 49"/>
                  <a:gd name="T14" fmla="*/ 46 w 80"/>
                  <a:gd name="T15" fmla="*/ 25 h 49"/>
                  <a:gd name="T16" fmla="*/ 67 w 80"/>
                  <a:gd name="T17" fmla="*/ 36 h 49"/>
                  <a:gd name="T18" fmla="*/ 66 w 80"/>
                  <a:gd name="T19" fmla="*/ 41 h 49"/>
                  <a:gd name="T20" fmla="*/ 41 w 80"/>
                  <a:gd name="T21" fmla="*/ 29 h 49"/>
                  <a:gd name="T22" fmla="*/ 52 w 80"/>
                  <a:gd name="T23" fmla="*/ 41 h 49"/>
                  <a:gd name="T24" fmla="*/ 32 w 80"/>
                  <a:gd name="T25" fmla="*/ 35 h 49"/>
                  <a:gd name="T26" fmla="*/ 10 w 80"/>
                  <a:gd name="T27" fmla="*/ 30 h 49"/>
                  <a:gd name="T28" fmla="*/ 1 w 80"/>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9">
                    <a:moveTo>
                      <a:pt x="1" y="28"/>
                    </a:moveTo>
                    <a:cubicBezTo>
                      <a:pt x="0" y="10"/>
                      <a:pt x="0" y="10"/>
                      <a:pt x="0" y="10"/>
                    </a:cubicBezTo>
                    <a:cubicBezTo>
                      <a:pt x="0" y="10"/>
                      <a:pt x="55" y="0"/>
                      <a:pt x="78" y="28"/>
                    </a:cubicBezTo>
                    <a:cubicBezTo>
                      <a:pt x="80" y="32"/>
                      <a:pt x="76" y="31"/>
                      <a:pt x="76" y="31"/>
                    </a:cubicBezTo>
                    <a:cubicBezTo>
                      <a:pt x="64" y="21"/>
                      <a:pt x="49" y="19"/>
                      <a:pt x="49" y="19"/>
                    </a:cubicBezTo>
                    <a:cubicBezTo>
                      <a:pt x="60" y="21"/>
                      <a:pt x="74" y="33"/>
                      <a:pt x="74" y="33"/>
                    </a:cubicBezTo>
                    <a:cubicBezTo>
                      <a:pt x="75" y="37"/>
                      <a:pt x="71" y="37"/>
                      <a:pt x="71" y="37"/>
                    </a:cubicBezTo>
                    <a:cubicBezTo>
                      <a:pt x="71" y="37"/>
                      <a:pt x="55" y="27"/>
                      <a:pt x="46" y="25"/>
                    </a:cubicBezTo>
                    <a:cubicBezTo>
                      <a:pt x="52" y="27"/>
                      <a:pt x="67" y="36"/>
                      <a:pt x="67" y="36"/>
                    </a:cubicBezTo>
                    <a:cubicBezTo>
                      <a:pt x="71" y="41"/>
                      <a:pt x="66" y="41"/>
                      <a:pt x="66" y="41"/>
                    </a:cubicBezTo>
                    <a:cubicBezTo>
                      <a:pt x="66" y="41"/>
                      <a:pt x="54" y="38"/>
                      <a:pt x="41" y="29"/>
                    </a:cubicBezTo>
                    <a:cubicBezTo>
                      <a:pt x="41" y="29"/>
                      <a:pt x="36" y="29"/>
                      <a:pt x="52" y="41"/>
                    </a:cubicBezTo>
                    <a:cubicBezTo>
                      <a:pt x="52" y="41"/>
                      <a:pt x="52" y="49"/>
                      <a:pt x="32" y="35"/>
                    </a:cubicBezTo>
                    <a:cubicBezTo>
                      <a:pt x="32" y="35"/>
                      <a:pt x="15" y="34"/>
                      <a:pt x="10" y="30"/>
                    </a:cubicBezTo>
                    <a:cubicBezTo>
                      <a:pt x="10" y="30"/>
                      <a:pt x="5" y="28"/>
                      <a:pt x="1" y="2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1" name="ï$ḻîdé"/>
              <p:cNvSpPr/>
              <p:nvPr/>
            </p:nvSpPr>
            <p:spPr bwMode="auto">
              <a:xfrm>
                <a:off x="1807" y="1205"/>
                <a:ext cx="242" cy="763"/>
              </a:xfrm>
              <a:custGeom>
                <a:avLst/>
                <a:gdLst>
                  <a:gd name="T0" fmla="*/ 131 w 242"/>
                  <a:gd name="T1" fmla="*/ 763 h 763"/>
                  <a:gd name="T2" fmla="*/ 242 w 242"/>
                  <a:gd name="T3" fmla="*/ 22 h 763"/>
                  <a:gd name="T4" fmla="*/ 112 w 242"/>
                  <a:gd name="T5" fmla="*/ 0 h 763"/>
                  <a:gd name="T6" fmla="*/ 0 w 242"/>
                  <a:gd name="T7" fmla="*/ 744 h 763"/>
                  <a:gd name="T8" fmla="*/ 131 w 242"/>
                  <a:gd name="T9" fmla="*/ 763 h 763"/>
                </a:gdLst>
                <a:ahLst/>
                <a:cxnLst>
                  <a:cxn ang="0">
                    <a:pos x="T0" y="T1"/>
                  </a:cxn>
                  <a:cxn ang="0">
                    <a:pos x="T2" y="T3"/>
                  </a:cxn>
                  <a:cxn ang="0">
                    <a:pos x="T4" y="T5"/>
                  </a:cxn>
                  <a:cxn ang="0">
                    <a:pos x="T6" y="T7"/>
                  </a:cxn>
                  <a:cxn ang="0">
                    <a:pos x="T8" y="T9"/>
                  </a:cxn>
                </a:cxnLst>
                <a:rect l="0" t="0" r="r" b="b"/>
                <a:pathLst>
                  <a:path w="242" h="763">
                    <a:moveTo>
                      <a:pt x="131" y="763"/>
                    </a:moveTo>
                    <a:lnTo>
                      <a:pt x="242" y="22"/>
                    </a:lnTo>
                    <a:lnTo>
                      <a:pt x="112" y="0"/>
                    </a:lnTo>
                    <a:lnTo>
                      <a:pt x="0" y="744"/>
                    </a:lnTo>
                    <a:lnTo>
                      <a:pt x="131" y="76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2" name="í$ḻïďê"/>
              <p:cNvSpPr/>
              <p:nvPr/>
            </p:nvSpPr>
            <p:spPr bwMode="auto">
              <a:xfrm>
                <a:off x="1938" y="1248"/>
                <a:ext cx="156" cy="720"/>
              </a:xfrm>
              <a:custGeom>
                <a:avLst/>
                <a:gdLst>
                  <a:gd name="T0" fmla="*/ 46 w 66"/>
                  <a:gd name="T1" fmla="*/ 0 h 304"/>
                  <a:gd name="T2" fmla="*/ 60 w 66"/>
                  <a:gd name="T3" fmla="*/ 100 h 304"/>
                  <a:gd name="T4" fmla="*/ 61 w 66"/>
                  <a:gd name="T5" fmla="*/ 179 h 304"/>
                  <a:gd name="T6" fmla="*/ 35 w 66"/>
                  <a:gd name="T7" fmla="*/ 253 h 304"/>
                  <a:gd name="T8" fmla="*/ 0 w 66"/>
                  <a:gd name="T9" fmla="*/ 304 h 304"/>
                  <a:gd name="T10" fmla="*/ 46 w 66"/>
                  <a:gd name="T11" fmla="*/ 0 h 304"/>
                </a:gdLst>
                <a:ahLst/>
                <a:cxnLst>
                  <a:cxn ang="0">
                    <a:pos x="T0" y="T1"/>
                  </a:cxn>
                  <a:cxn ang="0">
                    <a:pos x="T2" y="T3"/>
                  </a:cxn>
                  <a:cxn ang="0">
                    <a:pos x="T4" y="T5"/>
                  </a:cxn>
                  <a:cxn ang="0">
                    <a:pos x="T6" y="T7"/>
                  </a:cxn>
                  <a:cxn ang="0">
                    <a:pos x="T8" y="T9"/>
                  </a:cxn>
                  <a:cxn ang="0">
                    <a:pos x="T10" y="T11"/>
                  </a:cxn>
                </a:cxnLst>
                <a:rect l="0" t="0" r="r" b="b"/>
                <a:pathLst>
                  <a:path w="66" h="304">
                    <a:moveTo>
                      <a:pt x="46" y="0"/>
                    </a:moveTo>
                    <a:cubicBezTo>
                      <a:pt x="46" y="0"/>
                      <a:pt x="66" y="15"/>
                      <a:pt x="60" y="100"/>
                    </a:cubicBezTo>
                    <a:cubicBezTo>
                      <a:pt x="60" y="100"/>
                      <a:pt x="54" y="144"/>
                      <a:pt x="61" y="179"/>
                    </a:cubicBezTo>
                    <a:cubicBezTo>
                      <a:pt x="61" y="179"/>
                      <a:pt x="66" y="221"/>
                      <a:pt x="35" y="253"/>
                    </a:cubicBezTo>
                    <a:cubicBezTo>
                      <a:pt x="35" y="253"/>
                      <a:pt x="7" y="284"/>
                      <a:pt x="0" y="304"/>
                    </a:cubicBezTo>
                    <a:lnTo>
                      <a:pt x="46"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3" name="íşľidè"/>
              <p:cNvSpPr/>
              <p:nvPr/>
            </p:nvSpPr>
            <p:spPr bwMode="auto">
              <a:xfrm>
                <a:off x="2006" y="1776"/>
                <a:ext cx="104" cy="353"/>
              </a:xfrm>
              <a:custGeom>
                <a:avLst/>
                <a:gdLst>
                  <a:gd name="T0" fmla="*/ 52 w 104"/>
                  <a:gd name="T1" fmla="*/ 0 h 353"/>
                  <a:gd name="T2" fmla="*/ 12 w 104"/>
                  <a:gd name="T3" fmla="*/ 19 h 353"/>
                  <a:gd name="T4" fmla="*/ 0 w 104"/>
                  <a:gd name="T5" fmla="*/ 353 h 353"/>
                  <a:gd name="T6" fmla="*/ 104 w 104"/>
                  <a:gd name="T7" fmla="*/ 353 h 353"/>
                  <a:gd name="T8" fmla="*/ 52 w 104"/>
                  <a:gd name="T9" fmla="*/ 0 h 353"/>
                </a:gdLst>
                <a:ahLst/>
                <a:cxnLst>
                  <a:cxn ang="0">
                    <a:pos x="T0" y="T1"/>
                  </a:cxn>
                  <a:cxn ang="0">
                    <a:pos x="T2" y="T3"/>
                  </a:cxn>
                  <a:cxn ang="0">
                    <a:pos x="T4" y="T5"/>
                  </a:cxn>
                  <a:cxn ang="0">
                    <a:pos x="T6" y="T7"/>
                  </a:cxn>
                  <a:cxn ang="0">
                    <a:pos x="T8" y="T9"/>
                  </a:cxn>
                </a:cxnLst>
                <a:rect l="0" t="0" r="r" b="b"/>
                <a:pathLst>
                  <a:path w="104" h="353">
                    <a:moveTo>
                      <a:pt x="52" y="0"/>
                    </a:moveTo>
                    <a:lnTo>
                      <a:pt x="12" y="19"/>
                    </a:lnTo>
                    <a:lnTo>
                      <a:pt x="0" y="353"/>
                    </a:lnTo>
                    <a:lnTo>
                      <a:pt x="104" y="353"/>
                    </a:lnTo>
                    <a:lnTo>
                      <a:pt x="52"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4" name="iṧliďé"/>
              <p:cNvSpPr/>
              <p:nvPr/>
            </p:nvSpPr>
            <p:spPr bwMode="auto">
              <a:xfrm>
                <a:off x="1907" y="2129"/>
                <a:ext cx="236" cy="55"/>
              </a:xfrm>
              <a:prstGeom prst="rect">
                <a:avLst/>
              </a:prstGeom>
              <a:solidFill>
                <a:srgbClr val="383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95" name="iṣḻïde"/>
              <p:cNvSpPr/>
              <p:nvPr/>
            </p:nvSpPr>
            <p:spPr bwMode="auto">
              <a:xfrm>
                <a:off x="5761" y="1814"/>
                <a:ext cx="313" cy="332"/>
              </a:xfrm>
              <a:custGeom>
                <a:avLst/>
                <a:gdLst>
                  <a:gd name="T0" fmla="*/ 75 w 132"/>
                  <a:gd name="T1" fmla="*/ 112 h 140"/>
                  <a:gd name="T2" fmla="*/ 132 w 132"/>
                  <a:gd name="T3" fmla="*/ 108 h 140"/>
                  <a:gd name="T4" fmla="*/ 67 w 132"/>
                  <a:gd name="T5" fmla="*/ 0 h 140"/>
                  <a:gd name="T6" fmla="*/ 0 w 132"/>
                  <a:gd name="T7" fmla="*/ 30 h 140"/>
                  <a:gd name="T8" fmla="*/ 75 w 132"/>
                  <a:gd name="T9" fmla="*/ 112 h 140"/>
                </a:gdLst>
                <a:ahLst/>
                <a:cxnLst>
                  <a:cxn ang="0">
                    <a:pos x="T0" y="T1"/>
                  </a:cxn>
                  <a:cxn ang="0">
                    <a:pos x="T2" y="T3"/>
                  </a:cxn>
                  <a:cxn ang="0">
                    <a:pos x="T4" y="T5"/>
                  </a:cxn>
                  <a:cxn ang="0">
                    <a:pos x="T6" y="T7"/>
                  </a:cxn>
                  <a:cxn ang="0">
                    <a:pos x="T8" y="T9"/>
                  </a:cxn>
                </a:cxnLst>
                <a:rect l="0" t="0" r="r" b="b"/>
                <a:pathLst>
                  <a:path w="132" h="140">
                    <a:moveTo>
                      <a:pt x="75" y="112"/>
                    </a:moveTo>
                    <a:cubicBezTo>
                      <a:pt x="120" y="140"/>
                      <a:pt x="132" y="108"/>
                      <a:pt x="132" y="108"/>
                    </a:cubicBezTo>
                    <a:cubicBezTo>
                      <a:pt x="67" y="0"/>
                      <a:pt x="67" y="0"/>
                      <a:pt x="67" y="0"/>
                    </a:cubicBezTo>
                    <a:cubicBezTo>
                      <a:pt x="0" y="30"/>
                      <a:pt x="0" y="30"/>
                      <a:pt x="0" y="30"/>
                    </a:cubicBezTo>
                    <a:cubicBezTo>
                      <a:pt x="0" y="30"/>
                      <a:pt x="27" y="90"/>
                      <a:pt x="75" y="11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6" name="ïṧḷïdê"/>
              <p:cNvSpPr/>
              <p:nvPr/>
            </p:nvSpPr>
            <p:spPr bwMode="auto">
              <a:xfrm>
                <a:off x="5480" y="1497"/>
                <a:ext cx="135" cy="111"/>
              </a:xfrm>
              <a:custGeom>
                <a:avLst/>
                <a:gdLst>
                  <a:gd name="T0" fmla="*/ 5 w 57"/>
                  <a:gd name="T1" fmla="*/ 0 h 47"/>
                  <a:gd name="T2" fmla="*/ 53 w 57"/>
                  <a:gd name="T3" fmla="*/ 0 h 47"/>
                  <a:gd name="T4" fmla="*/ 57 w 57"/>
                  <a:gd name="T5" fmla="*/ 47 h 47"/>
                  <a:gd name="T6" fmla="*/ 0 w 57"/>
                  <a:gd name="T7" fmla="*/ 47 h 47"/>
                  <a:gd name="T8" fmla="*/ 5 w 57"/>
                  <a:gd name="T9" fmla="*/ 0 h 47"/>
                </a:gdLst>
                <a:ahLst/>
                <a:cxnLst>
                  <a:cxn ang="0">
                    <a:pos x="T0" y="T1"/>
                  </a:cxn>
                  <a:cxn ang="0">
                    <a:pos x="T2" y="T3"/>
                  </a:cxn>
                  <a:cxn ang="0">
                    <a:pos x="T4" y="T5"/>
                  </a:cxn>
                  <a:cxn ang="0">
                    <a:pos x="T6" y="T7"/>
                  </a:cxn>
                  <a:cxn ang="0">
                    <a:pos x="T8" y="T9"/>
                  </a:cxn>
                </a:cxnLst>
                <a:rect l="0" t="0" r="r" b="b"/>
                <a:pathLst>
                  <a:path w="57" h="47">
                    <a:moveTo>
                      <a:pt x="5" y="0"/>
                    </a:moveTo>
                    <a:cubicBezTo>
                      <a:pt x="53" y="0"/>
                      <a:pt x="53" y="0"/>
                      <a:pt x="53" y="0"/>
                    </a:cubicBezTo>
                    <a:cubicBezTo>
                      <a:pt x="53" y="0"/>
                      <a:pt x="44" y="25"/>
                      <a:pt x="57" y="47"/>
                    </a:cubicBezTo>
                    <a:cubicBezTo>
                      <a:pt x="0" y="47"/>
                      <a:pt x="0" y="47"/>
                      <a:pt x="0" y="47"/>
                    </a:cubicBezTo>
                    <a:cubicBezTo>
                      <a:pt x="0" y="47"/>
                      <a:pt x="17" y="34"/>
                      <a:pt x="5"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7" name="îs1îďê"/>
              <p:cNvSpPr/>
              <p:nvPr/>
            </p:nvSpPr>
            <p:spPr bwMode="auto">
              <a:xfrm>
                <a:off x="5492" y="1497"/>
                <a:ext cx="113" cy="71"/>
              </a:xfrm>
              <a:custGeom>
                <a:avLst/>
                <a:gdLst>
                  <a:gd name="T0" fmla="*/ 0 w 48"/>
                  <a:gd name="T1" fmla="*/ 0 h 30"/>
                  <a:gd name="T2" fmla="*/ 48 w 48"/>
                  <a:gd name="T3" fmla="*/ 0 h 30"/>
                  <a:gd name="T4" fmla="*/ 46 w 48"/>
                  <a:gd name="T5" fmla="*/ 30 h 30"/>
                  <a:gd name="T6" fmla="*/ 3 w 48"/>
                  <a:gd name="T7" fmla="*/ 15 h 30"/>
                  <a:gd name="T8" fmla="*/ 0 w 48"/>
                  <a:gd name="T9" fmla="*/ 0 h 30"/>
                </a:gdLst>
                <a:ahLst/>
                <a:cxnLst>
                  <a:cxn ang="0">
                    <a:pos x="T0" y="T1"/>
                  </a:cxn>
                  <a:cxn ang="0">
                    <a:pos x="T2" y="T3"/>
                  </a:cxn>
                  <a:cxn ang="0">
                    <a:pos x="T4" y="T5"/>
                  </a:cxn>
                  <a:cxn ang="0">
                    <a:pos x="T6" y="T7"/>
                  </a:cxn>
                  <a:cxn ang="0">
                    <a:pos x="T8" y="T9"/>
                  </a:cxn>
                </a:cxnLst>
                <a:rect l="0" t="0" r="r" b="b"/>
                <a:pathLst>
                  <a:path w="48" h="30">
                    <a:moveTo>
                      <a:pt x="0" y="0"/>
                    </a:moveTo>
                    <a:cubicBezTo>
                      <a:pt x="48" y="0"/>
                      <a:pt x="48" y="0"/>
                      <a:pt x="48" y="0"/>
                    </a:cubicBezTo>
                    <a:cubicBezTo>
                      <a:pt x="48" y="0"/>
                      <a:pt x="43" y="15"/>
                      <a:pt x="46" y="30"/>
                    </a:cubicBezTo>
                    <a:cubicBezTo>
                      <a:pt x="46" y="30"/>
                      <a:pt x="18" y="27"/>
                      <a:pt x="3" y="15"/>
                    </a:cubicBezTo>
                    <a:cubicBezTo>
                      <a:pt x="3" y="15"/>
                      <a:pt x="3"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8" name="îṡlïḍé"/>
              <p:cNvSpPr/>
              <p:nvPr/>
            </p:nvSpPr>
            <p:spPr bwMode="auto">
              <a:xfrm>
                <a:off x="5724" y="1248"/>
                <a:ext cx="47" cy="85"/>
              </a:xfrm>
              <a:custGeom>
                <a:avLst/>
                <a:gdLst>
                  <a:gd name="T0" fmla="*/ 18 w 20"/>
                  <a:gd name="T1" fmla="*/ 20 h 36"/>
                  <a:gd name="T2" fmla="*/ 6 w 20"/>
                  <a:gd name="T3" fmla="*/ 35 h 36"/>
                  <a:gd name="T4" fmla="*/ 2 w 20"/>
                  <a:gd name="T5" fmla="*/ 17 h 36"/>
                  <a:gd name="T6" fmla="*/ 13 w 20"/>
                  <a:gd name="T7" fmla="*/ 1 h 36"/>
                  <a:gd name="T8" fmla="*/ 18 w 20"/>
                  <a:gd name="T9" fmla="*/ 20 h 36"/>
                </a:gdLst>
                <a:ahLst/>
                <a:cxnLst>
                  <a:cxn ang="0">
                    <a:pos x="T0" y="T1"/>
                  </a:cxn>
                  <a:cxn ang="0">
                    <a:pos x="T2" y="T3"/>
                  </a:cxn>
                  <a:cxn ang="0">
                    <a:pos x="T4" y="T5"/>
                  </a:cxn>
                  <a:cxn ang="0">
                    <a:pos x="T6" y="T7"/>
                  </a:cxn>
                  <a:cxn ang="0">
                    <a:pos x="T8" y="T9"/>
                  </a:cxn>
                </a:cxnLst>
                <a:rect l="0" t="0" r="r" b="b"/>
                <a:pathLst>
                  <a:path w="20" h="36">
                    <a:moveTo>
                      <a:pt x="18" y="20"/>
                    </a:moveTo>
                    <a:cubicBezTo>
                      <a:pt x="16" y="29"/>
                      <a:pt x="11" y="36"/>
                      <a:pt x="6" y="35"/>
                    </a:cubicBezTo>
                    <a:cubicBezTo>
                      <a:pt x="2" y="34"/>
                      <a:pt x="0" y="26"/>
                      <a:pt x="2" y="17"/>
                    </a:cubicBezTo>
                    <a:cubicBezTo>
                      <a:pt x="4" y="7"/>
                      <a:pt x="9" y="0"/>
                      <a:pt x="13" y="1"/>
                    </a:cubicBezTo>
                    <a:cubicBezTo>
                      <a:pt x="18" y="2"/>
                      <a:pt x="20" y="11"/>
                      <a:pt x="18"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9" name="ïṡļîḍè"/>
              <p:cNvSpPr/>
              <p:nvPr/>
            </p:nvSpPr>
            <p:spPr bwMode="auto">
              <a:xfrm>
                <a:off x="5714" y="1255"/>
                <a:ext cx="45" cy="71"/>
              </a:xfrm>
              <a:custGeom>
                <a:avLst/>
                <a:gdLst>
                  <a:gd name="T0" fmla="*/ 18 w 19"/>
                  <a:gd name="T1" fmla="*/ 17 h 30"/>
                  <a:gd name="T2" fmla="*/ 7 w 19"/>
                  <a:gd name="T3" fmla="*/ 29 h 30"/>
                  <a:gd name="T4" fmla="*/ 1 w 19"/>
                  <a:gd name="T5" fmla="*/ 14 h 30"/>
                  <a:gd name="T6" fmla="*/ 12 w 19"/>
                  <a:gd name="T7" fmla="*/ 1 h 30"/>
                  <a:gd name="T8" fmla="*/ 18 w 19"/>
                  <a:gd name="T9" fmla="*/ 17 h 30"/>
                </a:gdLst>
                <a:ahLst/>
                <a:cxnLst>
                  <a:cxn ang="0">
                    <a:pos x="T0" y="T1"/>
                  </a:cxn>
                  <a:cxn ang="0">
                    <a:pos x="T2" y="T3"/>
                  </a:cxn>
                  <a:cxn ang="0">
                    <a:pos x="T4" y="T5"/>
                  </a:cxn>
                  <a:cxn ang="0">
                    <a:pos x="T6" y="T7"/>
                  </a:cxn>
                  <a:cxn ang="0">
                    <a:pos x="T8" y="T9"/>
                  </a:cxn>
                </a:cxnLst>
                <a:rect l="0" t="0" r="r" b="b"/>
                <a:pathLst>
                  <a:path w="19" h="30">
                    <a:moveTo>
                      <a:pt x="18" y="17"/>
                    </a:moveTo>
                    <a:cubicBezTo>
                      <a:pt x="16" y="25"/>
                      <a:pt x="11" y="30"/>
                      <a:pt x="7" y="29"/>
                    </a:cubicBezTo>
                    <a:cubicBezTo>
                      <a:pt x="2" y="28"/>
                      <a:pt x="0" y="21"/>
                      <a:pt x="1" y="14"/>
                    </a:cubicBezTo>
                    <a:cubicBezTo>
                      <a:pt x="3" y="6"/>
                      <a:pt x="8" y="0"/>
                      <a:pt x="12" y="1"/>
                    </a:cubicBezTo>
                    <a:cubicBezTo>
                      <a:pt x="17" y="2"/>
                      <a:pt x="19" y="9"/>
                      <a:pt x="18"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0" name="íṧliḍé"/>
              <p:cNvSpPr/>
              <p:nvPr/>
            </p:nvSpPr>
            <p:spPr bwMode="auto">
              <a:xfrm>
                <a:off x="5336" y="1255"/>
                <a:ext cx="47" cy="85"/>
              </a:xfrm>
              <a:custGeom>
                <a:avLst/>
                <a:gdLst>
                  <a:gd name="T0" fmla="*/ 2 w 20"/>
                  <a:gd name="T1" fmla="*/ 20 h 36"/>
                  <a:gd name="T2" fmla="*/ 14 w 20"/>
                  <a:gd name="T3" fmla="*/ 35 h 36"/>
                  <a:gd name="T4" fmla="*/ 18 w 20"/>
                  <a:gd name="T5" fmla="*/ 16 h 36"/>
                  <a:gd name="T6" fmla="*/ 7 w 20"/>
                  <a:gd name="T7" fmla="*/ 1 h 36"/>
                  <a:gd name="T8" fmla="*/ 2 w 20"/>
                  <a:gd name="T9" fmla="*/ 20 h 36"/>
                </a:gdLst>
                <a:ahLst/>
                <a:cxnLst>
                  <a:cxn ang="0">
                    <a:pos x="T0" y="T1"/>
                  </a:cxn>
                  <a:cxn ang="0">
                    <a:pos x="T2" y="T3"/>
                  </a:cxn>
                  <a:cxn ang="0">
                    <a:pos x="T4" y="T5"/>
                  </a:cxn>
                  <a:cxn ang="0">
                    <a:pos x="T6" y="T7"/>
                  </a:cxn>
                  <a:cxn ang="0">
                    <a:pos x="T8" y="T9"/>
                  </a:cxn>
                </a:cxnLst>
                <a:rect l="0" t="0" r="r" b="b"/>
                <a:pathLst>
                  <a:path w="20" h="36">
                    <a:moveTo>
                      <a:pt x="2" y="20"/>
                    </a:moveTo>
                    <a:cubicBezTo>
                      <a:pt x="4" y="29"/>
                      <a:pt x="9" y="36"/>
                      <a:pt x="14" y="35"/>
                    </a:cubicBezTo>
                    <a:cubicBezTo>
                      <a:pt x="18" y="34"/>
                      <a:pt x="20" y="26"/>
                      <a:pt x="18" y="16"/>
                    </a:cubicBezTo>
                    <a:cubicBezTo>
                      <a:pt x="16" y="7"/>
                      <a:pt x="11" y="0"/>
                      <a:pt x="7" y="1"/>
                    </a:cubicBezTo>
                    <a:cubicBezTo>
                      <a:pt x="2" y="2"/>
                      <a:pt x="0" y="11"/>
                      <a:pt x="2"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1" name="ïṣ1ïďe"/>
              <p:cNvSpPr/>
              <p:nvPr/>
            </p:nvSpPr>
            <p:spPr bwMode="auto">
              <a:xfrm>
                <a:off x="5348" y="1262"/>
                <a:ext cx="45" cy="71"/>
              </a:xfrm>
              <a:custGeom>
                <a:avLst/>
                <a:gdLst>
                  <a:gd name="T0" fmla="*/ 1 w 19"/>
                  <a:gd name="T1" fmla="*/ 17 h 30"/>
                  <a:gd name="T2" fmla="*/ 12 w 19"/>
                  <a:gd name="T3" fmla="*/ 29 h 30"/>
                  <a:gd name="T4" fmla="*/ 18 w 19"/>
                  <a:gd name="T5" fmla="*/ 13 h 30"/>
                  <a:gd name="T6" fmla="*/ 7 w 19"/>
                  <a:gd name="T7" fmla="*/ 1 h 30"/>
                  <a:gd name="T8" fmla="*/ 1 w 19"/>
                  <a:gd name="T9" fmla="*/ 17 h 30"/>
                </a:gdLst>
                <a:ahLst/>
                <a:cxnLst>
                  <a:cxn ang="0">
                    <a:pos x="T0" y="T1"/>
                  </a:cxn>
                  <a:cxn ang="0">
                    <a:pos x="T2" y="T3"/>
                  </a:cxn>
                  <a:cxn ang="0">
                    <a:pos x="T4" y="T5"/>
                  </a:cxn>
                  <a:cxn ang="0">
                    <a:pos x="T6" y="T7"/>
                  </a:cxn>
                  <a:cxn ang="0">
                    <a:pos x="T8" y="T9"/>
                  </a:cxn>
                </a:cxnLst>
                <a:rect l="0" t="0" r="r" b="b"/>
                <a:pathLst>
                  <a:path w="19" h="30">
                    <a:moveTo>
                      <a:pt x="1" y="17"/>
                    </a:moveTo>
                    <a:cubicBezTo>
                      <a:pt x="3" y="25"/>
                      <a:pt x="8" y="30"/>
                      <a:pt x="12" y="29"/>
                    </a:cubicBezTo>
                    <a:cubicBezTo>
                      <a:pt x="17" y="28"/>
                      <a:pt x="19" y="21"/>
                      <a:pt x="18" y="13"/>
                    </a:cubicBezTo>
                    <a:cubicBezTo>
                      <a:pt x="16" y="6"/>
                      <a:pt x="11" y="0"/>
                      <a:pt x="7" y="1"/>
                    </a:cubicBezTo>
                    <a:cubicBezTo>
                      <a:pt x="2" y="2"/>
                      <a:pt x="0" y="9"/>
                      <a:pt x="1"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2" name="iṩḻíḑe"/>
              <p:cNvSpPr/>
              <p:nvPr/>
            </p:nvSpPr>
            <p:spPr bwMode="auto">
              <a:xfrm>
                <a:off x="5305" y="978"/>
                <a:ext cx="468" cy="547"/>
              </a:xfrm>
              <a:custGeom>
                <a:avLst/>
                <a:gdLst>
                  <a:gd name="T0" fmla="*/ 185 w 198"/>
                  <a:gd name="T1" fmla="*/ 123 h 231"/>
                  <a:gd name="T2" fmla="*/ 170 w 198"/>
                  <a:gd name="T3" fmla="*/ 180 h 231"/>
                  <a:gd name="T4" fmla="*/ 115 w 198"/>
                  <a:gd name="T5" fmla="*/ 230 h 231"/>
                  <a:gd name="T6" fmla="*/ 105 w 198"/>
                  <a:gd name="T7" fmla="*/ 231 h 231"/>
                  <a:gd name="T8" fmla="*/ 105 w 198"/>
                  <a:gd name="T9" fmla="*/ 231 h 231"/>
                  <a:gd name="T10" fmla="*/ 105 w 198"/>
                  <a:gd name="T11" fmla="*/ 231 h 231"/>
                  <a:gd name="T12" fmla="*/ 95 w 198"/>
                  <a:gd name="T13" fmla="*/ 230 h 231"/>
                  <a:gd name="T14" fmla="*/ 40 w 198"/>
                  <a:gd name="T15" fmla="*/ 180 h 231"/>
                  <a:gd name="T16" fmla="*/ 25 w 198"/>
                  <a:gd name="T17" fmla="*/ 123 h 231"/>
                  <a:gd name="T18" fmla="*/ 108 w 198"/>
                  <a:gd name="T19" fmla="*/ 5 h 231"/>
                  <a:gd name="T20" fmla="*/ 185 w 198"/>
                  <a:gd name="T21" fmla="*/ 12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31">
                    <a:moveTo>
                      <a:pt x="185" y="123"/>
                    </a:moveTo>
                    <a:cubicBezTo>
                      <a:pt x="183" y="143"/>
                      <a:pt x="179" y="163"/>
                      <a:pt x="170" y="180"/>
                    </a:cubicBezTo>
                    <a:cubicBezTo>
                      <a:pt x="160" y="199"/>
                      <a:pt x="134" y="222"/>
                      <a:pt x="115" y="230"/>
                    </a:cubicBezTo>
                    <a:cubicBezTo>
                      <a:pt x="111" y="231"/>
                      <a:pt x="108" y="231"/>
                      <a:pt x="105" y="231"/>
                    </a:cubicBezTo>
                    <a:cubicBezTo>
                      <a:pt x="105" y="231"/>
                      <a:pt x="105" y="231"/>
                      <a:pt x="105" y="231"/>
                    </a:cubicBezTo>
                    <a:cubicBezTo>
                      <a:pt x="105" y="231"/>
                      <a:pt x="105" y="231"/>
                      <a:pt x="105" y="231"/>
                    </a:cubicBezTo>
                    <a:cubicBezTo>
                      <a:pt x="102" y="231"/>
                      <a:pt x="99" y="231"/>
                      <a:pt x="95" y="230"/>
                    </a:cubicBezTo>
                    <a:cubicBezTo>
                      <a:pt x="76" y="222"/>
                      <a:pt x="50" y="199"/>
                      <a:pt x="40" y="180"/>
                    </a:cubicBezTo>
                    <a:cubicBezTo>
                      <a:pt x="31" y="163"/>
                      <a:pt x="28" y="143"/>
                      <a:pt x="25" y="123"/>
                    </a:cubicBezTo>
                    <a:cubicBezTo>
                      <a:pt x="25" y="123"/>
                      <a:pt x="0" y="0"/>
                      <a:pt x="108" y="5"/>
                    </a:cubicBezTo>
                    <a:cubicBezTo>
                      <a:pt x="108" y="5"/>
                      <a:pt x="198" y="0"/>
                      <a:pt x="185" y="123"/>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3" name="íṡḷíḑé"/>
              <p:cNvSpPr/>
              <p:nvPr/>
            </p:nvSpPr>
            <p:spPr bwMode="auto">
              <a:xfrm>
                <a:off x="5234" y="1594"/>
                <a:ext cx="634" cy="189"/>
              </a:xfrm>
              <a:custGeom>
                <a:avLst/>
                <a:gdLst>
                  <a:gd name="T0" fmla="*/ 265 w 268"/>
                  <a:gd name="T1" fmla="*/ 55 h 80"/>
                  <a:gd name="T2" fmla="*/ 213 w 268"/>
                  <a:gd name="T3" fmla="*/ 11 h 80"/>
                  <a:gd name="T4" fmla="*/ 134 w 268"/>
                  <a:gd name="T5" fmla="*/ 0 h 80"/>
                  <a:gd name="T6" fmla="*/ 55 w 268"/>
                  <a:gd name="T7" fmla="*/ 11 h 80"/>
                  <a:gd name="T8" fmla="*/ 3 w 268"/>
                  <a:gd name="T9" fmla="*/ 55 h 80"/>
                  <a:gd name="T10" fmla="*/ 0 w 268"/>
                  <a:gd name="T11" fmla="*/ 80 h 80"/>
                  <a:gd name="T12" fmla="*/ 134 w 268"/>
                  <a:gd name="T13" fmla="*/ 80 h 80"/>
                  <a:gd name="T14" fmla="*/ 268 w 268"/>
                  <a:gd name="T15" fmla="*/ 80 h 80"/>
                  <a:gd name="T16" fmla="*/ 265 w 268"/>
                  <a:gd name="T17"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80">
                    <a:moveTo>
                      <a:pt x="265" y="55"/>
                    </a:moveTo>
                    <a:cubicBezTo>
                      <a:pt x="258" y="32"/>
                      <a:pt x="238" y="14"/>
                      <a:pt x="213" y="11"/>
                    </a:cubicBezTo>
                    <a:cubicBezTo>
                      <a:pt x="187" y="9"/>
                      <a:pt x="160" y="4"/>
                      <a:pt x="134" y="0"/>
                    </a:cubicBezTo>
                    <a:cubicBezTo>
                      <a:pt x="108" y="4"/>
                      <a:pt x="81" y="9"/>
                      <a:pt x="55" y="11"/>
                    </a:cubicBezTo>
                    <a:cubicBezTo>
                      <a:pt x="30" y="14"/>
                      <a:pt x="10" y="32"/>
                      <a:pt x="3" y="55"/>
                    </a:cubicBezTo>
                    <a:cubicBezTo>
                      <a:pt x="1" y="63"/>
                      <a:pt x="0" y="72"/>
                      <a:pt x="0" y="80"/>
                    </a:cubicBezTo>
                    <a:cubicBezTo>
                      <a:pt x="134" y="80"/>
                      <a:pt x="134" y="80"/>
                      <a:pt x="134" y="80"/>
                    </a:cubicBezTo>
                    <a:cubicBezTo>
                      <a:pt x="268" y="80"/>
                      <a:pt x="268" y="80"/>
                      <a:pt x="268" y="80"/>
                    </a:cubicBezTo>
                    <a:cubicBezTo>
                      <a:pt x="268" y="72"/>
                      <a:pt x="267" y="63"/>
                      <a:pt x="265" y="55"/>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4" name="íṡliďé"/>
              <p:cNvSpPr/>
              <p:nvPr/>
            </p:nvSpPr>
            <p:spPr bwMode="auto">
              <a:xfrm>
                <a:off x="5047" y="1786"/>
                <a:ext cx="308" cy="320"/>
              </a:xfrm>
              <a:custGeom>
                <a:avLst/>
                <a:gdLst>
                  <a:gd name="T0" fmla="*/ 55 w 130"/>
                  <a:gd name="T1" fmla="*/ 108 h 135"/>
                  <a:gd name="T2" fmla="*/ 0 w 130"/>
                  <a:gd name="T3" fmla="*/ 108 h 135"/>
                  <a:gd name="T4" fmla="*/ 65 w 130"/>
                  <a:gd name="T5" fmla="*/ 0 h 135"/>
                  <a:gd name="T6" fmla="*/ 130 w 130"/>
                  <a:gd name="T7" fmla="*/ 25 h 135"/>
                  <a:gd name="T8" fmla="*/ 55 w 130"/>
                  <a:gd name="T9" fmla="*/ 108 h 135"/>
                </a:gdLst>
                <a:ahLst/>
                <a:cxnLst>
                  <a:cxn ang="0">
                    <a:pos x="T0" y="T1"/>
                  </a:cxn>
                  <a:cxn ang="0">
                    <a:pos x="T2" y="T3"/>
                  </a:cxn>
                  <a:cxn ang="0">
                    <a:pos x="T4" y="T5"/>
                  </a:cxn>
                  <a:cxn ang="0">
                    <a:pos x="T6" y="T7"/>
                  </a:cxn>
                  <a:cxn ang="0">
                    <a:pos x="T8" y="T9"/>
                  </a:cxn>
                </a:cxnLst>
                <a:rect l="0" t="0" r="r" b="b"/>
                <a:pathLst>
                  <a:path w="130" h="135">
                    <a:moveTo>
                      <a:pt x="55" y="108"/>
                    </a:moveTo>
                    <a:cubicBezTo>
                      <a:pt x="10" y="135"/>
                      <a:pt x="0" y="108"/>
                      <a:pt x="0" y="108"/>
                    </a:cubicBezTo>
                    <a:cubicBezTo>
                      <a:pt x="65" y="0"/>
                      <a:pt x="65" y="0"/>
                      <a:pt x="65" y="0"/>
                    </a:cubicBezTo>
                    <a:cubicBezTo>
                      <a:pt x="130" y="25"/>
                      <a:pt x="130" y="25"/>
                      <a:pt x="130" y="25"/>
                    </a:cubicBezTo>
                    <a:cubicBezTo>
                      <a:pt x="130" y="25"/>
                      <a:pt x="104" y="86"/>
                      <a:pt x="55" y="10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5" name="î$ľíḑè"/>
              <p:cNvSpPr/>
              <p:nvPr/>
            </p:nvSpPr>
            <p:spPr bwMode="auto">
              <a:xfrm>
                <a:off x="5234" y="1610"/>
                <a:ext cx="634" cy="173"/>
              </a:xfrm>
              <a:custGeom>
                <a:avLst/>
                <a:gdLst>
                  <a:gd name="T0" fmla="*/ 178 w 268"/>
                  <a:gd name="T1" fmla="*/ 0 h 73"/>
                  <a:gd name="T2" fmla="*/ 213 w 268"/>
                  <a:gd name="T3" fmla="*/ 4 h 73"/>
                  <a:gd name="T4" fmla="*/ 265 w 268"/>
                  <a:gd name="T5" fmla="*/ 48 h 73"/>
                  <a:gd name="T6" fmla="*/ 268 w 268"/>
                  <a:gd name="T7" fmla="*/ 73 h 73"/>
                  <a:gd name="T8" fmla="*/ 134 w 268"/>
                  <a:gd name="T9" fmla="*/ 73 h 73"/>
                  <a:gd name="T10" fmla="*/ 0 w 268"/>
                  <a:gd name="T11" fmla="*/ 73 h 73"/>
                  <a:gd name="T12" fmla="*/ 3 w 268"/>
                  <a:gd name="T13" fmla="*/ 48 h 73"/>
                  <a:gd name="T14" fmla="*/ 55 w 268"/>
                  <a:gd name="T15" fmla="*/ 4 h 73"/>
                  <a:gd name="T16" fmla="*/ 88 w 268"/>
                  <a:gd name="T17" fmla="*/ 0 h 73"/>
                  <a:gd name="T18" fmla="*/ 135 w 268"/>
                  <a:gd name="T19" fmla="*/ 27 h 73"/>
                  <a:gd name="T20" fmla="*/ 178 w 268"/>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73">
                    <a:moveTo>
                      <a:pt x="178" y="0"/>
                    </a:moveTo>
                    <a:cubicBezTo>
                      <a:pt x="190" y="1"/>
                      <a:pt x="201" y="3"/>
                      <a:pt x="213" y="4"/>
                    </a:cubicBezTo>
                    <a:cubicBezTo>
                      <a:pt x="238" y="7"/>
                      <a:pt x="258" y="25"/>
                      <a:pt x="265" y="48"/>
                    </a:cubicBezTo>
                    <a:cubicBezTo>
                      <a:pt x="267" y="56"/>
                      <a:pt x="268" y="65"/>
                      <a:pt x="268" y="73"/>
                    </a:cubicBezTo>
                    <a:cubicBezTo>
                      <a:pt x="134" y="73"/>
                      <a:pt x="134" y="73"/>
                      <a:pt x="134" y="73"/>
                    </a:cubicBezTo>
                    <a:cubicBezTo>
                      <a:pt x="0" y="73"/>
                      <a:pt x="0" y="73"/>
                      <a:pt x="0" y="73"/>
                    </a:cubicBezTo>
                    <a:cubicBezTo>
                      <a:pt x="0" y="65"/>
                      <a:pt x="1" y="56"/>
                      <a:pt x="3" y="48"/>
                    </a:cubicBezTo>
                    <a:cubicBezTo>
                      <a:pt x="10" y="25"/>
                      <a:pt x="30" y="7"/>
                      <a:pt x="55" y="4"/>
                    </a:cubicBezTo>
                    <a:cubicBezTo>
                      <a:pt x="66" y="3"/>
                      <a:pt x="77" y="2"/>
                      <a:pt x="88" y="0"/>
                    </a:cubicBezTo>
                    <a:cubicBezTo>
                      <a:pt x="135" y="27"/>
                      <a:pt x="135" y="27"/>
                      <a:pt x="135" y="27"/>
                    </a:cubicBezTo>
                    <a:lnTo>
                      <a:pt x="178" y="0"/>
                    </a:ln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6" name="îṡļíďè"/>
              <p:cNvSpPr/>
              <p:nvPr/>
            </p:nvSpPr>
            <p:spPr bwMode="auto">
              <a:xfrm>
                <a:off x="5168" y="1682"/>
                <a:ext cx="239" cy="215"/>
              </a:xfrm>
              <a:custGeom>
                <a:avLst/>
                <a:gdLst>
                  <a:gd name="T0" fmla="*/ 40 w 101"/>
                  <a:gd name="T1" fmla="*/ 0 h 91"/>
                  <a:gd name="T2" fmla="*/ 0 w 101"/>
                  <a:gd name="T3" fmla="*/ 64 h 91"/>
                  <a:gd name="T4" fmla="*/ 66 w 101"/>
                  <a:gd name="T5" fmla="*/ 91 h 91"/>
                  <a:gd name="T6" fmla="*/ 89 w 101"/>
                  <a:gd name="T7" fmla="*/ 56 h 91"/>
                  <a:gd name="T8" fmla="*/ 40 w 101"/>
                  <a:gd name="T9" fmla="*/ 0 h 91"/>
                </a:gdLst>
                <a:ahLst/>
                <a:cxnLst>
                  <a:cxn ang="0">
                    <a:pos x="T0" y="T1"/>
                  </a:cxn>
                  <a:cxn ang="0">
                    <a:pos x="T2" y="T3"/>
                  </a:cxn>
                  <a:cxn ang="0">
                    <a:pos x="T4" y="T5"/>
                  </a:cxn>
                  <a:cxn ang="0">
                    <a:pos x="T6" y="T7"/>
                  </a:cxn>
                  <a:cxn ang="0">
                    <a:pos x="T8" y="T9"/>
                  </a:cxn>
                </a:cxnLst>
                <a:rect l="0" t="0" r="r" b="b"/>
                <a:pathLst>
                  <a:path w="101" h="91">
                    <a:moveTo>
                      <a:pt x="40" y="0"/>
                    </a:moveTo>
                    <a:cubicBezTo>
                      <a:pt x="40" y="0"/>
                      <a:pt x="18" y="24"/>
                      <a:pt x="0" y="64"/>
                    </a:cubicBezTo>
                    <a:cubicBezTo>
                      <a:pt x="66" y="91"/>
                      <a:pt x="66" y="91"/>
                      <a:pt x="66" y="91"/>
                    </a:cubicBezTo>
                    <a:cubicBezTo>
                      <a:pt x="89" y="56"/>
                      <a:pt x="89" y="56"/>
                      <a:pt x="89" y="56"/>
                    </a:cubicBezTo>
                    <a:cubicBezTo>
                      <a:pt x="89" y="56"/>
                      <a:pt x="101" y="6"/>
                      <a:pt x="40"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7" name="îŝľiḓê"/>
              <p:cNvSpPr/>
              <p:nvPr/>
            </p:nvSpPr>
            <p:spPr bwMode="auto">
              <a:xfrm>
                <a:off x="5698" y="1682"/>
                <a:ext cx="231" cy="229"/>
              </a:xfrm>
              <a:custGeom>
                <a:avLst/>
                <a:gdLst>
                  <a:gd name="T0" fmla="*/ 60 w 98"/>
                  <a:gd name="T1" fmla="*/ 0 h 97"/>
                  <a:gd name="T2" fmla="*/ 98 w 98"/>
                  <a:gd name="T3" fmla="*/ 64 h 97"/>
                  <a:gd name="T4" fmla="*/ 29 w 98"/>
                  <a:gd name="T5" fmla="*/ 97 h 97"/>
                  <a:gd name="T6" fmla="*/ 12 w 98"/>
                  <a:gd name="T7" fmla="*/ 50 h 97"/>
                  <a:gd name="T8" fmla="*/ 60 w 98"/>
                  <a:gd name="T9" fmla="*/ 0 h 97"/>
                </a:gdLst>
                <a:ahLst/>
                <a:cxnLst>
                  <a:cxn ang="0">
                    <a:pos x="T0" y="T1"/>
                  </a:cxn>
                  <a:cxn ang="0">
                    <a:pos x="T2" y="T3"/>
                  </a:cxn>
                  <a:cxn ang="0">
                    <a:pos x="T4" y="T5"/>
                  </a:cxn>
                  <a:cxn ang="0">
                    <a:pos x="T6" y="T7"/>
                  </a:cxn>
                  <a:cxn ang="0">
                    <a:pos x="T8" y="T9"/>
                  </a:cxn>
                </a:cxnLst>
                <a:rect l="0" t="0" r="r" b="b"/>
                <a:pathLst>
                  <a:path w="98" h="97">
                    <a:moveTo>
                      <a:pt x="60" y="0"/>
                    </a:moveTo>
                    <a:cubicBezTo>
                      <a:pt x="60" y="0"/>
                      <a:pt x="81" y="24"/>
                      <a:pt x="98" y="64"/>
                    </a:cubicBezTo>
                    <a:cubicBezTo>
                      <a:pt x="29" y="97"/>
                      <a:pt x="29" y="97"/>
                      <a:pt x="29" y="97"/>
                    </a:cubicBezTo>
                    <a:cubicBezTo>
                      <a:pt x="12" y="50"/>
                      <a:pt x="12" y="50"/>
                      <a:pt x="12" y="50"/>
                    </a:cubicBezTo>
                    <a:cubicBezTo>
                      <a:pt x="12" y="50"/>
                      <a:pt x="0" y="6"/>
                      <a:pt x="60"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8" name="ïṥḷîde"/>
              <p:cNvSpPr/>
              <p:nvPr/>
            </p:nvSpPr>
            <p:spPr bwMode="auto">
              <a:xfrm>
                <a:off x="5322" y="938"/>
                <a:ext cx="475" cy="327"/>
              </a:xfrm>
              <a:custGeom>
                <a:avLst/>
                <a:gdLst>
                  <a:gd name="T0" fmla="*/ 35 w 201"/>
                  <a:gd name="T1" fmla="*/ 37 h 138"/>
                  <a:gd name="T2" fmla="*/ 2 w 201"/>
                  <a:gd name="T3" fmla="*/ 88 h 138"/>
                  <a:gd name="T4" fmla="*/ 17 w 201"/>
                  <a:gd name="T5" fmla="*/ 69 h 138"/>
                  <a:gd name="T6" fmla="*/ 18 w 201"/>
                  <a:gd name="T7" fmla="*/ 138 h 138"/>
                  <a:gd name="T8" fmla="*/ 54 w 201"/>
                  <a:gd name="T9" fmla="*/ 64 h 138"/>
                  <a:gd name="T10" fmla="*/ 155 w 201"/>
                  <a:gd name="T11" fmla="*/ 92 h 138"/>
                  <a:gd name="T12" fmla="*/ 178 w 201"/>
                  <a:gd name="T13" fmla="*/ 132 h 138"/>
                  <a:gd name="T14" fmla="*/ 124 w 201"/>
                  <a:gd name="T15" fmla="*/ 11 h 138"/>
                  <a:gd name="T16" fmla="*/ 54 w 201"/>
                  <a:gd name="T17" fmla="*/ 20 h 138"/>
                  <a:gd name="T18" fmla="*/ 1 w 201"/>
                  <a:gd name="T19" fmla="*/ 59 h 138"/>
                  <a:gd name="T20" fmla="*/ 35 w 201"/>
                  <a:gd name="T21"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38">
                    <a:moveTo>
                      <a:pt x="35" y="37"/>
                    </a:moveTo>
                    <a:cubicBezTo>
                      <a:pt x="35" y="37"/>
                      <a:pt x="12" y="45"/>
                      <a:pt x="2" y="88"/>
                    </a:cubicBezTo>
                    <a:cubicBezTo>
                      <a:pt x="2" y="88"/>
                      <a:pt x="11" y="72"/>
                      <a:pt x="17" y="69"/>
                    </a:cubicBezTo>
                    <a:cubicBezTo>
                      <a:pt x="17" y="69"/>
                      <a:pt x="0" y="99"/>
                      <a:pt x="18" y="138"/>
                    </a:cubicBezTo>
                    <a:cubicBezTo>
                      <a:pt x="18" y="138"/>
                      <a:pt x="19" y="86"/>
                      <a:pt x="54" y="64"/>
                    </a:cubicBezTo>
                    <a:cubicBezTo>
                      <a:pt x="54" y="64"/>
                      <a:pt x="83" y="80"/>
                      <a:pt x="155" y="92"/>
                    </a:cubicBezTo>
                    <a:cubicBezTo>
                      <a:pt x="155" y="92"/>
                      <a:pt x="180" y="107"/>
                      <a:pt x="178" y="132"/>
                    </a:cubicBezTo>
                    <a:cubicBezTo>
                      <a:pt x="178" y="132"/>
                      <a:pt x="201" y="35"/>
                      <a:pt x="124" y="11"/>
                    </a:cubicBezTo>
                    <a:cubicBezTo>
                      <a:pt x="124" y="11"/>
                      <a:pt x="77" y="0"/>
                      <a:pt x="54" y="20"/>
                    </a:cubicBezTo>
                    <a:cubicBezTo>
                      <a:pt x="54" y="20"/>
                      <a:pt x="21" y="8"/>
                      <a:pt x="1" y="59"/>
                    </a:cubicBezTo>
                    <a:cubicBezTo>
                      <a:pt x="1" y="59"/>
                      <a:pt x="16" y="38"/>
                      <a:pt x="35" y="37"/>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9" name="îSlîḓe"/>
              <p:cNvSpPr/>
              <p:nvPr/>
            </p:nvSpPr>
            <p:spPr bwMode="auto">
              <a:xfrm>
                <a:off x="5314" y="954"/>
                <a:ext cx="438" cy="320"/>
              </a:xfrm>
              <a:custGeom>
                <a:avLst/>
                <a:gdLst>
                  <a:gd name="T0" fmla="*/ 38 w 185"/>
                  <a:gd name="T1" fmla="*/ 29 h 135"/>
                  <a:gd name="T2" fmla="*/ 2 w 185"/>
                  <a:gd name="T3" fmla="*/ 88 h 135"/>
                  <a:gd name="T4" fmla="*/ 7 w 185"/>
                  <a:gd name="T5" fmla="*/ 79 h 135"/>
                  <a:gd name="T6" fmla="*/ 21 w 185"/>
                  <a:gd name="T7" fmla="*/ 63 h 135"/>
                  <a:gd name="T8" fmla="*/ 20 w 185"/>
                  <a:gd name="T9" fmla="*/ 61 h 135"/>
                  <a:gd name="T10" fmla="*/ 20 w 185"/>
                  <a:gd name="T11" fmla="*/ 132 h 135"/>
                  <a:gd name="T12" fmla="*/ 22 w 185"/>
                  <a:gd name="T13" fmla="*/ 131 h 135"/>
                  <a:gd name="T14" fmla="*/ 29 w 185"/>
                  <a:gd name="T15" fmla="*/ 97 h 135"/>
                  <a:gd name="T16" fmla="*/ 57 w 185"/>
                  <a:gd name="T17" fmla="*/ 57 h 135"/>
                  <a:gd name="T18" fmla="*/ 158 w 185"/>
                  <a:gd name="T19" fmla="*/ 86 h 135"/>
                  <a:gd name="T20" fmla="*/ 157 w 185"/>
                  <a:gd name="T21" fmla="*/ 86 h 135"/>
                  <a:gd name="T22" fmla="*/ 171 w 185"/>
                  <a:gd name="T23" fmla="*/ 98 h 135"/>
                  <a:gd name="T24" fmla="*/ 180 w 185"/>
                  <a:gd name="T25" fmla="*/ 125 h 135"/>
                  <a:gd name="T26" fmla="*/ 185 w 185"/>
                  <a:gd name="T27" fmla="*/ 93 h 135"/>
                  <a:gd name="T28" fmla="*/ 128 w 185"/>
                  <a:gd name="T29" fmla="*/ 3 h 135"/>
                  <a:gd name="T30" fmla="*/ 128 w 185"/>
                  <a:gd name="T31" fmla="*/ 3 h 135"/>
                  <a:gd name="T32" fmla="*/ 56 w 185"/>
                  <a:gd name="T33" fmla="*/ 12 h 135"/>
                  <a:gd name="T34" fmla="*/ 57 w 185"/>
                  <a:gd name="T35" fmla="*/ 12 h 135"/>
                  <a:gd name="T36" fmla="*/ 26 w 185"/>
                  <a:gd name="T37" fmla="*/ 18 h 135"/>
                  <a:gd name="T38" fmla="*/ 0 w 185"/>
                  <a:gd name="T39" fmla="*/ 60 h 135"/>
                  <a:gd name="T40" fmla="*/ 5 w 185"/>
                  <a:gd name="T41" fmla="*/ 52 h 135"/>
                  <a:gd name="T42" fmla="*/ 38 w 185"/>
                  <a:gd name="T43" fmla="*/ 30 h 135"/>
                  <a:gd name="T44" fmla="*/ 38 w 185"/>
                  <a:gd name="T45" fmla="*/ 30 h 135"/>
                  <a:gd name="T46" fmla="*/ 13 w 185"/>
                  <a:gd name="T47" fmla="*/ 41 h 135"/>
                  <a:gd name="T48" fmla="*/ 4 w 185"/>
                  <a:gd name="T49" fmla="*/ 52 h 135"/>
                  <a:gd name="T50" fmla="*/ 27 w 185"/>
                  <a:gd name="T51" fmla="*/ 20 h 135"/>
                  <a:gd name="T52" fmla="*/ 54 w 185"/>
                  <a:gd name="T53" fmla="*/ 14 h 135"/>
                  <a:gd name="T54" fmla="*/ 56 w 185"/>
                  <a:gd name="T55" fmla="*/ 14 h 135"/>
                  <a:gd name="T56" fmla="*/ 57 w 185"/>
                  <a:gd name="T57" fmla="*/ 14 h 135"/>
                  <a:gd name="T58" fmla="*/ 99 w 185"/>
                  <a:gd name="T59" fmla="*/ 2 h 135"/>
                  <a:gd name="T60" fmla="*/ 125 w 185"/>
                  <a:gd name="T61" fmla="*/ 4 h 135"/>
                  <a:gd name="T62" fmla="*/ 127 w 185"/>
                  <a:gd name="T63" fmla="*/ 4 h 135"/>
                  <a:gd name="T64" fmla="*/ 173 w 185"/>
                  <a:gd name="T65" fmla="*/ 43 h 135"/>
                  <a:gd name="T66" fmla="*/ 182 w 185"/>
                  <a:gd name="T67" fmla="*/ 116 h 135"/>
                  <a:gd name="T68" fmla="*/ 180 w 185"/>
                  <a:gd name="T69" fmla="*/ 125 h 135"/>
                  <a:gd name="T70" fmla="*/ 182 w 185"/>
                  <a:gd name="T71" fmla="*/ 125 h 135"/>
                  <a:gd name="T72" fmla="*/ 170 w 185"/>
                  <a:gd name="T73" fmla="*/ 94 h 135"/>
                  <a:gd name="T74" fmla="*/ 158 w 185"/>
                  <a:gd name="T75" fmla="*/ 84 h 135"/>
                  <a:gd name="T76" fmla="*/ 81 w 185"/>
                  <a:gd name="T77" fmla="*/ 66 h 135"/>
                  <a:gd name="T78" fmla="*/ 58 w 185"/>
                  <a:gd name="T79" fmla="*/ 57 h 135"/>
                  <a:gd name="T80" fmla="*/ 57 w 185"/>
                  <a:gd name="T81" fmla="*/ 56 h 135"/>
                  <a:gd name="T82" fmla="*/ 25 w 185"/>
                  <a:gd name="T83" fmla="*/ 102 h 135"/>
                  <a:gd name="T84" fmla="*/ 21 w 185"/>
                  <a:gd name="T85" fmla="*/ 131 h 135"/>
                  <a:gd name="T86" fmla="*/ 14 w 185"/>
                  <a:gd name="T87" fmla="*/ 95 h 135"/>
                  <a:gd name="T88" fmla="*/ 20 w 185"/>
                  <a:gd name="T89" fmla="*/ 65 h 135"/>
                  <a:gd name="T90" fmla="*/ 21 w 185"/>
                  <a:gd name="T91" fmla="*/ 62 h 135"/>
                  <a:gd name="T92" fmla="*/ 20 w 185"/>
                  <a:gd name="T93" fmla="*/ 61 h 135"/>
                  <a:gd name="T94" fmla="*/ 4 w 185"/>
                  <a:gd name="T95" fmla="*/ 81 h 135"/>
                  <a:gd name="T96" fmla="*/ 6 w 185"/>
                  <a:gd name="T97" fmla="*/ 81 h 135"/>
                  <a:gd name="T98" fmla="*/ 35 w 185"/>
                  <a:gd name="T99" fmla="*/ 33 h 135"/>
                  <a:gd name="T100" fmla="*/ 38 w 185"/>
                  <a:gd name="T101" fmla="*/ 31 h 135"/>
                  <a:gd name="T102" fmla="*/ 45 w 185"/>
                  <a:gd name="T103" fmla="*/ 29 h 135"/>
                  <a:gd name="T104" fmla="*/ 38 w 185"/>
                  <a:gd name="T105"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135">
                    <a:moveTo>
                      <a:pt x="38" y="30"/>
                    </a:moveTo>
                    <a:cubicBezTo>
                      <a:pt x="38" y="29"/>
                      <a:pt x="38" y="29"/>
                      <a:pt x="38" y="29"/>
                    </a:cubicBezTo>
                    <a:cubicBezTo>
                      <a:pt x="37" y="29"/>
                      <a:pt x="14" y="37"/>
                      <a:pt x="4" y="81"/>
                    </a:cubicBezTo>
                    <a:cubicBezTo>
                      <a:pt x="2" y="88"/>
                      <a:pt x="2" y="88"/>
                      <a:pt x="2" y="88"/>
                    </a:cubicBezTo>
                    <a:cubicBezTo>
                      <a:pt x="6" y="81"/>
                      <a:pt x="6" y="81"/>
                      <a:pt x="6" y="81"/>
                    </a:cubicBezTo>
                    <a:cubicBezTo>
                      <a:pt x="6" y="81"/>
                      <a:pt x="7" y="81"/>
                      <a:pt x="7" y="79"/>
                    </a:cubicBezTo>
                    <a:cubicBezTo>
                      <a:pt x="9" y="77"/>
                      <a:pt x="11" y="73"/>
                      <a:pt x="13" y="70"/>
                    </a:cubicBezTo>
                    <a:cubicBezTo>
                      <a:pt x="16" y="67"/>
                      <a:pt x="19" y="64"/>
                      <a:pt x="21" y="63"/>
                    </a:cubicBezTo>
                    <a:cubicBezTo>
                      <a:pt x="20" y="62"/>
                      <a:pt x="20" y="62"/>
                      <a:pt x="20" y="62"/>
                    </a:cubicBezTo>
                    <a:cubicBezTo>
                      <a:pt x="20" y="61"/>
                      <a:pt x="20" y="61"/>
                      <a:pt x="20" y="61"/>
                    </a:cubicBezTo>
                    <a:cubicBezTo>
                      <a:pt x="20" y="61"/>
                      <a:pt x="12" y="75"/>
                      <a:pt x="12" y="95"/>
                    </a:cubicBezTo>
                    <a:cubicBezTo>
                      <a:pt x="12" y="106"/>
                      <a:pt x="14" y="118"/>
                      <a:pt x="20" y="132"/>
                    </a:cubicBezTo>
                    <a:cubicBezTo>
                      <a:pt x="22" y="135"/>
                      <a:pt x="22" y="135"/>
                      <a:pt x="22" y="135"/>
                    </a:cubicBezTo>
                    <a:cubicBezTo>
                      <a:pt x="22" y="131"/>
                      <a:pt x="22" y="131"/>
                      <a:pt x="22" y="131"/>
                    </a:cubicBezTo>
                    <a:cubicBezTo>
                      <a:pt x="22" y="131"/>
                      <a:pt x="22" y="130"/>
                      <a:pt x="22" y="129"/>
                    </a:cubicBezTo>
                    <a:cubicBezTo>
                      <a:pt x="23" y="124"/>
                      <a:pt x="24" y="111"/>
                      <a:pt x="29" y="97"/>
                    </a:cubicBezTo>
                    <a:cubicBezTo>
                      <a:pt x="34" y="82"/>
                      <a:pt x="42" y="67"/>
                      <a:pt x="57" y="58"/>
                    </a:cubicBezTo>
                    <a:cubicBezTo>
                      <a:pt x="57" y="57"/>
                      <a:pt x="57" y="57"/>
                      <a:pt x="57" y="57"/>
                    </a:cubicBezTo>
                    <a:cubicBezTo>
                      <a:pt x="56" y="58"/>
                      <a:pt x="56" y="58"/>
                      <a:pt x="56" y="58"/>
                    </a:cubicBezTo>
                    <a:cubicBezTo>
                      <a:pt x="56" y="58"/>
                      <a:pt x="86" y="74"/>
                      <a:pt x="158" y="86"/>
                    </a:cubicBezTo>
                    <a:cubicBezTo>
                      <a:pt x="158" y="85"/>
                      <a:pt x="158" y="85"/>
                      <a:pt x="158" y="85"/>
                    </a:cubicBezTo>
                    <a:cubicBezTo>
                      <a:pt x="157" y="86"/>
                      <a:pt x="157" y="86"/>
                      <a:pt x="157" y="86"/>
                    </a:cubicBezTo>
                    <a:cubicBezTo>
                      <a:pt x="157" y="86"/>
                      <a:pt x="158" y="86"/>
                      <a:pt x="158" y="86"/>
                    </a:cubicBezTo>
                    <a:cubicBezTo>
                      <a:pt x="161" y="88"/>
                      <a:pt x="166" y="92"/>
                      <a:pt x="171" y="98"/>
                    </a:cubicBezTo>
                    <a:cubicBezTo>
                      <a:pt x="176" y="105"/>
                      <a:pt x="180" y="113"/>
                      <a:pt x="180" y="123"/>
                    </a:cubicBezTo>
                    <a:cubicBezTo>
                      <a:pt x="180" y="124"/>
                      <a:pt x="180" y="125"/>
                      <a:pt x="180" y="125"/>
                    </a:cubicBezTo>
                    <a:cubicBezTo>
                      <a:pt x="182" y="126"/>
                      <a:pt x="182" y="126"/>
                      <a:pt x="182" y="126"/>
                    </a:cubicBezTo>
                    <a:cubicBezTo>
                      <a:pt x="182" y="126"/>
                      <a:pt x="185" y="112"/>
                      <a:pt x="185" y="93"/>
                    </a:cubicBezTo>
                    <a:cubicBezTo>
                      <a:pt x="185" y="78"/>
                      <a:pt x="183" y="59"/>
                      <a:pt x="175" y="42"/>
                    </a:cubicBezTo>
                    <a:cubicBezTo>
                      <a:pt x="167" y="25"/>
                      <a:pt x="152" y="11"/>
                      <a:pt x="128" y="3"/>
                    </a:cubicBezTo>
                    <a:cubicBezTo>
                      <a:pt x="128" y="3"/>
                      <a:pt x="128" y="3"/>
                      <a:pt x="128" y="3"/>
                    </a:cubicBezTo>
                    <a:cubicBezTo>
                      <a:pt x="128" y="3"/>
                      <a:pt x="128" y="3"/>
                      <a:pt x="128" y="3"/>
                    </a:cubicBezTo>
                    <a:cubicBezTo>
                      <a:pt x="128" y="3"/>
                      <a:pt x="115" y="0"/>
                      <a:pt x="99" y="0"/>
                    </a:cubicBezTo>
                    <a:cubicBezTo>
                      <a:pt x="84" y="0"/>
                      <a:pt x="67" y="2"/>
                      <a:pt x="56" y="12"/>
                    </a:cubicBezTo>
                    <a:cubicBezTo>
                      <a:pt x="57" y="13"/>
                      <a:pt x="57" y="13"/>
                      <a:pt x="57" y="13"/>
                    </a:cubicBezTo>
                    <a:cubicBezTo>
                      <a:pt x="57" y="12"/>
                      <a:pt x="57" y="12"/>
                      <a:pt x="57" y="12"/>
                    </a:cubicBezTo>
                    <a:cubicBezTo>
                      <a:pt x="57" y="12"/>
                      <a:pt x="53" y="11"/>
                      <a:pt x="48" y="11"/>
                    </a:cubicBezTo>
                    <a:cubicBezTo>
                      <a:pt x="42" y="11"/>
                      <a:pt x="34" y="12"/>
                      <a:pt x="26" y="18"/>
                    </a:cubicBezTo>
                    <a:cubicBezTo>
                      <a:pt x="18" y="24"/>
                      <a:pt x="10" y="34"/>
                      <a:pt x="3" y="52"/>
                    </a:cubicBezTo>
                    <a:cubicBezTo>
                      <a:pt x="0" y="60"/>
                      <a:pt x="0" y="60"/>
                      <a:pt x="0" y="60"/>
                    </a:cubicBezTo>
                    <a:cubicBezTo>
                      <a:pt x="5" y="53"/>
                      <a:pt x="5" y="53"/>
                      <a:pt x="5" y="53"/>
                    </a:cubicBezTo>
                    <a:cubicBezTo>
                      <a:pt x="5" y="53"/>
                      <a:pt x="5" y="53"/>
                      <a:pt x="5" y="52"/>
                    </a:cubicBezTo>
                    <a:cubicBezTo>
                      <a:pt x="8" y="48"/>
                      <a:pt x="22" y="32"/>
                      <a:pt x="38" y="31"/>
                    </a:cubicBezTo>
                    <a:cubicBezTo>
                      <a:pt x="38" y="30"/>
                      <a:pt x="38" y="30"/>
                      <a:pt x="38" y="30"/>
                    </a:cubicBezTo>
                    <a:cubicBezTo>
                      <a:pt x="38" y="29"/>
                      <a:pt x="38" y="29"/>
                      <a:pt x="38" y="29"/>
                    </a:cubicBezTo>
                    <a:cubicBezTo>
                      <a:pt x="38" y="30"/>
                      <a:pt x="38" y="30"/>
                      <a:pt x="38" y="30"/>
                    </a:cubicBezTo>
                    <a:cubicBezTo>
                      <a:pt x="38" y="29"/>
                      <a:pt x="38" y="29"/>
                      <a:pt x="38" y="29"/>
                    </a:cubicBezTo>
                    <a:cubicBezTo>
                      <a:pt x="28" y="29"/>
                      <a:pt x="19" y="35"/>
                      <a:pt x="13" y="41"/>
                    </a:cubicBezTo>
                    <a:cubicBezTo>
                      <a:pt x="7" y="46"/>
                      <a:pt x="3" y="52"/>
                      <a:pt x="3" y="52"/>
                    </a:cubicBezTo>
                    <a:cubicBezTo>
                      <a:pt x="4" y="52"/>
                      <a:pt x="4" y="52"/>
                      <a:pt x="4" y="52"/>
                    </a:cubicBezTo>
                    <a:cubicBezTo>
                      <a:pt x="5" y="53"/>
                      <a:pt x="5" y="53"/>
                      <a:pt x="5" y="53"/>
                    </a:cubicBezTo>
                    <a:cubicBezTo>
                      <a:pt x="12" y="35"/>
                      <a:pt x="20" y="26"/>
                      <a:pt x="27" y="20"/>
                    </a:cubicBezTo>
                    <a:cubicBezTo>
                      <a:pt x="35" y="14"/>
                      <a:pt x="42" y="13"/>
                      <a:pt x="48" y="13"/>
                    </a:cubicBezTo>
                    <a:cubicBezTo>
                      <a:pt x="50" y="13"/>
                      <a:pt x="53" y="13"/>
                      <a:pt x="54" y="14"/>
                    </a:cubicBezTo>
                    <a:cubicBezTo>
                      <a:pt x="55" y="14"/>
                      <a:pt x="55" y="14"/>
                      <a:pt x="56" y="14"/>
                    </a:cubicBezTo>
                    <a:cubicBezTo>
                      <a:pt x="56" y="14"/>
                      <a:pt x="56" y="14"/>
                      <a:pt x="56" y="14"/>
                    </a:cubicBezTo>
                    <a:cubicBezTo>
                      <a:pt x="56" y="14"/>
                      <a:pt x="56" y="14"/>
                      <a:pt x="56" y="14"/>
                    </a:cubicBezTo>
                    <a:cubicBezTo>
                      <a:pt x="57" y="14"/>
                      <a:pt x="57" y="14"/>
                      <a:pt x="57" y="14"/>
                    </a:cubicBezTo>
                    <a:cubicBezTo>
                      <a:pt x="57" y="14"/>
                      <a:pt x="57" y="14"/>
                      <a:pt x="57" y="14"/>
                    </a:cubicBezTo>
                    <a:cubicBezTo>
                      <a:pt x="68" y="4"/>
                      <a:pt x="85" y="2"/>
                      <a:pt x="99" y="2"/>
                    </a:cubicBezTo>
                    <a:cubicBezTo>
                      <a:pt x="107" y="2"/>
                      <a:pt x="114" y="3"/>
                      <a:pt x="119" y="3"/>
                    </a:cubicBezTo>
                    <a:cubicBezTo>
                      <a:pt x="122" y="4"/>
                      <a:pt x="124" y="4"/>
                      <a:pt x="125" y="4"/>
                    </a:cubicBezTo>
                    <a:cubicBezTo>
                      <a:pt x="126" y="5"/>
                      <a:pt x="127" y="5"/>
                      <a:pt x="127" y="5"/>
                    </a:cubicBezTo>
                    <a:cubicBezTo>
                      <a:pt x="127" y="4"/>
                      <a:pt x="127" y="4"/>
                      <a:pt x="127" y="4"/>
                    </a:cubicBezTo>
                    <a:cubicBezTo>
                      <a:pt x="127" y="5"/>
                      <a:pt x="127" y="5"/>
                      <a:pt x="127" y="5"/>
                    </a:cubicBezTo>
                    <a:cubicBezTo>
                      <a:pt x="151" y="12"/>
                      <a:pt x="165" y="27"/>
                      <a:pt x="173" y="43"/>
                    </a:cubicBezTo>
                    <a:cubicBezTo>
                      <a:pt x="181" y="60"/>
                      <a:pt x="184" y="78"/>
                      <a:pt x="183" y="93"/>
                    </a:cubicBezTo>
                    <a:cubicBezTo>
                      <a:pt x="183" y="102"/>
                      <a:pt x="183" y="110"/>
                      <a:pt x="182" y="116"/>
                    </a:cubicBezTo>
                    <a:cubicBezTo>
                      <a:pt x="181" y="119"/>
                      <a:pt x="181" y="121"/>
                      <a:pt x="181" y="123"/>
                    </a:cubicBezTo>
                    <a:cubicBezTo>
                      <a:pt x="180" y="124"/>
                      <a:pt x="180" y="125"/>
                      <a:pt x="180" y="125"/>
                    </a:cubicBezTo>
                    <a:cubicBezTo>
                      <a:pt x="181" y="125"/>
                      <a:pt x="181" y="125"/>
                      <a:pt x="181" y="125"/>
                    </a:cubicBezTo>
                    <a:cubicBezTo>
                      <a:pt x="182" y="125"/>
                      <a:pt x="182" y="125"/>
                      <a:pt x="182" y="125"/>
                    </a:cubicBezTo>
                    <a:cubicBezTo>
                      <a:pt x="182" y="125"/>
                      <a:pt x="182" y="124"/>
                      <a:pt x="182" y="123"/>
                    </a:cubicBezTo>
                    <a:cubicBezTo>
                      <a:pt x="182" y="111"/>
                      <a:pt x="176" y="101"/>
                      <a:pt x="170" y="94"/>
                    </a:cubicBezTo>
                    <a:cubicBezTo>
                      <a:pt x="164" y="88"/>
                      <a:pt x="158" y="84"/>
                      <a:pt x="158" y="84"/>
                    </a:cubicBezTo>
                    <a:cubicBezTo>
                      <a:pt x="158" y="84"/>
                      <a:pt x="158" y="84"/>
                      <a:pt x="158" y="84"/>
                    </a:cubicBezTo>
                    <a:cubicBezTo>
                      <a:pt x="158" y="84"/>
                      <a:pt x="158" y="84"/>
                      <a:pt x="158" y="84"/>
                    </a:cubicBezTo>
                    <a:cubicBezTo>
                      <a:pt x="122" y="78"/>
                      <a:pt x="97" y="71"/>
                      <a:pt x="81" y="66"/>
                    </a:cubicBezTo>
                    <a:cubicBezTo>
                      <a:pt x="73" y="63"/>
                      <a:pt x="67" y="60"/>
                      <a:pt x="63" y="59"/>
                    </a:cubicBezTo>
                    <a:cubicBezTo>
                      <a:pt x="61" y="58"/>
                      <a:pt x="59" y="57"/>
                      <a:pt x="58" y="57"/>
                    </a:cubicBezTo>
                    <a:cubicBezTo>
                      <a:pt x="58" y="56"/>
                      <a:pt x="57" y="56"/>
                      <a:pt x="57" y="56"/>
                    </a:cubicBezTo>
                    <a:cubicBezTo>
                      <a:pt x="57" y="56"/>
                      <a:pt x="57" y="56"/>
                      <a:pt x="57" y="56"/>
                    </a:cubicBezTo>
                    <a:cubicBezTo>
                      <a:pt x="56" y="56"/>
                      <a:pt x="56" y="56"/>
                      <a:pt x="56" y="56"/>
                    </a:cubicBezTo>
                    <a:cubicBezTo>
                      <a:pt x="39" y="67"/>
                      <a:pt x="30" y="86"/>
                      <a:pt x="25" y="102"/>
                    </a:cubicBezTo>
                    <a:cubicBezTo>
                      <a:pt x="21" y="118"/>
                      <a:pt x="20" y="131"/>
                      <a:pt x="20" y="131"/>
                    </a:cubicBezTo>
                    <a:cubicBezTo>
                      <a:pt x="21" y="131"/>
                      <a:pt x="21" y="131"/>
                      <a:pt x="21" y="131"/>
                    </a:cubicBezTo>
                    <a:cubicBezTo>
                      <a:pt x="22" y="131"/>
                      <a:pt x="22" y="131"/>
                      <a:pt x="22" y="131"/>
                    </a:cubicBezTo>
                    <a:cubicBezTo>
                      <a:pt x="16" y="117"/>
                      <a:pt x="14" y="105"/>
                      <a:pt x="14" y="95"/>
                    </a:cubicBezTo>
                    <a:cubicBezTo>
                      <a:pt x="14" y="85"/>
                      <a:pt x="16" y="77"/>
                      <a:pt x="18" y="71"/>
                    </a:cubicBezTo>
                    <a:cubicBezTo>
                      <a:pt x="19" y="68"/>
                      <a:pt x="20" y="66"/>
                      <a:pt x="20" y="65"/>
                    </a:cubicBezTo>
                    <a:cubicBezTo>
                      <a:pt x="21" y="64"/>
                      <a:pt x="21" y="63"/>
                      <a:pt x="21" y="63"/>
                    </a:cubicBezTo>
                    <a:cubicBezTo>
                      <a:pt x="21" y="62"/>
                      <a:pt x="21" y="62"/>
                      <a:pt x="21" y="62"/>
                    </a:cubicBezTo>
                    <a:cubicBezTo>
                      <a:pt x="23" y="59"/>
                      <a:pt x="23" y="59"/>
                      <a:pt x="23" y="59"/>
                    </a:cubicBezTo>
                    <a:cubicBezTo>
                      <a:pt x="20" y="61"/>
                      <a:pt x="20" y="61"/>
                      <a:pt x="20" y="61"/>
                    </a:cubicBezTo>
                    <a:cubicBezTo>
                      <a:pt x="16" y="63"/>
                      <a:pt x="12" y="68"/>
                      <a:pt x="9" y="72"/>
                    </a:cubicBezTo>
                    <a:cubicBezTo>
                      <a:pt x="6" y="77"/>
                      <a:pt x="4" y="81"/>
                      <a:pt x="4" y="81"/>
                    </a:cubicBezTo>
                    <a:cubicBezTo>
                      <a:pt x="5" y="81"/>
                      <a:pt x="5" y="81"/>
                      <a:pt x="5" y="81"/>
                    </a:cubicBezTo>
                    <a:cubicBezTo>
                      <a:pt x="6" y="81"/>
                      <a:pt x="6" y="81"/>
                      <a:pt x="6" y="81"/>
                    </a:cubicBezTo>
                    <a:cubicBezTo>
                      <a:pt x="11" y="60"/>
                      <a:pt x="19" y="47"/>
                      <a:pt x="26" y="40"/>
                    </a:cubicBezTo>
                    <a:cubicBezTo>
                      <a:pt x="30" y="36"/>
                      <a:pt x="33" y="34"/>
                      <a:pt x="35" y="33"/>
                    </a:cubicBezTo>
                    <a:cubicBezTo>
                      <a:pt x="36" y="32"/>
                      <a:pt x="37" y="32"/>
                      <a:pt x="37" y="31"/>
                    </a:cubicBezTo>
                    <a:cubicBezTo>
                      <a:pt x="38" y="31"/>
                      <a:pt x="38" y="31"/>
                      <a:pt x="38" y="31"/>
                    </a:cubicBezTo>
                    <a:cubicBezTo>
                      <a:pt x="38" y="31"/>
                      <a:pt x="38" y="31"/>
                      <a:pt x="38" y="31"/>
                    </a:cubicBezTo>
                    <a:cubicBezTo>
                      <a:pt x="45" y="29"/>
                      <a:pt x="45" y="29"/>
                      <a:pt x="45" y="29"/>
                    </a:cubicBezTo>
                    <a:cubicBezTo>
                      <a:pt x="38" y="29"/>
                      <a:pt x="38" y="29"/>
                      <a:pt x="38" y="29"/>
                    </a:cubicBezTo>
                    <a:lnTo>
                      <a:pt x="38" y="30"/>
                    </a:lnTo>
                    <a:close/>
                  </a:path>
                </a:pathLst>
              </a:custGeom>
              <a:solidFill>
                <a:srgbClr val="C273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0" name="íṣḷíḋé"/>
              <p:cNvSpPr/>
              <p:nvPr/>
            </p:nvSpPr>
            <p:spPr bwMode="auto">
              <a:xfrm>
                <a:off x="5468" y="1023"/>
                <a:ext cx="234" cy="121"/>
              </a:xfrm>
              <a:custGeom>
                <a:avLst/>
                <a:gdLst>
                  <a:gd name="T0" fmla="*/ 0 w 99"/>
                  <a:gd name="T1" fmla="*/ 15 h 51"/>
                  <a:gd name="T2" fmla="*/ 99 w 99"/>
                  <a:gd name="T3" fmla="*/ 51 h 51"/>
                  <a:gd name="T4" fmla="*/ 0 w 99"/>
                  <a:gd name="T5" fmla="*/ 0 h 51"/>
                  <a:gd name="T6" fmla="*/ 0 w 99"/>
                  <a:gd name="T7" fmla="*/ 15 h 51"/>
                </a:gdLst>
                <a:ahLst/>
                <a:cxnLst>
                  <a:cxn ang="0">
                    <a:pos x="T0" y="T1"/>
                  </a:cxn>
                  <a:cxn ang="0">
                    <a:pos x="T2" y="T3"/>
                  </a:cxn>
                  <a:cxn ang="0">
                    <a:pos x="T4" y="T5"/>
                  </a:cxn>
                  <a:cxn ang="0">
                    <a:pos x="T6" y="T7"/>
                  </a:cxn>
                </a:cxnLst>
                <a:rect l="0" t="0" r="r" b="b"/>
                <a:pathLst>
                  <a:path w="99" h="51">
                    <a:moveTo>
                      <a:pt x="0" y="15"/>
                    </a:moveTo>
                    <a:cubicBezTo>
                      <a:pt x="0" y="15"/>
                      <a:pt x="16" y="36"/>
                      <a:pt x="99" y="51"/>
                    </a:cubicBezTo>
                    <a:cubicBezTo>
                      <a:pt x="99" y="51"/>
                      <a:pt x="11" y="31"/>
                      <a:pt x="0" y="0"/>
                    </a:cubicBezTo>
                    <a:lnTo>
                      <a:pt x="0" y="15"/>
                    </a:lnTo>
                    <a:close/>
                  </a:path>
                </a:pathLst>
              </a:custGeom>
              <a:solidFill>
                <a:srgbClr val="FAA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1" name="ïṣḻîḑe"/>
              <p:cNvSpPr/>
              <p:nvPr/>
            </p:nvSpPr>
            <p:spPr bwMode="auto">
              <a:xfrm>
                <a:off x="5544" y="952"/>
                <a:ext cx="191" cy="180"/>
              </a:xfrm>
              <a:custGeom>
                <a:avLst/>
                <a:gdLst>
                  <a:gd name="T0" fmla="*/ 0 w 81"/>
                  <a:gd name="T1" fmla="*/ 10 h 76"/>
                  <a:gd name="T2" fmla="*/ 81 w 81"/>
                  <a:gd name="T3" fmla="*/ 76 h 76"/>
                  <a:gd name="T4" fmla="*/ 0 w 81"/>
                  <a:gd name="T5" fmla="*/ 18 h 76"/>
                  <a:gd name="T6" fmla="*/ 0 w 81"/>
                  <a:gd name="T7" fmla="*/ 10 h 76"/>
                </a:gdLst>
                <a:ahLst/>
                <a:cxnLst>
                  <a:cxn ang="0">
                    <a:pos x="T0" y="T1"/>
                  </a:cxn>
                  <a:cxn ang="0">
                    <a:pos x="T2" y="T3"/>
                  </a:cxn>
                  <a:cxn ang="0">
                    <a:pos x="T4" y="T5"/>
                  </a:cxn>
                  <a:cxn ang="0">
                    <a:pos x="T6" y="T7"/>
                  </a:cxn>
                </a:cxnLst>
                <a:rect l="0" t="0" r="r" b="b"/>
                <a:pathLst>
                  <a:path w="81" h="76">
                    <a:moveTo>
                      <a:pt x="0" y="10"/>
                    </a:moveTo>
                    <a:cubicBezTo>
                      <a:pt x="0" y="10"/>
                      <a:pt x="63" y="0"/>
                      <a:pt x="81" y="76"/>
                    </a:cubicBezTo>
                    <a:cubicBezTo>
                      <a:pt x="81" y="76"/>
                      <a:pt x="64" y="14"/>
                      <a:pt x="0" y="18"/>
                    </a:cubicBezTo>
                    <a:lnTo>
                      <a:pt x="0" y="10"/>
                    </a:lnTo>
                    <a:close/>
                  </a:path>
                </a:pathLst>
              </a:custGeom>
              <a:solidFill>
                <a:srgbClr val="FAA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2" name="íşļíḑê"/>
              <p:cNvSpPr/>
              <p:nvPr/>
            </p:nvSpPr>
            <p:spPr bwMode="auto">
              <a:xfrm>
                <a:off x="5026" y="1997"/>
                <a:ext cx="511" cy="163"/>
              </a:xfrm>
              <a:custGeom>
                <a:avLst/>
                <a:gdLst>
                  <a:gd name="T0" fmla="*/ 210 w 216"/>
                  <a:gd name="T1" fmla="*/ 42 h 69"/>
                  <a:gd name="T2" fmla="*/ 216 w 216"/>
                  <a:gd name="T3" fmla="*/ 69 h 69"/>
                  <a:gd name="T4" fmla="*/ 98 w 216"/>
                  <a:gd name="T5" fmla="*/ 58 h 69"/>
                  <a:gd name="T6" fmla="*/ 46 w 216"/>
                  <a:gd name="T7" fmla="*/ 52 h 69"/>
                  <a:gd name="T8" fmla="*/ 7 w 216"/>
                  <a:gd name="T9" fmla="*/ 23 h 69"/>
                  <a:gd name="T10" fmla="*/ 64 w 216"/>
                  <a:gd name="T11" fmla="*/ 1 h 69"/>
                  <a:gd name="T12" fmla="*/ 210 w 216"/>
                  <a:gd name="T13" fmla="*/ 42 h 69"/>
                </a:gdLst>
                <a:ahLst/>
                <a:cxnLst>
                  <a:cxn ang="0">
                    <a:pos x="T0" y="T1"/>
                  </a:cxn>
                  <a:cxn ang="0">
                    <a:pos x="T2" y="T3"/>
                  </a:cxn>
                  <a:cxn ang="0">
                    <a:pos x="T4" y="T5"/>
                  </a:cxn>
                  <a:cxn ang="0">
                    <a:pos x="T6" y="T7"/>
                  </a:cxn>
                  <a:cxn ang="0">
                    <a:pos x="T8" y="T9"/>
                  </a:cxn>
                  <a:cxn ang="0">
                    <a:pos x="T10" y="T11"/>
                  </a:cxn>
                  <a:cxn ang="0">
                    <a:pos x="T12" y="T13"/>
                  </a:cxn>
                </a:cxnLst>
                <a:rect l="0" t="0" r="r" b="b"/>
                <a:pathLst>
                  <a:path w="216" h="69">
                    <a:moveTo>
                      <a:pt x="210" y="42"/>
                    </a:moveTo>
                    <a:cubicBezTo>
                      <a:pt x="216" y="69"/>
                      <a:pt x="216" y="69"/>
                      <a:pt x="216" y="69"/>
                    </a:cubicBezTo>
                    <a:cubicBezTo>
                      <a:pt x="176" y="65"/>
                      <a:pt x="137" y="62"/>
                      <a:pt x="98" y="58"/>
                    </a:cubicBezTo>
                    <a:cubicBezTo>
                      <a:pt x="81" y="56"/>
                      <a:pt x="64" y="53"/>
                      <a:pt x="46" y="52"/>
                    </a:cubicBezTo>
                    <a:cubicBezTo>
                      <a:pt x="30" y="51"/>
                      <a:pt x="0" y="47"/>
                      <a:pt x="7" y="23"/>
                    </a:cubicBezTo>
                    <a:cubicBezTo>
                      <a:pt x="13" y="3"/>
                      <a:pt x="49" y="0"/>
                      <a:pt x="64" y="1"/>
                    </a:cubicBezTo>
                    <a:cubicBezTo>
                      <a:pt x="64" y="1"/>
                      <a:pt x="183" y="14"/>
                      <a:pt x="210" y="42"/>
                    </a:cubicBezTo>
                    <a:close/>
                  </a:path>
                </a:pathLst>
              </a:custGeom>
              <a:solidFill>
                <a:srgbClr val="D8A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3" name="i$ļiḋè"/>
              <p:cNvSpPr/>
              <p:nvPr/>
            </p:nvSpPr>
            <p:spPr bwMode="auto">
              <a:xfrm>
                <a:off x="5579" y="2011"/>
                <a:ext cx="509" cy="163"/>
              </a:xfrm>
              <a:custGeom>
                <a:avLst/>
                <a:gdLst>
                  <a:gd name="T0" fmla="*/ 5 w 215"/>
                  <a:gd name="T1" fmla="*/ 43 h 69"/>
                  <a:gd name="T2" fmla="*/ 0 w 215"/>
                  <a:gd name="T3" fmla="*/ 69 h 69"/>
                  <a:gd name="T4" fmla="*/ 117 w 215"/>
                  <a:gd name="T5" fmla="*/ 58 h 69"/>
                  <a:gd name="T6" fmla="*/ 169 w 215"/>
                  <a:gd name="T7" fmla="*/ 52 h 69"/>
                  <a:gd name="T8" fmla="*/ 208 w 215"/>
                  <a:gd name="T9" fmla="*/ 23 h 69"/>
                  <a:gd name="T10" fmla="*/ 151 w 215"/>
                  <a:gd name="T11" fmla="*/ 1 h 69"/>
                  <a:gd name="T12" fmla="*/ 5 w 215"/>
                  <a:gd name="T13" fmla="*/ 43 h 69"/>
                </a:gdLst>
                <a:ahLst/>
                <a:cxnLst>
                  <a:cxn ang="0">
                    <a:pos x="T0" y="T1"/>
                  </a:cxn>
                  <a:cxn ang="0">
                    <a:pos x="T2" y="T3"/>
                  </a:cxn>
                  <a:cxn ang="0">
                    <a:pos x="T4" y="T5"/>
                  </a:cxn>
                  <a:cxn ang="0">
                    <a:pos x="T6" y="T7"/>
                  </a:cxn>
                  <a:cxn ang="0">
                    <a:pos x="T8" y="T9"/>
                  </a:cxn>
                  <a:cxn ang="0">
                    <a:pos x="T10" y="T11"/>
                  </a:cxn>
                  <a:cxn ang="0">
                    <a:pos x="T12" y="T13"/>
                  </a:cxn>
                </a:cxnLst>
                <a:rect l="0" t="0" r="r" b="b"/>
                <a:pathLst>
                  <a:path w="215" h="69">
                    <a:moveTo>
                      <a:pt x="5" y="43"/>
                    </a:moveTo>
                    <a:cubicBezTo>
                      <a:pt x="0" y="69"/>
                      <a:pt x="0" y="69"/>
                      <a:pt x="0" y="69"/>
                    </a:cubicBezTo>
                    <a:cubicBezTo>
                      <a:pt x="39" y="65"/>
                      <a:pt x="78" y="62"/>
                      <a:pt x="117" y="58"/>
                    </a:cubicBezTo>
                    <a:cubicBezTo>
                      <a:pt x="134" y="57"/>
                      <a:pt x="152" y="54"/>
                      <a:pt x="169" y="52"/>
                    </a:cubicBezTo>
                    <a:cubicBezTo>
                      <a:pt x="186" y="51"/>
                      <a:pt x="215" y="48"/>
                      <a:pt x="208" y="23"/>
                    </a:cubicBezTo>
                    <a:cubicBezTo>
                      <a:pt x="202" y="4"/>
                      <a:pt x="167" y="0"/>
                      <a:pt x="151" y="1"/>
                    </a:cubicBezTo>
                    <a:cubicBezTo>
                      <a:pt x="151" y="1"/>
                      <a:pt x="32" y="15"/>
                      <a:pt x="5" y="43"/>
                    </a:cubicBezTo>
                    <a:close/>
                  </a:path>
                </a:pathLst>
              </a:custGeom>
              <a:solidFill>
                <a:srgbClr val="D8A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4" name="iS1íďè"/>
              <p:cNvSpPr/>
              <p:nvPr/>
            </p:nvSpPr>
            <p:spPr bwMode="auto">
              <a:xfrm>
                <a:off x="5291" y="1871"/>
                <a:ext cx="513" cy="308"/>
              </a:xfrm>
              <a:custGeom>
                <a:avLst/>
                <a:gdLst>
                  <a:gd name="T0" fmla="*/ 206 w 217"/>
                  <a:gd name="T1" fmla="*/ 117 h 130"/>
                  <a:gd name="T2" fmla="*/ 193 w 217"/>
                  <a:gd name="T3" fmla="*/ 130 h 130"/>
                  <a:gd name="T4" fmla="*/ 25 w 217"/>
                  <a:gd name="T5" fmla="*/ 130 h 130"/>
                  <a:gd name="T6" fmla="*/ 11 w 217"/>
                  <a:gd name="T7" fmla="*/ 117 h 130"/>
                  <a:gd name="T8" fmla="*/ 0 w 217"/>
                  <a:gd name="T9" fmla="*/ 13 h 130"/>
                  <a:gd name="T10" fmla="*/ 14 w 217"/>
                  <a:gd name="T11" fmla="*/ 0 h 130"/>
                  <a:gd name="T12" fmla="*/ 204 w 217"/>
                  <a:gd name="T13" fmla="*/ 0 h 130"/>
                  <a:gd name="T14" fmla="*/ 217 w 217"/>
                  <a:gd name="T15" fmla="*/ 13 h 130"/>
                  <a:gd name="T16" fmla="*/ 206 w 217"/>
                  <a:gd name="T17"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30">
                    <a:moveTo>
                      <a:pt x="206" y="117"/>
                    </a:moveTo>
                    <a:cubicBezTo>
                      <a:pt x="206" y="124"/>
                      <a:pt x="200" y="130"/>
                      <a:pt x="193" y="130"/>
                    </a:cubicBezTo>
                    <a:cubicBezTo>
                      <a:pt x="25" y="130"/>
                      <a:pt x="25" y="130"/>
                      <a:pt x="25" y="130"/>
                    </a:cubicBezTo>
                    <a:cubicBezTo>
                      <a:pt x="17" y="130"/>
                      <a:pt x="11" y="124"/>
                      <a:pt x="11" y="117"/>
                    </a:cubicBezTo>
                    <a:cubicBezTo>
                      <a:pt x="0" y="13"/>
                      <a:pt x="0" y="13"/>
                      <a:pt x="0" y="13"/>
                    </a:cubicBezTo>
                    <a:cubicBezTo>
                      <a:pt x="0" y="6"/>
                      <a:pt x="6" y="0"/>
                      <a:pt x="14" y="0"/>
                    </a:cubicBezTo>
                    <a:cubicBezTo>
                      <a:pt x="204" y="0"/>
                      <a:pt x="204" y="0"/>
                      <a:pt x="204" y="0"/>
                    </a:cubicBezTo>
                    <a:cubicBezTo>
                      <a:pt x="211" y="0"/>
                      <a:pt x="217" y="6"/>
                      <a:pt x="217" y="13"/>
                    </a:cubicBezTo>
                    <a:lnTo>
                      <a:pt x="206" y="11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5" name="işḷídè"/>
              <p:cNvSpPr/>
              <p:nvPr/>
            </p:nvSpPr>
            <p:spPr bwMode="auto">
              <a:xfrm>
                <a:off x="5307" y="1895"/>
                <a:ext cx="480" cy="284"/>
              </a:xfrm>
              <a:custGeom>
                <a:avLst/>
                <a:gdLst>
                  <a:gd name="T0" fmla="*/ 192 w 203"/>
                  <a:gd name="T1" fmla="*/ 108 h 120"/>
                  <a:gd name="T2" fmla="*/ 180 w 203"/>
                  <a:gd name="T3" fmla="*/ 120 h 120"/>
                  <a:gd name="T4" fmla="*/ 24 w 203"/>
                  <a:gd name="T5" fmla="*/ 120 h 120"/>
                  <a:gd name="T6" fmla="*/ 12 w 203"/>
                  <a:gd name="T7" fmla="*/ 108 h 120"/>
                  <a:gd name="T8" fmla="*/ 0 w 203"/>
                  <a:gd name="T9" fmla="*/ 13 h 120"/>
                  <a:gd name="T10" fmla="*/ 13 w 203"/>
                  <a:gd name="T11" fmla="*/ 0 h 120"/>
                  <a:gd name="T12" fmla="*/ 191 w 203"/>
                  <a:gd name="T13" fmla="*/ 0 h 120"/>
                  <a:gd name="T14" fmla="*/ 203 w 203"/>
                  <a:gd name="T15" fmla="*/ 13 h 120"/>
                  <a:gd name="T16" fmla="*/ 192 w 203"/>
                  <a:gd name="T1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20">
                    <a:moveTo>
                      <a:pt x="192" y="108"/>
                    </a:moveTo>
                    <a:cubicBezTo>
                      <a:pt x="192" y="115"/>
                      <a:pt x="186" y="120"/>
                      <a:pt x="180" y="120"/>
                    </a:cubicBezTo>
                    <a:cubicBezTo>
                      <a:pt x="24" y="120"/>
                      <a:pt x="24" y="120"/>
                      <a:pt x="24" y="120"/>
                    </a:cubicBezTo>
                    <a:cubicBezTo>
                      <a:pt x="17" y="120"/>
                      <a:pt x="12" y="115"/>
                      <a:pt x="12" y="108"/>
                    </a:cubicBezTo>
                    <a:cubicBezTo>
                      <a:pt x="0" y="13"/>
                      <a:pt x="0" y="13"/>
                      <a:pt x="0" y="13"/>
                    </a:cubicBezTo>
                    <a:cubicBezTo>
                      <a:pt x="0" y="6"/>
                      <a:pt x="6" y="0"/>
                      <a:pt x="13" y="0"/>
                    </a:cubicBezTo>
                    <a:cubicBezTo>
                      <a:pt x="191" y="0"/>
                      <a:pt x="191" y="0"/>
                      <a:pt x="191" y="0"/>
                    </a:cubicBezTo>
                    <a:cubicBezTo>
                      <a:pt x="198" y="0"/>
                      <a:pt x="203" y="6"/>
                      <a:pt x="203" y="13"/>
                    </a:cubicBezTo>
                    <a:lnTo>
                      <a:pt x="192" y="108"/>
                    </a:lnTo>
                    <a:close/>
                  </a:path>
                </a:pathLst>
              </a:custGeom>
              <a:solidFill>
                <a:srgbClr val="3230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6" name="îśľïḍe"/>
              <p:cNvSpPr/>
              <p:nvPr/>
            </p:nvSpPr>
            <p:spPr bwMode="auto">
              <a:xfrm>
                <a:off x="5504" y="1985"/>
                <a:ext cx="108" cy="109"/>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1 h 46"/>
                  <a:gd name="T12" fmla="*/ 5 w 46"/>
                  <a:gd name="T13" fmla="*/ 23 h 46"/>
                  <a:gd name="T14" fmla="*/ 23 w 46"/>
                  <a:gd name="T15" fmla="*/ 6 h 46"/>
                  <a:gd name="T16" fmla="*/ 40 w 46"/>
                  <a:gd name="T17" fmla="*/ 23 h 46"/>
                  <a:gd name="T18" fmla="*/ 23 w 46"/>
                  <a:gd name="T19"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1"/>
                      <a:pt x="0" y="23"/>
                    </a:cubicBezTo>
                    <a:cubicBezTo>
                      <a:pt x="0" y="36"/>
                      <a:pt x="10" y="46"/>
                      <a:pt x="23" y="46"/>
                    </a:cubicBezTo>
                    <a:cubicBezTo>
                      <a:pt x="35" y="46"/>
                      <a:pt x="46" y="36"/>
                      <a:pt x="46" y="23"/>
                    </a:cubicBezTo>
                    <a:cubicBezTo>
                      <a:pt x="46" y="11"/>
                      <a:pt x="35" y="0"/>
                      <a:pt x="23" y="0"/>
                    </a:cubicBezTo>
                    <a:close/>
                    <a:moveTo>
                      <a:pt x="23" y="41"/>
                    </a:moveTo>
                    <a:cubicBezTo>
                      <a:pt x="13" y="41"/>
                      <a:pt x="5" y="33"/>
                      <a:pt x="5" y="23"/>
                    </a:cubicBezTo>
                    <a:cubicBezTo>
                      <a:pt x="5" y="14"/>
                      <a:pt x="13" y="6"/>
                      <a:pt x="23" y="6"/>
                    </a:cubicBezTo>
                    <a:cubicBezTo>
                      <a:pt x="32" y="6"/>
                      <a:pt x="40" y="14"/>
                      <a:pt x="40" y="23"/>
                    </a:cubicBezTo>
                    <a:cubicBezTo>
                      <a:pt x="40" y="33"/>
                      <a:pt x="32" y="41"/>
                      <a:pt x="2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7" name="iṡḻíde"/>
              <p:cNvSpPr/>
              <p:nvPr/>
            </p:nvSpPr>
            <p:spPr bwMode="auto">
              <a:xfrm>
                <a:off x="5525" y="2025"/>
                <a:ext cx="28" cy="28"/>
              </a:xfrm>
              <a:custGeom>
                <a:avLst/>
                <a:gdLst>
                  <a:gd name="T0" fmla="*/ 9 w 12"/>
                  <a:gd name="T1" fmla="*/ 0 h 12"/>
                  <a:gd name="T2" fmla="*/ 12 w 12"/>
                  <a:gd name="T3" fmla="*/ 2 h 12"/>
                  <a:gd name="T4" fmla="*/ 12 w 12"/>
                  <a:gd name="T5" fmla="*/ 7 h 12"/>
                  <a:gd name="T6" fmla="*/ 9 w 12"/>
                  <a:gd name="T7" fmla="*/ 9 h 12"/>
                  <a:gd name="T8" fmla="*/ 2 w 12"/>
                  <a:gd name="T9" fmla="*/ 9 h 12"/>
                  <a:gd name="T10" fmla="*/ 2 w 12"/>
                  <a:gd name="T11" fmla="*/ 12 h 12"/>
                  <a:gd name="T12" fmla="*/ 1 w 12"/>
                  <a:gd name="T13" fmla="*/ 12 h 12"/>
                  <a:gd name="T14" fmla="*/ 0 w 12"/>
                  <a:gd name="T15" fmla="*/ 12 h 12"/>
                  <a:gd name="T16" fmla="*/ 0 w 12"/>
                  <a:gd name="T17" fmla="*/ 2 h 12"/>
                  <a:gd name="T18" fmla="*/ 3 w 12"/>
                  <a:gd name="T19" fmla="*/ 0 h 12"/>
                  <a:gd name="T20" fmla="*/ 9 w 12"/>
                  <a:gd name="T21" fmla="*/ 0 h 12"/>
                  <a:gd name="T22" fmla="*/ 2 w 12"/>
                  <a:gd name="T23" fmla="*/ 8 h 12"/>
                  <a:gd name="T24" fmla="*/ 9 w 12"/>
                  <a:gd name="T25" fmla="*/ 8 h 12"/>
                  <a:gd name="T26" fmla="*/ 10 w 12"/>
                  <a:gd name="T27" fmla="*/ 7 h 12"/>
                  <a:gd name="T28" fmla="*/ 10 w 12"/>
                  <a:gd name="T29" fmla="*/ 2 h 12"/>
                  <a:gd name="T30" fmla="*/ 9 w 12"/>
                  <a:gd name="T31" fmla="*/ 1 h 12"/>
                  <a:gd name="T32" fmla="*/ 3 w 12"/>
                  <a:gd name="T33" fmla="*/ 1 h 12"/>
                  <a:gd name="T34" fmla="*/ 2 w 12"/>
                  <a:gd name="T35" fmla="*/ 2 h 12"/>
                  <a:gd name="T36" fmla="*/ 2 w 12"/>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9" y="0"/>
                    </a:moveTo>
                    <a:cubicBezTo>
                      <a:pt x="11" y="0"/>
                      <a:pt x="12" y="1"/>
                      <a:pt x="12" y="2"/>
                    </a:cubicBezTo>
                    <a:cubicBezTo>
                      <a:pt x="12" y="7"/>
                      <a:pt x="12" y="7"/>
                      <a:pt x="12" y="7"/>
                    </a:cubicBezTo>
                    <a:cubicBezTo>
                      <a:pt x="12" y="8"/>
                      <a:pt x="11" y="9"/>
                      <a:pt x="9" y="9"/>
                    </a:cubicBezTo>
                    <a:cubicBezTo>
                      <a:pt x="2" y="9"/>
                      <a:pt x="2" y="9"/>
                      <a:pt x="2" y="9"/>
                    </a:cubicBezTo>
                    <a:cubicBezTo>
                      <a:pt x="2" y="12"/>
                      <a:pt x="2" y="12"/>
                      <a:pt x="2" y="12"/>
                    </a:cubicBezTo>
                    <a:cubicBezTo>
                      <a:pt x="2" y="12"/>
                      <a:pt x="2" y="12"/>
                      <a:pt x="1" y="12"/>
                    </a:cubicBezTo>
                    <a:cubicBezTo>
                      <a:pt x="1" y="12"/>
                      <a:pt x="0" y="12"/>
                      <a:pt x="0" y="12"/>
                    </a:cubicBezTo>
                    <a:cubicBezTo>
                      <a:pt x="0" y="2"/>
                      <a:pt x="0" y="2"/>
                      <a:pt x="0" y="2"/>
                    </a:cubicBezTo>
                    <a:cubicBezTo>
                      <a:pt x="0" y="1"/>
                      <a:pt x="1" y="0"/>
                      <a:pt x="3" y="0"/>
                    </a:cubicBezTo>
                    <a:lnTo>
                      <a:pt x="9" y="0"/>
                    </a:lnTo>
                    <a:close/>
                    <a:moveTo>
                      <a:pt x="2" y="8"/>
                    </a:moveTo>
                    <a:cubicBezTo>
                      <a:pt x="9" y="8"/>
                      <a:pt x="9" y="8"/>
                      <a:pt x="9" y="8"/>
                    </a:cubicBezTo>
                    <a:cubicBezTo>
                      <a:pt x="10" y="8"/>
                      <a:pt x="10" y="7"/>
                      <a:pt x="10" y="7"/>
                    </a:cubicBezTo>
                    <a:cubicBezTo>
                      <a:pt x="10" y="2"/>
                      <a:pt x="10" y="2"/>
                      <a:pt x="10" y="2"/>
                    </a:cubicBezTo>
                    <a:cubicBezTo>
                      <a:pt x="10" y="2"/>
                      <a:pt x="10" y="1"/>
                      <a:pt x="9" y="1"/>
                    </a:cubicBezTo>
                    <a:cubicBezTo>
                      <a:pt x="3" y="1"/>
                      <a:pt x="3" y="1"/>
                      <a:pt x="3" y="1"/>
                    </a:cubicBezTo>
                    <a:cubicBezTo>
                      <a:pt x="2" y="1"/>
                      <a:pt x="2" y="2"/>
                      <a:pt x="2" y="2"/>
                    </a:cubicBezTo>
                    <a:lnTo>
                      <a:pt x="2" y="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8" name="îSľíḓè"/>
              <p:cNvSpPr/>
              <p:nvPr/>
            </p:nvSpPr>
            <p:spPr bwMode="auto">
              <a:xfrm>
                <a:off x="5558" y="2025"/>
                <a:ext cx="24" cy="28"/>
              </a:xfrm>
              <a:custGeom>
                <a:avLst/>
                <a:gdLst>
                  <a:gd name="T0" fmla="*/ 10 w 10"/>
                  <a:gd name="T1" fmla="*/ 0 h 12"/>
                  <a:gd name="T2" fmla="*/ 10 w 10"/>
                  <a:gd name="T3" fmla="*/ 1 h 12"/>
                  <a:gd name="T4" fmla="*/ 10 w 10"/>
                  <a:gd name="T5" fmla="*/ 1 h 12"/>
                  <a:gd name="T6" fmla="*/ 2 w 10"/>
                  <a:gd name="T7" fmla="*/ 1 h 12"/>
                  <a:gd name="T8" fmla="*/ 1 w 10"/>
                  <a:gd name="T9" fmla="*/ 2 h 12"/>
                  <a:gd name="T10" fmla="*/ 1 w 10"/>
                  <a:gd name="T11" fmla="*/ 10 h 12"/>
                  <a:gd name="T12" fmla="*/ 2 w 10"/>
                  <a:gd name="T13" fmla="*/ 11 h 12"/>
                  <a:gd name="T14" fmla="*/ 10 w 10"/>
                  <a:gd name="T15" fmla="*/ 11 h 12"/>
                  <a:gd name="T16" fmla="*/ 10 w 10"/>
                  <a:gd name="T17" fmla="*/ 12 h 12"/>
                  <a:gd name="T18" fmla="*/ 10 w 10"/>
                  <a:gd name="T19" fmla="*/ 12 h 12"/>
                  <a:gd name="T20" fmla="*/ 2 w 10"/>
                  <a:gd name="T21" fmla="*/ 12 h 12"/>
                  <a:gd name="T22" fmla="*/ 0 w 10"/>
                  <a:gd name="T23" fmla="*/ 10 h 12"/>
                  <a:gd name="T24" fmla="*/ 0 w 10"/>
                  <a:gd name="T25" fmla="*/ 2 h 12"/>
                  <a:gd name="T26" fmla="*/ 2 w 10"/>
                  <a:gd name="T27" fmla="*/ 0 h 12"/>
                  <a:gd name="T28" fmla="*/ 10 w 10"/>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10" y="0"/>
                    </a:moveTo>
                    <a:cubicBezTo>
                      <a:pt x="10" y="0"/>
                      <a:pt x="10" y="0"/>
                      <a:pt x="10" y="1"/>
                    </a:cubicBezTo>
                    <a:cubicBezTo>
                      <a:pt x="10" y="1"/>
                      <a:pt x="10" y="1"/>
                      <a:pt x="10" y="1"/>
                    </a:cubicBezTo>
                    <a:cubicBezTo>
                      <a:pt x="2" y="1"/>
                      <a:pt x="2" y="1"/>
                      <a:pt x="2" y="1"/>
                    </a:cubicBezTo>
                    <a:cubicBezTo>
                      <a:pt x="2" y="1"/>
                      <a:pt x="1" y="2"/>
                      <a:pt x="1" y="2"/>
                    </a:cubicBezTo>
                    <a:cubicBezTo>
                      <a:pt x="1" y="10"/>
                      <a:pt x="1" y="10"/>
                      <a:pt x="1" y="10"/>
                    </a:cubicBezTo>
                    <a:cubicBezTo>
                      <a:pt x="1" y="10"/>
                      <a:pt x="2" y="11"/>
                      <a:pt x="2" y="11"/>
                    </a:cubicBezTo>
                    <a:cubicBezTo>
                      <a:pt x="10" y="11"/>
                      <a:pt x="10" y="11"/>
                      <a:pt x="10" y="11"/>
                    </a:cubicBezTo>
                    <a:cubicBezTo>
                      <a:pt x="10" y="11"/>
                      <a:pt x="10" y="11"/>
                      <a:pt x="10" y="12"/>
                    </a:cubicBezTo>
                    <a:cubicBezTo>
                      <a:pt x="10" y="12"/>
                      <a:pt x="10" y="12"/>
                      <a:pt x="10" y="12"/>
                    </a:cubicBezTo>
                    <a:cubicBezTo>
                      <a:pt x="2" y="12"/>
                      <a:pt x="2" y="12"/>
                      <a:pt x="2" y="12"/>
                    </a:cubicBezTo>
                    <a:cubicBezTo>
                      <a:pt x="1" y="12"/>
                      <a:pt x="0" y="11"/>
                      <a:pt x="0" y="10"/>
                    </a:cubicBezTo>
                    <a:cubicBezTo>
                      <a:pt x="0" y="2"/>
                      <a:pt x="0" y="2"/>
                      <a:pt x="0" y="2"/>
                    </a:cubicBezTo>
                    <a:cubicBezTo>
                      <a:pt x="0" y="1"/>
                      <a:pt x="1" y="0"/>
                      <a:pt x="2" y="0"/>
                    </a:cubicBezTo>
                    <a:lnTo>
                      <a:pt x="1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9" name="îsľíḍe"/>
              <p:cNvSpPr/>
              <p:nvPr/>
            </p:nvSpPr>
            <p:spPr bwMode="auto">
              <a:xfrm>
                <a:off x="5494" y="1982"/>
                <a:ext cx="109" cy="109"/>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1 h 46"/>
                  <a:gd name="T12" fmla="*/ 5 w 46"/>
                  <a:gd name="T13" fmla="*/ 23 h 46"/>
                  <a:gd name="T14" fmla="*/ 23 w 46"/>
                  <a:gd name="T15" fmla="*/ 6 h 46"/>
                  <a:gd name="T16" fmla="*/ 40 w 46"/>
                  <a:gd name="T17" fmla="*/ 23 h 46"/>
                  <a:gd name="T18" fmla="*/ 23 w 46"/>
                  <a:gd name="T19"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5" y="46"/>
                      <a:pt x="46" y="36"/>
                      <a:pt x="46" y="23"/>
                    </a:cubicBezTo>
                    <a:cubicBezTo>
                      <a:pt x="46" y="10"/>
                      <a:pt x="35" y="0"/>
                      <a:pt x="23" y="0"/>
                    </a:cubicBezTo>
                    <a:close/>
                    <a:moveTo>
                      <a:pt x="23" y="41"/>
                    </a:moveTo>
                    <a:cubicBezTo>
                      <a:pt x="13" y="41"/>
                      <a:pt x="5" y="33"/>
                      <a:pt x="5" y="23"/>
                    </a:cubicBezTo>
                    <a:cubicBezTo>
                      <a:pt x="5" y="13"/>
                      <a:pt x="13" y="6"/>
                      <a:pt x="23" y="6"/>
                    </a:cubicBezTo>
                    <a:cubicBezTo>
                      <a:pt x="33" y="6"/>
                      <a:pt x="40" y="13"/>
                      <a:pt x="40" y="23"/>
                    </a:cubicBezTo>
                    <a:cubicBezTo>
                      <a:pt x="40" y="33"/>
                      <a:pt x="3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20" name="îṥļíḍé"/>
              <p:cNvSpPr/>
              <p:nvPr/>
            </p:nvSpPr>
            <p:spPr bwMode="auto">
              <a:xfrm>
                <a:off x="5523" y="2023"/>
                <a:ext cx="26" cy="30"/>
              </a:xfrm>
              <a:custGeom>
                <a:avLst/>
                <a:gdLst>
                  <a:gd name="T0" fmla="*/ 9 w 11"/>
                  <a:gd name="T1" fmla="*/ 0 h 13"/>
                  <a:gd name="T2" fmla="*/ 11 w 11"/>
                  <a:gd name="T3" fmla="*/ 3 h 13"/>
                  <a:gd name="T4" fmla="*/ 11 w 11"/>
                  <a:gd name="T5" fmla="*/ 7 h 13"/>
                  <a:gd name="T6" fmla="*/ 9 w 11"/>
                  <a:gd name="T7" fmla="*/ 9 h 13"/>
                  <a:gd name="T8" fmla="*/ 1 w 11"/>
                  <a:gd name="T9" fmla="*/ 9 h 13"/>
                  <a:gd name="T10" fmla="*/ 1 w 11"/>
                  <a:gd name="T11" fmla="*/ 12 h 13"/>
                  <a:gd name="T12" fmla="*/ 1 w 11"/>
                  <a:gd name="T13" fmla="*/ 13 h 13"/>
                  <a:gd name="T14" fmla="*/ 0 w 11"/>
                  <a:gd name="T15" fmla="*/ 12 h 13"/>
                  <a:gd name="T16" fmla="*/ 0 w 11"/>
                  <a:gd name="T17" fmla="*/ 3 h 13"/>
                  <a:gd name="T18" fmla="*/ 2 w 11"/>
                  <a:gd name="T19" fmla="*/ 0 h 13"/>
                  <a:gd name="T20" fmla="*/ 9 w 11"/>
                  <a:gd name="T21" fmla="*/ 0 h 13"/>
                  <a:gd name="T22" fmla="*/ 1 w 11"/>
                  <a:gd name="T23" fmla="*/ 8 h 13"/>
                  <a:gd name="T24" fmla="*/ 9 w 11"/>
                  <a:gd name="T25" fmla="*/ 8 h 13"/>
                  <a:gd name="T26" fmla="*/ 10 w 11"/>
                  <a:gd name="T27" fmla="*/ 7 h 13"/>
                  <a:gd name="T28" fmla="*/ 10 w 11"/>
                  <a:gd name="T29" fmla="*/ 3 h 13"/>
                  <a:gd name="T30" fmla="*/ 9 w 11"/>
                  <a:gd name="T31" fmla="*/ 1 h 13"/>
                  <a:gd name="T32" fmla="*/ 2 w 11"/>
                  <a:gd name="T33" fmla="*/ 1 h 13"/>
                  <a:gd name="T34" fmla="*/ 1 w 11"/>
                  <a:gd name="T35" fmla="*/ 3 h 13"/>
                  <a:gd name="T36" fmla="*/ 1 w 11"/>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9" y="0"/>
                    </a:moveTo>
                    <a:cubicBezTo>
                      <a:pt x="10" y="0"/>
                      <a:pt x="11" y="1"/>
                      <a:pt x="11" y="3"/>
                    </a:cubicBezTo>
                    <a:cubicBezTo>
                      <a:pt x="11" y="7"/>
                      <a:pt x="11" y="7"/>
                      <a:pt x="11" y="7"/>
                    </a:cubicBezTo>
                    <a:cubicBezTo>
                      <a:pt x="11" y="8"/>
                      <a:pt x="10" y="9"/>
                      <a:pt x="9" y="9"/>
                    </a:cubicBezTo>
                    <a:cubicBezTo>
                      <a:pt x="1" y="9"/>
                      <a:pt x="1" y="9"/>
                      <a:pt x="1" y="9"/>
                    </a:cubicBezTo>
                    <a:cubicBezTo>
                      <a:pt x="1" y="12"/>
                      <a:pt x="1" y="12"/>
                      <a:pt x="1" y="12"/>
                    </a:cubicBezTo>
                    <a:cubicBezTo>
                      <a:pt x="1" y="12"/>
                      <a:pt x="1" y="13"/>
                      <a:pt x="1" y="13"/>
                    </a:cubicBezTo>
                    <a:cubicBezTo>
                      <a:pt x="0" y="13"/>
                      <a:pt x="0" y="12"/>
                      <a:pt x="0" y="12"/>
                    </a:cubicBezTo>
                    <a:cubicBezTo>
                      <a:pt x="0" y="3"/>
                      <a:pt x="0" y="3"/>
                      <a:pt x="0" y="3"/>
                    </a:cubicBezTo>
                    <a:cubicBezTo>
                      <a:pt x="0" y="1"/>
                      <a:pt x="1" y="0"/>
                      <a:pt x="2" y="0"/>
                    </a:cubicBezTo>
                    <a:lnTo>
                      <a:pt x="9" y="0"/>
                    </a:lnTo>
                    <a:close/>
                    <a:moveTo>
                      <a:pt x="1" y="8"/>
                    </a:moveTo>
                    <a:cubicBezTo>
                      <a:pt x="9" y="8"/>
                      <a:pt x="9" y="8"/>
                      <a:pt x="9" y="8"/>
                    </a:cubicBezTo>
                    <a:cubicBezTo>
                      <a:pt x="9" y="8"/>
                      <a:pt x="10" y="7"/>
                      <a:pt x="10" y="7"/>
                    </a:cubicBezTo>
                    <a:cubicBezTo>
                      <a:pt x="10" y="3"/>
                      <a:pt x="10" y="3"/>
                      <a:pt x="10" y="3"/>
                    </a:cubicBezTo>
                    <a:cubicBezTo>
                      <a:pt x="10" y="2"/>
                      <a:pt x="9" y="1"/>
                      <a:pt x="9" y="1"/>
                    </a:cubicBezTo>
                    <a:cubicBezTo>
                      <a:pt x="2" y="1"/>
                      <a:pt x="2" y="1"/>
                      <a:pt x="2" y="1"/>
                    </a:cubicBezTo>
                    <a:cubicBezTo>
                      <a:pt x="2" y="1"/>
                      <a:pt x="1" y="2"/>
                      <a:pt x="1" y="3"/>
                    </a:cubicBez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21" name="íşḷiďè"/>
              <p:cNvSpPr/>
              <p:nvPr/>
            </p:nvSpPr>
            <p:spPr bwMode="auto">
              <a:xfrm>
                <a:off x="5553" y="2023"/>
                <a:ext cx="26" cy="30"/>
              </a:xfrm>
              <a:custGeom>
                <a:avLst/>
                <a:gdLst>
                  <a:gd name="T0" fmla="*/ 10 w 11"/>
                  <a:gd name="T1" fmla="*/ 0 h 13"/>
                  <a:gd name="T2" fmla="*/ 11 w 11"/>
                  <a:gd name="T3" fmla="*/ 1 h 13"/>
                  <a:gd name="T4" fmla="*/ 10 w 11"/>
                  <a:gd name="T5" fmla="*/ 1 h 13"/>
                  <a:gd name="T6" fmla="*/ 3 w 11"/>
                  <a:gd name="T7" fmla="*/ 1 h 13"/>
                  <a:gd name="T8" fmla="*/ 2 w 11"/>
                  <a:gd name="T9" fmla="*/ 3 h 13"/>
                  <a:gd name="T10" fmla="*/ 2 w 11"/>
                  <a:gd name="T11" fmla="*/ 10 h 13"/>
                  <a:gd name="T12" fmla="*/ 3 w 11"/>
                  <a:gd name="T13" fmla="*/ 11 h 13"/>
                  <a:gd name="T14" fmla="*/ 10 w 11"/>
                  <a:gd name="T15" fmla="*/ 11 h 13"/>
                  <a:gd name="T16" fmla="*/ 11 w 11"/>
                  <a:gd name="T17" fmla="*/ 12 h 13"/>
                  <a:gd name="T18" fmla="*/ 10 w 11"/>
                  <a:gd name="T19" fmla="*/ 13 h 13"/>
                  <a:gd name="T20" fmla="*/ 3 w 11"/>
                  <a:gd name="T21" fmla="*/ 13 h 13"/>
                  <a:gd name="T22" fmla="*/ 0 w 11"/>
                  <a:gd name="T23" fmla="*/ 10 h 13"/>
                  <a:gd name="T24" fmla="*/ 0 w 11"/>
                  <a:gd name="T25" fmla="*/ 3 h 13"/>
                  <a:gd name="T26" fmla="*/ 3 w 11"/>
                  <a:gd name="T27" fmla="*/ 0 h 13"/>
                  <a:gd name="T28" fmla="*/ 10 w 11"/>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3">
                    <a:moveTo>
                      <a:pt x="10" y="0"/>
                    </a:moveTo>
                    <a:cubicBezTo>
                      <a:pt x="11" y="0"/>
                      <a:pt x="11" y="0"/>
                      <a:pt x="11" y="1"/>
                    </a:cubicBezTo>
                    <a:cubicBezTo>
                      <a:pt x="11" y="1"/>
                      <a:pt x="11" y="1"/>
                      <a:pt x="10" y="1"/>
                    </a:cubicBezTo>
                    <a:cubicBezTo>
                      <a:pt x="3" y="1"/>
                      <a:pt x="3" y="1"/>
                      <a:pt x="3" y="1"/>
                    </a:cubicBezTo>
                    <a:cubicBezTo>
                      <a:pt x="2" y="1"/>
                      <a:pt x="2" y="2"/>
                      <a:pt x="2" y="3"/>
                    </a:cubicBezTo>
                    <a:cubicBezTo>
                      <a:pt x="2" y="10"/>
                      <a:pt x="2" y="10"/>
                      <a:pt x="2" y="10"/>
                    </a:cubicBezTo>
                    <a:cubicBezTo>
                      <a:pt x="2" y="10"/>
                      <a:pt x="2" y="11"/>
                      <a:pt x="3" y="11"/>
                    </a:cubicBezTo>
                    <a:cubicBezTo>
                      <a:pt x="10" y="11"/>
                      <a:pt x="10" y="11"/>
                      <a:pt x="10" y="11"/>
                    </a:cubicBezTo>
                    <a:cubicBezTo>
                      <a:pt x="11" y="11"/>
                      <a:pt x="11" y="11"/>
                      <a:pt x="11" y="12"/>
                    </a:cubicBezTo>
                    <a:cubicBezTo>
                      <a:pt x="11" y="12"/>
                      <a:pt x="11" y="13"/>
                      <a:pt x="10" y="13"/>
                    </a:cubicBezTo>
                    <a:cubicBezTo>
                      <a:pt x="3" y="13"/>
                      <a:pt x="3" y="13"/>
                      <a:pt x="3" y="13"/>
                    </a:cubicBezTo>
                    <a:cubicBezTo>
                      <a:pt x="1" y="13"/>
                      <a:pt x="0" y="11"/>
                      <a:pt x="0" y="10"/>
                    </a:cubicBezTo>
                    <a:cubicBezTo>
                      <a:pt x="0" y="3"/>
                      <a:pt x="0" y="3"/>
                      <a:pt x="0" y="3"/>
                    </a:cubicBezTo>
                    <a:cubicBezTo>
                      <a:pt x="0" y="1"/>
                      <a:pt x="1" y="0"/>
                      <a:pt x="3" y="0"/>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22" name="íśḷídê"/>
              <p:cNvSpPr/>
              <p:nvPr/>
            </p:nvSpPr>
            <p:spPr bwMode="auto">
              <a:xfrm>
                <a:off x="2141" y="2077"/>
                <a:ext cx="284" cy="95"/>
              </a:xfrm>
              <a:custGeom>
                <a:avLst/>
                <a:gdLst>
                  <a:gd name="T0" fmla="*/ 120 w 120"/>
                  <a:gd name="T1" fmla="*/ 0 h 40"/>
                  <a:gd name="T2" fmla="*/ 18 w 120"/>
                  <a:gd name="T3" fmla="*/ 0 h 40"/>
                  <a:gd name="T4" fmla="*/ 0 w 120"/>
                  <a:gd name="T5" fmla="*/ 18 h 40"/>
                  <a:gd name="T6" fmla="*/ 0 w 120"/>
                  <a:gd name="T7" fmla="*/ 22 h 40"/>
                  <a:gd name="T8" fmla="*/ 18 w 120"/>
                  <a:gd name="T9" fmla="*/ 40 h 40"/>
                  <a:gd name="T10" fmla="*/ 120 w 120"/>
                  <a:gd name="T11" fmla="*/ 40 h 40"/>
                  <a:gd name="T12" fmla="*/ 120 w 12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20" h="40">
                    <a:moveTo>
                      <a:pt x="120" y="0"/>
                    </a:moveTo>
                    <a:cubicBezTo>
                      <a:pt x="18" y="0"/>
                      <a:pt x="18" y="0"/>
                      <a:pt x="18" y="0"/>
                    </a:cubicBezTo>
                    <a:cubicBezTo>
                      <a:pt x="8" y="0"/>
                      <a:pt x="0" y="8"/>
                      <a:pt x="0" y="18"/>
                    </a:cubicBezTo>
                    <a:cubicBezTo>
                      <a:pt x="0" y="22"/>
                      <a:pt x="0" y="22"/>
                      <a:pt x="0" y="22"/>
                    </a:cubicBezTo>
                    <a:cubicBezTo>
                      <a:pt x="0" y="32"/>
                      <a:pt x="8" y="40"/>
                      <a:pt x="18" y="40"/>
                    </a:cubicBezTo>
                    <a:cubicBezTo>
                      <a:pt x="120" y="40"/>
                      <a:pt x="120" y="40"/>
                      <a:pt x="120" y="40"/>
                    </a:cubicBezTo>
                    <a:cubicBezTo>
                      <a:pt x="120" y="0"/>
                      <a:pt x="120" y="0"/>
                      <a:pt x="1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23" name="íṥḻïḓê"/>
              <p:cNvSpPr/>
              <p:nvPr/>
            </p:nvSpPr>
            <p:spPr bwMode="auto">
              <a:xfrm>
                <a:off x="2148" y="2082"/>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4" name="iṧlíďe"/>
              <p:cNvSpPr/>
              <p:nvPr/>
            </p:nvSpPr>
            <p:spPr bwMode="auto">
              <a:xfrm>
                <a:off x="2148" y="2087"/>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5" name="ï$ḻidê"/>
              <p:cNvSpPr/>
              <p:nvPr/>
            </p:nvSpPr>
            <p:spPr bwMode="auto">
              <a:xfrm>
                <a:off x="2148" y="209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6" name="îṣḻíďe"/>
              <p:cNvSpPr/>
              <p:nvPr/>
            </p:nvSpPr>
            <p:spPr bwMode="auto">
              <a:xfrm>
                <a:off x="2148" y="2094"/>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7" name="íślïďè"/>
              <p:cNvSpPr/>
              <p:nvPr/>
            </p:nvSpPr>
            <p:spPr bwMode="auto">
              <a:xfrm>
                <a:off x="2148" y="2098"/>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8" name="îSḻíďê"/>
              <p:cNvSpPr/>
              <p:nvPr/>
            </p:nvSpPr>
            <p:spPr bwMode="auto">
              <a:xfrm>
                <a:off x="2148" y="2103"/>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9" name="íṣḷïḋé"/>
              <p:cNvSpPr/>
              <p:nvPr/>
            </p:nvSpPr>
            <p:spPr bwMode="auto">
              <a:xfrm>
                <a:off x="2148" y="210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0" name="í$ḻïḋé"/>
              <p:cNvSpPr/>
              <p:nvPr/>
            </p:nvSpPr>
            <p:spPr bwMode="auto">
              <a:xfrm>
                <a:off x="2148" y="2110"/>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1" name="îs1ïďé"/>
              <p:cNvSpPr/>
              <p:nvPr/>
            </p:nvSpPr>
            <p:spPr bwMode="auto">
              <a:xfrm>
                <a:off x="2148" y="2115"/>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2" name="ïsļïḓè"/>
              <p:cNvSpPr/>
              <p:nvPr/>
            </p:nvSpPr>
            <p:spPr bwMode="auto">
              <a:xfrm>
                <a:off x="2148" y="2117"/>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3" name="îsḷïḑê"/>
              <p:cNvSpPr/>
              <p:nvPr/>
            </p:nvSpPr>
            <p:spPr bwMode="auto">
              <a:xfrm>
                <a:off x="2148" y="2122"/>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4" name="iṩlïďé"/>
              <p:cNvSpPr/>
              <p:nvPr/>
            </p:nvSpPr>
            <p:spPr bwMode="auto">
              <a:xfrm>
                <a:off x="2148" y="2127"/>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5" name="iŝlíďê"/>
              <p:cNvSpPr/>
              <p:nvPr/>
            </p:nvSpPr>
            <p:spPr bwMode="auto">
              <a:xfrm>
                <a:off x="2148" y="2129"/>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6" name="iṥ1îḍê"/>
              <p:cNvSpPr/>
              <p:nvPr/>
            </p:nvSpPr>
            <p:spPr bwMode="auto">
              <a:xfrm>
                <a:off x="2148" y="2134"/>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7" name="íš1íḑê"/>
              <p:cNvSpPr/>
              <p:nvPr/>
            </p:nvSpPr>
            <p:spPr bwMode="auto">
              <a:xfrm>
                <a:off x="2148" y="2134"/>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8" name="íṥḻíde"/>
              <p:cNvSpPr/>
              <p:nvPr/>
            </p:nvSpPr>
            <p:spPr bwMode="auto">
              <a:xfrm>
                <a:off x="2148" y="2139"/>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9" name="ïṩḷiḓê"/>
              <p:cNvSpPr/>
              <p:nvPr/>
            </p:nvSpPr>
            <p:spPr bwMode="auto">
              <a:xfrm>
                <a:off x="2148" y="2139"/>
                <a:ext cx="2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0" name="íṥlîḓe"/>
              <p:cNvSpPr/>
              <p:nvPr/>
            </p:nvSpPr>
            <p:spPr bwMode="auto">
              <a:xfrm>
                <a:off x="2148" y="2141"/>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1" name="iṣlïḑe"/>
              <p:cNvSpPr/>
              <p:nvPr/>
            </p:nvSpPr>
            <p:spPr bwMode="auto">
              <a:xfrm>
                <a:off x="2148" y="2141"/>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2" name="íSḷiḑé"/>
              <p:cNvSpPr/>
              <p:nvPr/>
            </p:nvSpPr>
            <p:spPr bwMode="auto">
              <a:xfrm>
                <a:off x="2148" y="214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3" name="ïṥḻíḑè"/>
              <p:cNvSpPr/>
              <p:nvPr/>
            </p:nvSpPr>
            <p:spPr bwMode="auto">
              <a:xfrm>
                <a:off x="2148" y="2146"/>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4" name="îṣļiḑè"/>
              <p:cNvSpPr/>
              <p:nvPr/>
            </p:nvSpPr>
            <p:spPr bwMode="auto">
              <a:xfrm>
                <a:off x="2148" y="215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5" name="i$ḷiḋê"/>
              <p:cNvSpPr/>
              <p:nvPr/>
            </p:nvSpPr>
            <p:spPr bwMode="auto">
              <a:xfrm>
                <a:off x="2148" y="2151"/>
                <a:ext cx="2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6" name="îŝ1ïḋê"/>
              <p:cNvSpPr/>
              <p:nvPr/>
            </p:nvSpPr>
            <p:spPr bwMode="auto">
              <a:xfrm>
                <a:off x="2148" y="2153"/>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7" name="îṥḻïde"/>
              <p:cNvSpPr/>
              <p:nvPr/>
            </p:nvSpPr>
            <p:spPr bwMode="auto">
              <a:xfrm>
                <a:off x="2148" y="2153"/>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8" name="íṧḻïḋe"/>
              <p:cNvSpPr/>
              <p:nvPr/>
            </p:nvSpPr>
            <p:spPr bwMode="auto">
              <a:xfrm>
                <a:off x="2148" y="2158"/>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9" name="ïşḻïďe"/>
              <p:cNvSpPr/>
              <p:nvPr/>
            </p:nvSpPr>
            <p:spPr bwMode="auto">
              <a:xfrm>
                <a:off x="2148" y="2158"/>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0" name="îs1ïḓè"/>
              <p:cNvSpPr/>
              <p:nvPr/>
            </p:nvSpPr>
            <p:spPr bwMode="auto">
              <a:xfrm>
                <a:off x="2148" y="216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1" name="í$ḻïḍê"/>
              <p:cNvSpPr/>
              <p:nvPr/>
            </p:nvSpPr>
            <p:spPr bwMode="auto">
              <a:xfrm>
                <a:off x="2148" y="2160"/>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2" name="îšliďe"/>
              <p:cNvSpPr/>
              <p:nvPr/>
            </p:nvSpPr>
            <p:spPr bwMode="auto">
              <a:xfrm>
                <a:off x="2148" y="2165"/>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3" name="íṧļîḑê"/>
              <p:cNvSpPr/>
              <p:nvPr/>
            </p:nvSpPr>
            <p:spPr bwMode="auto">
              <a:xfrm>
                <a:off x="2148" y="2165"/>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4" name="îs1îḋe"/>
              <p:cNvSpPr/>
              <p:nvPr/>
            </p:nvSpPr>
            <p:spPr bwMode="auto">
              <a:xfrm>
                <a:off x="2129" y="2070"/>
                <a:ext cx="303" cy="109"/>
              </a:xfrm>
              <a:custGeom>
                <a:avLst/>
                <a:gdLst>
                  <a:gd name="T0" fmla="*/ 128 w 128"/>
                  <a:gd name="T1" fmla="*/ 42 h 46"/>
                  <a:gd name="T2" fmla="*/ 23 w 128"/>
                  <a:gd name="T3" fmla="*/ 42 h 46"/>
                  <a:gd name="T4" fmla="*/ 8 w 128"/>
                  <a:gd name="T5" fmla="*/ 27 h 46"/>
                  <a:gd name="T6" fmla="*/ 8 w 128"/>
                  <a:gd name="T7" fmla="*/ 19 h 46"/>
                  <a:gd name="T8" fmla="*/ 23 w 128"/>
                  <a:gd name="T9" fmla="*/ 5 h 46"/>
                  <a:gd name="T10" fmla="*/ 128 w 128"/>
                  <a:gd name="T11" fmla="*/ 5 h 46"/>
                  <a:gd name="T12" fmla="*/ 128 w 128"/>
                  <a:gd name="T13" fmla="*/ 0 h 46"/>
                  <a:gd name="T14" fmla="*/ 17 w 128"/>
                  <a:gd name="T15" fmla="*/ 0 h 46"/>
                  <a:gd name="T16" fmla="*/ 0 w 128"/>
                  <a:gd name="T17" fmla="*/ 18 h 46"/>
                  <a:gd name="T18" fmla="*/ 0 w 128"/>
                  <a:gd name="T19" fmla="*/ 28 h 46"/>
                  <a:gd name="T20" fmla="*/ 17 w 128"/>
                  <a:gd name="T21" fmla="*/ 46 h 46"/>
                  <a:gd name="T22" fmla="*/ 128 w 128"/>
                  <a:gd name="T23" fmla="*/ 46 h 46"/>
                  <a:gd name="T24" fmla="*/ 128 w 128"/>
                  <a:gd name="T2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46">
                    <a:moveTo>
                      <a:pt x="128" y="42"/>
                    </a:moveTo>
                    <a:cubicBezTo>
                      <a:pt x="23" y="42"/>
                      <a:pt x="23" y="42"/>
                      <a:pt x="23" y="42"/>
                    </a:cubicBezTo>
                    <a:cubicBezTo>
                      <a:pt x="14" y="42"/>
                      <a:pt x="8" y="35"/>
                      <a:pt x="8" y="27"/>
                    </a:cubicBezTo>
                    <a:cubicBezTo>
                      <a:pt x="8" y="19"/>
                      <a:pt x="8" y="19"/>
                      <a:pt x="8" y="19"/>
                    </a:cubicBezTo>
                    <a:cubicBezTo>
                      <a:pt x="8" y="11"/>
                      <a:pt x="14" y="5"/>
                      <a:pt x="23" y="5"/>
                    </a:cubicBezTo>
                    <a:cubicBezTo>
                      <a:pt x="128" y="5"/>
                      <a:pt x="128" y="5"/>
                      <a:pt x="128" y="5"/>
                    </a:cubicBezTo>
                    <a:cubicBezTo>
                      <a:pt x="128" y="0"/>
                      <a:pt x="128" y="0"/>
                      <a:pt x="128" y="0"/>
                    </a:cubicBezTo>
                    <a:cubicBezTo>
                      <a:pt x="17" y="0"/>
                      <a:pt x="17" y="0"/>
                      <a:pt x="17" y="0"/>
                    </a:cubicBezTo>
                    <a:cubicBezTo>
                      <a:pt x="7" y="0"/>
                      <a:pt x="0" y="8"/>
                      <a:pt x="0" y="18"/>
                    </a:cubicBezTo>
                    <a:cubicBezTo>
                      <a:pt x="0" y="28"/>
                      <a:pt x="0" y="28"/>
                      <a:pt x="0" y="28"/>
                    </a:cubicBezTo>
                    <a:cubicBezTo>
                      <a:pt x="0" y="38"/>
                      <a:pt x="7" y="46"/>
                      <a:pt x="17" y="46"/>
                    </a:cubicBezTo>
                    <a:cubicBezTo>
                      <a:pt x="128" y="46"/>
                      <a:pt x="128" y="46"/>
                      <a:pt x="128" y="46"/>
                    </a:cubicBezTo>
                    <a:cubicBezTo>
                      <a:pt x="128" y="42"/>
                      <a:pt x="128" y="42"/>
                      <a:pt x="128" y="42"/>
                    </a:cubicBezTo>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55" name="ïšḷiḍe"/>
              <p:cNvSpPr/>
              <p:nvPr/>
            </p:nvSpPr>
            <p:spPr bwMode="auto">
              <a:xfrm>
                <a:off x="2174" y="1971"/>
                <a:ext cx="284" cy="94"/>
              </a:xfrm>
              <a:custGeom>
                <a:avLst/>
                <a:gdLst>
                  <a:gd name="T0" fmla="*/ 0 w 120"/>
                  <a:gd name="T1" fmla="*/ 0 h 40"/>
                  <a:gd name="T2" fmla="*/ 102 w 120"/>
                  <a:gd name="T3" fmla="*/ 0 h 40"/>
                  <a:gd name="T4" fmla="*/ 120 w 120"/>
                  <a:gd name="T5" fmla="*/ 18 h 40"/>
                  <a:gd name="T6" fmla="*/ 120 w 120"/>
                  <a:gd name="T7" fmla="*/ 22 h 40"/>
                  <a:gd name="T8" fmla="*/ 102 w 120"/>
                  <a:gd name="T9" fmla="*/ 40 h 40"/>
                  <a:gd name="T10" fmla="*/ 0 w 120"/>
                  <a:gd name="T11" fmla="*/ 40 h 40"/>
                  <a:gd name="T12" fmla="*/ 0 w 12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20" h="40">
                    <a:moveTo>
                      <a:pt x="0" y="0"/>
                    </a:moveTo>
                    <a:cubicBezTo>
                      <a:pt x="102" y="0"/>
                      <a:pt x="102" y="0"/>
                      <a:pt x="102" y="0"/>
                    </a:cubicBezTo>
                    <a:cubicBezTo>
                      <a:pt x="112" y="0"/>
                      <a:pt x="120" y="8"/>
                      <a:pt x="120" y="18"/>
                    </a:cubicBezTo>
                    <a:cubicBezTo>
                      <a:pt x="120" y="22"/>
                      <a:pt x="120" y="22"/>
                      <a:pt x="120" y="22"/>
                    </a:cubicBezTo>
                    <a:cubicBezTo>
                      <a:pt x="120" y="32"/>
                      <a:pt x="112" y="40"/>
                      <a:pt x="102" y="40"/>
                    </a:cubicBezTo>
                    <a:cubicBezTo>
                      <a:pt x="0" y="40"/>
                      <a:pt x="0" y="40"/>
                      <a:pt x="0" y="4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56" name="ïŝḷîḍê"/>
              <p:cNvSpPr/>
              <p:nvPr/>
            </p:nvSpPr>
            <p:spPr bwMode="auto">
              <a:xfrm>
                <a:off x="2174" y="1975"/>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7" name="iṣľïḍè"/>
              <p:cNvSpPr/>
              <p:nvPr/>
            </p:nvSpPr>
            <p:spPr bwMode="auto">
              <a:xfrm>
                <a:off x="2174" y="198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8" name="ïš1ïḍe"/>
              <p:cNvSpPr/>
              <p:nvPr/>
            </p:nvSpPr>
            <p:spPr bwMode="auto">
              <a:xfrm>
                <a:off x="2174" y="1982"/>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9" name="îšľíḋé"/>
              <p:cNvSpPr/>
              <p:nvPr/>
            </p:nvSpPr>
            <p:spPr bwMode="auto">
              <a:xfrm>
                <a:off x="2174" y="1987"/>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0" name="íṧḻîďé"/>
              <p:cNvSpPr/>
              <p:nvPr/>
            </p:nvSpPr>
            <p:spPr bwMode="auto">
              <a:xfrm>
                <a:off x="2174" y="1992"/>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1" name="iṩļide"/>
              <p:cNvSpPr/>
              <p:nvPr/>
            </p:nvSpPr>
            <p:spPr bwMode="auto">
              <a:xfrm>
                <a:off x="2174" y="1994"/>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2" name="íṧľîḑe"/>
              <p:cNvSpPr/>
              <p:nvPr/>
            </p:nvSpPr>
            <p:spPr bwMode="auto">
              <a:xfrm>
                <a:off x="2174" y="1999"/>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3" name="íṣļîḓè"/>
              <p:cNvSpPr/>
              <p:nvPr/>
            </p:nvSpPr>
            <p:spPr bwMode="auto">
              <a:xfrm>
                <a:off x="2174" y="2004"/>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4" name="isļîḑè"/>
              <p:cNvSpPr/>
              <p:nvPr/>
            </p:nvSpPr>
            <p:spPr bwMode="auto">
              <a:xfrm>
                <a:off x="2174" y="200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5" name="îṣľiḋé"/>
              <p:cNvSpPr/>
              <p:nvPr/>
            </p:nvSpPr>
            <p:spPr bwMode="auto">
              <a:xfrm>
                <a:off x="2174" y="2011"/>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6" name="iṩḷïḓe"/>
              <p:cNvSpPr/>
              <p:nvPr/>
            </p:nvSpPr>
            <p:spPr bwMode="auto">
              <a:xfrm>
                <a:off x="2174" y="2016"/>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7" name="ïŝḷiḑé"/>
              <p:cNvSpPr/>
              <p:nvPr/>
            </p:nvSpPr>
            <p:spPr bwMode="auto">
              <a:xfrm>
                <a:off x="2174" y="2018"/>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8" name="ïSľíḓé"/>
              <p:cNvSpPr/>
              <p:nvPr/>
            </p:nvSpPr>
            <p:spPr bwMode="auto">
              <a:xfrm>
                <a:off x="2174" y="2023"/>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9" name="ïṣ1îḑê"/>
              <p:cNvSpPr/>
              <p:nvPr/>
            </p:nvSpPr>
            <p:spPr bwMode="auto">
              <a:xfrm>
                <a:off x="2174" y="2027"/>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0" name="iṣḻiḍè"/>
              <p:cNvSpPr/>
              <p:nvPr/>
            </p:nvSpPr>
            <p:spPr bwMode="auto">
              <a:xfrm>
                <a:off x="2174" y="203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1" name="îsļïḑe"/>
              <p:cNvSpPr/>
              <p:nvPr/>
            </p:nvSpPr>
            <p:spPr bwMode="auto">
              <a:xfrm>
                <a:off x="2174" y="2034"/>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2" name="íṣḷîďê"/>
              <p:cNvSpPr/>
              <p:nvPr/>
            </p:nvSpPr>
            <p:spPr bwMode="auto">
              <a:xfrm>
                <a:off x="2174" y="2039"/>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3" name="îşļïḓé"/>
              <p:cNvSpPr/>
              <p:nvPr/>
            </p:nvSpPr>
            <p:spPr bwMode="auto">
              <a:xfrm>
                <a:off x="2174" y="2042"/>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4" name="iśḷïḋé"/>
              <p:cNvSpPr/>
              <p:nvPr/>
            </p:nvSpPr>
            <p:spPr bwMode="auto">
              <a:xfrm>
                <a:off x="2174" y="2046"/>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5" name="íṩḷïḓe"/>
              <p:cNvSpPr/>
              <p:nvPr/>
            </p:nvSpPr>
            <p:spPr bwMode="auto">
              <a:xfrm>
                <a:off x="2174" y="205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6" name="iṧlíḍè"/>
              <p:cNvSpPr/>
              <p:nvPr/>
            </p:nvSpPr>
            <p:spPr bwMode="auto">
              <a:xfrm>
                <a:off x="2174" y="2053"/>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7" name="işľíde"/>
              <p:cNvSpPr/>
              <p:nvPr/>
            </p:nvSpPr>
            <p:spPr bwMode="auto">
              <a:xfrm>
                <a:off x="2174" y="2058"/>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8" name="ïṡḷiďé"/>
              <p:cNvSpPr/>
              <p:nvPr/>
            </p:nvSpPr>
            <p:spPr bwMode="auto">
              <a:xfrm>
                <a:off x="2167" y="1963"/>
                <a:ext cx="305" cy="107"/>
              </a:xfrm>
              <a:custGeom>
                <a:avLst/>
                <a:gdLst>
                  <a:gd name="T0" fmla="*/ 0 w 129"/>
                  <a:gd name="T1" fmla="*/ 41 h 45"/>
                  <a:gd name="T2" fmla="*/ 105 w 129"/>
                  <a:gd name="T3" fmla="*/ 41 h 45"/>
                  <a:gd name="T4" fmla="*/ 121 w 129"/>
                  <a:gd name="T5" fmla="*/ 27 h 45"/>
                  <a:gd name="T6" fmla="*/ 121 w 129"/>
                  <a:gd name="T7" fmla="*/ 18 h 45"/>
                  <a:gd name="T8" fmla="*/ 105 w 129"/>
                  <a:gd name="T9" fmla="*/ 4 h 45"/>
                  <a:gd name="T10" fmla="*/ 0 w 129"/>
                  <a:gd name="T11" fmla="*/ 4 h 45"/>
                  <a:gd name="T12" fmla="*/ 0 w 129"/>
                  <a:gd name="T13" fmla="*/ 0 h 45"/>
                  <a:gd name="T14" fmla="*/ 111 w 129"/>
                  <a:gd name="T15" fmla="*/ 0 h 45"/>
                  <a:gd name="T16" fmla="*/ 129 w 129"/>
                  <a:gd name="T17" fmla="*/ 17 h 45"/>
                  <a:gd name="T18" fmla="*/ 129 w 129"/>
                  <a:gd name="T19" fmla="*/ 28 h 45"/>
                  <a:gd name="T20" fmla="*/ 111 w 129"/>
                  <a:gd name="T21" fmla="*/ 45 h 45"/>
                  <a:gd name="T22" fmla="*/ 0 w 129"/>
                  <a:gd name="T23" fmla="*/ 45 h 45"/>
                  <a:gd name="T24" fmla="*/ 0 w 129"/>
                  <a:gd name="T2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45">
                    <a:moveTo>
                      <a:pt x="0" y="41"/>
                    </a:moveTo>
                    <a:cubicBezTo>
                      <a:pt x="105" y="41"/>
                      <a:pt x="105" y="41"/>
                      <a:pt x="105" y="41"/>
                    </a:cubicBezTo>
                    <a:cubicBezTo>
                      <a:pt x="114" y="41"/>
                      <a:pt x="121" y="35"/>
                      <a:pt x="121" y="27"/>
                    </a:cubicBezTo>
                    <a:cubicBezTo>
                      <a:pt x="121" y="18"/>
                      <a:pt x="121" y="18"/>
                      <a:pt x="121" y="18"/>
                    </a:cubicBezTo>
                    <a:cubicBezTo>
                      <a:pt x="121" y="11"/>
                      <a:pt x="114" y="4"/>
                      <a:pt x="105" y="4"/>
                    </a:cubicBezTo>
                    <a:cubicBezTo>
                      <a:pt x="0" y="4"/>
                      <a:pt x="0" y="4"/>
                      <a:pt x="0" y="4"/>
                    </a:cubicBezTo>
                    <a:cubicBezTo>
                      <a:pt x="0" y="0"/>
                      <a:pt x="0" y="0"/>
                      <a:pt x="0" y="0"/>
                    </a:cubicBezTo>
                    <a:cubicBezTo>
                      <a:pt x="111" y="0"/>
                      <a:pt x="111" y="0"/>
                      <a:pt x="111" y="0"/>
                    </a:cubicBezTo>
                    <a:cubicBezTo>
                      <a:pt x="121" y="0"/>
                      <a:pt x="129" y="8"/>
                      <a:pt x="129" y="17"/>
                    </a:cubicBezTo>
                    <a:cubicBezTo>
                      <a:pt x="129" y="28"/>
                      <a:pt x="129" y="28"/>
                      <a:pt x="129" y="28"/>
                    </a:cubicBezTo>
                    <a:cubicBezTo>
                      <a:pt x="129" y="38"/>
                      <a:pt x="121" y="45"/>
                      <a:pt x="111" y="45"/>
                    </a:cubicBezTo>
                    <a:cubicBezTo>
                      <a:pt x="0" y="45"/>
                      <a:pt x="0" y="45"/>
                      <a:pt x="0" y="45"/>
                    </a:cubicBezTo>
                    <a:lnTo>
                      <a:pt x="0" y="41"/>
                    </a:ln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79" name="isḷíďe"/>
              <p:cNvSpPr/>
              <p:nvPr/>
            </p:nvSpPr>
            <p:spPr bwMode="auto">
              <a:xfrm>
                <a:off x="2581" y="2023"/>
                <a:ext cx="158" cy="173"/>
              </a:xfrm>
              <a:custGeom>
                <a:avLst/>
                <a:gdLst>
                  <a:gd name="T0" fmla="*/ 3 w 67"/>
                  <a:gd name="T1" fmla="*/ 43 h 73"/>
                  <a:gd name="T2" fmla="*/ 40 w 67"/>
                  <a:gd name="T3" fmla="*/ 70 h 73"/>
                  <a:gd name="T4" fmla="*/ 63 w 67"/>
                  <a:gd name="T5" fmla="*/ 31 h 73"/>
                  <a:gd name="T6" fmla="*/ 27 w 67"/>
                  <a:gd name="T7" fmla="*/ 4 h 73"/>
                  <a:gd name="T8" fmla="*/ 3 w 67"/>
                  <a:gd name="T9" fmla="*/ 43 h 73"/>
                </a:gdLst>
                <a:ahLst/>
                <a:cxnLst>
                  <a:cxn ang="0">
                    <a:pos x="T0" y="T1"/>
                  </a:cxn>
                  <a:cxn ang="0">
                    <a:pos x="T2" y="T3"/>
                  </a:cxn>
                  <a:cxn ang="0">
                    <a:pos x="T4" y="T5"/>
                  </a:cxn>
                  <a:cxn ang="0">
                    <a:pos x="T6" y="T7"/>
                  </a:cxn>
                  <a:cxn ang="0">
                    <a:pos x="T8" y="T9"/>
                  </a:cxn>
                </a:cxnLst>
                <a:rect l="0" t="0" r="r" b="b"/>
                <a:pathLst>
                  <a:path w="67" h="73">
                    <a:moveTo>
                      <a:pt x="3" y="43"/>
                    </a:moveTo>
                    <a:cubicBezTo>
                      <a:pt x="7" y="61"/>
                      <a:pt x="23" y="73"/>
                      <a:pt x="40" y="70"/>
                    </a:cubicBezTo>
                    <a:cubicBezTo>
                      <a:pt x="56" y="66"/>
                      <a:pt x="67" y="49"/>
                      <a:pt x="63" y="31"/>
                    </a:cubicBezTo>
                    <a:cubicBezTo>
                      <a:pt x="59" y="12"/>
                      <a:pt x="43" y="0"/>
                      <a:pt x="27" y="4"/>
                    </a:cubicBezTo>
                    <a:cubicBezTo>
                      <a:pt x="10" y="7"/>
                      <a:pt x="0" y="24"/>
                      <a:pt x="3" y="43"/>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0" name="îṧḻïḋe"/>
              <p:cNvSpPr/>
              <p:nvPr/>
            </p:nvSpPr>
            <p:spPr bwMode="auto">
              <a:xfrm>
                <a:off x="2574" y="2025"/>
                <a:ext cx="158" cy="171"/>
              </a:xfrm>
              <a:custGeom>
                <a:avLst/>
                <a:gdLst>
                  <a:gd name="T0" fmla="*/ 4 w 67"/>
                  <a:gd name="T1" fmla="*/ 42 h 72"/>
                  <a:gd name="T2" fmla="*/ 40 w 67"/>
                  <a:gd name="T3" fmla="*/ 69 h 72"/>
                  <a:gd name="T4" fmla="*/ 63 w 67"/>
                  <a:gd name="T5" fmla="*/ 30 h 72"/>
                  <a:gd name="T6" fmla="*/ 27 w 67"/>
                  <a:gd name="T7" fmla="*/ 3 h 72"/>
                  <a:gd name="T8" fmla="*/ 4 w 67"/>
                  <a:gd name="T9" fmla="*/ 42 h 72"/>
                </a:gdLst>
                <a:ahLst/>
                <a:cxnLst>
                  <a:cxn ang="0">
                    <a:pos x="T0" y="T1"/>
                  </a:cxn>
                  <a:cxn ang="0">
                    <a:pos x="T2" y="T3"/>
                  </a:cxn>
                  <a:cxn ang="0">
                    <a:pos x="T4" y="T5"/>
                  </a:cxn>
                  <a:cxn ang="0">
                    <a:pos x="T6" y="T7"/>
                  </a:cxn>
                  <a:cxn ang="0">
                    <a:pos x="T8" y="T9"/>
                  </a:cxn>
                </a:cxnLst>
                <a:rect l="0" t="0" r="r" b="b"/>
                <a:pathLst>
                  <a:path w="67" h="72">
                    <a:moveTo>
                      <a:pt x="4" y="42"/>
                    </a:moveTo>
                    <a:cubicBezTo>
                      <a:pt x="7" y="60"/>
                      <a:pt x="24" y="72"/>
                      <a:pt x="40" y="69"/>
                    </a:cubicBezTo>
                    <a:cubicBezTo>
                      <a:pt x="57" y="66"/>
                      <a:pt x="67" y="48"/>
                      <a:pt x="63" y="30"/>
                    </a:cubicBezTo>
                    <a:cubicBezTo>
                      <a:pt x="60" y="12"/>
                      <a:pt x="43" y="0"/>
                      <a:pt x="27" y="3"/>
                    </a:cubicBezTo>
                    <a:cubicBezTo>
                      <a:pt x="10" y="7"/>
                      <a:pt x="0" y="24"/>
                      <a:pt x="4"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1" name="íśḻîḍe"/>
              <p:cNvSpPr/>
              <p:nvPr/>
            </p:nvSpPr>
            <p:spPr bwMode="auto">
              <a:xfrm>
                <a:off x="2564" y="2032"/>
                <a:ext cx="149" cy="161"/>
              </a:xfrm>
              <a:custGeom>
                <a:avLst/>
                <a:gdLst>
                  <a:gd name="T0" fmla="*/ 4 w 63"/>
                  <a:gd name="T1" fmla="*/ 40 h 68"/>
                  <a:gd name="T2" fmla="*/ 38 w 63"/>
                  <a:gd name="T3" fmla="*/ 65 h 68"/>
                  <a:gd name="T4" fmla="*/ 60 w 63"/>
                  <a:gd name="T5" fmla="*/ 29 h 68"/>
                  <a:gd name="T6" fmla="*/ 25 w 63"/>
                  <a:gd name="T7" fmla="*/ 4 h 68"/>
                  <a:gd name="T8" fmla="*/ 4 w 63"/>
                  <a:gd name="T9" fmla="*/ 40 h 68"/>
                </a:gdLst>
                <a:ahLst/>
                <a:cxnLst>
                  <a:cxn ang="0">
                    <a:pos x="T0" y="T1"/>
                  </a:cxn>
                  <a:cxn ang="0">
                    <a:pos x="T2" y="T3"/>
                  </a:cxn>
                  <a:cxn ang="0">
                    <a:pos x="T4" y="T5"/>
                  </a:cxn>
                  <a:cxn ang="0">
                    <a:pos x="T6" y="T7"/>
                  </a:cxn>
                  <a:cxn ang="0">
                    <a:pos x="T8" y="T9"/>
                  </a:cxn>
                </a:cxnLst>
                <a:rect l="0" t="0" r="r" b="b"/>
                <a:pathLst>
                  <a:path w="63" h="68">
                    <a:moveTo>
                      <a:pt x="4" y="40"/>
                    </a:moveTo>
                    <a:cubicBezTo>
                      <a:pt x="7" y="57"/>
                      <a:pt x="22" y="68"/>
                      <a:pt x="38" y="65"/>
                    </a:cubicBezTo>
                    <a:cubicBezTo>
                      <a:pt x="53" y="62"/>
                      <a:pt x="63" y="46"/>
                      <a:pt x="60" y="29"/>
                    </a:cubicBezTo>
                    <a:cubicBezTo>
                      <a:pt x="56" y="12"/>
                      <a:pt x="41" y="0"/>
                      <a:pt x="25" y="4"/>
                    </a:cubicBezTo>
                    <a:cubicBezTo>
                      <a:pt x="10" y="7"/>
                      <a:pt x="0" y="23"/>
                      <a:pt x="4" y="4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2" name="ïśļiďê"/>
              <p:cNvSpPr/>
              <p:nvPr/>
            </p:nvSpPr>
            <p:spPr bwMode="auto">
              <a:xfrm>
                <a:off x="2588" y="2049"/>
                <a:ext cx="109" cy="125"/>
              </a:xfrm>
              <a:custGeom>
                <a:avLst/>
                <a:gdLst>
                  <a:gd name="T0" fmla="*/ 47 w 109"/>
                  <a:gd name="T1" fmla="*/ 35 h 125"/>
                  <a:gd name="T2" fmla="*/ 40 w 109"/>
                  <a:gd name="T3" fmla="*/ 14 h 125"/>
                  <a:gd name="T4" fmla="*/ 42 w 109"/>
                  <a:gd name="T5" fmla="*/ 35 h 125"/>
                  <a:gd name="T6" fmla="*/ 38 w 109"/>
                  <a:gd name="T7" fmla="*/ 40 h 125"/>
                  <a:gd name="T8" fmla="*/ 26 w 109"/>
                  <a:gd name="T9" fmla="*/ 33 h 125"/>
                  <a:gd name="T10" fmla="*/ 31 w 109"/>
                  <a:gd name="T11" fmla="*/ 42 h 125"/>
                  <a:gd name="T12" fmla="*/ 26 w 109"/>
                  <a:gd name="T13" fmla="*/ 52 h 125"/>
                  <a:gd name="T14" fmla="*/ 0 w 109"/>
                  <a:gd name="T15" fmla="*/ 42 h 125"/>
                  <a:gd name="T16" fmla="*/ 24 w 109"/>
                  <a:gd name="T17" fmla="*/ 57 h 125"/>
                  <a:gd name="T18" fmla="*/ 24 w 109"/>
                  <a:gd name="T19" fmla="*/ 61 h 125"/>
                  <a:gd name="T20" fmla="*/ 7 w 109"/>
                  <a:gd name="T21" fmla="*/ 61 h 125"/>
                  <a:gd name="T22" fmla="*/ 24 w 109"/>
                  <a:gd name="T23" fmla="*/ 64 h 125"/>
                  <a:gd name="T24" fmla="*/ 26 w 109"/>
                  <a:gd name="T25" fmla="*/ 71 h 125"/>
                  <a:gd name="T26" fmla="*/ 12 w 109"/>
                  <a:gd name="T27" fmla="*/ 78 h 125"/>
                  <a:gd name="T28" fmla="*/ 26 w 109"/>
                  <a:gd name="T29" fmla="*/ 76 h 125"/>
                  <a:gd name="T30" fmla="*/ 28 w 109"/>
                  <a:gd name="T31" fmla="*/ 78 h 125"/>
                  <a:gd name="T32" fmla="*/ 14 w 109"/>
                  <a:gd name="T33" fmla="*/ 99 h 125"/>
                  <a:gd name="T34" fmla="*/ 28 w 109"/>
                  <a:gd name="T35" fmla="*/ 83 h 125"/>
                  <a:gd name="T36" fmla="*/ 33 w 109"/>
                  <a:gd name="T37" fmla="*/ 87 h 125"/>
                  <a:gd name="T38" fmla="*/ 26 w 109"/>
                  <a:gd name="T39" fmla="*/ 99 h 125"/>
                  <a:gd name="T40" fmla="*/ 35 w 109"/>
                  <a:gd name="T41" fmla="*/ 90 h 125"/>
                  <a:gd name="T42" fmla="*/ 38 w 109"/>
                  <a:gd name="T43" fmla="*/ 92 h 125"/>
                  <a:gd name="T44" fmla="*/ 38 w 109"/>
                  <a:gd name="T45" fmla="*/ 118 h 125"/>
                  <a:gd name="T46" fmla="*/ 42 w 109"/>
                  <a:gd name="T47" fmla="*/ 92 h 125"/>
                  <a:gd name="T48" fmla="*/ 47 w 109"/>
                  <a:gd name="T49" fmla="*/ 92 h 125"/>
                  <a:gd name="T50" fmla="*/ 47 w 109"/>
                  <a:gd name="T51" fmla="*/ 118 h 125"/>
                  <a:gd name="T52" fmla="*/ 50 w 109"/>
                  <a:gd name="T53" fmla="*/ 94 h 125"/>
                  <a:gd name="T54" fmla="*/ 54 w 109"/>
                  <a:gd name="T55" fmla="*/ 94 h 125"/>
                  <a:gd name="T56" fmla="*/ 61 w 109"/>
                  <a:gd name="T57" fmla="*/ 125 h 125"/>
                  <a:gd name="T58" fmla="*/ 57 w 109"/>
                  <a:gd name="T59" fmla="*/ 92 h 125"/>
                  <a:gd name="T60" fmla="*/ 59 w 109"/>
                  <a:gd name="T61" fmla="*/ 90 h 125"/>
                  <a:gd name="T62" fmla="*/ 73 w 109"/>
                  <a:gd name="T63" fmla="*/ 116 h 125"/>
                  <a:gd name="T64" fmla="*/ 64 w 109"/>
                  <a:gd name="T65" fmla="*/ 90 h 125"/>
                  <a:gd name="T66" fmla="*/ 66 w 109"/>
                  <a:gd name="T67" fmla="*/ 87 h 125"/>
                  <a:gd name="T68" fmla="*/ 78 w 109"/>
                  <a:gd name="T69" fmla="*/ 102 h 125"/>
                  <a:gd name="T70" fmla="*/ 68 w 109"/>
                  <a:gd name="T71" fmla="*/ 85 h 125"/>
                  <a:gd name="T72" fmla="*/ 71 w 109"/>
                  <a:gd name="T73" fmla="*/ 83 h 125"/>
                  <a:gd name="T74" fmla="*/ 92 w 109"/>
                  <a:gd name="T75" fmla="*/ 90 h 125"/>
                  <a:gd name="T76" fmla="*/ 73 w 109"/>
                  <a:gd name="T77" fmla="*/ 78 h 125"/>
                  <a:gd name="T78" fmla="*/ 76 w 109"/>
                  <a:gd name="T79" fmla="*/ 76 h 125"/>
                  <a:gd name="T80" fmla="*/ 109 w 109"/>
                  <a:gd name="T81" fmla="*/ 85 h 125"/>
                  <a:gd name="T82" fmla="*/ 78 w 109"/>
                  <a:gd name="T83" fmla="*/ 71 h 125"/>
                  <a:gd name="T84" fmla="*/ 78 w 109"/>
                  <a:gd name="T85" fmla="*/ 68 h 125"/>
                  <a:gd name="T86" fmla="*/ 109 w 109"/>
                  <a:gd name="T87" fmla="*/ 61 h 125"/>
                  <a:gd name="T88" fmla="*/ 78 w 109"/>
                  <a:gd name="T89" fmla="*/ 64 h 125"/>
                  <a:gd name="T90" fmla="*/ 76 w 109"/>
                  <a:gd name="T91" fmla="*/ 59 h 125"/>
                  <a:gd name="T92" fmla="*/ 94 w 109"/>
                  <a:gd name="T93" fmla="*/ 47 h 125"/>
                  <a:gd name="T94" fmla="*/ 76 w 109"/>
                  <a:gd name="T95" fmla="*/ 54 h 125"/>
                  <a:gd name="T96" fmla="*/ 71 w 109"/>
                  <a:gd name="T97" fmla="*/ 49 h 125"/>
                  <a:gd name="T98" fmla="*/ 87 w 109"/>
                  <a:gd name="T99" fmla="*/ 21 h 125"/>
                  <a:gd name="T100" fmla="*/ 68 w 109"/>
                  <a:gd name="T101" fmla="*/ 45 h 125"/>
                  <a:gd name="T102" fmla="*/ 66 w 109"/>
                  <a:gd name="T103" fmla="*/ 42 h 125"/>
                  <a:gd name="T104" fmla="*/ 71 w 109"/>
                  <a:gd name="T105" fmla="*/ 16 h 125"/>
                  <a:gd name="T106" fmla="*/ 61 w 109"/>
                  <a:gd name="T107" fmla="*/ 40 h 125"/>
                  <a:gd name="T108" fmla="*/ 57 w 109"/>
                  <a:gd name="T109" fmla="*/ 38 h 125"/>
                  <a:gd name="T110" fmla="*/ 61 w 109"/>
                  <a:gd name="T111" fmla="*/ 0 h 125"/>
                  <a:gd name="T112" fmla="*/ 52 w 109"/>
                  <a:gd name="T113" fmla="*/ 35 h 125"/>
                  <a:gd name="T114" fmla="*/ 47 w 109"/>
                  <a:gd name="T115"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125">
                    <a:moveTo>
                      <a:pt x="47" y="35"/>
                    </a:moveTo>
                    <a:lnTo>
                      <a:pt x="40" y="14"/>
                    </a:lnTo>
                    <a:lnTo>
                      <a:pt x="42" y="35"/>
                    </a:lnTo>
                    <a:lnTo>
                      <a:pt x="38" y="40"/>
                    </a:lnTo>
                    <a:lnTo>
                      <a:pt x="26" y="33"/>
                    </a:lnTo>
                    <a:lnTo>
                      <a:pt x="31" y="42"/>
                    </a:lnTo>
                    <a:lnTo>
                      <a:pt x="26" y="52"/>
                    </a:lnTo>
                    <a:lnTo>
                      <a:pt x="0" y="42"/>
                    </a:lnTo>
                    <a:lnTo>
                      <a:pt x="24" y="57"/>
                    </a:lnTo>
                    <a:lnTo>
                      <a:pt x="24" y="61"/>
                    </a:lnTo>
                    <a:lnTo>
                      <a:pt x="7" y="61"/>
                    </a:lnTo>
                    <a:lnTo>
                      <a:pt x="24" y="64"/>
                    </a:lnTo>
                    <a:lnTo>
                      <a:pt x="26" y="71"/>
                    </a:lnTo>
                    <a:lnTo>
                      <a:pt x="12" y="78"/>
                    </a:lnTo>
                    <a:lnTo>
                      <a:pt x="26" y="76"/>
                    </a:lnTo>
                    <a:lnTo>
                      <a:pt x="28" y="78"/>
                    </a:lnTo>
                    <a:lnTo>
                      <a:pt x="14" y="99"/>
                    </a:lnTo>
                    <a:lnTo>
                      <a:pt x="28" y="83"/>
                    </a:lnTo>
                    <a:lnTo>
                      <a:pt x="33" y="87"/>
                    </a:lnTo>
                    <a:lnTo>
                      <a:pt x="26" y="99"/>
                    </a:lnTo>
                    <a:lnTo>
                      <a:pt x="35" y="90"/>
                    </a:lnTo>
                    <a:lnTo>
                      <a:pt x="38" y="92"/>
                    </a:lnTo>
                    <a:lnTo>
                      <a:pt x="38" y="118"/>
                    </a:lnTo>
                    <a:lnTo>
                      <a:pt x="42" y="92"/>
                    </a:lnTo>
                    <a:lnTo>
                      <a:pt x="47" y="92"/>
                    </a:lnTo>
                    <a:lnTo>
                      <a:pt x="47" y="118"/>
                    </a:lnTo>
                    <a:lnTo>
                      <a:pt x="50" y="94"/>
                    </a:lnTo>
                    <a:lnTo>
                      <a:pt x="54" y="94"/>
                    </a:lnTo>
                    <a:lnTo>
                      <a:pt x="61" y="125"/>
                    </a:lnTo>
                    <a:lnTo>
                      <a:pt x="57" y="92"/>
                    </a:lnTo>
                    <a:lnTo>
                      <a:pt x="59" y="90"/>
                    </a:lnTo>
                    <a:lnTo>
                      <a:pt x="73" y="116"/>
                    </a:lnTo>
                    <a:lnTo>
                      <a:pt x="64" y="90"/>
                    </a:lnTo>
                    <a:lnTo>
                      <a:pt x="66" y="87"/>
                    </a:lnTo>
                    <a:lnTo>
                      <a:pt x="78" y="102"/>
                    </a:lnTo>
                    <a:lnTo>
                      <a:pt x="68" y="85"/>
                    </a:lnTo>
                    <a:lnTo>
                      <a:pt x="71" y="83"/>
                    </a:lnTo>
                    <a:lnTo>
                      <a:pt x="92" y="90"/>
                    </a:lnTo>
                    <a:lnTo>
                      <a:pt x="73" y="78"/>
                    </a:lnTo>
                    <a:lnTo>
                      <a:pt x="76" y="76"/>
                    </a:lnTo>
                    <a:lnTo>
                      <a:pt x="109" y="85"/>
                    </a:lnTo>
                    <a:lnTo>
                      <a:pt x="78" y="71"/>
                    </a:lnTo>
                    <a:lnTo>
                      <a:pt x="78" y="68"/>
                    </a:lnTo>
                    <a:lnTo>
                      <a:pt x="109" y="61"/>
                    </a:lnTo>
                    <a:lnTo>
                      <a:pt x="78" y="64"/>
                    </a:lnTo>
                    <a:lnTo>
                      <a:pt x="76" y="59"/>
                    </a:lnTo>
                    <a:lnTo>
                      <a:pt x="94" y="47"/>
                    </a:lnTo>
                    <a:lnTo>
                      <a:pt x="76" y="54"/>
                    </a:lnTo>
                    <a:lnTo>
                      <a:pt x="71" y="49"/>
                    </a:lnTo>
                    <a:lnTo>
                      <a:pt x="87" y="21"/>
                    </a:lnTo>
                    <a:lnTo>
                      <a:pt x="68" y="45"/>
                    </a:lnTo>
                    <a:lnTo>
                      <a:pt x="66" y="42"/>
                    </a:lnTo>
                    <a:lnTo>
                      <a:pt x="71" y="16"/>
                    </a:lnTo>
                    <a:lnTo>
                      <a:pt x="61" y="40"/>
                    </a:lnTo>
                    <a:lnTo>
                      <a:pt x="57" y="38"/>
                    </a:lnTo>
                    <a:lnTo>
                      <a:pt x="61" y="0"/>
                    </a:lnTo>
                    <a:lnTo>
                      <a:pt x="52" y="35"/>
                    </a:lnTo>
                    <a:lnTo>
                      <a:pt x="47" y="35"/>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3" name="iṧlîďê"/>
              <p:cNvSpPr/>
              <p:nvPr/>
            </p:nvSpPr>
            <p:spPr bwMode="auto">
              <a:xfrm>
                <a:off x="2588" y="2049"/>
                <a:ext cx="109" cy="125"/>
              </a:xfrm>
              <a:custGeom>
                <a:avLst/>
                <a:gdLst>
                  <a:gd name="T0" fmla="*/ 47 w 109"/>
                  <a:gd name="T1" fmla="*/ 35 h 125"/>
                  <a:gd name="T2" fmla="*/ 40 w 109"/>
                  <a:gd name="T3" fmla="*/ 14 h 125"/>
                  <a:gd name="T4" fmla="*/ 42 w 109"/>
                  <a:gd name="T5" fmla="*/ 35 h 125"/>
                  <a:gd name="T6" fmla="*/ 38 w 109"/>
                  <a:gd name="T7" fmla="*/ 40 h 125"/>
                  <a:gd name="T8" fmla="*/ 26 w 109"/>
                  <a:gd name="T9" fmla="*/ 33 h 125"/>
                  <a:gd name="T10" fmla="*/ 31 w 109"/>
                  <a:gd name="T11" fmla="*/ 42 h 125"/>
                  <a:gd name="T12" fmla="*/ 26 w 109"/>
                  <a:gd name="T13" fmla="*/ 52 h 125"/>
                  <a:gd name="T14" fmla="*/ 0 w 109"/>
                  <a:gd name="T15" fmla="*/ 42 h 125"/>
                  <a:gd name="T16" fmla="*/ 24 w 109"/>
                  <a:gd name="T17" fmla="*/ 57 h 125"/>
                  <a:gd name="T18" fmla="*/ 24 w 109"/>
                  <a:gd name="T19" fmla="*/ 61 h 125"/>
                  <a:gd name="T20" fmla="*/ 7 w 109"/>
                  <a:gd name="T21" fmla="*/ 61 h 125"/>
                  <a:gd name="T22" fmla="*/ 24 w 109"/>
                  <a:gd name="T23" fmla="*/ 64 h 125"/>
                  <a:gd name="T24" fmla="*/ 26 w 109"/>
                  <a:gd name="T25" fmla="*/ 71 h 125"/>
                  <a:gd name="T26" fmla="*/ 12 w 109"/>
                  <a:gd name="T27" fmla="*/ 78 h 125"/>
                  <a:gd name="T28" fmla="*/ 26 w 109"/>
                  <a:gd name="T29" fmla="*/ 76 h 125"/>
                  <a:gd name="T30" fmla="*/ 28 w 109"/>
                  <a:gd name="T31" fmla="*/ 78 h 125"/>
                  <a:gd name="T32" fmla="*/ 14 w 109"/>
                  <a:gd name="T33" fmla="*/ 99 h 125"/>
                  <a:gd name="T34" fmla="*/ 28 w 109"/>
                  <a:gd name="T35" fmla="*/ 83 h 125"/>
                  <a:gd name="T36" fmla="*/ 33 w 109"/>
                  <a:gd name="T37" fmla="*/ 87 h 125"/>
                  <a:gd name="T38" fmla="*/ 26 w 109"/>
                  <a:gd name="T39" fmla="*/ 99 h 125"/>
                  <a:gd name="T40" fmla="*/ 35 w 109"/>
                  <a:gd name="T41" fmla="*/ 90 h 125"/>
                  <a:gd name="T42" fmla="*/ 38 w 109"/>
                  <a:gd name="T43" fmla="*/ 92 h 125"/>
                  <a:gd name="T44" fmla="*/ 38 w 109"/>
                  <a:gd name="T45" fmla="*/ 118 h 125"/>
                  <a:gd name="T46" fmla="*/ 42 w 109"/>
                  <a:gd name="T47" fmla="*/ 92 h 125"/>
                  <a:gd name="T48" fmla="*/ 47 w 109"/>
                  <a:gd name="T49" fmla="*/ 92 h 125"/>
                  <a:gd name="T50" fmla="*/ 47 w 109"/>
                  <a:gd name="T51" fmla="*/ 118 h 125"/>
                  <a:gd name="T52" fmla="*/ 50 w 109"/>
                  <a:gd name="T53" fmla="*/ 94 h 125"/>
                  <a:gd name="T54" fmla="*/ 54 w 109"/>
                  <a:gd name="T55" fmla="*/ 94 h 125"/>
                  <a:gd name="T56" fmla="*/ 61 w 109"/>
                  <a:gd name="T57" fmla="*/ 125 h 125"/>
                  <a:gd name="T58" fmla="*/ 57 w 109"/>
                  <a:gd name="T59" fmla="*/ 92 h 125"/>
                  <a:gd name="T60" fmla="*/ 59 w 109"/>
                  <a:gd name="T61" fmla="*/ 90 h 125"/>
                  <a:gd name="T62" fmla="*/ 73 w 109"/>
                  <a:gd name="T63" fmla="*/ 116 h 125"/>
                  <a:gd name="T64" fmla="*/ 64 w 109"/>
                  <a:gd name="T65" fmla="*/ 90 h 125"/>
                  <a:gd name="T66" fmla="*/ 66 w 109"/>
                  <a:gd name="T67" fmla="*/ 87 h 125"/>
                  <a:gd name="T68" fmla="*/ 78 w 109"/>
                  <a:gd name="T69" fmla="*/ 102 h 125"/>
                  <a:gd name="T70" fmla="*/ 68 w 109"/>
                  <a:gd name="T71" fmla="*/ 85 h 125"/>
                  <a:gd name="T72" fmla="*/ 71 w 109"/>
                  <a:gd name="T73" fmla="*/ 83 h 125"/>
                  <a:gd name="T74" fmla="*/ 92 w 109"/>
                  <a:gd name="T75" fmla="*/ 90 h 125"/>
                  <a:gd name="T76" fmla="*/ 73 w 109"/>
                  <a:gd name="T77" fmla="*/ 78 h 125"/>
                  <a:gd name="T78" fmla="*/ 76 w 109"/>
                  <a:gd name="T79" fmla="*/ 76 h 125"/>
                  <a:gd name="T80" fmla="*/ 109 w 109"/>
                  <a:gd name="T81" fmla="*/ 85 h 125"/>
                  <a:gd name="T82" fmla="*/ 78 w 109"/>
                  <a:gd name="T83" fmla="*/ 71 h 125"/>
                  <a:gd name="T84" fmla="*/ 78 w 109"/>
                  <a:gd name="T85" fmla="*/ 68 h 125"/>
                  <a:gd name="T86" fmla="*/ 109 w 109"/>
                  <a:gd name="T87" fmla="*/ 61 h 125"/>
                  <a:gd name="T88" fmla="*/ 78 w 109"/>
                  <a:gd name="T89" fmla="*/ 64 h 125"/>
                  <a:gd name="T90" fmla="*/ 76 w 109"/>
                  <a:gd name="T91" fmla="*/ 59 h 125"/>
                  <a:gd name="T92" fmla="*/ 94 w 109"/>
                  <a:gd name="T93" fmla="*/ 47 h 125"/>
                  <a:gd name="T94" fmla="*/ 76 w 109"/>
                  <a:gd name="T95" fmla="*/ 54 h 125"/>
                  <a:gd name="T96" fmla="*/ 71 w 109"/>
                  <a:gd name="T97" fmla="*/ 49 h 125"/>
                  <a:gd name="T98" fmla="*/ 87 w 109"/>
                  <a:gd name="T99" fmla="*/ 21 h 125"/>
                  <a:gd name="T100" fmla="*/ 68 w 109"/>
                  <a:gd name="T101" fmla="*/ 45 h 125"/>
                  <a:gd name="T102" fmla="*/ 66 w 109"/>
                  <a:gd name="T103" fmla="*/ 42 h 125"/>
                  <a:gd name="T104" fmla="*/ 71 w 109"/>
                  <a:gd name="T105" fmla="*/ 16 h 125"/>
                  <a:gd name="T106" fmla="*/ 61 w 109"/>
                  <a:gd name="T107" fmla="*/ 40 h 125"/>
                  <a:gd name="T108" fmla="*/ 57 w 109"/>
                  <a:gd name="T109" fmla="*/ 38 h 125"/>
                  <a:gd name="T110" fmla="*/ 61 w 109"/>
                  <a:gd name="T111" fmla="*/ 0 h 125"/>
                  <a:gd name="T112" fmla="*/ 52 w 109"/>
                  <a:gd name="T113" fmla="*/ 35 h 125"/>
                  <a:gd name="T114" fmla="*/ 47 w 109"/>
                  <a:gd name="T115"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125">
                    <a:moveTo>
                      <a:pt x="47" y="35"/>
                    </a:moveTo>
                    <a:lnTo>
                      <a:pt x="40" y="14"/>
                    </a:lnTo>
                    <a:lnTo>
                      <a:pt x="42" y="35"/>
                    </a:lnTo>
                    <a:lnTo>
                      <a:pt x="38" y="40"/>
                    </a:lnTo>
                    <a:lnTo>
                      <a:pt x="26" y="33"/>
                    </a:lnTo>
                    <a:lnTo>
                      <a:pt x="31" y="42"/>
                    </a:lnTo>
                    <a:lnTo>
                      <a:pt x="26" y="52"/>
                    </a:lnTo>
                    <a:lnTo>
                      <a:pt x="0" y="42"/>
                    </a:lnTo>
                    <a:lnTo>
                      <a:pt x="24" y="57"/>
                    </a:lnTo>
                    <a:lnTo>
                      <a:pt x="24" y="61"/>
                    </a:lnTo>
                    <a:lnTo>
                      <a:pt x="7" y="61"/>
                    </a:lnTo>
                    <a:lnTo>
                      <a:pt x="24" y="64"/>
                    </a:lnTo>
                    <a:lnTo>
                      <a:pt x="26" y="71"/>
                    </a:lnTo>
                    <a:lnTo>
                      <a:pt x="12" y="78"/>
                    </a:lnTo>
                    <a:lnTo>
                      <a:pt x="26" y="76"/>
                    </a:lnTo>
                    <a:lnTo>
                      <a:pt x="28" y="78"/>
                    </a:lnTo>
                    <a:lnTo>
                      <a:pt x="14" y="99"/>
                    </a:lnTo>
                    <a:lnTo>
                      <a:pt x="28" y="83"/>
                    </a:lnTo>
                    <a:lnTo>
                      <a:pt x="33" y="87"/>
                    </a:lnTo>
                    <a:lnTo>
                      <a:pt x="26" y="99"/>
                    </a:lnTo>
                    <a:lnTo>
                      <a:pt x="35" y="90"/>
                    </a:lnTo>
                    <a:lnTo>
                      <a:pt x="38" y="92"/>
                    </a:lnTo>
                    <a:lnTo>
                      <a:pt x="38" y="118"/>
                    </a:lnTo>
                    <a:lnTo>
                      <a:pt x="42" y="92"/>
                    </a:lnTo>
                    <a:lnTo>
                      <a:pt x="47" y="92"/>
                    </a:lnTo>
                    <a:lnTo>
                      <a:pt x="47" y="118"/>
                    </a:lnTo>
                    <a:lnTo>
                      <a:pt x="50" y="94"/>
                    </a:lnTo>
                    <a:lnTo>
                      <a:pt x="54" y="94"/>
                    </a:lnTo>
                    <a:lnTo>
                      <a:pt x="61" y="125"/>
                    </a:lnTo>
                    <a:lnTo>
                      <a:pt x="57" y="92"/>
                    </a:lnTo>
                    <a:lnTo>
                      <a:pt x="59" y="90"/>
                    </a:lnTo>
                    <a:lnTo>
                      <a:pt x="73" y="116"/>
                    </a:lnTo>
                    <a:lnTo>
                      <a:pt x="64" y="90"/>
                    </a:lnTo>
                    <a:lnTo>
                      <a:pt x="66" y="87"/>
                    </a:lnTo>
                    <a:lnTo>
                      <a:pt x="78" y="102"/>
                    </a:lnTo>
                    <a:lnTo>
                      <a:pt x="68" y="85"/>
                    </a:lnTo>
                    <a:lnTo>
                      <a:pt x="71" y="83"/>
                    </a:lnTo>
                    <a:lnTo>
                      <a:pt x="92" y="90"/>
                    </a:lnTo>
                    <a:lnTo>
                      <a:pt x="73" y="78"/>
                    </a:lnTo>
                    <a:lnTo>
                      <a:pt x="76" y="76"/>
                    </a:lnTo>
                    <a:lnTo>
                      <a:pt x="109" y="85"/>
                    </a:lnTo>
                    <a:lnTo>
                      <a:pt x="78" y="71"/>
                    </a:lnTo>
                    <a:lnTo>
                      <a:pt x="78" y="68"/>
                    </a:lnTo>
                    <a:lnTo>
                      <a:pt x="109" y="61"/>
                    </a:lnTo>
                    <a:lnTo>
                      <a:pt x="78" y="64"/>
                    </a:lnTo>
                    <a:lnTo>
                      <a:pt x="76" y="59"/>
                    </a:lnTo>
                    <a:lnTo>
                      <a:pt x="94" y="47"/>
                    </a:lnTo>
                    <a:lnTo>
                      <a:pt x="76" y="54"/>
                    </a:lnTo>
                    <a:lnTo>
                      <a:pt x="71" y="49"/>
                    </a:lnTo>
                    <a:lnTo>
                      <a:pt x="87" y="21"/>
                    </a:lnTo>
                    <a:lnTo>
                      <a:pt x="68" y="45"/>
                    </a:lnTo>
                    <a:lnTo>
                      <a:pt x="66" y="42"/>
                    </a:lnTo>
                    <a:lnTo>
                      <a:pt x="71" y="16"/>
                    </a:lnTo>
                    <a:lnTo>
                      <a:pt x="61" y="40"/>
                    </a:lnTo>
                    <a:lnTo>
                      <a:pt x="57" y="38"/>
                    </a:lnTo>
                    <a:lnTo>
                      <a:pt x="61" y="0"/>
                    </a:lnTo>
                    <a:lnTo>
                      <a:pt x="52" y="35"/>
                    </a:lnTo>
                    <a:lnTo>
                      <a:pt x="47"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4" name="ïṡľiḓé"/>
              <p:cNvSpPr/>
              <p:nvPr/>
            </p:nvSpPr>
            <p:spPr bwMode="auto">
              <a:xfrm>
                <a:off x="2607" y="2080"/>
                <a:ext cx="64" cy="68"/>
              </a:xfrm>
              <a:custGeom>
                <a:avLst/>
                <a:gdLst>
                  <a:gd name="T0" fmla="*/ 2 w 27"/>
                  <a:gd name="T1" fmla="*/ 17 h 29"/>
                  <a:gd name="T2" fmla="*/ 16 w 27"/>
                  <a:gd name="T3" fmla="*/ 27 h 29"/>
                  <a:gd name="T4" fmla="*/ 25 w 27"/>
                  <a:gd name="T5" fmla="*/ 12 h 29"/>
                  <a:gd name="T6" fmla="*/ 11 w 27"/>
                  <a:gd name="T7" fmla="*/ 1 h 29"/>
                  <a:gd name="T8" fmla="*/ 2 w 27"/>
                  <a:gd name="T9" fmla="*/ 17 h 29"/>
                </a:gdLst>
                <a:ahLst/>
                <a:cxnLst>
                  <a:cxn ang="0">
                    <a:pos x="T0" y="T1"/>
                  </a:cxn>
                  <a:cxn ang="0">
                    <a:pos x="T2" y="T3"/>
                  </a:cxn>
                  <a:cxn ang="0">
                    <a:pos x="T4" y="T5"/>
                  </a:cxn>
                  <a:cxn ang="0">
                    <a:pos x="T6" y="T7"/>
                  </a:cxn>
                  <a:cxn ang="0">
                    <a:pos x="T8" y="T9"/>
                  </a:cxn>
                </a:cxnLst>
                <a:rect l="0" t="0" r="r" b="b"/>
                <a:pathLst>
                  <a:path w="27" h="29">
                    <a:moveTo>
                      <a:pt x="2" y="17"/>
                    </a:moveTo>
                    <a:cubicBezTo>
                      <a:pt x="3" y="24"/>
                      <a:pt x="10" y="29"/>
                      <a:pt x="16" y="27"/>
                    </a:cubicBezTo>
                    <a:cubicBezTo>
                      <a:pt x="23" y="26"/>
                      <a:pt x="27" y="19"/>
                      <a:pt x="25" y="12"/>
                    </a:cubicBezTo>
                    <a:cubicBezTo>
                      <a:pt x="24" y="5"/>
                      <a:pt x="17" y="0"/>
                      <a:pt x="11" y="1"/>
                    </a:cubicBezTo>
                    <a:cubicBezTo>
                      <a:pt x="5" y="3"/>
                      <a:pt x="0" y="10"/>
                      <a:pt x="2" y="17"/>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5" name="íŝḷiḑé"/>
              <p:cNvSpPr/>
              <p:nvPr/>
            </p:nvSpPr>
            <p:spPr bwMode="auto">
              <a:xfrm>
                <a:off x="2489" y="2106"/>
                <a:ext cx="28" cy="40"/>
              </a:xfrm>
              <a:custGeom>
                <a:avLst/>
                <a:gdLst>
                  <a:gd name="T0" fmla="*/ 7 w 28"/>
                  <a:gd name="T1" fmla="*/ 40 h 40"/>
                  <a:gd name="T2" fmla="*/ 28 w 28"/>
                  <a:gd name="T3" fmla="*/ 35 h 40"/>
                  <a:gd name="T4" fmla="*/ 21 w 28"/>
                  <a:gd name="T5" fmla="*/ 0 h 40"/>
                  <a:gd name="T6" fmla="*/ 0 w 28"/>
                  <a:gd name="T7" fmla="*/ 4 h 40"/>
                  <a:gd name="T8" fmla="*/ 7 w 28"/>
                  <a:gd name="T9" fmla="*/ 40 h 40"/>
                </a:gdLst>
                <a:ahLst/>
                <a:cxnLst>
                  <a:cxn ang="0">
                    <a:pos x="T0" y="T1"/>
                  </a:cxn>
                  <a:cxn ang="0">
                    <a:pos x="T2" y="T3"/>
                  </a:cxn>
                  <a:cxn ang="0">
                    <a:pos x="T4" y="T5"/>
                  </a:cxn>
                  <a:cxn ang="0">
                    <a:pos x="T6" y="T7"/>
                  </a:cxn>
                  <a:cxn ang="0">
                    <a:pos x="T8" y="T9"/>
                  </a:cxn>
                </a:cxnLst>
                <a:rect l="0" t="0" r="r" b="b"/>
                <a:pathLst>
                  <a:path w="28" h="40">
                    <a:moveTo>
                      <a:pt x="7" y="40"/>
                    </a:moveTo>
                    <a:lnTo>
                      <a:pt x="28" y="35"/>
                    </a:lnTo>
                    <a:lnTo>
                      <a:pt x="21" y="0"/>
                    </a:lnTo>
                    <a:lnTo>
                      <a:pt x="0" y="4"/>
                    </a:lnTo>
                    <a:lnTo>
                      <a:pt x="7" y="4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6" name="îsļíďê"/>
              <p:cNvSpPr/>
              <p:nvPr/>
            </p:nvSpPr>
            <p:spPr bwMode="auto">
              <a:xfrm>
                <a:off x="2489" y="2106"/>
                <a:ext cx="28" cy="40"/>
              </a:xfrm>
              <a:custGeom>
                <a:avLst/>
                <a:gdLst>
                  <a:gd name="T0" fmla="*/ 7 w 28"/>
                  <a:gd name="T1" fmla="*/ 40 h 40"/>
                  <a:gd name="T2" fmla="*/ 28 w 28"/>
                  <a:gd name="T3" fmla="*/ 35 h 40"/>
                  <a:gd name="T4" fmla="*/ 21 w 28"/>
                  <a:gd name="T5" fmla="*/ 0 h 40"/>
                  <a:gd name="T6" fmla="*/ 0 w 28"/>
                  <a:gd name="T7" fmla="*/ 4 h 40"/>
                  <a:gd name="T8" fmla="*/ 7 w 28"/>
                  <a:gd name="T9" fmla="*/ 40 h 40"/>
                </a:gdLst>
                <a:ahLst/>
                <a:cxnLst>
                  <a:cxn ang="0">
                    <a:pos x="T0" y="T1"/>
                  </a:cxn>
                  <a:cxn ang="0">
                    <a:pos x="T2" y="T3"/>
                  </a:cxn>
                  <a:cxn ang="0">
                    <a:pos x="T4" y="T5"/>
                  </a:cxn>
                  <a:cxn ang="0">
                    <a:pos x="T6" y="T7"/>
                  </a:cxn>
                  <a:cxn ang="0">
                    <a:pos x="T8" y="T9"/>
                  </a:cxn>
                </a:cxnLst>
                <a:rect l="0" t="0" r="r" b="b"/>
                <a:pathLst>
                  <a:path w="28" h="40">
                    <a:moveTo>
                      <a:pt x="7" y="40"/>
                    </a:moveTo>
                    <a:lnTo>
                      <a:pt x="28" y="35"/>
                    </a:lnTo>
                    <a:lnTo>
                      <a:pt x="21" y="0"/>
                    </a:lnTo>
                    <a:lnTo>
                      <a:pt x="0" y="4"/>
                    </a:lnTo>
                    <a:lnTo>
                      <a:pt x="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7" name="iśḻîḍé"/>
              <p:cNvSpPr/>
              <p:nvPr/>
            </p:nvSpPr>
            <p:spPr bwMode="auto">
              <a:xfrm>
                <a:off x="2510" y="2023"/>
                <a:ext cx="158" cy="170"/>
              </a:xfrm>
              <a:custGeom>
                <a:avLst/>
                <a:gdLst>
                  <a:gd name="T0" fmla="*/ 3 w 67"/>
                  <a:gd name="T1" fmla="*/ 42 h 72"/>
                  <a:gd name="T2" fmla="*/ 40 w 67"/>
                  <a:gd name="T3" fmla="*/ 69 h 72"/>
                  <a:gd name="T4" fmla="*/ 63 w 67"/>
                  <a:gd name="T5" fmla="*/ 30 h 72"/>
                  <a:gd name="T6" fmla="*/ 27 w 67"/>
                  <a:gd name="T7" fmla="*/ 3 h 72"/>
                  <a:gd name="T8" fmla="*/ 3 w 67"/>
                  <a:gd name="T9" fmla="*/ 42 h 72"/>
                </a:gdLst>
                <a:ahLst/>
                <a:cxnLst>
                  <a:cxn ang="0">
                    <a:pos x="T0" y="T1"/>
                  </a:cxn>
                  <a:cxn ang="0">
                    <a:pos x="T2" y="T3"/>
                  </a:cxn>
                  <a:cxn ang="0">
                    <a:pos x="T4" y="T5"/>
                  </a:cxn>
                  <a:cxn ang="0">
                    <a:pos x="T6" y="T7"/>
                  </a:cxn>
                  <a:cxn ang="0">
                    <a:pos x="T8" y="T9"/>
                  </a:cxn>
                </a:cxnLst>
                <a:rect l="0" t="0" r="r" b="b"/>
                <a:pathLst>
                  <a:path w="67" h="72">
                    <a:moveTo>
                      <a:pt x="3" y="42"/>
                    </a:moveTo>
                    <a:cubicBezTo>
                      <a:pt x="7" y="60"/>
                      <a:pt x="23" y="72"/>
                      <a:pt x="40" y="69"/>
                    </a:cubicBezTo>
                    <a:cubicBezTo>
                      <a:pt x="56" y="66"/>
                      <a:pt x="67" y="48"/>
                      <a:pt x="63" y="30"/>
                    </a:cubicBezTo>
                    <a:cubicBezTo>
                      <a:pt x="59" y="12"/>
                      <a:pt x="43" y="0"/>
                      <a:pt x="27" y="3"/>
                    </a:cubicBezTo>
                    <a:cubicBezTo>
                      <a:pt x="10" y="7"/>
                      <a:pt x="0" y="24"/>
                      <a:pt x="3" y="42"/>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8" name="is1ïḍe"/>
              <p:cNvSpPr/>
              <p:nvPr/>
            </p:nvSpPr>
            <p:spPr bwMode="auto">
              <a:xfrm>
                <a:off x="2444" y="2115"/>
                <a:ext cx="30" cy="40"/>
              </a:xfrm>
              <a:custGeom>
                <a:avLst/>
                <a:gdLst>
                  <a:gd name="T0" fmla="*/ 7 w 30"/>
                  <a:gd name="T1" fmla="*/ 40 h 40"/>
                  <a:gd name="T2" fmla="*/ 30 w 30"/>
                  <a:gd name="T3" fmla="*/ 36 h 40"/>
                  <a:gd name="T4" fmla="*/ 23 w 30"/>
                  <a:gd name="T5" fmla="*/ 0 h 40"/>
                  <a:gd name="T6" fmla="*/ 0 w 30"/>
                  <a:gd name="T7" fmla="*/ 5 h 40"/>
                  <a:gd name="T8" fmla="*/ 7 w 30"/>
                  <a:gd name="T9" fmla="*/ 40 h 40"/>
                </a:gdLst>
                <a:ahLst/>
                <a:cxnLst>
                  <a:cxn ang="0">
                    <a:pos x="T0" y="T1"/>
                  </a:cxn>
                  <a:cxn ang="0">
                    <a:pos x="T2" y="T3"/>
                  </a:cxn>
                  <a:cxn ang="0">
                    <a:pos x="T4" y="T5"/>
                  </a:cxn>
                  <a:cxn ang="0">
                    <a:pos x="T6" y="T7"/>
                  </a:cxn>
                  <a:cxn ang="0">
                    <a:pos x="T8" y="T9"/>
                  </a:cxn>
                </a:cxnLst>
                <a:rect l="0" t="0" r="r" b="b"/>
                <a:pathLst>
                  <a:path w="30" h="40">
                    <a:moveTo>
                      <a:pt x="7" y="40"/>
                    </a:moveTo>
                    <a:lnTo>
                      <a:pt x="30" y="36"/>
                    </a:lnTo>
                    <a:lnTo>
                      <a:pt x="23" y="0"/>
                    </a:lnTo>
                    <a:lnTo>
                      <a:pt x="0" y="5"/>
                    </a:lnTo>
                    <a:lnTo>
                      <a:pt x="7" y="4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9" name="işḷiďê"/>
              <p:cNvSpPr/>
              <p:nvPr/>
            </p:nvSpPr>
            <p:spPr bwMode="auto">
              <a:xfrm>
                <a:off x="2444" y="2115"/>
                <a:ext cx="30" cy="40"/>
              </a:xfrm>
              <a:custGeom>
                <a:avLst/>
                <a:gdLst>
                  <a:gd name="T0" fmla="*/ 7 w 30"/>
                  <a:gd name="T1" fmla="*/ 40 h 40"/>
                  <a:gd name="T2" fmla="*/ 30 w 30"/>
                  <a:gd name="T3" fmla="*/ 36 h 40"/>
                  <a:gd name="T4" fmla="*/ 23 w 30"/>
                  <a:gd name="T5" fmla="*/ 0 h 40"/>
                  <a:gd name="T6" fmla="*/ 0 w 30"/>
                  <a:gd name="T7" fmla="*/ 5 h 40"/>
                  <a:gd name="T8" fmla="*/ 7 w 30"/>
                  <a:gd name="T9" fmla="*/ 40 h 40"/>
                </a:gdLst>
                <a:ahLst/>
                <a:cxnLst>
                  <a:cxn ang="0">
                    <a:pos x="T0" y="T1"/>
                  </a:cxn>
                  <a:cxn ang="0">
                    <a:pos x="T2" y="T3"/>
                  </a:cxn>
                  <a:cxn ang="0">
                    <a:pos x="T4" y="T5"/>
                  </a:cxn>
                  <a:cxn ang="0">
                    <a:pos x="T6" y="T7"/>
                  </a:cxn>
                  <a:cxn ang="0">
                    <a:pos x="T8" y="T9"/>
                  </a:cxn>
                </a:cxnLst>
                <a:rect l="0" t="0" r="r" b="b"/>
                <a:pathLst>
                  <a:path w="30" h="40">
                    <a:moveTo>
                      <a:pt x="7" y="40"/>
                    </a:moveTo>
                    <a:lnTo>
                      <a:pt x="30" y="36"/>
                    </a:lnTo>
                    <a:lnTo>
                      <a:pt x="23" y="0"/>
                    </a:lnTo>
                    <a:lnTo>
                      <a:pt x="0" y="5"/>
                    </a:lnTo>
                    <a:lnTo>
                      <a:pt x="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0" name="îśļíḋê"/>
              <p:cNvSpPr/>
              <p:nvPr/>
            </p:nvSpPr>
            <p:spPr bwMode="auto">
              <a:xfrm>
                <a:off x="2458" y="2101"/>
                <a:ext cx="38" cy="61"/>
              </a:xfrm>
              <a:custGeom>
                <a:avLst/>
                <a:gdLst>
                  <a:gd name="T0" fmla="*/ 12 w 38"/>
                  <a:gd name="T1" fmla="*/ 61 h 61"/>
                  <a:gd name="T2" fmla="*/ 38 w 38"/>
                  <a:gd name="T3" fmla="*/ 54 h 61"/>
                  <a:gd name="T4" fmla="*/ 28 w 38"/>
                  <a:gd name="T5" fmla="*/ 0 h 61"/>
                  <a:gd name="T6" fmla="*/ 0 w 38"/>
                  <a:gd name="T7" fmla="*/ 5 h 61"/>
                  <a:gd name="T8" fmla="*/ 12 w 38"/>
                  <a:gd name="T9" fmla="*/ 61 h 61"/>
                </a:gdLst>
                <a:ahLst/>
                <a:cxnLst>
                  <a:cxn ang="0">
                    <a:pos x="T0" y="T1"/>
                  </a:cxn>
                  <a:cxn ang="0">
                    <a:pos x="T2" y="T3"/>
                  </a:cxn>
                  <a:cxn ang="0">
                    <a:pos x="T4" y="T5"/>
                  </a:cxn>
                  <a:cxn ang="0">
                    <a:pos x="T6" y="T7"/>
                  </a:cxn>
                  <a:cxn ang="0">
                    <a:pos x="T8" y="T9"/>
                  </a:cxn>
                </a:cxnLst>
                <a:rect l="0" t="0" r="r" b="b"/>
                <a:pathLst>
                  <a:path w="38" h="61">
                    <a:moveTo>
                      <a:pt x="12" y="61"/>
                    </a:moveTo>
                    <a:lnTo>
                      <a:pt x="38" y="54"/>
                    </a:lnTo>
                    <a:lnTo>
                      <a:pt x="28" y="0"/>
                    </a:lnTo>
                    <a:lnTo>
                      <a:pt x="0" y="5"/>
                    </a:lnTo>
                    <a:lnTo>
                      <a:pt x="12" y="61"/>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1" name="íŝļïḑê"/>
              <p:cNvSpPr/>
              <p:nvPr/>
            </p:nvSpPr>
            <p:spPr bwMode="auto">
              <a:xfrm>
                <a:off x="2458" y="2101"/>
                <a:ext cx="38" cy="61"/>
              </a:xfrm>
              <a:custGeom>
                <a:avLst/>
                <a:gdLst>
                  <a:gd name="T0" fmla="*/ 12 w 38"/>
                  <a:gd name="T1" fmla="*/ 61 h 61"/>
                  <a:gd name="T2" fmla="*/ 38 w 38"/>
                  <a:gd name="T3" fmla="*/ 54 h 61"/>
                  <a:gd name="T4" fmla="*/ 28 w 38"/>
                  <a:gd name="T5" fmla="*/ 0 h 61"/>
                  <a:gd name="T6" fmla="*/ 0 w 38"/>
                  <a:gd name="T7" fmla="*/ 5 h 61"/>
                  <a:gd name="T8" fmla="*/ 12 w 38"/>
                  <a:gd name="T9" fmla="*/ 61 h 61"/>
                </a:gdLst>
                <a:ahLst/>
                <a:cxnLst>
                  <a:cxn ang="0">
                    <a:pos x="T0" y="T1"/>
                  </a:cxn>
                  <a:cxn ang="0">
                    <a:pos x="T2" y="T3"/>
                  </a:cxn>
                  <a:cxn ang="0">
                    <a:pos x="T4" y="T5"/>
                  </a:cxn>
                  <a:cxn ang="0">
                    <a:pos x="T6" y="T7"/>
                  </a:cxn>
                  <a:cxn ang="0">
                    <a:pos x="T8" y="T9"/>
                  </a:cxn>
                </a:cxnLst>
                <a:rect l="0" t="0" r="r" b="b"/>
                <a:pathLst>
                  <a:path w="38" h="61">
                    <a:moveTo>
                      <a:pt x="12" y="61"/>
                    </a:moveTo>
                    <a:lnTo>
                      <a:pt x="38" y="54"/>
                    </a:lnTo>
                    <a:lnTo>
                      <a:pt x="28" y="0"/>
                    </a:lnTo>
                    <a:lnTo>
                      <a:pt x="0" y="5"/>
                    </a:lnTo>
                    <a:lnTo>
                      <a:pt x="12"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2" name="iŝḷíḍé"/>
              <p:cNvSpPr/>
              <p:nvPr/>
            </p:nvSpPr>
            <p:spPr bwMode="auto">
              <a:xfrm>
                <a:off x="2290" y="2108"/>
                <a:ext cx="173" cy="88"/>
              </a:xfrm>
              <a:custGeom>
                <a:avLst/>
                <a:gdLst>
                  <a:gd name="T0" fmla="*/ 12 w 173"/>
                  <a:gd name="T1" fmla="*/ 88 h 88"/>
                  <a:gd name="T2" fmla="*/ 173 w 173"/>
                  <a:gd name="T3" fmla="*/ 54 h 88"/>
                  <a:gd name="T4" fmla="*/ 161 w 173"/>
                  <a:gd name="T5" fmla="*/ 0 h 88"/>
                  <a:gd name="T6" fmla="*/ 0 w 173"/>
                  <a:gd name="T7" fmla="*/ 31 h 88"/>
                  <a:gd name="T8" fmla="*/ 12 w 173"/>
                  <a:gd name="T9" fmla="*/ 88 h 88"/>
                </a:gdLst>
                <a:ahLst/>
                <a:cxnLst>
                  <a:cxn ang="0">
                    <a:pos x="T0" y="T1"/>
                  </a:cxn>
                  <a:cxn ang="0">
                    <a:pos x="T2" y="T3"/>
                  </a:cxn>
                  <a:cxn ang="0">
                    <a:pos x="T4" y="T5"/>
                  </a:cxn>
                  <a:cxn ang="0">
                    <a:pos x="T6" y="T7"/>
                  </a:cxn>
                  <a:cxn ang="0">
                    <a:pos x="T8" y="T9"/>
                  </a:cxn>
                </a:cxnLst>
                <a:rect l="0" t="0" r="r" b="b"/>
                <a:pathLst>
                  <a:path w="173" h="88">
                    <a:moveTo>
                      <a:pt x="12" y="88"/>
                    </a:moveTo>
                    <a:lnTo>
                      <a:pt x="173" y="54"/>
                    </a:lnTo>
                    <a:lnTo>
                      <a:pt x="161" y="0"/>
                    </a:lnTo>
                    <a:lnTo>
                      <a:pt x="0" y="31"/>
                    </a:lnTo>
                    <a:lnTo>
                      <a:pt x="12" y="88"/>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3" name="ïṩḻïďé"/>
              <p:cNvSpPr/>
              <p:nvPr/>
            </p:nvSpPr>
            <p:spPr bwMode="auto">
              <a:xfrm>
                <a:off x="2290" y="2108"/>
                <a:ext cx="173" cy="88"/>
              </a:xfrm>
              <a:custGeom>
                <a:avLst/>
                <a:gdLst>
                  <a:gd name="T0" fmla="*/ 12 w 173"/>
                  <a:gd name="T1" fmla="*/ 88 h 88"/>
                  <a:gd name="T2" fmla="*/ 173 w 173"/>
                  <a:gd name="T3" fmla="*/ 54 h 88"/>
                  <a:gd name="T4" fmla="*/ 161 w 173"/>
                  <a:gd name="T5" fmla="*/ 0 h 88"/>
                  <a:gd name="T6" fmla="*/ 0 w 173"/>
                  <a:gd name="T7" fmla="*/ 31 h 88"/>
                  <a:gd name="T8" fmla="*/ 12 w 173"/>
                  <a:gd name="T9" fmla="*/ 88 h 88"/>
                </a:gdLst>
                <a:ahLst/>
                <a:cxnLst>
                  <a:cxn ang="0">
                    <a:pos x="T0" y="T1"/>
                  </a:cxn>
                  <a:cxn ang="0">
                    <a:pos x="T2" y="T3"/>
                  </a:cxn>
                  <a:cxn ang="0">
                    <a:pos x="T4" y="T5"/>
                  </a:cxn>
                  <a:cxn ang="0">
                    <a:pos x="T6" y="T7"/>
                  </a:cxn>
                  <a:cxn ang="0">
                    <a:pos x="T8" y="T9"/>
                  </a:cxn>
                </a:cxnLst>
                <a:rect l="0" t="0" r="r" b="b"/>
                <a:pathLst>
                  <a:path w="173" h="88">
                    <a:moveTo>
                      <a:pt x="12" y="88"/>
                    </a:moveTo>
                    <a:lnTo>
                      <a:pt x="173" y="54"/>
                    </a:lnTo>
                    <a:lnTo>
                      <a:pt x="161" y="0"/>
                    </a:lnTo>
                    <a:lnTo>
                      <a:pt x="0" y="31"/>
                    </a:lnTo>
                    <a:lnTo>
                      <a:pt x="1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4" name="íṩľîdé"/>
              <p:cNvSpPr/>
              <p:nvPr/>
            </p:nvSpPr>
            <p:spPr bwMode="auto">
              <a:xfrm>
                <a:off x="2491" y="2027"/>
                <a:ext cx="158" cy="171"/>
              </a:xfrm>
              <a:custGeom>
                <a:avLst/>
                <a:gdLst>
                  <a:gd name="T0" fmla="*/ 4 w 67"/>
                  <a:gd name="T1" fmla="*/ 42 h 72"/>
                  <a:gd name="T2" fmla="*/ 40 w 67"/>
                  <a:gd name="T3" fmla="*/ 69 h 72"/>
                  <a:gd name="T4" fmla="*/ 63 w 67"/>
                  <a:gd name="T5" fmla="*/ 30 h 72"/>
                  <a:gd name="T6" fmla="*/ 27 w 67"/>
                  <a:gd name="T7" fmla="*/ 3 h 72"/>
                  <a:gd name="T8" fmla="*/ 4 w 67"/>
                  <a:gd name="T9" fmla="*/ 42 h 72"/>
                </a:gdLst>
                <a:ahLst/>
                <a:cxnLst>
                  <a:cxn ang="0">
                    <a:pos x="T0" y="T1"/>
                  </a:cxn>
                  <a:cxn ang="0">
                    <a:pos x="T2" y="T3"/>
                  </a:cxn>
                  <a:cxn ang="0">
                    <a:pos x="T4" y="T5"/>
                  </a:cxn>
                  <a:cxn ang="0">
                    <a:pos x="T6" y="T7"/>
                  </a:cxn>
                  <a:cxn ang="0">
                    <a:pos x="T8" y="T9"/>
                  </a:cxn>
                </a:cxnLst>
                <a:rect l="0" t="0" r="r" b="b"/>
                <a:pathLst>
                  <a:path w="67" h="72">
                    <a:moveTo>
                      <a:pt x="4" y="42"/>
                    </a:moveTo>
                    <a:cubicBezTo>
                      <a:pt x="7" y="60"/>
                      <a:pt x="24" y="72"/>
                      <a:pt x="40" y="69"/>
                    </a:cubicBezTo>
                    <a:cubicBezTo>
                      <a:pt x="56" y="65"/>
                      <a:pt x="67" y="48"/>
                      <a:pt x="63" y="30"/>
                    </a:cubicBezTo>
                    <a:cubicBezTo>
                      <a:pt x="60" y="12"/>
                      <a:pt x="43" y="0"/>
                      <a:pt x="27" y="3"/>
                    </a:cubicBezTo>
                    <a:cubicBezTo>
                      <a:pt x="10" y="6"/>
                      <a:pt x="0" y="24"/>
                      <a:pt x="4" y="42"/>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5" name="ïṩlîḓé"/>
              <p:cNvSpPr/>
              <p:nvPr/>
            </p:nvSpPr>
            <p:spPr bwMode="auto">
              <a:xfrm>
                <a:off x="2498" y="2034"/>
                <a:ext cx="144" cy="157"/>
              </a:xfrm>
              <a:custGeom>
                <a:avLst/>
                <a:gdLst>
                  <a:gd name="T0" fmla="*/ 3 w 61"/>
                  <a:gd name="T1" fmla="*/ 38 h 66"/>
                  <a:gd name="T2" fmla="*/ 36 w 61"/>
                  <a:gd name="T3" fmla="*/ 63 h 66"/>
                  <a:gd name="T4" fmla="*/ 58 w 61"/>
                  <a:gd name="T5" fmla="*/ 27 h 66"/>
                  <a:gd name="T6" fmla="*/ 24 w 61"/>
                  <a:gd name="T7" fmla="*/ 3 h 66"/>
                  <a:gd name="T8" fmla="*/ 3 w 61"/>
                  <a:gd name="T9" fmla="*/ 38 h 66"/>
                </a:gdLst>
                <a:ahLst/>
                <a:cxnLst>
                  <a:cxn ang="0">
                    <a:pos x="T0" y="T1"/>
                  </a:cxn>
                  <a:cxn ang="0">
                    <a:pos x="T2" y="T3"/>
                  </a:cxn>
                  <a:cxn ang="0">
                    <a:pos x="T4" y="T5"/>
                  </a:cxn>
                  <a:cxn ang="0">
                    <a:pos x="T6" y="T7"/>
                  </a:cxn>
                  <a:cxn ang="0">
                    <a:pos x="T8" y="T9"/>
                  </a:cxn>
                </a:cxnLst>
                <a:rect l="0" t="0" r="r" b="b"/>
                <a:pathLst>
                  <a:path w="61" h="66">
                    <a:moveTo>
                      <a:pt x="3" y="38"/>
                    </a:moveTo>
                    <a:cubicBezTo>
                      <a:pt x="6" y="55"/>
                      <a:pt x="21" y="66"/>
                      <a:pt x="36" y="63"/>
                    </a:cubicBezTo>
                    <a:cubicBezTo>
                      <a:pt x="52" y="60"/>
                      <a:pt x="61" y="44"/>
                      <a:pt x="58" y="27"/>
                    </a:cubicBezTo>
                    <a:cubicBezTo>
                      <a:pt x="54" y="11"/>
                      <a:pt x="39" y="0"/>
                      <a:pt x="24" y="3"/>
                    </a:cubicBezTo>
                    <a:cubicBezTo>
                      <a:pt x="9" y="6"/>
                      <a:pt x="0" y="22"/>
                      <a:pt x="3" y="38"/>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6" name="iš1iḋé"/>
              <p:cNvSpPr/>
              <p:nvPr/>
            </p:nvSpPr>
            <p:spPr bwMode="auto">
              <a:xfrm>
                <a:off x="2500" y="2037"/>
                <a:ext cx="140" cy="151"/>
              </a:xfrm>
              <a:custGeom>
                <a:avLst/>
                <a:gdLst>
                  <a:gd name="T0" fmla="*/ 3 w 59"/>
                  <a:gd name="T1" fmla="*/ 37 h 64"/>
                  <a:gd name="T2" fmla="*/ 35 w 59"/>
                  <a:gd name="T3" fmla="*/ 61 h 64"/>
                  <a:gd name="T4" fmla="*/ 55 w 59"/>
                  <a:gd name="T5" fmla="*/ 27 h 64"/>
                  <a:gd name="T6" fmla="*/ 24 w 59"/>
                  <a:gd name="T7" fmla="*/ 3 h 64"/>
                  <a:gd name="T8" fmla="*/ 3 w 59"/>
                  <a:gd name="T9" fmla="*/ 37 h 64"/>
                </a:gdLst>
                <a:ahLst/>
                <a:cxnLst>
                  <a:cxn ang="0">
                    <a:pos x="T0" y="T1"/>
                  </a:cxn>
                  <a:cxn ang="0">
                    <a:pos x="T2" y="T3"/>
                  </a:cxn>
                  <a:cxn ang="0">
                    <a:pos x="T4" y="T5"/>
                  </a:cxn>
                  <a:cxn ang="0">
                    <a:pos x="T6" y="T7"/>
                  </a:cxn>
                  <a:cxn ang="0">
                    <a:pos x="T8" y="T9"/>
                  </a:cxn>
                </a:cxnLst>
                <a:rect l="0" t="0" r="r" b="b"/>
                <a:pathLst>
                  <a:path w="59" h="64">
                    <a:moveTo>
                      <a:pt x="3" y="37"/>
                    </a:moveTo>
                    <a:cubicBezTo>
                      <a:pt x="6" y="53"/>
                      <a:pt x="21" y="64"/>
                      <a:pt x="35" y="61"/>
                    </a:cubicBezTo>
                    <a:cubicBezTo>
                      <a:pt x="50" y="58"/>
                      <a:pt x="59" y="42"/>
                      <a:pt x="55" y="27"/>
                    </a:cubicBezTo>
                    <a:cubicBezTo>
                      <a:pt x="52" y="11"/>
                      <a:pt x="38" y="0"/>
                      <a:pt x="24" y="3"/>
                    </a:cubicBezTo>
                    <a:cubicBezTo>
                      <a:pt x="9" y="6"/>
                      <a:pt x="0" y="21"/>
                      <a:pt x="3" y="37"/>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7" name="iśļíḓé"/>
              <p:cNvSpPr/>
              <p:nvPr/>
            </p:nvSpPr>
            <p:spPr bwMode="auto">
              <a:xfrm>
                <a:off x="2507" y="2046"/>
                <a:ext cx="123" cy="133"/>
              </a:xfrm>
              <a:custGeom>
                <a:avLst/>
                <a:gdLst>
                  <a:gd name="T0" fmla="*/ 3 w 52"/>
                  <a:gd name="T1" fmla="*/ 32 h 56"/>
                  <a:gd name="T2" fmla="*/ 32 w 52"/>
                  <a:gd name="T3" fmla="*/ 53 h 56"/>
                  <a:gd name="T4" fmla="*/ 50 w 52"/>
                  <a:gd name="T5" fmla="*/ 23 h 56"/>
                  <a:gd name="T6" fmla="*/ 21 w 52"/>
                  <a:gd name="T7" fmla="*/ 2 h 56"/>
                  <a:gd name="T8" fmla="*/ 3 w 52"/>
                  <a:gd name="T9" fmla="*/ 32 h 56"/>
                </a:gdLst>
                <a:ahLst/>
                <a:cxnLst>
                  <a:cxn ang="0">
                    <a:pos x="T0" y="T1"/>
                  </a:cxn>
                  <a:cxn ang="0">
                    <a:pos x="T2" y="T3"/>
                  </a:cxn>
                  <a:cxn ang="0">
                    <a:pos x="T4" y="T5"/>
                  </a:cxn>
                  <a:cxn ang="0">
                    <a:pos x="T6" y="T7"/>
                  </a:cxn>
                  <a:cxn ang="0">
                    <a:pos x="T8" y="T9"/>
                  </a:cxn>
                </a:cxnLst>
                <a:rect l="0" t="0" r="r" b="b"/>
                <a:pathLst>
                  <a:path w="52" h="56">
                    <a:moveTo>
                      <a:pt x="3" y="32"/>
                    </a:moveTo>
                    <a:cubicBezTo>
                      <a:pt x="6" y="47"/>
                      <a:pt x="19" y="56"/>
                      <a:pt x="32" y="53"/>
                    </a:cubicBezTo>
                    <a:cubicBezTo>
                      <a:pt x="44" y="51"/>
                      <a:pt x="52" y="37"/>
                      <a:pt x="50" y="23"/>
                    </a:cubicBezTo>
                    <a:cubicBezTo>
                      <a:pt x="47" y="9"/>
                      <a:pt x="34" y="0"/>
                      <a:pt x="21" y="2"/>
                    </a:cubicBezTo>
                    <a:cubicBezTo>
                      <a:pt x="8" y="5"/>
                      <a:pt x="0" y="18"/>
                      <a:pt x="3" y="32"/>
                    </a:cubicBezTo>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8" name="íṣļiḋè"/>
              <p:cNvSpPr/>
              <p:nvPr/>
            </p:nvSpPr>
            <p:spPr bwMode="auto">
              <a:xfrm>
                <a:off x="2545" y="2084"/>
                <a:ext cx="50" cy="55"/>
              </a:xfrm>
              <a:custGeom>
                <a:avLst/>
                <a:gdLst>
                  <a:gd name="T0" fmla="*/ 1 w 21"/>
                  <a:gd name="T1" fmla="*/ 14 h 23"/>
                  <a:gd name="T2" fmla="*/ 12 w 21"/>
                  <a:gd name="T3" fmla="*/ 22 h 23"/>
                  <a:gd name="T4" fmla="*/ 20 w 21"/>
                  <a:gd name="T5" fmla="*/ 10 h 23"/>
                  <a:gd name="T6" fmla="*/ 8 w 21"/>
                  <a:gd name="T7" fmla="*/ 1 h 23"/>
                  <a:gd name="T8" fmla="*/ 1 w 21"/>
                  <a:gd name="T9" fmla="*/ 14 h 23"/>
                </a:gdLst>
                <a:ahLst/>
                <a:cxnLst>
                  <a:cxn ang="0">
                    <a:pos x="T0" y="T1"/>
                  </a:cxn>
                  <a:cxn ang="0">
                    <a:pos x="T2" y="T3"/>
                  </a:cxn>
                  <a:cxn ang="0">
                    <a:pos x="T4" y="T5"/>
                  </a:cxn>
                  <a:cxn ang="0">
                    <a:pos x="T6" y="T7"/>
                  </a:cxn>
                  <a:cxn ang="0">
                    <a:pos x="T8" y="T9"/>
                  </a:cxn>
                </a:cxnLst>
                <a:rect l="0" t="0" r="r" b="b"/>
                <a:pathLst>
                  <a:path w="21" h="23">
                    <a:moveTo>
                      <a:pt x="1" y="14"/>
                    </a:moveTo>
                    <a:cubicBezTo>
                      <a:pt x="2" y="19"/>
                      <a:pt x="7" y="23"/>
                      <a:pt x="12" y="22"/>
                    </a:cubicBezTo>
                    <a:cubicBezTo>
                      <a:pt x="18" y="21"/>
                      <a:pt x="21" y="16"/>
                      <a:pt x="20" y="10"/>
                    </a:cubicBezTo>
                    <a:cubicBezTo>
                      <a:pt x="19" y="4"/>
                      <a:pt x="13" y="0"/>
                      <a:pt x="8" y="1"/>
                    </a:cubicBezTo>
                    <a:cubicBezTo>
                      <a:pt x="3" y="2"/>
                      <a:pt x="0" y="8"/>
                      <a:pt x="1" y="14"/>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9" name="ïšľïďé"/>
              <p:cNvSpPr/>
              <p:nvPr/>
            </p:nvSpPr>
            <p:spPr bwMode="auto">
              <a:xfrm>
                <a:off x="2505" y="2143"/>
                <a:ext cx="31" cy="38"/>
              </a:xfrm>
              <a:custGeom>
                <a:avLst/>
                <a:gdLst>
                  <a:gd name="T0" fmla="*/ 0 w 13"/>
                  <a:gd name="T1" fmla="*/ 0 h 16"/>
                  <a:gd name="T2" fmla="*/ 0 w 13"/>
                  <a:gd name="T3" fmla="*/ 0 h 16"/>
                  <a:gd name="T4" fmla="*/ 13 w 13"/>
                  <a:gd name="T5" fmla="*/ 16 h 16"/>
                  <a:gd name="T6" fmla="*/ 13 w 13"/>
                  <a:gd name="T7" fmla="*/ 16 h 16"/>
                  <a:gd name="T8" fmla="*/ 0 w 13"/>
                  <a:gd name="T9" fmla="*/ 0 h 16"/>
                </a:gdLst>
                <a:ahLst/>
                <a:cxnLst>
                  <a:cxn ang="0">
                    <a:pos x="T0" y="T1"/>
                  </a:cxn>
                  <a:cxn ang="0">
                    <a:pos x="T2" y="T3"/>
                  </a:cxn>
                  <a:cxn ang="0">
                    <a:pos x="T4" y="T5"/>
                  </a:cxn>
                  <a:cxn ang="0">
                    <a:pos x="T6" y="T7"/>
                  </a:cxn>
                  <a:cxn ang="0">
                    <a:pos x="T8" y="T9"/>
                  </a:cxn>
                </a:cxnLst>
                <a:rect l="0" t="0" r="r" b="b"/>
                <a:pathLst>
                  <a:path w="13" h="16">
                    <a:moveTo>
                      <a:pt x="0" y="0"/>
                    </a:moveTo>
                    <a:cubicBezTo>
                      <a:pt x="0" y="0"/>
                      <a:pt x="0" y="0"/>
                      <a:pt x="0" y="0"/>
                    </a:cubicBezTo>
                    <a:cubicBezTo>
                      <a:pt x="2" y="7"/>
                      <a:pt x="7" y="12"/>
                      <a:pt x="13" y="16"/>
                    </a:cubicBezTo>
                    <a:cubicBezTo>
                      <a:pt x="13" y="16"/>
                      <a:pt x="13" y="16"/>
                      <a:pt x="13" y="16"/>
                    </a:cubicBezTo>
                    <a:cubicBezTo>
                      <a:pt x="8" y="12"/>
                      <a:pt x="3" y="7"/>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0" name="íŝḷïde"/>
              <p:cNvSpPr/>
              <p:nvPr/>
            </p:nvSpPr>
            <p:spPr bwMode="auto">
              <a:xfrm>
                <a:off x="2536" y="2181"/>
                <a:ext cx="64" cy="12"/>
              </a:xfrm>
              <a:custGeom>
                <a:avLst/>
                <a:gdLst>
                  <a:gd name="T0" fmla="*/ 0 w 27"/>
                  <a:gd name="T1" fmla="*/ 0 h 5"/>
                  <a:gd name="T2" fmla="*/ 0 w 27"/>
                  <a:gd name="T3" fmla="*/ 0 h 5"/>
                  <a:gd name="T4" fmla="*/ 16 w 27"/>
                  <a:gd name="T5" fmla="*/ 5 h 5"/>
                  <a:gd name="T6" fmla="*/ 21 w 27"/>
                  <a:gd name="T7" fmla="*/ 4 h 5"/>
                  <a:gd name="T8" fmla="*/ 27 w 27"/>
                  <a:gd name="T9" fmla="*/ 3 h 5"/>
                  <a:gd name="T10" fmla="*/ 25 w 27"/>
                  <a:gd name="T11" fmla="*/ 3 h 5"/>
                  <a:gd name="T12" fmla="*/ 21 w 27"/>
                  <a:gd name="T13" fmla="*/ 4 h 5"/>
                  <a:gd name="T14" fmla="*/ 16 w 27"/>
                  <a:gd name="T15" fmla="*/ 4 h 5"/>
                  <a:gd name="T16" fmla="*/ 0 w 2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
                    <a:moveTo>
                      <a:pt x="0" y="0"/>
                    </a:moveTo>
                    <a:cubicBezTo>
                      <a:pt x="0" y="0"/>
                      <a:pt x="0" y="0"/>
                      <a:pt x="0" y="0"/>
                    </a:cubicBezTo>
                    <a:cubicBezTo>
                      <a:pt x="4" y="3"/>
                      <a:pt x="10" y="5"/>
                      <a:pt x="16" y="5"/>
                    </a:cubicBezTo>
                    <a:cubicBezTo>
                      <a:pt x="17" y="5"/>
                      <a:pt x="19" y="5"/>
                      <a:pt x="21" y="4"/>
                    </a:cubicBezTo>
                    <a:cubicBezTo>
                      <a:pt x="23" y="4"/>
                      <a:pt x="25" y="3"/>
                      <a:pt x="27" y="3"/>
                    </a:cubicBezTo>
                    <a:cubicBezTo>
                      <a:pt x="26" y="3"/>
                      <a:pt x="25" y="3"/>
                      <a:pt x="25" y="3"/>
                    </a:cubicBezTo>
                    <a:cubicBezTo>
                      <a:pt x="24" y="3"/>
                      <a:pt x="22" y="3"/>
                      <a:pt x="21" y="4"/>
                    </a:cubicBezTo>
                    <a:cubicBezTo>
                      <a:pt x="19" y="4"/>
                      <a:pt x="17" y="4"/>
                      <a:pt x="16" y="4"/>
                    </a:cubicBezTo>
                    <a:cubicBezTo>
                      <a:pt x="10" y="4"/>
                      <a:pt x="5" y="3"/>
                      <a:pt x="0" y="0"/>
                    </a:cubicBezTo>
                  </a:path>
                </a:pathLst>
              </a:custGeom>
              <a:solidFill>
                <a:srgbClr val="D69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1" name="îṩḻiḋé"/>
              <p:cNvSpPr/>
              <p:nvPr/>
            </p:nvSpPr>
            <p:spPr bwMode="auto">
              <a:xfrm>
                <a:off x="2498" y="2110"/>
                <a:ext cx="7" cy="33"/>
              </a:xfrm>
              <a:custGeom>
                <a:avLst/>
                <a:gdLst>
                  <a:gd name="T0" fmla="*/ 0 w 3"/>
                  <a:gd name="T1" fmla="*/ 0 h 14"/>
                  <a:gd name="T2" fmla="*/ 1 w 3"/>
                  <a:gd name="T3" fmla="*/ 7 h 14"/>
                  <a:gd name="T4" fmla="*/ 3 w 3"/>
                  <a:gd name="T5" fmla="*/ 14 h 14"/>
                  <a:gd name="T6" fmla="*/ 3 w 3"/>
                  <a:gd name="T7" fmla="*/ 14 h 14"/>
                  <a:gd name="T8" fmla="*/ 1 w 3"/>
                  <a:gd name="T9" fmla="*/ 7 h 14"/>
                  <a:gd name="T10" fmla="*/ 0 w 3"/>
                  <a:gd name="T11" fmla="*/ 0 h 14"/>
                </a:gdLst>
                <a:ahLst/>
                <a:cxnLst>
                  <a:cxn ang="0">
                    <a:pos x="T0" y="T1"/>
                  </a:cxn>
                  <a:cxn ang="0">
                    <a:pos x="T2" y="T3"/>
                  </a:cxn>
                  <a:cxn ang="0">
                    <a:pos x="T4" y="T5"/>
                  </a:cxn>
                  <a:cxn ang="0">
                    <a:pos x="T6" y="T7"/>
                  </a:cxn>
                  <a:cxn ang="0">
                    <a:pos x="T8" y="T9"/>
                  </a:cxn>
                  <a:cxn ang="0">
                    <a:pos x="T10" y="T11"/>
                  </a:cxn>
                </a:cxnLst>
                <a:rect l="0" t="0" r="r" b="b"/>
                <a:pathLst>
                  <a:path w="3" h="14">
                    <a:moveTo>
                      <a:pt x="0" y="0"/>
                    </a:moveTo>
                    <a:cubicBezTo>
                      <a:pt x="0" y="3"/>
                      <a:pt x="0" y="5"/>
                      <a:pt x="1" y="7"/>
                    </a:cubicBezTo>
                    <a:cubicBezTo>
                      <a:pt x="1" y="10"/>
                      <a:pt x="2" y="12"/>
                      <a:pt x="3" y="14"/>
                    </a:cubicBezTo>
                    <a:cubicBezTo>
                      <a:pt x="3" y="14"/>
                      <a:pt x="3" y="14"/>
                      <a:pt x="3" y="14"/>
                    </a:cubicBezTo>
                    <a:cubicBezTo>
                      <a:pt x="2" y="12"/>
                      <a:pt x="1" y="9"/>
                      <a:pt x="1" y="7"/>
                    </a:cubicBezTo>
                    <a:cubicBezTo>
                      <a:pt x="0" y="5"/>
                      <a:pt x="0" y="2"/>
                      <a:pt x="0"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2" name="îŝlíḑé"/>
              <p:cNvSpPr/>
              <p:nvPr/>
            </p:nvSpPr>
            <p:spPr bwMode="auto">
              <a:xfrm>
                <a:off x="2595" y="2151"/>
                <a:ext cx="40" cy="37"/>
              </a:xfrm>
              <a:custGeom>
                <a:avLst/>
                <a:gdLst>
                  <a:gd name="T0" fmla="*/ 17 w 17"/>
                  <a:gd name="T1" fmla="*/ 0 h 16"/>
                  <a:gd name="T2" fmla="*/ 16 w 17"/>
                  <a:gd name="T3" fmla="*/ 0 h 16"/>
                  <a:gd name="T4" fmla="*/ 0 w 17"/>
                  <a:gd name="T5" fmla="*/ 16 h 16"/>
                  <a:gd name="T6" fmla="*/ 2 w 17"/>
                  <a:gd name="T7" fmla="*/ 16 h 16"/>
                  <a:gd name="T8" fmla="*/ 17 w 17"/>
                  <a:gd name="T9" fmla="*/ 0 h 16"/>
                </a:gdLst>
                <a:ahLst/>
                <a:cxnLst>
                  <a:cxn ang="0">
                    <a:pos x="T0" y="T1"/>
                  </a:cxn>
                  <a:cxn ang="0">
                    <a:pos x="T2" y="T3"/>
                  </a:cxn>
                  <a:cxn ang="0">
                    <a:pos x="T4" y="T5"/>
                  </a:cxn>
                  <a:cxn ang="0">
                    <a:pos x="T6" y="T7"/>
                  </a:cxn>
                  <a:cxn ang="0">
                    <a:pos x="T8" y="T9"/>
                  </a:cxn>
                </a:cxnLst>
                <a:rect l="0" t="0" r="r" b="b"/>
                <a:pathLst>
                  <a:path w="17" h="16">
                    <a:moveTo>
                      <a:pt x="17" y="0"/>
                    </a:moveTo>
                    <a:cubicBezTo>
                      <a:pt x="17" y="0"/>
                      <a:pt x="17" y="0"/>
                      <a:pt x="16" y="0"/>
                    </a:cubicBezTo>
                    <a:cubicBezTo>
                      <a:pt x="13" y="8"/>
                      <a:pt x="7" y="13"/>
                      <a:pt x="0" y="16"/>
                    </a:cubicBezTo>
                    <a:cubicBezTo>
                      <a:pt x="0" y="16"/>
                      <a:pt x="1" y="16"/>
                      <a:pt x="2" y="16"/>
                    </a:cubicBezTo>
                    <a:cubicBezTo>
                      <a:pt x="8" y="13"/>
                      <a:pt x="14" y="7"/>
                      <a:pt x="17"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3" name="i$ḷîḍè"/>
              <p:cNvSpPr/>
              <p:nvPr/>
            </p:nvSpPr>
            <p:spPr bwMode="auto">
              <a:xfrm>
                <a:off x="2498" y="2037"/>
                <a:ext cx="135" cy="154"/>
              </a:xfrm>
              <a:custGeom>
                <a:avLst/>
                <a:gdLst>
                  <a:gd name="T0" fmla="*/ 20 w 57"/>
                  <a:gd name="T1" fmla="*/ 0 h 65"/>
                  <a:gd name="T2" fmla="*/ 0 w 57"/>
                  <a:gd name="T3" fmla="*/ 31 h 65"/>
                  <a:gd name="T4" fmla="*/ 1 w 57"/>
                  <a:gd name="T5" fmla="*/ 38 h 65"/>
                  <a:gd name="T6" fmla="*/ 3 w 57"/>
                  <a:gd name="T7" fmla="*/ 45 h 65"/>
                  <a:gd name="T8" fmla="*/ 16 w 57"/>
                  <a:gd name="T9" fmla="*/ 61 h 65"/>
                  <a:gd name="T10" fmla="*/ 32 w 57"/>
                  <a:gd name="T11" fmla="*/ 65 h 65"/>
                  <a:gd name="T12" fmla="*/ 37 w 57"/>
                  <a:gd name="T13" fmla="*/ 65 h 65"/>
                  <a:gd name="T14" fmla="*/ 41 w 57"/>
                  <a:gd name="T15" fmla="*/ 64 h 65"/>
                  <a:gd name="T16" fmla="*/ 57 w 57"/>
                  <a:gd name="T17" fmla="*/ 48 h 65"/>
                  <a:gd name="T18" fmla="*/ 54 w 57"/>
                  <a:gd name="T19" fmla="*/ 49 h 65"/>
                  <a:gd name="T20" fmla="*/ 36 w 57"/>
                  <a:gd name="T21" fmla="*/ 62 h 65"/>
                  <a:gd name="T22" fmla="*/ 31 w 57"/>
                  <a:gd name="T23" fmla="*/ 63 h 65"/>
                  <a:gd name="T24" fmla="*/ 3 w 57"/>
                  <a:gd name="T25" fmla="*/ 37 h 65"/>
                  <a:gd name="T26" fmla="*/ 19 w 57"/>
                  <a:gd name="T27" fmla="*/ 3 h 65"/>
                  <a:gd name="T28" fmla="*/ 20 w 57"/>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5">
                    <a:moveTo>
                      <a:pt x="20" y="0"/>
                    </a:moveTo>
                    <a:cubicBezTo>
                      <a:pt x="8" y="5"/>
                      <a:pt x="0" y="17"/>
                      <a:pt x="0" y="31"/>
                    </a:cubicBezTo>
                    <a:cubicBezTo>
                      <a:pt x="0" y="33"/>
                      <a:pt x="0" y="36"/>
                      <a:pt x="1" y="38"/>
                    </a:cubicBezTo>
                    <a:cubicBezTo>
                      <a:pt x="1" y="40"/>
                      <a:pt x="2" y="43"/>
                      <a:pt x="3" y="45"/>
                    </a:cubicBezTo>
                    <a:cubicBezTo>
                      <a:pt x="6" y="52"/>
                      <a:pt x="11" y="57"/>
                      <a:pt x="16" y="61"/>
                    </a:cubicBezTo>
                    <a:cubicBezTo>
                      <a:pt x="21" y="64"/>
                      <a:pt x="26" y="65"/>
                      <a:pt x="32" y="65"/>
                    </a:cubicBezTo>
                    <a:cubicBezTo>
                      <a:pt x="33" y="65"/>
                      <a:pt x="35" y="65"/>
                      <a:pt x="37" y="65"/>
                    </a:cubicBezTo>
                    <a:cubicBezTo>
                      <a:pt x="38" y="64"/>
                      <a:pt x="40" y="64"/>
                      <a:pt x="41" y="64"/>
                    </a:cubicBezTo>
                    <a:cubicBezTo>
                      <a:pt x="48" y="61"/>
                      <a:pt x="54" y="56"/>
                      <a:pt x="57" y="48"/>
                    </a:cubicBezTo>
                    <a:cubicBezTo>
                      <a:pt x="56" y="49"/>
                      <a:pt x="55" y="49"/>
                      <a:pt x="54" y="49"/>
                    </a:cubicBezTo>
                    <a:cubicBezTo>
                      <a:pt x="50" y="56"/>
                      <a:pt x="44" y="61"/>
                      <a:pt x="36" y="62"/>
                    </a:cubicBezTo>
                    <a:cubicBezTo>
                      <a:pt x="35" y="62"/>
                      <a:pt x="33" y="63"/>
                      <a:pt x="31" y="63"/>
                    </a:cubicBezTo>
                    <a:cubicBezTo>
                      <a:pt x="18" y="63"/>
                      <a:pt x="6" y="52"/>
                      <a:pt x="3" y="37"/>
                    </a:cubicBezTo>
                    <a:cubicBezTo>
                      <a:pt x="0" y="23"/>
                      <a:pt x="7" y="9"/>
                      <a:pt x="19" y="3"/>
                    </a:cubicBezTo>
                    <a:cubicBezTo>
                      <a:pt x="19" y="2"/>
                      <a:pt x="19" y="1"/>
                      <a:pt x="20" y="0"/>
                    </a:cubicBezTo>
                  </a:path>
                </a:pathLst>
              </a:custGeom>
              <a:solidFill>
                <a:srgbClr val="969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4" name="iŝlïḓê"/>
              <p:cNvSpPr/>
              <p:nvPr/>
            </p:nvSpPr>
            <p:spPr bwMode="auto">
              <a:xfrm>
                <a:off x="2498" y="2044"/>
                <a:ext cx="128" cy="142"/>
              </a:xfrm>
              <a:custGeom>
                <a:avLst/>
                <a:gdLst>
                  <a:gd name="T0" fmla="*/ 19 w 54"/>
                  <a:gd name="T1" fmla="*/ 0 h 60"/>
                  <a:gd name="T2" fmla="*/ 3 w 54"/>
                  <a:gd name="T3" fmla="*/ 34 h 60"/>
                  <a:gd name="T4" fmla="*/ 31 w 54"/>
                  <a:gd name="T5" fmla="*/ 60 h 60"/>
                  <a:gd name="T6" fmla="*/ 36 w 54"/>
                  <a:gd name="T7" fmla="*/ 59 h 60"/>
                  <a:gd name="T8" fmla="*/ 54 w 54"/>
                  <a:gd name="T9" fmla="*/ 46 h 60"/>
                  <a:gd name="T10" fmla="*/ 54 w 54"/>
                  <a:gd name="T11" fmla="*/ 46 h 60"/>
                  <a:gd name="T12" fmla="*/ 52 w 54"/>
                  <a:gd name="T13" fmla="*/ 47 h 60"/>
                  <a:gd name="T14" fmla="*/ 36 w 54"/>
                  <a:gd name="T15" fmla="*/ 58 h 60"/>
                  <a:gd name="T16" fmla="*/ 31 w 54"/>
                  <a:gd name="T17" fmla="*/ 58 h 60"/>
                  <a:gd name="T18" fmla="*/ 4 w 54"/>
                  <a:gd name="T19" fmla="*/ 34 h 60"/>
                  <a:gd name="T20" fmla="*/ 18 w 54"/>
                  <a:gd name="T21" fmla="*/ 2 h 60"/>
                  <a:gd name="T22" fmla="*/ 19 w 54"/>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0">
                    <a:moveTo>
                      <a:pt x="19" y="0"/>
                    </a:moveTo>
                    <a:cubicBezTo>
                      <a:pt x="7" y="6"/>
                      <a:pt x="0" y="20"/>
                      <a:pt x="3" y="34"/>
                    </a:cubicBezTo>
                    <a:cubicBezTo>
                      <a:pt x="6" y="49"/>
                      <a:pt x="18" y="60"/>
                      <a:pt x="31" y="60"/>
                    </a:cubicBezTo>
                    <a:cubicBezTo>
                      <a:pt x="33" y="60"/>
                      <a:pt x="35" y="59"/>
                      <a:pt x="36" y="59"/>
                    </a:cubicBezTo>
                    <a:cubicBezTo>
                      <a:pt x="44" y="58"/>
                      <a:pt x="50" y="53"/>
                      <a:pt x="54" y="46"/>
                    </a:cubicBezTo>
                    <a:cubicBezTo>
                      <a:pt x="54" y="46"/>
                      <a:pt x="54" y="46"/>
                      <a:pt x="54" y="46"/>
                    </a:cubicBezTo>
                    <a:cubicBezTo>
                      <a:pt x="53" y="47"/>
                      <a:pt x="53" y="47"/>
                      <a:pt x="52" y="47"/>
                    </a:cubicBezTo>
                    <a:cubicBezTo>
                      <a:pt x="48" y="52"/>
                      <a:pt x="43" y="56"/>
                      <a:pt x="36" y="58"/>
                    </a:cubicBezTo>
                    <a:cubicBezTo>
                      <a:pt x="35" y="58"/>
                      <a:pt x="33" y="58"/>
                      <a:pt x="31" y="58"/>
                    </a:cubicBezTo>
                    <a:cubicBezTo>
                      <a:pt x="19" y="58"/>
                      <a:pt x="7" y="48"/>
                      <a:pt x="4" y="34"/>
                    </a:cubicBezTo>
                    <a:cubicBezTo>
                      <a:pt x="2" y="21"/>
                      <a:pt x="8" y="8"/>
                      <a:pt x="18" y="2"/>
                    </a:cubicBezTo>
                    <a:cubicBezTo>
                      <a:pt x="18" y="2"/>
                      <a:pt x="18" y="1"/>
                      <a:pt x="19" y="0"/>
                    </a:cubicBezTo>
                  </a:path>
                </a:pathLst>
              </a:custGeom>
              <a:solidFill>
                <a:srgbClr val="BCBD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5" name="í$1íḓé"/>
              <p:cNvSpPr/>
              <p:nvPr/>
            </p:nvSpPr>
            <p:spPr bwMode="auto">
              <a:xfrm>
                <a:off x="2503" y="2049"/>
                <a:ext cx="118" cy="132"/>
              </a:xfrm>
              <a:custGeom>
                <a:avLst/>
                <a:gdLst>
                  <a:gd name="T0" fmla="*/ 16 w 50"/>
                  <a:gd name="T1" fmla="*/ 0 h 56"/>
                  <a:gd name="T2" fmla="*/ 2 w 50"/>
                  <a:gd name="T3" fmla="*/ 32 h 56"/>
                  <a:gd name="T4" fmla="*/ 29 w 50"/>
                  <a:gd name="T5" fmla="*/ 56 h 56"/>
                  <a:gd name="T6" fmla="*/ 34 w 50"/>
                  <a:gd name="T7" fmla="*/ 56 h 56"/>
                  <a:gd name="T8" fmla="*/ 50 w 50"/>
                  <a:gd name="T9" fmla="*/ 45 h 56"/>
                  <a:gd name="T10" fmla="*/ 46 w 50"/>
                  <a:gd name="T11" fmla="*/ 45 h 56"/>
                  <a:gd name="T12" fmla="*/ 46 w 50"/>
                  <a:gd name="T13" fmla="*/ 45 h 56"/>
                  <a:gd name="T14" fmla="*/ 34 w 50"/>
                  <a:gd name="T15" fmla="*/ 52 h 56"/>
                  <a:gd name="T16" fmla="*/ 29 w 50"/>
                  <a:gd name="T17" fmla="*/ 53 h 56"/>
                  <a:gd name="T18" fmla="*/ 5 w 50"/>
                  <a:gd name="T19" fmla="*/ 31 h 56"/>
                  <a:gd name="T20" fmla="*/ 15 w 50"/>
                  <a:gd name="T21" fmla="*/ 5 h 56"/>
                  <a:gd name="T22" fmla="*/ 16 w 50"/>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6">
                    <a:moveTo>
                      <a:pt x="16" y="0"/>
                    </a:moveTo>
                    <a:cubicBezTo>
                      <a:pt x="6" y="6"/>
                      <a:pt x="0" y="19"/>
                      <a:pt x="2" y="32"/>
                    </a:cubicBezTo>
                    <a:cubicBezTo>
                      <a:pt x="5" y="46"/>
                      <a:pt x="17" y="56"/>
                      <a:pt x="29" y="56"/>
                    </a:cubicBezTo>
                    <a:cubicBezTo>
                      <a:pt x="31" y="56"/>
                      <a:pt x="33" y="56"/>
                      <a:pt x="34" y="56"/>
                    </a:cubicBezTo>
                    <a:cubicBezTo>
                      <a:pt x="41" y="54"/>
                      <a:pt x="46" y="50"/>
                      <a:pt x="50" y="45"/>
                    </a:cubicBezTo>
                    <a:cubicBezTo>
                      <a:pt x="49" y="45"/>
                      <a:pt x="48" y="45"/>
                      <a:pt x="46" y="45"/>
                    </a:cubicBezTo>
                    <a:cubicBezTo>
                      <a:pt x="46" y="45"/>
                      <a:pt x="46" y="45"/>
                      <a:pt x="46" y="45"/>
                    </a:cubicBezTo>
                    <a:cubicBezTo>
                      <a:pt x="43" y="49"/>
                      <a:pt x="39" y="51"/>
                      <a:pt x="34" y="52"/>
                    </a:cubicBezTo>
                    <a:cubicBezTo>
                      <a:pt x="32" y="53"/>
                      <a:pt x="31" y="53"/>
                      <a:pt x="29" y="53"/>
                    </a:cubicBezTo>
                    <a:cubicBezTo>
                      <a:pt x="18" y="53"/>
                      <a:pt x="8" y="44"/>
                      <a:pt x="5" y="31"/>
                    </a:cubicBezTo>
                    <a:cubicBezTo>
                      <a:pt x="3" y="21"/>
                      <a:pt x="7" y="10"/>
                      <a:pt x="15" y="5"/>
                    </a:cubicBezTo>
                    <a:cubicBezTo>
                      <a:pt x="15" y="3"/>
                      <a:pt x="16" y="2"/>
                      <a:pt x="16"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6" name="ïslíḓe"/>
              <p:cNvSpPr/>
              <p:nvPr/>
            </p:nvSpPr>
            <p:spPr bwMode="auto">
              <a:xfrm>
                <a:off x="2510" y="2061"/>
                <a:ext cx="102" cy="113"/>
              </a:xfrm>
              <a:custGeom>
                <a:avLst/>
                <a:gdLst>
                  <a:gd name="T0" fmla="*/ 12 w 43"/>
                  <a:gd name="T1" fmla="*/ 0 h 48"/>
                  <a:gd name="T2" fmla="*/ 2 w 43"/>
                  <a:gd name="T3" fmla="*/ 26 h 48"/>
                  <a:gd name="T4" fmla="*/ 26 w 43"/>
                  <a:gd name="T5" fmla="*/ 48 h 48"/>
                  <a:gd name="T6" fmla="*/ 31 w 43"/>
                  <a:gd name="T7" fmla="*/ 47 h 48"/>
                  <a:gd name="T8" fmla="*/ 43 w 43"/>
                  <a:gd name="T9" fmla="*/ 40 h 48"/>
                  <a:gd name="T10" fmla="*/ 23 w 43"/>
                  <a:gd name="T11" fmla="*/ 32 h 48"/>
                  <a:gd name="T12" fmla="*/ 16 w 43"/>
                  <a:gd name="T13" fmla="*/ 24 h 48"/>
                  <a:gd name="T14" fmla="*/ 16 w 43"/>
                  <a:gd name="T15" fmla="*/ 22 h 48"/>
                  <a:gd name="T16" fmla="*/ 12 w 43"/>
                  <a:gd name="T17" fmla="*/ 12 h 48"/>
                  <a:gd name="T18" fmla="*/ 12 w 43"/>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8">
                    <a:moveTo>
                      <a:pt x="12" y="0"/>
                    </a:moveTo>
                    <a:cubicBezTo>
                      <a:pt x="4" y="5"/>
                      <a:pt x="0" y="16"/>
                      <a:pt x="2" y="26"/>
                    </a:cubicBezTo>
                    <a:cubicBezTo>
                      <a:pt x="5" y="39"/>
                      <a:pt x="15" y="48"/>
                      <a:pt x="26" y="48"/>
                    </a:cubicBezTo>
                    <a:cubicBezTo>
                      <a:pt x="28" y="48"/>
                      <a:pt x="29" y="48"/>
                      <a:pt x="31" y="47"/>
                    </a:cubicBezTo>
                    <a:cubicBezTo>
                      <a:pt x="36" y="46"/>
                      <a:pt x="40" y="44"/>
                      <a:pt x="43" y="40"/>
                    </a:cubicBezTo>
                    <a:cubicBezTo>
                      <a:pt x="36" y="40"/>
                      <a:pt x="29" y="37"/>
                      <a:pt x="23" y="32"/>
                    </a:cubicBezTo>
                    <a:cubicBezTo>
                      <a:pt x="20" y="31"/>
                      <a:pt x="17" y="28"/>
                      <a:pt x="16" y="24"/>
                    </a:cubicBezTo>
                    <a:cubicBezTo>
                      <a:pt x="16" y="23"/>
                      <a:pt x="16" y="23"/>
                      <a:pt x="16" y="22"/>
                    </a:cubicBezTo>
                    <a:cubicBezTo>
                      <a:pt x="14" y="19"/>
                      <a:pt x="13" y="16"/>
                      <a:pt x="12" y="12"/>
                    </a:cubicBezTo>
                    <a:cubicBezTo>
                      <a:pt x="12" y="8"/>
                      <a:pt x="11" y="4"/>
                      <a:pt x="12" y="0"/>
                    </a:cubicBezTo>
                  </a:path>
                </a:pathLst>
              </a:custGeom>
              <a:solidFill>
                <a:srgbClr val="DE84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7" name="î$ľiḍè"/>
              <p:cNvSpPr/>
              <p:nvPr/>
            </p:nvSpPr>
            <p:spPr bwMode="auto">
              <a:xfrm>
                <a:off x="2548" y="2113"/>
                <a:ext cx="16" cy="23"/>
              </a:xfrm>
              <a:custGeom>
                <a:avLst/>
                <a:gdLst>
                  <a:gd name="T0" fmla="*/ 0 w 7"/>
                  <a:gd name="T1" fmla="*/ 0 h 10"/>
                  <a:gd name="T2" fmla="*/ 0 w 7"/>
                  <a:gd name="T3" fmla="*/ 2 h 10"/>
                  <a:gd name="T4" fmla="*/ 7 w 7"/>
                  <a:gd name="T5" fmla="*/ 10 h 10"/>
                  <a:gd name="T6" fmla="*/ 0 w 7"/>
                  <a:gd name="T7" fmla="*/ 0 h 10"/>
                </a:gdLst>
                <a:ahLst/>
                <a:cxnLst>
                  <a:cxn ang="0">
                    <a:pos x="T0" y="T1"/>
                  </a:cxn>
                  <a:cxn ang="0">
                    <a:pos x="T2" y="T3"/>
                  </a:cxn>
                  <a:cxn ang="0">
                    <a:pos x="T4" y="T5"/>
                  </a:cxn>
                  <a:cxn ang="0">
                    <a:pos x="T6" y="T7"/>
                  </a:cxn>
                </a:cxnLst>
                <a:rect l="0" t="0" r="r" b="b"/>
                <a:pathLst>
                  <a:path w="7" h="10">
                    <a:moveTo>
                      <a:pt x="0" y="0"/>
                    </a:moveTo>
                    <a:cubicBezTo>
                      <a:pt x="0" y="1"/>
                      <a:pt x="0" y="1"/>
                      <a:pt x="0" y="2"/>
                    </a:cubicBezTo>
                    <a:cubicBezTo>
                      <a:pt x="1" y="6"/>
                      <a:pt x="4" y="9"/>
                      <a:pt x="7" y="10"/>
                    </a:cubicBezTo>
                    <a:cubicBezTo>
                      <a:pt x="4" y="7"/>
                      <a:pt x="2" y="4"/>
                      <a:pt x="0"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8" name="íṣlîďé"/>
              <p:cNvSpPr/>
              <p:nvPr/>
            </p:nvSpPr>
            <p:spPr bwMode="auto">
              <a:xfrm>
                <a:off x="2290" y="2139"/>
                <a:ext cx="173" cy="57"/>
              </a:xfrm>
              <a:custGeom>
                <a:avLst/>
                <a:gdLst>
                  <a:gd name="T0" fmla="*/ 0 w 173"/>
                  <a:gd name="T1" fmla="*/ 0 h 57"/>
                  <a:gd name="T2" fmla="*/ 0 w 173"/>
                  <a:gd name="T3" fmla="*/ 0 h 57"/>
                  <a:gd name="T4" fmla="*/ 12 w 173"/>
                  <a:gd name="T5" fmla="*/ 57 h 57"/>
                  <a:gd name="T6" fmla="*/ 173 w 173"/>
                  <a:gd name="T7" fmla="*/ 23 h 57"/>
                  <a:gd name="T8" fmla="*/ 0 w 173"/>
                  <a:gd name="T9" fmla="*/ 0 h 57"/>
                </a:gdLst>
                <a:ahLst/>
                <a:cxnLst>
                  <a:cxn ang="0">
                    <a:pos x="T0" y="T1"/>
                  </a:cxn>
                  <a:cxn ang="0">
                    <a:pos x="T2" y="T3"/>
                  </a:cxn>
                  <a:cxn ang="0">
                    <a:pos x="T4" y="T5"/>
                  </a:cxn>
                  <a:cxn ang="0">
                    <a:pos x="T6" y="T7"/>
                  </a:cxn>
                  <a:cxn ang="0">
                    <a:pos x="T8" y="T9"/>
                  </a:cxn>
                </a:cxnLst>
                <a:rect l="0" t="0" r="r" b="b"/>
                <a:pathLst>
                  <a:path w="173" h="57">
                    <a:moveTo>
                      <a:pt x="0" y="0"/>
                    </a:moveTo>
                    <a:lnTo>
                      <a:pt x="0" y="0"/>
                    </a:lnTo>
                    <a:lnTo>
                      <a:pt x="12" y="57"/>
                    </a:lnTo>
                    <a:lnTo>
                      <a:pt x="173" y="23"/>
                    </a:lnTo>
                    <a:lnTo>
                      <a:pt x="0" y="0"/>
                    </a:lnTo>
                    <a:close/>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9" name="ïŝľíďè"/>
              <p:cNvSpPr/>
              <p:nvPr/>
            </p:nvSpPr>
            <p:spPr bwMode="auto">
              <a:xfrm>
                <a:off x="2290" y="2139"/>
                <a:ext cx="173" cy="57"/>
              </a:xfrm>
              <a:custGeom>
                <a:avLst/>
                <a:gdLst>
                  <a:gd name="T0" fmla="*/ 0 w 173"/>
                  <a:gd name="T1" fmla="*/ 0 h 57"/>
                  <a:gd name="T2" fmla="*/ 0 w 173"/>
                  <a:gd name="T3" fmla="*/ 0 h 57"/>
                  <a:gd name="T4" fmla="*/ 12 w 173"/>
                  <a:gd name="T5" fmla="*/ 57 h 57"/>
                  <a:gd name="T6" fmla="*/ 173 w 173"/>
                  <a:gd name="T7" fmla="*/ 23 h 57"/>
                  <a:gd name="T8" fmla="*/ 0 w 173"/>
                  <a:gd name="T9" fmla="*/ 0 h 57"/>
                </a:gdLst>
                <a:ahLst/>
                <a:cxnLst>
                  <a:cxn ang="0">
                    <a:pos x="T0" y="T1"/>
                  </a:cxn>
                  <a:cxn ang="0">
                    <a:pos x="T2" y="T3"/>
                  </a:cxn>
                  <a:cxn ang="0">
                    <a:pos x="T4" y="T5"/>
                  </a:cxn>
                  <a:cxn ang="0">
                    <a:pos x="T6" y="T7"/>
                  </a:cxn>
                  <a:cxn ang="0">
                    <a:pos x="T8" y="T9"/>
                  </a:cxn>
                </a:cxnLst>
                <a:rect l="0" t="0" r="r" b="b"/>
                <a:pathLst>
                  <a:path w="173" h="57">
                    <a:moveTo>
                      <a:pt x="0" y="0"/>
                    </a:moveTo>
                    <a:lnTo>
                      <a:pt x="0" y="0"/>
                    </a:lnTo>
                    <a:lnTo>
                      <a:pt x="12" y="57"/>
                    </a:lnTo>
                    <a:lnTo>
                      <a:pt x="173"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0" name="ïšḷiḓê"/>
              <p:cNvSpPr/>
              <p:nvPr/>
            </p:nvSpPr>
            <p:spPr bwMode="auto">
              <a:xfrm>
                <a:off x="4851" y="1961"/>
                <a:ext cx="144" cy="216"/>
              </a:xfrm>
              <a:custGeom>
                <a:avLst/>
                <a:gdLst>
                  <a:gd name="T0" fmla="*/ 132 w 144"/>
                  <a:gd name="T1" fmla="*/ 216 h 216"/>
                  <a:gd name="T2" fmla="*/ 9 w 144"/>
                  <a:gd name="T3" fmla="*/ 216 h 216"/>
                  <a:gd name="T4" fmla="*/ 0 w 144"/>
                  <a:gd name="T5" fmla="*/ 0 h 216"/>
                  <a:gd name="T6" fmla="*/ 144 w 144"/>
                  <a:gd name="T7" fmla="*/ 0 h 216"/>
                  <a:gd name="T8" fmla="*/ 132 w 144"/>
                  <a:gd name="T9" fmla="*/ 216 h 216"/>
                </a:gdLst>
                <a:ahLst/>
                <a:cxnLst>
                  <a:cxn ang="0">
                    <a:pos x="T0" y="T1"/>
                  </a:cxn>
                  <a:cxn ang="0">
                    <a:pos x="T2" y="T3"/>
                  </a:cxn>
                  <a:cxn ang="0">
                    <a:pos x="T4" y="T5"/>
                  </a:cxn>
                  <a:cxn ang="0">
                    <a:pos x="T6" y="T7"/>
                  </a:cxn>
                  <a:cxn ang="0">
                    <a:pos x="T8" y="T9"/>
                  </a:cxn>
                </a:cxnLst>
                <a:rect l="0" t="0" r="r" b="b"/>
                <a:pathLst>
                  <a:path w="144" h="216">
                    <a:moveTo>
                      <a:pt x="132" y="216"/>
                    </a:moveTo>
                    <a:lnTo>
                      <a:pt x="9" y="216"/>
                    </a:lnTo>
                    <a:lnTo>
                      <a:pt x="0" y="0"/>
                    </a:lnTo>
                    <a:lnTo>
                      <a:pt x="144" y="0"/>
                    </a:lnTo>
                    <a:lnTo>
                      <a:pt x="132" y="2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1" name="íś1îḋé"/>
              <p:cNvSpPr/>
              <p:nvPr/>
            </p:nvSpPr>
            <p:spPr bwMode="auto">
              <a:xfrm>
                <a:off x="4851" y="1961"/>
                <a:ext cx="144" cy="216"/>
              </a:xfrm>
              <a:custGeom>
                <a:avLst/>
                <a:gdLst>
                  <a:gd name="T0" fmla="*/ 132 w 144"/>
                  <a:gd name="T1" fmla="*/ 216 h 216"/>
                  <a:gd name="T2" fmla="*/ 9 w 144"/>
                  <a:gd name="T3" fmla="*/ 216 h 216"/>
                  <a:gd name="T4" fmla="*/ 0 w 144"/>
                  <a:gd name="T5" fmla="*/ 0 h 216"/>
                  <a:gd name="T6" fmla="*/ 144 w 144"/>
                  <a:gd name="T7" fmla="*/ 0 h 216"/>
                  <a:gd name="T8" fmla="*/ 132 w 144"/>
                  <a:gd name="T9" fmla="*/ 216 h 216"/>
                </a:gdLst>
                <a:ahLst/>
                <a:cxnLst>
                  <a:cxn ang="0">
                    <a:pos x="T0" y="T1"/>
                  </a:cxn>
                  <a:cxn ang="0">
                    <a:pos x="T2" y="T3"/>
                  </a:cxn>
                  <a:cxn ang="0">
                    <a:pos x="T4" y="T5"/>
                  </a:cxn>
                  <a:cxn ang="0">
                    <a:pos x="T6" y="T7"/>
                  </a:cxn>
                  <a:cxn ang="0">
                    <a:pos x="T8" y="T9"/>
                  </a:cxn>
                </a:cxnLst>
                <a:rect l="0" t="0" r="r" b="b"/>
                <a:pathLst>
                  <a:path w="144" h="216">
                    <a:moveTo>
                      <a:pt x="132" y="216"/>
                    </a:moveTo>
                    <a:lnTo>
                      <a:pt x="9" y="216"/>
                    </a:lnTo>
                    <a:lnTo>
                      <a:pt x="0" y="0"/>
                    </a:lnTo>
                    <a:lnTo>
                      <a:pt x="144" y="0"/>
                    </a:lnTo>
                    <a:lnTo>
                      <a:pt x="132"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2" name="íṣļîďe"/>
              <p:cNvSpPr/>
              <p:nvPr/>
            </p:nvSpPr>
            <p:spPr bwMode="auto">
              <a:xfrm>
                <a:off x="4839" y="1926"/>
                <a:ext cx="168" cy="35"/>
              </a:xfrm>
              <a:custGeom>
                <a:avLst/>
                <a:gdLst>
                  <a:gd name="T0" fmla="*/ 163 w 168"/>
                  <a:gd name="T1" fmla="*/ 0 h 35"/>
                  <a:gd name="T2" fmla="*/ 3 w 168"/>
                  <a:gd name="T3" fmla="*/ 0 h 35"/>
                  <a:gd name="T4" fmla="*/ 0 w 168"/>
                  <a:gd name="T5" fmla="*/ 35 h 35"/>
                  <a:gd name="T6" fmla="*/ 168 w 168"/>
                  <a:gd name="T7" fmla="*/ 35 h 35"/>
                  <a:gd name="T8" fmla="*/ 163 w 168"/>
                  <a:gd name="T9" fmla="*/ 0 h 35"/>
                </a:gdLst>
                <a:ahLst/>
                <a:cxnLst>
                  <a:cxn ang="0">
                    <a:pos x="T0" y="T1"/>
                  </a:cxn>
                  <a:cxn ang="0">
                    <a:pos x="T2" y="T3"/>
                  </a:cxn>
                  <a:cxn ang="0">
                    <a:pos x="T4" y="T5"/>
                  </a:cxn>
                  <a:cxn ang="0">
                    <a:pos x="T6" y="T7"/>
                  </a:cxn>
                  <a:cxn ang="0">
                    <a:pos x="T8" y="T9"/>
                  </a:cxn>
                </a:cxnLst>
                <a:rect l="0" t="0" r="r" b="b"/>
                <a:pathLst>
                  <a:path w="168" h="35">
                    <a:moveTo>
                      <a:pt x="163" y="0"/>
                    </a:moveTo>
                    <a:lnTo>
                      <a:pt x="3" y="0"/>
                    </a:lnTo>
                    <a:lnTo>
                      <a:pt x="0" y="35"/>
                    </a:lnTo>
                    <a:lnTo>
                      <a:pt x="168" y="35"/>
                    </a:lnTo>
                    <a:lnTo>
                      <a:pt x="163" y="0"/>
                    </a:ln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3" name="ïSlïḑe"/>
              <p:cNvSpPr/>
              <p:nvPr/>
            </p:nvSpPr>
            <p:spPr bwMode="auto">
              <a:xfrm>
                <a:off x="4839" y="1926"/>
                <a:ext cx="168" cy="35"/>
              </a:xfrm>
              <a:custGeom>
                <a:avLst/>
                <a:gdLst>
                  <a:gd name="T0" fmla="*/ 163 w 168"/>
                  <a:gd name="T1" fmla="*/ 0 h 35"/>
                  <a:gd name="T2" fmla="*/ 3 w 168"/>
                  <a:gd name="T3" fmla="*/ 0 h 35"/>
                  <a:gd name="T4" fmla="*/ 0 w 168"/>
                  <a:gd name="T5" fmla="*/ 35 h 35"/>
                  <a:gd name="T6" fmla="*/ 168 w 168"/>
                  <a:gd name="T7" fmla="*/ 35 h 35"/>
                  <a:gd name="T8" fmla="*/ 163 w 168"/>
                  <a:gd name="T9" fmla="*/ 0 h 35"/>
                </a:gdLst>
                <a:ahLst/>
                <a:cxnLst>
                  <a:cxn ang="0">
                    <a:pos x="T0" y="T1"/>
                  </a:cxn>
                  <a:cxn ang="0">
                    <a:pos x="T2" y="T3"/>
                  </a:cxn>
                  <a:cxn ang="0">
                    <a:pos x="T4" y="T5"/>
                  </a:cxn>
                  <a:cxn ang="0">
                    <a:pos x="T6" y="T7"/>
                  </a:cxn>
                  <a:cxn ang="0">
                    <a:pos x="T8" y="T9"/>
                  </a:cxn>
                </a:cxnLst>
                <a:rect l="0" t="0" r="r" b="b"/>
                <a:pathLst>
                  <a:path w="168" h="35">
                    <a:moveTo>
                      <a:pt x="163" y="0"/>
                    </a:moveTo>
                    <a:lnTo>
                      <a:pt x="3" y="0"/>
                    </a:lnTo>
                    <a:lnTo>
                      <a:pt x="0" y="35"/>
                    </a:lnTo>
                    <a:lnTo>
                      <a:pt x="168" y="35"/>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4" name="îṣľíḍe"/>
              <p:cNvSpPr/>
              <p:nvPr/>
            </p:nvSpPr>
            <p:spPr bwMode="auto">
              <a:xfrm>
                <a:off x="4851" y="1904"/>
                <a:ext cx="144" cy="2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grpSp>
        <p:sp>
          <p:nvSpPr>
            <p:cNvPr id="715" name="iŝlïḓê"/>
            <p:cNvSpPr/>
            <p:nvPr/>
          </p:nvSpPr>
          <p:spPr bwMode="auto">
            <a:xfrm>
              <a:off x="7460324" y="1948332"/>
              <a:ext cx="85034" cy="1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16" name="íṣľîḑe"/>
            <p:cNvSpPr/>
            <p:nvPr/>
          </p:nvSpPr>
          <p:spPr bwMode="auto">
            <a:xfrm>
              <a:off x="7460324" y="2019783"/>
              <a:ext cx="85034" cy="49012"/>
            </a:xfrm>
            <a:custGeom>
              <a:avLst/>
              <a:gdLst>
                <a:gd name="T0" fmla="*/ 0 w 144"/>
                <a:gd name="T1" fmla="*/ 0 h 83"/>
                <a:gd name="T2" fmla="*/ 2 w 144"/>
                <a:gd name="T3" fmla="*/ 83 h 83"/>
                <a:gd name="T4" fmla="*/ 140 w 144"/>
                <a:gd name="T5" fmla="*/ 83 h 83"/>
                <a:gd name="T6" fmla="*/ 144 w 144"/>
                <a:gd name="T7" fmla="*/ 0 h 83"/>
                <a:gd name="T8" fmla="*/ 0 w 144"/>
                <a:gd name="T9" fmla="*/ 0 h 83"/>
              </a:gdLst>
              <a:ahLst/>
              <a:cxnLst>
                <a:cxn ang="0">
                  <a:pos x="T0" y="T1"/>
                </a:cxn>
                <a:cxn ang="0">
                  <a:pos x="T2" y="T3"/>
                </a:cxn>
                <a:cxn ang="0">
                  <a:pos x="T4" y="T5"/>
                </a:cxn>
                <a:cxn ang="0">
                  <a:pos x="T6" y="T7"/>
                </a:cxn>
                <a:cxn ang="0">
                  <a:pos x="T8" y="T9"/>
                </a:cxn>
              </a:cxnLst>
              <a:rect l="0" t="0" r="r" b="b"/>
              <a:pathLst>
                <a:path w="144" h="83">
                  <a:moveTo>
                    <a:pt x="0" y="0"/>
                  </a:moveTo>
                  <a:lnTo>
                    <a:pt x="2" y="83"/>
                  </a:lnTo>
                  <a:lnTo>
                    <a:pt x="140" y="83"/>
                  </a:lnTo>
                  <a:lnTo>
                    <a:pt x="144" y="0"/>
                  </a:lnTo>
                  <a:lnTo>
                    <a:pt x="0" y="0"/>
                  </a:ln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7" name="íṥlîḋè"/>
            <p:cNvSpPr/>
            <p:nvPr/>
          </p:nvSpPr>
          <p:spPr bwMode="auto">
            <a:xfrm>
              <a:off x="7460324" y="2019783"/>
              <a:ext cx="85034" cy="49012"/>
            </a:xfrm>
            <a:custGeom>
              <a:avLst/>
              <a:gdLst>
                <a:gd name="T0" fmla="*/ 0 w 144"/>
                <a:gd name="T1" fmla="*/ 0 h 83"/>
                <a:gd name="T2" fmla="*/ 2 w 144"/>
                <a:gd name="T3" fmla="*/ 83 h 83"/>
                <a:gd name="T4" fmla="*/ 140 w 144"/>
                <a:gd name="T5" fmla="*/ 83 h 83"/>
                <a:gd name="T6" fmla="*/ 144 w 144"/>
                <a:gd name="T7" fmla="*/ 0 h 83"/>
                <a:gd name="T8" fmla="*/ 0 w 144"/>
                <a:gd name="T9" fmla="*/ 0 h 83"/>
              </a:gdLst>
              <a:ahLst/>
              <a:cxnLst>
                <a:cxn ang="0">
                  <a:pos x="T0" y="T1"/>
                </a:cxn>
                <a:cxn ang="0">
                  <a:pos x="T2" y="T3"/>
                </a:cxn>
                <a:cxn ang="0">
                  <a:pos x="T4" y="T5"/>
                </a:cxn>
                <a:cxn ang="0">
                  <a:pos x="T6" y="T7"/>
                </a:cxn>
                <a:cxn ang="0">
                  <a:pos x="T8" y="T9"/>
                </a:cxn>
              </a:cxnLst>
              <a:rect l="0" t="0" r="r" b="b"/>
              <a:pathLst>
                <a:path w="144" h="83">
                  <a:moveTo>
                    <a:pt x="0" y="0"/>
                  </a:moveTo>
                  <a:lnTo>
                    <a:pt x="2" y="83"/>
                  </a:lnTo>
                  <a:lnTo>
                    <a:pt x="140" y="83"/>
                  </a:lnTo>
                  <a:lnTo>
                    <a:pt x="14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8" name="iṩḷiḍê"/>
            <p:cNvSpPr/>
            <p:nvPr/>
          </p:nvSpPr>
          <p:spPr bwMode="auto">
            <a:xfrm>
              <a:off x="7489850" y="2035137"/>
              <a:ext cx="24802" cy="25392"/>
            </a:xfrm>
            <a:custGeom>
              <a:avLst/>
              <a:gdLst>
                <a:gd name="T0" fmla="*/ 12 w 18"/>
                <a:gd name="T1" fmla="*/ 8 h 18"/>
                <a:gd name="T2" fmla="*/ 3 w 18"/>
                <a:gd name="T3" fmla="*/ 0 h 18"/>
                <a:gd name="T4" fmla="*/ 1 w 18"/>
                <a:gd name="T5" fmla="*/ 1 h 18"/>
                <a:gd name="T6" fmla="*/ 5 w 18"/>
                <a:gd name="T7" fmla="*/ 13 h 18"/>
                <a:gd name="T8" fmla="*/ 18 w 18"/>
                <a:gd name="T9" fmla="*/ 17 h 18"/>
                <a:gd name="T10" fmla="*/ 18 w 18"/>
                <a:gd name="T11" fmla="*/ 16 h 18"/>
                <a:gd name="T12" fmla="*/ 12 w 18"/>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2" y="8"/>
                  </a:moveTo>
                  <a:cubicBezTo>
                    <a:pt x="10" y="3"/>
                    <a:pt x="6" y="2"/>
                    <a:pt x="3" y="0"/>
                  </a:cubicBezTo>
                  <a:cubicBezTo>
                    <a:pt x="2" y="0"/>
                    <a:pt x="1" y="0"/>
                    <a:pt x="1" y="1"/>
                  </a:cubicBezTo>
                  <a:cubicBezTo>
                    <a:pt x="0" y="4"/>
                    <a:pt x="1" y="9"/>
                    <a:pt x="5" y="13"/>
                  </a:cubicBezTo>
                  <a:cubicBezTo>
                    <a:pt x="9" y="17"/>
                    <a:pt x="14" y="18"/>
                    <a:pt x="18" y="17"/>
                  </a:cubicBezTo>
                  <a:cubicBezTo>
                    <a:pt x="18" y="16"/>
                    <a:pt x="18" y="16"/>
                    <a:pt x="18" y="16"/>
                  </a:cubicBezTo>
                  <a:cubicBezTo>
                    <a:pt x="15" y="13"/>
                    <a:pt x="12" y="10"/>
                    <a:pt x="12" y="8"/>
                  </a:cubicBezTo>
                </a:path>
              </a:pathLst>
            </a:custGeom>
            <a:solidFill>
              <a:srgbClr val="F5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9" name="işľîḍe"/>
            <p:cNvSpPr/>
            <p:nvPr/>
          </p:nvSpPr>
          <p:spPr bwMode="auto">
            <a:xfrm>
              <a:off x="7493983" y="2029822"/>
              <a:ext cx="26573" cy="26573"/>
            </a:xfrm>
            <a:custGeom>
              <a:avLst/>
              <a:gdLst>
                <a:gd name="T0" fmla="*/ 14 w 19"/>
                <a:gd name="T1" fmla="*/ 5 h 19"/>
                <a:gd name="T2" fmla="*/ 1 w 19"/>
                <a:gd name="T3" fmla="*/ 2 h 19"/>
                <a:gd name="T4" fmla="*/ 1 w 19"/>
                <a:gd name="T5" fmla="*/ 3 h 19"/>
                <a:gd name="T6" fmla="*/ 10 w 19"/>
                <a:gd name="T7" fmla="*/ 11 h 19"/>
                <a:gd name="T8" fmla="*/ 16 w 19"/>
                <a:gd name="T9" fmla="*/ 19 h 19"/>
                <a:gd name="T10" fmla="*/ 16 w 19"/>
                <a:gd name="T11" fmla="*/ 19 h 19"/>
                <a:gd name="T12" fmla="*/ 17 w 19"/>
                <a:gd name="T13" fmla="*/ 19 h 19"/>
                <a:gd name="T14" fmla="*/ 14 w 19"/>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4" y="5"/>
                  </a:moveTo>
                  <a:cubicBezTo>
                    <a:pt x="10" y="1"/>
                    <a:pt x="5" y="0"/>
                    <a:pt x="1" y="2"/>
                  </a:cubicBezTo>
                  <a:cubicBezTo>
                    <a:pt x="1" y="2"/>
                    <a:pt x="0" y="2"/>
                    <a:pt x="1" y="3"/>
                  </a:cubicBezTo>
                  <a:cubicBezTo>
                    <a:pt x="4" y="4"/>
                    <a:pt x="8" y="7"/>
                    <a:pt x="10" y="11"/>
                  </a:cubicBezTo>
                  <a:cubicBezTo>
                    <a:pt x="11" y="13"/>
                    <a:pt x="13" y="16"/>
                    <a:pt x="16" y="19"/>
                  </a:cubicBezTo>
                  <a:cubicBezTo>
                    <a:pt x="16" y="19"/>
                    <a:pt x="16" y="19"/>
                    <a:pt x="16" y="19"/>
                  </a:cubicBezTo>
                  <a:cubicBezTo>
                    <a:pt x="17" y="19"/>
                    <a:pt x="17" y="19"/>
                    <a:pt x="17" y="19"/>
                  </a:cubicBezTo>
                  <a:cubicBezTo>
                    <a:pt x="19" y="15"/>
                    <a:pt x="18" y="9"/>
                    <a:pt x="14" y="5"/>
                  </a:cubicBezTo>
                </a:path>
              </a:pathLst>
            </a:custGeom>
            <a:solidFill>
              <a:srgbClr val="F5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0" name="îsḻiḑé"/>
            <p:cNvSpPr/>
            <p:nvPr/>
          </p:nvSpPr>
          <p:spPr bwMode="auto">
            <a:xfrm>
              <a:off x="7520556" y="1948332"/>
              <a:ext cx="31888" cy="71452"/>
            </a:xfrm>
            <a:custGeom>
              <a:avLst/>
              <a:gdLst>
                <a:gd name="T0" fmla="*/ 18 w 23"/>
                <a:gd name="T1" fmla="*/ 51 h 51"/>
                <a:gd name="T2" fmla="*/ 16 w 23"/>
                <a:gd name="T3" fmla="*/ 51 h 51"/>
                <a:gd name="T4" fmla="*/ 16 w 23"/>
                <a:gd name="T5" fmla="*/ 51 h 51"/>
                <a:gd name="T6" fmla="*/ 18 w 23"/>
                <a:gd name="T7" fmla="*/ 51 h 51"/>
                <a:gd name="T8" fmla="*/ 18 w 23"/>
                <a:gd name="T9" fmla="*/ 51 h 51"/>
                <a:gd name="T10" fmla="*/ 18 w 23"/>
                <a:gd name="T11" fmla="*/ 0 h 51"/>
                <a:gd name="T12" fmla="*/ 8 w 23"/>
                <a:gd name="T13" fmla="*/ 0 h 51"/>
                <a:gd name="T14" fmla="*/ 8 w 23"/>
                <a:gd name="T15" fmla="*/ 0 h 51"/>
                <a:gd name="T16" fmla="*/ 18 w 23"/>
                <a:gd name="T17" fmla="*/ 0 h 51"/>
                <a:gd name="T18" fmla="*/ 18 w 23"/>
                <a:gd name="T19" fmla="*/ 9 h 51"/>
                <a:gd name="T20" fmla="*/ 0 w 23"/>
                <a:gd name="T21" fmla="*/ 9 h 51"/>
                <a:gd name="T22" fmla="*/ 0 w 23"/>
                <a:gd name="T23" fmla="*/ 9 h 51"/>
                <a:gd name="T24" fmla="*/ 21 w 23"/>
                <a:gd name="T25" fmla="*/ 9 h 51"/>
                <a:gd name="T26" fmla="*/ 23 w 23"/>
                <a:gd name="T27" fmla="*/ 23 h 51"/>
                <a:gd name="T28" fmla="*/ 23 w 23"/>
                <a:gd name="T29" fmla="*/ 23 h 51"/>
                <a:gd name="T30" fmla="*/ 21 w 23"/>
                <a:gd name="T31" fmla="*/ 9 h 51"/>
                <a:gd name="T32" fmla="*/ 18 w 23"/>
                <a:gd name="T33" fmla="*/ 9 h 51"/>
                <a:gd name="T34" fmla="*/ 18 w 23"/>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1">
                  <a:moveTo>
                    <a:pt x="18" y="51"/>
                  </a:moveTo>
                  <a:cubicBezTo>
                    <a:pt x="16" y="51"/>
                    <a:pt x="16" y="51"/>
                    <a:pt x="16" y="51"/>
                  </a:cubicBezTo>
                  <a:cubicBezTo>
                    <a:pt x="16" y="51"/>
                    <a:pt x="16" y="51"/>
                    <a:pt x="16" y="51"/>
                  </a:cubicBezTo>
                  <a:cubicBezTo>
                    <a:pt x="18" y="51"/>
                    <a:pt x="18" y="51"/>
                    <a:pt x="18" y="51"/>
                  </a:cubicBezTo>
                  <a:cubicBezTo>
                    <a:pt x="18" y="51"/>
                    <a:pt x="18" y="51"/>
                    <a:pt x="18" y="51"/>
                  </a:cubicBezTo>
                  <a:moveTo>
                    <a:pt x="18" y="0"/>
                  </a:moveTo>
                  <a:cubicBezTo>
                    <a:pt x="8" y="0"/>
                    <a:pt x="8" y="0"/>
                    <a:pt x="8" y="0"/>
                  </a:cubicBezTo>
                  <a:cubicBezTo>
                    <a:pt x="8" y="0"/>
                    <a:pt x="8" y="0"/>
                    <a:pt x="8" y="0"/>
                  </a:cubicBezTo>
                  <a:cubicBezTo>
                    <a:pt x="18" y="0"/>
                    <a:pt x="18" y="0"/>
                    <a:pt x="18" y="0"/>
                  </a:cubicBezTo>
                  <a:cubicBezTo>
                    <a:pt x="18" y="9"/>
                    <a:pt x="18" y="9"/>
                    <a:pt x="18" y="9"/>
                  </a:cubicBezTo>
                  <a:cubicBezTo>
                    <a:pt x="0" y="9"/>
                    <a:pt x="0" y="9"/>
                    <a:pt x="0" y="9"/>
                  </a:cubicBezTo>
                  <a:cubicBezTo>
                    <a:pt x="0" y="9"/>
                    <a:pt x="0" y="9"/>
                    <a:pt x="0" y="9"/>
                  </a:cubicBezTo>
                  <a:cubicBezTo>
                    <a:pt x="21" y="9"/>
                    <a:pt x="21" y="9"/>
                    <a:pt x="21" y="9"/>
                  </a:cubicBezTo>
                  <a:cubicBezTo>
                    <a:pt x="23" y="23"/>
                    <a:pt x="23" y="23"/>
                    <a:pt x="23" y="23"/>
                  </a:cubicBezTo>
                  <a:cubicBezTo>
                    <a:pt x="23" y="23"/>
                    <a:pt x="23" y="23"/>
                    <a:pt x="23" y="23"/>
                  </a:cubicBezTo>
                  <a:cubicBezTo>
                    <a:pt x="21" y="9"/>
                    <a:pt x="21" y="9"/>
                    <a:pt x="21" y="9"/>
                  </a:cubicBezTo>
                  <a:cubicBezTo>
                    <a:pt x="18" y="9"/>
                    <a:pt x="18" y="9"/>
                    <a:pt x="18" y="9"/>
                  </a:cubicBezTo>
                  <a:cubicBezTo>
                    <a:pt x="18" y="0"/>
                    <a:pt x="18" y="0"/>
                    <a:pt x="1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1" name="iṥḻîdè"/>
            <p:cNvSpPr/>
            <p:nvPr/>
          </p:nvSpPr>
          <p:spPr bwMode="auto">
            <a:xfrm>
              <a:off x="7464458" y="1981991"/>
              <a:ext cx="80900" cy="127550"/>
            </a:xfrm>
            <a:custGeom>
              <a:avLst/>
              <a:gdLst>
                <a:gd name="T0" fmla="*/ 54 w 58"/>
                <a:gd name="T1" fmla="*/ 62 h 91"/>
                <a:gd name="T2" fmla="*/ 18 w 58"/>
                <a:gd name="T3" fmla="*/ 62 h 91"/>
                <a:gd name="T4" fmla="*/ 0 w 58"/>
                <a:gd name="T5" fmla="*/ 77 h 91"/>
                <a:gd name="T6" fmla="*/ 1 w 58"/>
                <a:gd name="T7" fmla="*/ 91 h 91"/>
                <a:gd name="T8" fmla="*/ 53 w 58"/>
                <a:gd name="T9" fmla="*/ 91 h 91"/>
                <a:gd name="T10" fmla="*/ 54 w 58"/>
                <a:gd name="T11" fmla="*/ 62 h 91"/>
                <a:gd name="T12" fmla="*/ 58 w 58"/>
                <a:gd name="T13" fmla="*/ 0 h 91"/>
                <a:gd name="T14" fmla="*/ 46 w 58"/>
                <a:gd name="T15" fmla="*/ 0 h 91"/>
                <a:gd name="T16" fmla="*/ 39 w 58"/>
                <a:gd name="T17" fmla="*/ 27 h 91"/>
                <a:gd name="T18" fmla="*/ 31 w 58"/>
                <a:gd name="T19" fmla="*/ 27 h 91"/>
                <a:gd name="T20" fmla="*/ 31 w 58"/>
                <a:gd name="T21" fmla="*/ 27 h 91"/>
                <a:gd name="T22" fmla="*/ 56 w 58"/>
                <a:gd name="T23" fmla="*/ 27 h 91"/>
                <a:gd name="T24" fmla="*/ 56 w 58"/>
                <a:gd name="T25" fmla="*/ 27 h 91"/>
                <a:gd name="T26" fmla="*/ 56 w 58"/>
                <a:gd name="T27" fmla="*/ 27 h 91"/>
                <a:gd name="T28" fmla="*/ 58 w 58"/>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91">
                  <a:moveTo>
                    <a:pt x="54" y="62"/>
                  </a:moveTo>
                  <a:cubicBezTo>
                    <a:pt x="18" y="62"/>
                    <a:pt x="18" y="62"/>
                    <a:pt x="18" y="62"/>
                  </a:cubicBezTo>
                  <a:cubicBezTo>
                    <a:pt x="13" y="67"/>
                    <a:pt x="7" y="72"/>
                    <a:pt x="0" y="77"/>
                  </a:cubicBezTo>
                  <a:cubicBezTo>
                    <a:pt x="1" y="91"/>
                    <a:pt x="1" y="91"/>
                    <a:pt x="1" y="91"/>
                  </a:cubicBezTo>
                  <a:cubicBezTo>
                    <a:pt x="53" y="91"/>
                    <a:pt x="53" y="91"/>
                    <a:pt x="53" y="91"/>
                  </a:cubicBezTo>
                  <a:cubicBezTo>
                    <a:pt x="54" y="62"/>
                    <a:pt x="54" y="62"/>
                    <a:pt x="54" y="62"/>
                  </a:cubicBezTo>
                  <a:moveTo>
                    <a:pt x="58" y="0"/>
                  </a:moveTo>
                  <a:cubicBezTo>
                    <a:pt x="46" y="0"/>
                    <a:pt x="46" y="0"/>
                    <a:pt x="46" y="0"/>
                  </a:cubicBezTo>
                  <a:cubicBezTo>
                    <a:pt x="45" y="8"/>
                    <a:pt x="43" y="17"/>
                    <a:pt x="39" y="27"/>
                  </a:cubicBezTo>
                  <a:cubicBezTo>
                    <a:pt x="31" y="27"/>
                    <a:pt x="31" y="27"/>
                    <a:pt x="31" y="27"/>
                  </a:cubicBezTo>
                  <a:cubicBezTo>
                    <a:pt x="31" y="27"/>
                    <a:pt x="31" y="27"/>
                    <a:pt x="31" y="27"/>
                  </a:cubicBezTo>
                  <a:cubicBezTo>
                    <a:pt x="56" y="27"/>
                    <a:pt x="56" y="27"/>
                    <a:pt x="56" y="27"/>
                  </a:cubicBezTo>
                  <a:cubicBezTo>
                    <a:pt x="56" y="27"/>
                    <a:pt x="56" y="27"/>
                    <a:pt x="56" y="27"/>
                  </a:cubicBezTo>
                  <a:cubicBezTo>
                    <a:pt x="56" y="27"/>
                    <a:pt x="56" y="27"/>
                    <a:pt x="56" y="27"/>
                  </a:cubicBezTo>
                  <a:cubicBezTo>
                    <a:pt x="58" y="0"/>
                    <a:pt x="58" y="0"/>
                    <a:pt x="5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2" name="îṡľiḍê"/>
            <p:cNvSpPr/>
            <p:nvPr/>
          </p:nvSpPr>
          <p:spPr bwMode="auto">
            <a:xfrm>
              <a:off x="7517603" y="1961323"/>
              <a:ext cx="34840" cy="20668"/>
            </a:xfrm>
            <a:custGeom>
              <a:avLst/>
              <a:gdLst>
                <a:gd name="T0" fmla="*/ 23 w 25"/>
                <a:gd name="T1" fmla="*/ 0 h 15"/>
                <a:gd name="T2" fmla="*/ 2 w 25"/>
                <a:gd name="T3" fmla="*/ 0 h 15"/>
                <a:gd name="T4" fmla="*/ 0 w 25"/>
                <a:gd name="T5" fmla="*/ 14 h 15"/>
                <a:gd name="T6" fmla="*/ 8 w 25"/>
                <a:gd name="T7" fmla="*/ 14 h 15"/>
                <a:gd name="T8" fmla="*/ 8 w 25"/>
                <a:gd name="T9" fmla="*/ 15 h 15"/>
                <a:gd name="T10" fmla="*/ 20 w 25"/>
                <a:gd name="T11" fmla="*/ 15 h 15"/>
                <a:gd name="T12" fmla="*/ 20 w 25"/>
                <a:gd name="T13" fmla="*/ 14 h 15"/>
                <a:gd name="T14" fmla="*/ 25 w 25"/>
                <a:gd name="T15" fmla="*/ 14 h 15"/>
                <a:gd name="T16" fmla="*/ 23 w 2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23" y="0"/>
                  </a:moveTo>
                  <a:cubicBezTo>
                    <a:pt x="2" y="0"/>
                    <a:pt x="2" y="0"/>
                    <a:pt x="2" y="0"/>
                  </a:cubicBezTo>
                  <a:cubicBezTo>
                    <a:pt x="2" y="5"/>
                    <a:pt x="1" y="9"/>
                    <a:pt x="0" y="14"/>
                  </a:cubicBezTo>
                  <a:cubicBezTo>
                    <a:pt x="8" y="14"/>
                    <a:pt x="8" y="14"/>
                    <a:pt x="8" y="14"/>
                  </a:cubicBezTo>
                  <a:cubicBezTo>
                    <a:pt x="8" y="15"/>
                    <a:pt x="8" y="15"/>
                    <a:pt x="8" y="15"/>
                  </a:cubicBezTo>
                  <a:cubicBezTo>
                    <a:pt x="20" y="15"/>
                    <a:pt x="20" y="15"/>
                    <a:pt x="20" y="15"/>
                  </a:cubicBezTo>
                  <a:cubicBezTo>
                    <a:pt x="20" y="14"/>
                    <a:pt x="20" y="14"/>
                    <a:pt x="20" y="14"/>
                  </a:cubicBezTo>
                  <a:cubicBezTo>
                    <a:pt x="25" y="14"/>
                    <a:pt x="25" y="14"/>
                    <a:pt x="25" y="14"/>
                  </a:cubicBezTo>
                  <a:cubicBezTo>
                    <a:pt x="23" y="0"/>
                    <a:pt x="23" y="0"/>
                    <a:pt x="23"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3" name="ïşľiḋê"/>
            <p:cNvSpPr/>
            <p:nvPr/>
          </p:nvSpPr>
          <p:spPr bwMode="auto">
            <a:xfrm>
              <a:off x="7520556" y="1948332"/>
              <a:ext cx="24802" cy="12991"/>
            </a:xfrm>
            <a:custGeom>
              <a:avLst/>
              <a:gdLst>
                <a:gd name="T0" fmla="*/ 18 w 18"/>
                <a:gd name="T1" fmla="*/ 0 h 9"/>
                <a:gd name="T2" fmla="*/ 8 w 18"/>
                <a:gd name="T3" fmla="*/ 0 h 9"/>
                <a:gd name="T4" fmla="*/ 8 w 18"/>
                <a:gd name="T5" fmla="*/ 9 h 9"/>
                <a:gd name="T6" fmla="*/ 0 w 18"/>
                <a:gd name="T7" fmla="*/ 9 h 9"/>
                <a:gd name="T8" fmla="*/ 0 w 18"/>
                <a:gd name="T9" fmla="*/ 9 h 9"/>
                <a:gd name="T10" fmla="*/ 18 w 18"/>
                <a:gd name="T11" fmla="*/ 9 h 9"/>
                <a:gd name="T12" fmla="*/ 18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8" y="0"/>
                  </a:moveTo>
                  <a:cubicBezTo>
                    <a:pt x="8" y="0"/>
                    <a:pt x="8" y="0"/>
                    <a:pt x="8" y="0"/>
                  </a:cubicBezTo>
                  <a:cubicBezTo>
                    <a:pt x="8" y="2"/>
                    <a:pt x="8" y="6"/>
                    <a:pt x="8" y="9"/>
                  </a:cubicBezTo>
                  <a:cubicBezTo>
                    <a:pt x="0" y="9"/>
                    <a:pt x="0" y="9"/>
                    <a:pt x="0" y="9"/>
                  </a:cubicBezTo>
                  <a:cubicBezTo>
                    <a:pt x="0" y="9"/>
                    <a:pt x="0" y="9"/>
                    <a:pt x="0" y="9"/>
                  </a:cubicBezTo>
                  <a:cubicBezTo>
                    <a:pt x="18" y="9"/>
                    <a:pt x="18" y="9"/>
                    <a:pt x="18" y="9"/>
                  </a:cubicBezTo>
                  <a:cubicBezTo>
                    <a:pt x="18" y="0"/>
                    <a:pt x="18" y="0"/>
                    <a:pt x="18"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4" name="íşľíḓê"/>
            <p:cNvSpPr/>
            <p:nvPr/>
          </p:nvSpPr>
          <p:spPr bwMode="auto">
            <a:xfrm>
              <a:off x="7478630" y="2019783"/>
              <a:ext cx="66728" cy="49012"/>
            </a:xfrm>
            <a:custGeom>
              <a:avLst/>
              <a:gdLst>
                <a:gd name="T0" fmla="*/ 48 w 48"/>
                <a:gd name="T1" fmla="*/ 0 h 35"/>
                <a:gd name="T2" fmla="*/ 46 w 48"/>
                <a:gd name="T3" fmla="*/ 0 h 35"/>
                <a:gd name="T4" fmla="*/ 21 w 48"/>
                <a:gd name="T5" fmla="*/ 0 h 35"/>
                <a:gd name="T6" fmla="*/ 18 w 48"/>
                <a:gd name="T7" fmla="*/ 8 h 35"/>
                <a:gd name="T8" fmla="*/ 25 w 48"/>
                <a:gd name="T9" fmla="*/ 12 h 35"/>
                <a:gd name="T10" fmla="*/ 28 w 48"/>
                <a:gd name="T11" fmla="*/ 26 h 35"/>
                <a:gd name="T12" fmla="*/ 27 w 48"/>
                <a:gd name="T13" fmla="*/ 26 h 35"/>
                <a:gd name="T14" fmla="*/ 27 w 48"/>
                <a:gd name="T15" fmla="*/ 26 h 35"/>
                <a:gd name="T16" fmla="*/ 21 w 48"/>
                <a:gd name="T17" fmla="*/ 18 h 35"/>
                <a:gd name="T18" fmla="*/ 16 w 48"/>
                <a:gd name="T19" fmla="*/ 12 h 35"/>
                <a:gd name="T20" fmla="*/ 15 w 48"/>
                <a:gd name="T21" fmla="*/ 13 h 35"/>
                <a:gd name="T22" fmla="*/ 20 w 48"/>
                <a:gd name="T23" fmla="*/ 19 h 35"/>
                <a:gd name="T24" fmla="*/ 26 w 48"/>
                <a:gd name="T25" fmla="*/ 27 h 35"/>
                <a:gd name="T26" fmla="*/ 26 w 48"/>
                <a:gd name="T27" fmla="*/ 28 h 35"/>
                <a:gd name="T28" fmla="*/ 23 w 48"/>
                <a:gd name="T29" fmla="*/ 28 h 35"/>
                <a:gd name="T30" fmla="*/ 13 w 48"/>
                <a:gd name="T31" fmla="*/ 24 h 35"/>
                <a:gd name="T32" fmla="*/ 10 w 48"/>
                <a:gd name="T33" fmla="*/ 21 h 35"/>
                <a:gd name="T34" fmla="*/ 0 w 48"/>
                <a:gd name="T35" fmla="*/ 35 h 35"/>
                <a:gd name="T36" fmla="*/ 8 w 48"/>
                <a:gd name="T37" fmla="*/ 35 h 35"/>
                <a:gd name="T38" fmla="*/ 8 w 48"/>
                <a:gd name="T39" fmla="*/ 35 h 35"/>
                <a:gd name="T40" fmla="*/ 44 w 48"/>
                <a:gd name="T41" fmla="*/ 35 h 35"/>
                <a:gd name="T42" fmla="*/ 44 w 48"/>
                <a:gd name="T43" fmla="*/ 35 h 35"/>
                <a:gd name="T44" fmla="*/ 46 w 48"/>
                <a:gd name="T45" fmla="*/ 35 h 35"/>
                <a:gd name="T46" fmla="*/ 48 w 48"/>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5">
                  <a:moveTo>
                    <a:pt x="48" y="0"/>
                  </a:moveTo>
                  <a:cubicBezTo>
                    <a:pt x="46" y="0"/>
                    <a:pt x="46" y="0"/>
                    <a:pt x="46" y="0"/>
                  </a:cubicBezTo>
                  <a:cubicBezTo>
                    <a:pt x="21" y="0"/>
                    <a:pt x="21" y="0"/>
                    <a:pt x="21" y="0"/>
                  </a:cubicBezTo>
                  <a:cubicBezTo>
                    <a:pt x="20" y="3"/>
                    <a:pt x="19" y="5"/>
                    <a:pt x="18" y="8"/>
                  </a:cubicBezTo>
                  <a:cubicBezTo>
                    <a:pt x="20" y="9"/>
                    <a:pt x="23" y="10"/>
                    <a:pt x="25" y="12"/>
                  </a:cubicBezTo>
                  <a:cubicBezTo>
                    <a:pt x="29" y="16"/>
                    <a:pt x="30" y="22"/>
                    <a:pt x="28" y="26"/>
                  </a:cubicBezTo>
                  <a:cubicBezTo>
                    <a:pt x="27" y="26"/>
                    <a:pt x="27" y="26"/>
                    <a:pt x="27" y="26"/>
                  </a:cubicBezTo>
                  <a:cubicBezTo>
                    <a:pt x="27" y="26"/>
                    <a:pt x="27" y="26"/>
                    <a:pt x="27" y="26"/>
                  </a:cubicBezTo>
                  <a:cubicBezTo>
                    <a:pt x="24" y="23"/>
                    <a:pt x="22" y="20"/>
                    <a:pt x="21" y="18"/>
                  </a:cubicBezTo>
                  <a:cubicBezTo>
                    <a:pt x="20" y="15"/>
                    <a:pt x="18" y="13"/>
                    <a:pt x="16" y="12"/>
                  </a:cubicBezTo>
                  <a:cubicBezTo>
                    <a:pt x="15" y="12"/>
                    <a:pt x="15" y="13"/>
                    <a:pt x="15" y="13"/>
                  </a:cubicBezTo>
                  <a:cubicBezTo>
                    <a:pt x="17" y="15"/>
                    <a:pt x="18" y="16"/>
                    <a:pt x="20" y="19"/>
                  </a:cubicBezTo>
                  <a:cubicBezTo>
                    <a:pt x="20" y="21"/>
                    <a:pt x="23" y="24"/>
                    <a:pt x="26" y="27"/>
                  </a:cubicBezTo>
                  <a:cubicBezTo>
                    <a:pt x="26" y="28"/>
                    <a:pt x="26" y="28"/>
                    <a:pt x="26" y="28"/>
                  </a:cubicBezTo>
                  <a:cubicBezTo>
                    <a:pt x="25" y="28"/>
                    <a:pt x="24" y="28"/>
                    <a:pt x="23" y="28"/>
                  </a:cubicBezTo>
                  <a:cubicBezTo>
                    <a:pt x="19" y="28"/>
                    <a:pt x="16" y="27"/>
                    <a:pt x="13" y="24"/>
                  </a:cubicBezTo>
                  <a:cubicBezTo>
                    <a:pt x="12" y="23"/>
                    <a:pt x="11" y="22"/>
                    <a:pt x="10" y="21"/>
                  </a:cubicBezTo>
                  <a:cubicBezTo>
                    <a:pt x="7" y="26"/>
                    <a:pt x="4" y="30"/>
                    <a:pt x="0" y="35"/>
                  </a:cubicBezTo>
                  <a:cubicBezTo>
                    <a:pt x="8" y="35"/>
                    <a:pt x="8" y="35"/>
                    <a:pt x="8" y="35"/>
                  </a:cubicBezTo>
                  <a:cubicBezTo>
                    <a:pt x="8" y="35"/>
                    <a:pt x="8" y="35"/>
                    <a:pt x="8" y="35"/>
                  </a:cubicBezTo>
                  <a:cubicBezTo>
                    <a:pt x="44" y="35"/>
                    <a:pt x="44" y="35"/>
                    <a:pt x="44" y="35"/>
                  </a:cubicBezTo>
                  <a:cubicBezTo>
                    <a:pt x="44" y="35"/>
                    <a:pt x="44" y="35"/>
                    <a:pt x="44" y="35"/>
                  </a:cubicBezTo>
                  <a:cubicBezTo>
                    <a:pt x="46" y="35"/>
                    <a:pt x="46" y="35"/>
                    <a:pt x="46" y="35"/>
                  </a:cubicBezTo>
                  <a:cubicBezTo>
                    <a:pt x="48" y="0"/>
                    <a:pt x="48" y="0"/>
                    <a:pt x="48"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5" name="íšlíďè"/>
            <p:cNvSpPr/>
            <p:nvPr/>
          </p:nvSpPr>
          <p:spPr bwMode="auto">
            <a:xfrm>
              <a:off x="7492211" y="2038089"/>
              <a:ext cx="22439" cy="20668"/>
            </a:xfrm>
            <a:custGeom>
              <a:avLst/>
              <a:gdLst>
                <a:gd name="T0" fmla="*/ 5 w 16"/>
                <a:gd name="T1" fmla="*/ 0 h 15"/>
                <a:gd name="T2" fmla="*/ 0 w 16"/>
                <a:gd name="T3" fmla="*/ 8 h 15"/>
                <a:gd name="T4" fmla="*/ 3 w 16"/>
                <a:gd name="T5" fmla="*/ 11 h 15"/>
                <a:gd name="T6" fmla="*/ 13 w 16"/>
                <a:gd name="T7" fmla="*/ 15 h 15"/>
                <a:gd name="T8" fmla="*/ 16 w 16"/>
                <a:gd name="T9" fmla="*/ 15 h 15"/>
                <a:gd name="T10" fmla="*/ 16 w 16"/>
                <a:gd name="T11" fmla="*/ 14 h 15"/>
                <a:gd name="T12" fmla="*/ 10 w 16"/>
                <a:gd name="T13" fmla="*/ 6 h 15"/>
                <a:gd name="T14" fmla="*/ 5 w 1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5" y="0"/>
                  </a:moveTo>
                  <a:cubicBezTo>
                    <a:pt x="3" y="3"/>
                    <a:pt x="2" y="5"/>
                    <a:pt x="0" y="8"/>
                  </a:cubicBezTo>
                  <a:cubicBezTo>
                    <a:pt x="1" y="9"/>
                    <a:pt x="2" y="10"/>
                    <a:pt x="3" y="11"/>
                  </a:cubicBezTo>
                  <a:cubicBezTo>
                    <a:pt x="6" y="14"/>
                    <a:pt x="9" y="15"/>
                    <a:pt x="13" y="15"/>
                  </a:cubicBezTo>
                  <a:cubicBezTo>
                    <a:pt x="14" y="15"/>
                    <a:pt x="15" y="15"/>
                    <a:pt x="16" y="15"/>
                  </a:cubicBezTo>
                  <a:cubicBezTo>
                    <a:pt x="16" y="14"/>
                    <a:pt x="16" y="14"/>
                    <a:pt x="16" y="14"/>
                  </a:cubicBezTo>
                  <a:cubicBezTo>
                    <a:pt x="13" y="11"/>
                    <a:pt x="10" y="8"/>
                    <a:pt x="10" y="6"/>
                  </a:cubicBezTo>
                  <a:cubicBezTo>
                    <a:pt x="8" y="3"/>
                    <a:pt x="7" y="2"/>
                    <a:pt x="5" y="0"/>
                  </a:cubicBezTo>
                </a:path>
              </a:pathLst>
            </a:custGeom>
            <a:solidFill>
              <a:srgbClr val="DCBE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6" name="iṡḻîḍê"/>
            <p:cNvSpPr/>
            <p:nvPr/>
          </p:nvSpPr>
          <p:spPr bwMode="auto">
            <a:xfrm>
              <a:off x="7501070" y="2031003"/>
              <a:ext cx="19487" cy="25392"/>
            </a:xfrm>
            <a:custGeom>
              <a:avLst/>
              <a:gdLst>
                <a:gd name="T0" fmla="*/ 2 w 14"/>
                <a:gd name="T1" fmla="*/ 0 h 18"/>
                <a:gd name="T2" fmla="*/ 0 w 14"/>
                <a:gd name="T3" fmla="*/ 4 h 18"/>
                <a:gd name="T4" fmla="*/ 5 w 14"/>
                <a:gd name="T5" fmla="*/ 10 h 18"/>
                <a:gd name="T6" fmla="*/ 11 w 14"/>
                <a:gd name="T7" fmla="*/ 18 h 18"/>
                <a:gd name="T8" fmla="*/ 11 w 14"/>
                <a:gd name="T9" fmla="*/ 18 h 18"/>
                <a:gd name="T10" fmla="*/ 12 w 14"/>
                <a:gd name="T11" fmla="*/ 18 h 18"/>
                <a:gd name="T12" fmla="*/ 9 w 14"/>
                <a:gd name="T13" fmla="*/ 4 h 18"/>
                <a:gd name="T14" fmla="*/ 2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2" y="0"/>
                  </a:moveTo>
                  <a:cubicBezTo>
                    <a:pt x="1" y="1"/>
                    <a:pt x="0" y="3"/>
                    <a:pt x="0" y="4"/>
                  </a:cubicBezTo>
                  <a:cubicBezTo>
                    <a:pt x="2" y="5"/>
                    <a:pt x="4" y="7"/>
                    <a:pt x="5" y="10"/>
                  </a:cubicBezTo>
                  <a:cubicBezTo>
                    <a:pt x="6" y="12"/>
                    <a:pt x="8" y="15"/>
                    <a:pt x="11" y="18"/>
                  </a:cubicBezTo>
                  <a:cubicBezTo>
                    <a:pt x="11" y="18"/>
                    <a:pt x="11" y="18"/>
                    <a:pt x="11" y="18"/>
                  </a:cubicBezTo>
                  <a:cubicBezTo>
                    <a:pt x="12" y="18"/>
                    <a:pt x="12" y="18"/>
                    <a:pt x="12" y="18"/>
                  </a:cubicBezTo>
                  <a:cubicBezTo>
                    <a:pt x="14" y="14"/>
                    <a:pt x="13" y="8"/>
                    <a:pt x="9" y="4"/>
                  </a:cubicBezTo>
                  <a:cubicBezTo>
                    <a:pt x="7" y="2"/>
                    <a:pt x="4" y="1"/>
                    <a:pt x="2" y="0"/>
                  </a:cubicBezTo>
                </a:path>
              </a:pathLst>
            </a:custGeom>
            <a:solidFill>
              <a:srgbClr val="DCBE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7" name="íṩľíḍê"/>
            <p:cNvSpPr/>
            <p:nvPr/>
          </p:nvSpPr>
          <p:spPr bwMode="auto">
            <a:xfrm>
              <a:off x="8243930" y="1853260"/>
              <a:ext cx="21849" cy="19486"/>
            </a:xfrm>
            <a:custGeom>
              <a:avLst/>
              <a:gdLst>
                <a:gd name="T0" fmla="*/ 0 w 16"/>
                <a:gd name="T1" fmla="*/ 8 h 14"/>
                <a:gd name="T2" fmla="*/ 0 w 16"/>
                <a:gd name="T3" fmla="*/ 14 h 14"/>
                <a:gd name="T4" fmla="*/ 16 w 16"/>
                <a:gd name="T5" fmla="*/ 12 h 14"/>
                <a:gd name="T6" fmla="*/ 15 w 16"/>
                <a:gd name="T7" fmla="*/ 7 h 14"/>
                <a:gd name="T8" fmla="*/ 7 w 16"/>
                <a:gd name="T9" fmla="*/ 0 h 14"/>
                <a:gd name="T10" fmla="*/ 7 w 16"/>
                <a:gd name="T11" fmla="*/ 0 h 14"/>
                <a:gd name="T12" fmla="*/ 7 w 16"/>
                <a:gd name="T13" fmla="*/ 0 h 14"/>
                <a:gd name="T14" fmla="*/ 7 w 16"/>
                <a:gd name="T15" fmla="*/ 1 h 14"/>
                <a:gd name="T16" fmla="*/ 0 w 1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0" y="8"/>
                  </a:moveTo>
                  <a:cubicBezTo>
                    <a:pt x="0" y="14"/>
                    <a:pt x="0" y="14"/>
                    <a:pt x="0" y="14"/>
                  </a:cubicBezTo>
                  <a:cubicBezTo>
                    <a:pt x="16" y="12"/>
                    <a:pt x="16" y="12"/>
                    <a:pt x="16" y="12"/>
                  </a:cubicBezTo>
                  <a:cubicBezTo>
                    <a:pt x="15" y="7"/>
                    <a:pt x="15" y="7"/>
                    <a:pt x="15" y="7"/>
                  </a:cubicBezTo>
                  <a:cubicBezTo>
                    <a:pt x="15" y="7"/>
                    <a:pt x="14" y="0"/>
                    <a:pt x="7" y="0"/>
                  </a:cubicBezTo>
                  <a:cubicBezTo>
                    <a:pt x="7" y="0"/>
                    <a:pt x="7" y="0"/>
                    <a:pt x="7" y="0"/>
                  </a:cubicBezTo>
                  <a:cubicBezTo>
                    <a:pt x="7" y="0"/>
                    <a:pt x="7" y="0"/>
                    <a:pt x="7" y="0"/>
                  </a:cubicBezTo>
                  <a:cubicBezTo>
                    <a:pt x="7" y="1"/>
                    <a:pt x="7" y="1"/>
                    <a:pt x="7" y="1"/>
                  </a:cubicBezTo>
                  <a:cubicBezTo>
                    <a:pt x="0" y="1"/>
                    <a:pt x="0" y="8"/>
                    <a:pt x="0" y="8"/>
                  </a:cubicBezTo>
                  <a:close/>
                </a:path>
              </a:pathLst>
            </a:custGeom>
            <a:solidFill>
              <a:srgbClr val="F094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8" name="íSľíďè"/>
            <p:cNvSpPr/>
            <p:nvPr/>
          </p:nvSpPr>
          <p:spPr bwMode="auto">
            <a:xfrm>
              <a:off x="8243930" y="1870385"/>
              <a:ext cx="23621" cy="13582"/>
            </a:xfrm>
            <a:custGeom>
              <a:avLst/>
              <a:gdLst>
                <a:gd name="T0" fmla="*/ 2 w 40"/>
                <a:gd name="T1" fmla="*/ 23 h 23"/>
                <a:gd name="T2" fmla="*/ 40 w 40"/>
                <a:gd name="T3" fmla="*/ 18 h 23"/>
                <a:gd name="T4" fmla="*/ 37 w 40"/>
                <a:gd name="T5" fmla="*/ 0 h 23"/>
                <a:gd name="T6" fmla="*/ 19 w 40"/>
                <a:gd name="T7" fmla="*/ 2 h 23"/>
                <a:gd name="T8" fmla="*/ 19 w 40"/>
                <a:gd name="T9" fmla="*/ 2 h 23"/>
                <a:gd name="T10" fmla="*/ 0 w 40"/>
                <a:gd name="T11" fmla="*/ 4 h 23"/>
                <a:gd name="T12" fmla="*/ 2 w 4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0" h="23">
                  <a:moveTo>
                    <a:pt x="2" y="23"/>
                  </a:moveTo>
                  <a:lnTo>
                    <a:pt x="40" y="18"/>
                  </a:lnTo>
                  <a:lnTo>
                    <a:pt x="37" y="0"/>
                  </a:lnTo>
                  <a:lnTo>
                    <a:pt x="19" y="2"/>
                  </a:lnTo>
                  <a:lnTo>
                    <a:pt x="19" y="2"/>
                  </a:lnTo>
                  <a:lnTo>
                    <a:pt x="0" y="4"/>
                  </a:lnTo>
                  <a:lnTo>
                    <a:pt x="2" y="23"/>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9" name="ïṥḻiḓé"/>
            <p:cNvSpPr/>
            <p:nvPr/>
          </p:nvSpPr>
          <p:spPr bwMode="auto">
            <a:xfrm>
              <a:off x="8261646" y="2031003"/>
              <a:ext cx="21258" cy="22439"/>
            </a:xfrm>
            <a:custGeom>
              <a:avLst/>
              <a:gdLst>
                <a:gd name="T0" fmla="*/ 6 w 15"/>
                <a:gd name="T1" fmla="*/ 16 h 16"/>
                <a:gd name="T2" fmla="*/ 0 w 15"/>
                <a:gd name="T3" fmla="*/ 5 h 16"/>
                <a:gd name="T4" fmla="*/ 15 w 15"/>
                <a:gd name="T5" fmla="*/ 3 h 16"/>
                <a:gd name="T6" fmla="*/ 12 w 15"/>
                <a:gd name="T7" fmla="*/ 15 h 16"/>
                <a:gd name="T8" fmla="*/ 12 w 15"/>
                <a:gd name="T9" fmla="*/ 15 h 16"/>
                <a:gd name="T10" fmla="*/ 9 w 15"/>
                <a:gd name="T11" fmla="*/ 15 h 16"/>
                <a:gd name="T12" fmla="*/ 6 w 1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6" y="16"/>
                  </a:moveTo>
                  <a:cubicBezTo>
                    <a:pt x="0" y="5"/>
                    <a:pt x="0" y="5"/>
                    <a:pt x="0" y="5"/>
                  </a:cubicBezTo>
                  <a:cubicBezTo>
                    <a:pt x="7" y="0"/>
                    <a:pt x="14" y="3"/>
                    <a:pt x="15" y="3"/>
                  </a:cubicBezTo>
                  <a:cubicBezTo>
                    <a:pt x="12" y="15"/>
                    <a:pt x="12" y="15"/>
                    <a:pt x="12" y="15"/>
                  </a:cubicBezTo>
                  <a:cubicBezTo>
                    <a:pt x="12" y="15"/>
                    <a:pt x="12" y="15"/>
                    <a:pt x="12" y="15"/>
                  </a:cubicBezTo>
                  <a:cubicBezTo>
                    <a:pt x="11" y="15"/>
                    <a:pt x="10" y="15"/>
                    <a:pt x="9" y="15"/>
                  </a:cubicBezTo>
                  <a:cubicBezTo>
                    <a:pt x="8" y="15"/>
                    <a:pt x="7" y="15"/>
                    <a:pt x="6" y="16"/>
                  </a:cubicBezTo>
                  <a:close/>
                </a:path>
              </a:pathLst>
            </a:custGeom>
            <a:solidFill>
              <a:srgbClr val="FCD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0" name="íṧḷiḋe"/>
            <p:cNvSpPr/>
            <p:nvPr/>
          </p:nvSpPr>
          <p:spPr bwMode="auto">
            <a:xfrm>
              <a:off x="8270504" y="2050490"/>
              <a:ext cx="8267" cy="10039"/>
            </a:xfrm>
            <a:custGeom>
              <a:avLst/>
              <a:gdLst>
                <a:gd name="T0" fmla="*/ 0 w 6"/>
                <a:gd name="T1" fmla="*/ 2 h 7"/>
                <a:gd name="T2" fmla="*/ 6 w 6"/>
                <a:gd name="T3" fmla="*/ 1 h 7"/>
                <a:gd name="T4" fmla="*/ 4 w 6"/>
                <a:gd name="T5" fmla="*/ 7 h 7"/>
                <a:gd name="T6" fmla="*/ 0 w 6"/>
                <a:gd name="T7" fmla="*/ 2 h 7"/>
              </a:gdLst>
              <a:ahLst/>
              <a:cxnLst>
                <a:cxn ang="0">
                  <a:pos x="T0" y="T1"/>
                </a:cxn>
                <a:cxn ang="0">
                  <a:pos x="T2" y="T3"/>
                </a:cxn>
                <a:cxn ang="0">
                  <a:pos x="T4" y="T5"/>
                </a:cxn>
                <a:cxn ang="0">
                  <a:pos x="T6" y="T7"/>
                </a:cxn>
              </a:cxnLst>
              <a:rect l="0" t="0" r="r" b="b"/>
              <a:pathLst>
                <a:path w="6" h="7">
                  <a:moveTo>
                    <a:pt x="0" y="2"/>
                  </a:moveTo>
                  <a:cubicBezTo>
                    <a:pt x="3" y="0"/>
                    <a:pt x="5" y="1"/>
                    <a:pt x="6" y="1"/>
                  </a:cubicBezTo>
                  <a:cubicBezTo>
                    <a:pt x="4" y="7"/>
                    <a:pt x="4" y="7"/>
                    <a:pt x="4" y="7"/>
                  </a:cubicBezTo>
                  <a:lnTo>
                    <a:pt x="0" y="2"/>
                  </a:ln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1" name="iṩľiďe"/>
            <p:cNvSpPr/>
            <p:nvPr/>
          </p:nvSpPr>
          <p:spPr bwMode="auto">
            <a:xfrm>
              <a:off x="8245112" y="1881014"/>
              <a:ext cx="37793" cy="157075"/>
            </a:xfrm>
            <a:custGeom>
              <a:avLst/>
              <a:gdLst>
                <a:gd name="T0" fmla="*/ 12 w 27"/>
                <a:gd name="T1" fmla="*/ 112 h 112"/>
                <a:gd name="T2" fmla="*/ 16 w 27"/>
                <a:gd name="T3" fmla="*/ 110 h 112"/>
                <a:gd name="T4" fmla="*/ 19 w 27"/>
                <a:gd name="T5" fmla="*/ 109 h 112"/>
                <a:gd name="T6" fmla="*/ 23 w 27"/>
                <a:gd name="T7" fmla="*/ 109 h 112"/>
                <a:gd name="T8" fmla="*/ 27 w 27"/>
                <a:gd name="T9" fmla="*/ 110 h 112"/>
                <a:gd name="T10" fmla="*/ 16 w 27"/>
                <a:gd name="T11" fmla="*/ 0 h 112"/>
                <a:gd name="T12" fmla="*/ 11 w 27"/>
                <a:gd name="T13" fmla="*/ 1 h 112"/>
                <a:gd name="T14" fmla="*/ 8 w 27"/>
                <a:gd name="T15" fmla="*/ 1 h 112"/>
                <a:gd name="T16" fmla="*/ 8 w 27"/>
                <a:gd name="T17" fmla="*/ 1 h 112"/>
                <a:gd name="T18" fmla="*/ 4 w 27"/>
                <a:gd name="T19" fmla="*/ 2 h 112"/>
                <a:gd name="T20" fmla="*/ 0 w 27"/>
                <a:gd name="T21" fmla="*/ 2 h 112"/>
                <a:gd name="T22" fmla="*/ 12 w 27"/>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2">
                  <a:moveTo>
                    <a:pt x="12" y="112"/>
                  </a:moveTo>
                  <a:cubicBezTo>
                    <a:pt x="13" y="111"/>
                    <a:pt x="15" y="110"/>
                    <a:pt x="16" y="110"/>
                  </a:cubicBezTo>
                  <a:cubicBezTo>
                    <a:pt x="17" y="110"/>
                    <a:pt x="18" y="110"/>
                    <a:pt x="19" y="109"/>
                  </a:cubicBezTo>
                  <a:cubicBezTo>
                    <a:pt x="20" y="109"/>
                    <a:pt x="22" y="109"/>
                    <a:pt x="23" y="109"/>
                  </a:cubicBezTo>
                  <a:cubicBezTo>
                    <a:pt x="25" y="110"/>
                    <a:pt x="27" y="110"/>
                    <a:pt x="27" y="110"/>
                  </a:cubicBezTo>
                  <a:cubicBezTo>
                    <a:pt x="16" y="0"/>
                    <a:pt x="16" y="0"/>
                    <a:pt x="16" y="0"/>
                  </a:cubicBezTo>
                  <a:cubicBezTo>
                    <a:pt x="11" y="1"/>
                    <a:pt x="11" y="1"/>
                    <a:pt x="11" y="1"/>
                  </a:cubicBezTo>
                  <a:cubicBezTo>
                    <a:pt x="8" y="1"/>
                    <a:pt x="8" y="1"/>
                    <a:pt x="8" y="1"/>
                  </a:cubicBezTo>
                  <a:cubicBezTo>
                    <a:pt x="8" y="1"/>
                    <a:pt x="8" y="1"/>
                    <a:pt x="8" y="1"/>
                  </a:cubicBezTo>
                  <a:cubicBezTo>
                    <a:pt x="4" y="2"/>
                    <a:pt x="4" y="2"/>
                    <a:pt x="4" y="2"/>
                  </a:cubicBezTo>
                  <a:cubicBezTo>
                    <a:pt x="0" y="2"/>
                    <a:pt x="0" y="2"/>
                    <a:pt x="0" y="2"/>
                  </a:cubicBezTo>
                  <a:lnTo>
                    <a:pt x="12" y="112"/>
                  </a:lnTo>
                  <a:close/>
                </a:path>
              </a:pathLst>
            </a:custGeom>
            <a:solidFill>
              <a:srgbClr val="149E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2" name="iSļîḓê"/>
            <p:cNvSpPr/>
            <p:nvPr/>
          </p:nvSpPr>
          <p:spPr bwMode="auto">
            <a:xfrm>
              <a:off x="8337231" y="1846174"/>
              <a:ext cx="14172" cy="41926"/>
            </a:xfrm>
            <a:custGeom>
              <a:avLst/>
              <a:gdLst>
                <a:gd name="T0" fmla="*/ 10 w 10"/>
                <a:gd name="T1" fmla="*/ 25 h 30"/>
                <a:gd name="T2" fmla="*/ 5 w 10"/>
                <a:gd name="T3" fmla="*/ 30 h 30"/>
                <a:gd name="T4" fmla="*/ 0 w 10"/>
                <a:gd name="T5" fmla="*/ 25 h 30"/>
                <a:gd name="T6" fmla="*/ 0 w 10"/>
                <a:gd name="T7" fmla="*/ 6 h 30"/>
                <a:gd name="T8" fmla="*/ 5 w 10"/>
                <a:gd name="T9" fmla="*/ 0 h 30"/>
                <a:gd name="T10" fmla="*/ 10 w 10"/>
                <a:gd name="T11" fmla="*/ 6 h 30"/>
                <a:gd name="T12" fmla="*/ 10 w 10"/>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10" y="25"/>
                  </a:moveTo>
                  <a:cubicBezTo>
                    <a:pt x="10" y="28"/>
                    <a:pt x="8" y="30"/>
                    <a:pt x="5" y="30"/>
                  </a:cubicBezTo>
                  <a:cubicBezTo>
                    <a:pt x="2" y="30"/>
                    <a:pt x="0" y="28"/>
                    <a:pt x="0" y="25"/>
                  </a:cubicBezTo>
                  <a:cubicBezTo>
                    <a:pt x="0" y="6"/>
                    <a:pt x="0" y="6"/>
                    <a:pt x="0" y="6"/>
                  </a:cubicBezTo>
                  <a:cubicBezTo>
                    <a:pt x="0" y="3"/>
                    <a:pt x="2" y="0"/>
                    <a:pt x="5" y="0"/>
                  </a:cubicBezTo>
                  <a:cubicBezTo>
                    <a:pt x="8" y="0"/>
                    <a:pt x="10" y="3"/>
                    <a:pt x="10" y="6"/>
                  </a:cubicBezTo>
                  <a:lnTo>
                    <a:pt x="10" y="25"/>
                  </a:lnTo>
                  <a:close/>
                </a:path>
              </a:pathLst>
            </a:custGeom>
            <a:solidFill>
              <a:srgbClr val="8E8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3" name="íşľídê"/>
            <p:cNvSpPr/>
            <p:nvPr/>
          </p:nvSpPr>
          <p:spPr bwMode="auto">
            <a:xfrm>
              <a:off x="8313611" y="1879833"/>
              <a:ext cx="61413" cy="61413"/>
            </a:xfrm>
            <a:custGeom>
              <a:avLst/>
              <a:gdLst>
                <a:gd name="T0" fmla="*/ 22 w 44"/>
                <a:gd name="T1" fmla="*/ 1 h 44"/>
                <a:gd name="T2" fmla="*/ 0 w 44"/>
                <a:gd name="T3" fmla="*/ 23 h 44"/>
                <a:gd name="T4" fmla="*/ 22 w 44"/>
                <a:gd name="T5" fmla="*/ 44 h 44"/>
                <a:gd name="T6" fmla="*/ 44 w 44"/>
                <a:gd name="T7" fmla="*/ 22 h 44"/>
                <a:gd name="T8" fmla="*/ 22 w 44"/>
                <a:gd name="T9" fmla="*/ 1 h 44"/>
                <a:gd name="T10" fmla="*/ 22 w 44"/>
                <a:gd name="T11" fmla="*/ 39 h 44"/>
                <a:gd name="T12" fmla="*/ 6 w 44"/>
                <a:gd name="T13" fmla="*/ 23 h 44"/>
                <a:gd name="T14" fmla="*/ 22 w 44"/>
                <a:gd name="T15" fmla="*/ 7 h 44"/>
                <a:gd name="T16" fmla="*/ 38 w 44"/>
                <a:gd name="T17" fmla="*/ 23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1"/>
                  </a:moveTo>
                  <a:cubicBezTo>
                    <a:pt x="10" y="1"/>
                    <a:pt x="0" y="11"/>
                    <a:pt x="0" y="23"/>
                  </a:cubicBezTo>
                  <a:cubicBezTo>
                    <a:pt x="0" y="35"/>
                    <a:pt x="10" y="44"/>
                    <a:pt x="22" y="44"/>
                  </a:cubicBezTo>
                  <a:cubicBezTo>
                    <a:pt x="34" y="44"/>
                    <a:pt x="44" y="34"/>
                    <a:pt x="44" y="22"/>
                  </a:cubicBezTo>
                  <a:cubicBezTo>
                    <a:pt x="44" y="10"/>
                    <a:pt x="34" y="0"/>
                    <a:pt x="22" y="1"/>
                  </a:cubicBezTo>
                  <a:close/>
                  <a:moveTo>
                    <a:pt x="22" y="39"/>
                  </a:moveTo>
                  <a:cubicBezTo>
                    <a:pt x="13" y="39"/>
                    <a:pt x="6" y="32"/>
                    <a:pt x="6" y="23"/>
                  </a:cubicBezTo>
                  <a:cubicBezTo>
                    <a:pt x="6" y="14"/>
                    <a:pt x="13" y="7"/>
                    <a:pt x="22" y="7"/>
                  </a:cubicBezTo>
                  <a:cubicBezTo>
                    <a:pt x="31" y="7"/>
                    <a:pt x="38" y="14"/>
                    <a:pt x="38" y="23"/>
                  </a:cubicBezTo>
                  <a:cubicBezTo>
                    <a:pt x="38" y="32"/>
                    <a:pt x="31" y="39"/>
                    <a:pt x="22" y="39"/>
                  </a:cubicBezTo>
                  <a:close/>
                </a:path>
              </a:pathLst>
            </a:custGeom>
            <a:solidFill>
              <a:srgbClr val="7766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4" name="ísḻïḍè"/>
            <p:cNvSpPr/>
            <p:nvPr/>
          </p:nvSpPr>
          <p:spPr bwMode="auto">
            <a:xfrm>
              <a:off x="8336050" y="1924711"/>
              <a:ext cx="19487" cy="20668"/>
            </a:xfrm>
            <a:custGeom>
              <a:avLst/>
              <a:gdLst>
                <a:gd name="T0" fmla="*/ 7 w 14"/>
                <a:gd name="T1" fmla="*/ 0 h 15"/>
                <a:gd name="T2" fmla="*/ 0 w 14"/>
                <a:gd name="T3" fmla="*/ 8 h 15"/>
                <a:gd name="T4" fmla="*/ 7 w 14"/>
                <a:gd name="T5" fmla="*/ 15 h 15"/>
                <a:gd name="T6" fmla="*/ 14 w 14"/>
                <a:gd name="T7" fmla="*/ 7 h 15"/>
                <a:gd name="T8" fmla="*/ 7 w 14"/>
                <a:gd name="T9" fmla="*/ 0 h 15"/>
                <a:gd name="T10" fmla="*/ 7 w 14"/>
                <a:gd name="T11" fmla="*/ 13 h 15"/>
                <a:gd name="T12" fmla="*/ 1 w 14"/>
                <a:gd name="T13" fmla="*/ 8 h 15"/>
                <a:gd name="T14" fmla="*/ 7 w 14"/>
                <a:gd name="T15" fmla="*/ 3 h 15"/>
                <a:gd name="T16" fmla="*/ 12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1"/>
                    <a:pt x="0" y="4"/>
                    <a:pt x="0" y="8"/>
                  </a:cubicBezTo>
                  <a:cubicBezTo>
                    <a:pt x="0" y="11"/>
                    <a:pt x="3" y="15"/>
                    <a:pt x="7" y="15"/>
                  </a:cubicBezTo>
                  <a:cubicBezTo>
                    <a:pt x="11" y="15"/>
                    <a:pt x="14" y="11"/>
                    <a:pt x="14" y="7"/>
                  </a:cubicBezTo>
                  <a:cubicBezTo>
                    <a:pt x="14" y="4"/>
                    <a:pt x="11" y="0"/>
                    <a:pt x="7" y="0"/>
                  </a:cubicBezTo>
                  <a:close/>
                  <a:moveTo>
                    <a:pt x="7" y="13"/>
                  </a:moveTo>
                  <a:cubicBezTo>
                    <a:pt x="4" y="13"/>
                    <a:pt x="1" y="11"/>
                    <a:pt x="1" y="8"/>
                  </a:cubicBezTo>
                  <a:cubicBezTo>
                    <a:pt x="1" y="5"/>
                    <a:pt x="4" y="3"/>
                    <a:pt x="7" y="3"/>
                  </a:cubicBezTo>
                  <a:cubicBezTo>
                    <a:pt x="10" y="3"/>
                    <a:pt x="12" y="5"/>
                    <a:pt x="12" y="8"/>
                  </a:cubicBezTo>
                  <a:cubicBezTo>
                    <a:pt x="12" y="11"/>
                    <a:pt x="10" y="13"/>
                    <a:pt x="7" y="13"/>
                  </a:cubicBez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5" name="îsļíḍé"/>
            <p:cNvSpPr/>
            <p:nvPr/>
          </p:nvSpPr>
          <p:spPr bwMode="auto">
            <a:xfrm>
              <a:off x="8310658" y="1938884"/>
              <a:ext cx="34840" cy="124007"/>
            </a:xfrm>
            <a:custGeom>
              <a:avLst/>
              <a:gdLst>
                <a:gd name="T0" fmla="*/ 43 w 59"/>
                <a:gd name="T1" fmla="*/ 0 h 210"/>
                <a:gd name="T2" fmla="*/ 5 w 59"/>
                <a:gd name="T3" fmla="*/ 101 h 210"/>
                <a:gd name="T4" fmla="*/ 0 w 59"/>
                <a:gd name="T5" fmla="*/ 184 h 210"/>
                <a:gd name="T6" fmla="*/ 14 w 59"/>
                <a:gd name="T7" fmla="*/ 210 h 210"/>
                <a:gd name="T8" fmla="*/ 12 w 59"/>
                <a:gd name="T9" fmla="*/ 184 h 210"/>
                <a:gd name="T10" fmla="*/ 17 w 59"/>
                <a:gd name="T11" fmla="*/ 106 h 210"/>
                <a:gd name="T12" fmla="*/ 59 w 59"/>
                <a:gd name="T13" fmla="*/ 11 h 210"/>
                <a:gd name="T14" fmla="*/ 43 w 59"/>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0">
                  <a:moveTo>
                    <a:pt x="43" y="0"/>
                  </a:moveTo>
                  <a:lnTo>
                    <a:pt x="5" y="101"/>
                  </a:lnTo>
                  <a:lnTo>
                    <a:pt x="0" y="184"/>
                  </a:lnTo>
                  <a:lnTo>
                    <a:pt x="14" y="210"/>
                  </a:lnTo>
                  <a:lnTo>
                    <a:pt x="12" y="184"/>
                  </a:lnTo>
                  <a:lnTo>
                    <a:pt x="17" y="106"/>
                  </a:lnTo>
                  <a:lnTo>
                    <a:pt x="59" y="11"/>
                  </a:lnTo>
                  <a:lnTo>
                    <a:pt x="43" y="0"/>
                  </a:ln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6" name="i$líde"/>
            <p:cNvSpPr/>
            <p:nvPr/>
          </p:nvSpPr>
          <p:spPr bwMode="auto">
            <a:xfrm>
              <a:off x="8344317" y="1938884"/>
              <a:ext cx="36021" cy="124007"/>
            </a:xfrm>
            <a:custGeom>
              <a:avLst/>
              <a:gdLst>
                <a:gd name="T0" fmla="*/ 16 w 61"/>
                <a:gd name="T1" fmla="*/ 0 h 210"/>
                <a:gd name="T2" fmla="*/ 54 w 61"/>
                <a:gd name="T3" fmla="*/ 101 h 210"/>
                <a:gd name="T4" fmla="*/ 61 w 61"/>
                <a:gd name="T5" fmla="*/ 182 h 210"/>
                <a:gd name="T6" fmla="*/ 47 w 61"/>
                <a:gd name="T7" fmla="*/ 210 h 210"/>
                <a:gd name="T8" fmla="*/ 50 w 61"/>
                <a:gd name="T9" fmla="*/ 184 h 210"/>
                <a:gd name="T10" fmla="*/ 42 w 61"/>
                <a:gd name="T11" fmla="*/ 104 h 210"/>
                <a:gd name="T12" fmla="*/ 0 w 61"/>
                <a:gd name="T13" fmla="*/ 11 h 210"/>
                <a:gd name="T14" fmla="*/ 16 w 61"/>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0">
                  <a:moveTo>
                    <a:pt x="16" y="0"/>
                  </a:moveTo>
                  <a:lnTo>
                    <a:pt x="54" y="101"/>
                  </a:lnTo>
                  <a:lnTo>
                    <a:pt x="61" y="182"/>
                  </a:lnTo>
                  <a:lnTo>
                    <a:pt x="47" y="210"/>
                  </a:lnTo>
                  <a:lnTo>
                    <a:pt x="50" y="184"/>
                  </a:lnTo>
                  <a:lnTo>
                    <a:pt x="42" y="104"/>
                  </a:lnTo>
                  <a:lnTo>
                    <a:pt x="0" y="11"/>
                  </a:lnTo>
                  <a:lnTo>
                    <a:pt x="16" y="0"/>
                  </a:ln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7" name="îś1íḍê"/>
            <p:cNvSpPr/>
            <p:nvPr/>
          </p:nvSpPr>
          <p:spPr bwMode="auto">
            <a:xfrm>
              <a:off x="8228577" y="1948332"/>
              <a:ext cx="26573" cy="25392"/>
            </a:xfrm>
            <a:custGeom>
              <a:avLst/>
              <a:gdLst>
                <a:gd name="T0" fmla="*/ 37 w 45"/>
                <a:gd name="T1" fmla="*/ 0 h 43"/>
                <a:gd name="T2" fmla="*/ 45 w 45"/>
                <a:gd name="T3" fmla="*/ 33 h 43"/>
                <a:gd name="T4" fmla="*/ 42 w 45"/>
                <a:gd name="T5" fmla="*/ 33 h 43"/>
                <a:gd name="T6" fmla="*/ 42 w 45"/>
                <a:gd name="T7" fmla="*/ 33 h 43"/>
                <a:gd name="T8" fmla="*/ 11 w 45"/>
                <a:gd name="T9" fmla="*/ 40 h 43"/>
                <a:gd name="T10" fmla="*/ 11 w 45"/>
                <a:gd name="T11" fmla="*/ 40 h 43"/>
                <a:gd name="T12" fmla="*/ 7 w 45"/>
                <a:gd name="T13" fmla="*/ 43 h 43"/>
                <a:gd name="T14" fmla="*/ 0 w 45"/>
                <a:gd name="T15" fmla="*/ 10 h 43"/>
                <a:gd name="T16" fmla="*/ 37 w 45"/>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37" y="0"/>
                  </a:moveTo>
                  <a:lnTo>
                    <a:pt x="45" y="33"/>
                  </a:lnTo>
                  <a:lnTo>
                    <a:pt x="42" y="33"/>
                  </a:lnTo>
                  <a:lnTo>
                    <a:pt x="42" y="33"/>
                  </a:lnTo>
                  <a:lnTo>
                    <a:pt x="11" y="40"/>
                  </a:lnTo>
                  <a:lnTo>
                    <a:pt x="11" y="40"/>
                  </a:lnTo>
                  <a:lnTo>
                    <a:pt x="7" y="43"/>
                  </a:lnTo>
                  <a:lnTo>
                    <a:pt x="0" y="10"/>
                  </a:lnTo>
                  <a:lnTo>
                    <a:pt x="37" y="0"/>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8" name="ï$ḻiḓê"/>
            <p:cNvSpPr/>
            <p:nvPr/>
          </p:nvSpPr>
          <p:spPr bwMode="auto">
            <a:xfrm>
              <a:off x="8215586" y="1886919"/>
              <a:ext cx="34840" cy="67318"/>
            </a:xfrm>
            <a:custGeom>
              <a:avLst/>
              <a:gdLst>
                <a:gd name="T0" fmla="*/ 16 w 25"/>
                <a:gd name="T1" fmla="*/ 8 h 48"/>
                <a:gd name="T2" fmla="*/ 25 w 25"/>
                <a:gd name="T3" fmla="*/ 44 h 48"/>
                <a:gd name="T4" fmla="*/ 9 w 25"/>
                <a:gd name="T5" fmla="*/ 48 h 48"/>
                <a:gd name="T6" fmla="*/ 1 w 25"/>
                <a:gd name="T7" fmla="*/ 12 h 48"/>
                <a:gd name="T8" fmla="*/ 2 w 25"/>
                <a:gd name="T9" fmla="*/ 3 h 48"/>
                <a:gd name="T10" fmla="*/ 6 w 25"/>
                <a:gd name="T11" fmla="*/ 1 h 48"/>
                <a:gd name="T12" fmla="*/ 6 w 25"/>
                <a:gd name="T13" fmla="*/ 1 h 48"/>
                <a:gd name="T14" fmla="*/ 6 w 25"/>
                <a:gd name="T15" fmla="*/ 1 h 48"/>
                <a:gd name="T16" fmla="*/ 6 w 25"/>
                <a:gd name="T17" fmla="*/ 1 h 48"/>
                <a:gd name="T18" fmla="*/ 6 w 25"/>
                <a:gd name="T19" fmla="*/ 1 h 48"/>
                <a:gd name="T20" fmla="*/ 6 w 25"/>
                <a:gd name="T21" fmla="*/ 1 h 48"/>
                <a:gd name="T22" fmla="*/ 12 w 25"/>
                <a:gd name="T23" fmla="*/ 1 h 48"/>
                <a:gd name="T24" fmla="*/ 16 w 25"/>
                <a:gd name="T2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8">
                  <a:moveTo>
                    <a:pt x="16" y="8"/>
                  </a:moveTo>
                  <a:cubicBezTo>
                    <a:pt x="25" y="44"/>
                    <a:pt x="25" y="44"/>
                    <a:pt x="25" y="44"/>
                  </a:cubicBezTo>
                  <a:cubicBezTo>
                    <a:pt x="9" y="48"/>
                    <a:pt x="9" y="48"/>
                    <a:pt x="9" y="48"/>
                  </a:cubicBezTo>
                  <a:cubicBezTo>
                    <a:pt x="1" y="12"/>
                    <a:pt x="1" y="12"/>
                    <a:pt x="1" y="12"/>
                  </a:cubicBezTo>
                  <a:cubicBezTo>
                    <a:pt x="0" y="8"/>
                    <a:pt x="0" y="5"/>
                    <a:pt x="2" y="3"/>
                  </a:cubicBezTo>
                  <a:cubicBezTo>
                    <a:pt x="3"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7" y="1"/>
                    <a:pt x="9" y="0"/>
                    <a:pt x="12" y="1"/>
                  </a:cubicBezTo>
                  <a:cubicBezTo>
                    <a:pt x="14" y="2"/>
                    <a:pt x="15" y="4"/>
                    <a:pt x="16" y="8"/>
                  </a:cubicBezTo>
                  <a:close/>
                </a:path>
              </a:pathLst>
            </a:custGeom>
            <a:solidFill>
              <a:srgbClr val="164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9" name="işḷïďe"/>
            <p:cNvSpPr/>
            <p:nvPr/>
          </p:nvSpPr>
          <p:spPr bwMode="auto">
            <a:xfrm>
              <a:off x="8253379" y="2041042"/>
              <a:ext cx="22439" cy="30706"/>
            </a:xfrm>
            <a:custGeom>
              <a:avLst/>
              <a:gdLst>
                <a:gd name="T0" fmla="*/ 11 w 16"/>
                <a:gd name="T1" fmla="*/ 0 h 22"/>
                <a:gd name="T2" fmla="*/ 16 w 16"/>
                <a:gd name="T3" fmla="*/ 19 h 22"/>
                <a:gd name="T4" fmla="*/ 4 w 16"/>
                <a:gd name="T5" fmla="*/ 22 h 22"/>
                <a:gd name="T6" fmla="*/ 0 w 16"/>
                <a:gd name="T7" fmla="*/ 2 h 22"/>
                <a:gd name="T8" fmla="*/ 0 w 16"/>
                <a:gd name="T9" fmla="*/ 2 h 22"/>
                <a:gd name="T10" fmla="*/ 11 w 16"/>
                <a:gd name="T11" fmla="*/ 0 h 22"/>
              </a:gdLst>
              <a:ahLst/>
              <a:cxnLst>
                <a:cxn ang="0">
                  <a:pos x="T0" y="T1"/>
                </a:cxn>
                <a:cxn ang="0">
                  <a:pos x="T2" y="T3"/>
                </a:cxn>
                <a:cxn ang="0">
                  <a:pos x="T4" y="T5"/>
                </a:cxn>
                <a:cxn ang="0">
                  <a:pos x="T6" y="T7"/>
                </a:cxn>
                <a:cxn ang="0">
                  <a:pos x="T8" y="T9"/>
                </a:cxn>
                <a:cxn ang="0">
                  <a:pos x="T10" y="T11"/>
                </a:cxn>
              </a:cxnLst>
              <a:rect l="0" t="0" r="r" b="b"/>
              <a:pathLst>
                <a:path w="16" h="22">
                  <a:moveTo>
                    <a:pt x="11" y="0"/>
                  </a:moveTo>
                  <a:cubicBezTo>
                    <a:pt x="16" y="19"/>
                    <a:pt x="16" y="19"/>
                    <a:pt x="16" y="19"/>
                  </a:cubicBezTo>
                  <a:cubicBezTo>
                    <a:pt x="9" y="16"/>
                    <a:pt x="5" y="21"/>
                    <a:pt x="4" y="22"/>
                  </a:cubicBezTo>
                  <a:cubicBezTo>
                    <a:pt x="0" y="2"/>
                    <a:pt x="0" y="2"/>
                    <a:pt x="0" y="2"/>
                  </a:cubicBezTo>
                  <a:cubicBezTo>
                    <a:pt x="0" y="2"/>
                    <a:pt x="0" y="2"/>
                    <a:pt x="0" y="2"/>
                  </a:cubicBezTo>
                  <a:cubicBezTo>
                    <a:pt x="11" y="0"/>
                    <a:pt x="11" y="0"/>
                    <a:pt x="11" y="0"/>
                  </a:cubicBez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0" name="iṩḻiḍê"/>
            <p:cNvSpPr/>
            <p:nvPr/>
          </p:nvSpPr>
          <p:spPr bwMode="auto">
            <a:xfrm>
              <a:off x="8259284" y="2062890"/>
              <a:ext cx="19487" cy="35431"/>
            </a:xfrm>
            <a:custGeom>
              <a:avLst/>
              <a:gdLst>
                <a:gd name="T0" fmla="*/ 12 w 14"/>
                <a:gd name="T1" fmla="*/ 3 h 25"/>
                <a:gd name="T2" fmla="*/ 14 w 14"/>
                <a:gd name="T3" fmla="*/ 14 h 25"/>
                <a:gd name="T4" fmla="*/ 11 w 14"/>
                <a:gd name="T5" fmla="*/ 25 h 25"/>
                <a:gd name="T6" fmla="*/ 3 w 14"/>
                <a:gd name="T7" fmla="*/ 17 h 25"/>
                <a:gd name="T8" fmla="*/ 0 w 14"/>
                <a:gd name="T9" fmla="*/ 6 h 25"/>
                <a:gd name="T10" fmla="*/ 12 w 14"/>
                <a:gd name="T11" fmla="*/ 3 h 25"/>
                <a:gd name="T12" fmla="*/ 9 w 14"/>
                <a:gd name="T13" fmla="*/ 14 h 25"/>
                <a:gd name="T14" fmla="*/ 10 w 14"/>
                <a:gd name="T15" fmla="*/ 12 h 25"/>
                <a:gd name="T16" fmla="*/ 8 w 14"/>
                <a:gd name="T17" fmla="*/ 11 h 25"/>
                <a:gd name="T18" fmla="*/ 6 w 14"/>
                <a:gd name="T19" fmla="*/ 13 h 25"/>
                <a:gd name="T20" fmla="*/ 9 w 14"/>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2" y="3"/>
                  </a:moveTo>
                  <a:cubicBezTo>
                    <a:pt x="14" y="14"/>
                    <a:pt x="14" y="14"/>
                    <a:pt x="14" y="14"/>
                  </a:cubicBezTo>
                  <a:cubicBezTo>
                    <a:pt x="14" y="15"/>
                    <a:pt x="10" y="17"/>
                    <a:pt x="11" y="25"/>
                  </a:cubicBezTo>
                  <a:cubicBezTo>
                    <a:pt x="8" y="17"/>
                    <a:pt x="4" y="17"/>
                    <a:pt x="3" y="17"/>
                  </a:cubicBezTo>
                  <a:cubicBezTo>
                    <a:pt x="0" y="6"/>
                    <a:pt x="0" y="6"/>
                    <a:pt x="0" y="6"/>
                  </a:cubicBezTo>
                  <a:cubicBezTo>
                    <a:pt x="1" y="5"/>
                    <a:pt x="5" y="0"/>
                    <a:pt x="12" y="3"/>
                  </a:cubicBezTo>
                  <a:close/>
                  <a:moveTo>
                    <a:pt x="9" y="14"/>
                  </a:moveTo>
                  <a:cubicBezTo>
                    <a:pt x="10" y="14"/>
                    <a:pt x="10" y="13"/>
                    <a:pt x="10" y="12"/>
                  </a:cubicBezTo>
                  <a:cubicBezTo>
                    <a:pt x="10" y="11"/>
                    <a:pt x="9" y="11"/>
                    <a:pt x="8" y="11"/>
                  </a:cubicBezTo>
                  <a:cubicBezTo>
                    <a:pt x="7" y="12"/>
                    <a:pt x="6" y="12"/>
                    <a:pt x="6" y="13"/>
                  </a:cubicBezTo>
                  <a:cubicBezTo>
                    <a:pt x="6" y="14"/>
                    <a:pt x="7" y="14"/>
                    <a:pt x="9" y="14"/>
                  </a:cubicBez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1" name="íŝḷïḑè"/>
            <p:cNvSpPr/>
            <p:nvPr/>
          </p:nvSpPr>
          <p:spPr bwMode="auto">
            <a:xfrm>
              <a:off x="8250426" y="2033955"/>
              <a:ext cx="18306" cy="9448"/>
            </a:xfrm>
            <a:custGeom>
              <a:avLst/>
              <a:gdLst>
                <a:gd name="T0" fmla="*/ 5 w 31"/>
                <a:gd name="T1" fmla="*/ 16 h 16"/>
                <a:gd name="T2" fmla="*/ 5 w 31"/>
                <a:gd name="T3" fmla="*/ 16 h 16"/>
                <a:gd name="T4" fmla="*/ 31 w 31"/>
                <a:gd name="T5" fmla="*/ 12 h 16"/>
                <a:gd name="T6" fmla="*/ 31 w 31"/>
                <a:gd name="T7" fmla="*/ 12 h 16"/>
                <a:gd name="T8" fmla="*/ 31 w 31"/>
                <a:gd name="T9" fmla="*/ 12 h 16"/>
                <a:gd name="T10" fmla="*/ 29 w 31"/>
                <a:gd name="T11" fmla="*/ 0 h 16"/>
                <a:gd name="T12" fmla="*/ 0 w 31"/>
                <a:gd name="T13" fmla="*/ 7 h 16"/>
                <a:gd name="T14" fmla="*/ 5 w 31"/>
                <a:gd name="T15" fmla="*/ 16 h 16"/>
                <a:gd name="T16" fmla="*/ 5 w 31"/>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6">
                  <a:moveTo>
                    <a:pt x="5" y="16"/>
                  </a:moveTo>
                  <a:lnTo>
                    <a:pt x="5" y="16"/>
                  </a:lnTo>
                  <a:lnTo>
                    <a:pt x="31" y="12"/>
                  </a:lnTo>
                  <a:lnTo>
                    <a:pt x="31" y="12"/>
                  </a:lnTo>
                  <a:lnTo>
                    <a:pt x="31" y="12"/>
                  </a:lnTo>
                  <a:lnTo>
                    <a:pt x="29" y="0"/>
                  </a:lnTo>
                  <a:lnTo>
                    <a:pt x="0" y="7"/>
                  </a:lnTo>
                  <a:lnTo>
                    <a:pt x="5" y="16"/>
                  </a:lnTo>
                  <a:lnTo>
                    <a:pt x="5" y="16"/>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2" name="ísḷíďê"/>
            <p:cNvSpPr/>
            <p:nvPr/>
          </p:nvSpPr>
          <p:spPr bwMode="auto">
            <a:xfrm>
              <a:off x="8235073" y="1967819"/>
              <a:ext cx="32478" cy="70270"/>
            </a:xfrm>
            <a:custGeom>
              <a:avLst/>
              <a:gdLst>
                <a:gd name="T0" fmla="*/ 29 w 55"/>
                <a:gd name="T1" fmla="*/ 119 h 119"/>
                <a:gd name="T2" fmla="*/ 55 w 55"/>
                <a:gd name="T3" fmla="*/ 112 h 119"/>
                <a:gd name="T4" fmla="*/ 31 w 55"/>
                <a:gd name="T5" fmla="*/ 0 h 119"/>
                <a:gd name="T6" fmla="*/ 0 w 55"/>
                <a:gd name="T7" fmla="*/ 7 h 119"/>
                <a:gd name="T8" fmla="*/ 26 w 55"/>
                <a:gd name="T9" fmla="*/ 119 h 119"/>
                <a:gd name="T10" fmla="*/ 29 w 55"/>
                <a:gd name="T11" fmla="*/ 119 h 119"/>
                <a:gd name="T12" fmla="*/ 29 w 55"/>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55" h="119">
                  <a:moveTo>
                    <a:pt x="29" y="119"/>
                  </a:moveTo>
                  <a:lnTo>
                    <a:pt x="55" y="112"/>
                  </a:lnTo>
                  <a:lnTo>
                    <a:pt x="31" y="0"/>
                  </a:lnTo>
                  <a:lnTo>
                    <a:pt x="0" y="7"/>
                  </a:lnTo>
                  <a:lnTo>
                    <a:pt x="26" y="119"/>
                  </a:lnTo>
                  <a:lnTo>
                    <a:pt x="29" y="119"/>
                  </a:lnTo>
                  <a:lnTo>
                    <a:pt x="29" y="119"/>
                  </a:lnTo>
                  <a:close/>
                </a:path>
              </a:pathLst>
            </a:custGeom>
            <a:solidFill>
              <a:srgbClr val="164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3" name="îṧḷiďè"/>
            <p:cNvSpPr/>
            <p:nvPr/>
          </p:nvSpPr>
          <p:spPr bwMode="auto">
            <a:xfrm>
              <a:off x="8272865" y="1847946"/>
              <a:ext cx="37793" cy="252738"/>
            </a:xfrm>
            <a:custGeom>
              <a:avLst/>
              <a:gdLst>
                <a:gd name="T0" fmla="*/ 64 w 64"/>
                <a:gd name="T1" fmla="*/ 0 h 428"/>
                <a:gd name="T2" fmla="*/ 59 w 64"/>
                <a:gd name="T3" fmla="*/ 428 h 428"/>
                <a:gd name="T4" fmla="*/ 0 w 64"/>
                <a:gd name="T5" fmla="*/ 428 h 428"/>
                <a:gd name="T6" fmla="*/ 5 w 64"/>
                <a:gd name="T7" fmla="*/ 0 h 428"/>
                <a:gd name="T8" fmla="*/ 64 w 64"/>
                <a:gd name="T9" fmla="*/ 0 h 428"/>
              </a:gdLst>
              <a:ahLst/>
              <a:cxnLst>
                <a:cxn ang="0">
                  <a:pos x="T0" y="T1"/>
                </a:cxn>
                <a:cxn ang="0">
                  <a:pos x="T2" y="T3"/>
                </a:cxn>
                <a:cxn ang="0">
                  <a:pos x="T4" y="T5"/>
                </a:cxn>
                <a:cxn ang="0">
                  <a:pos x="T6" y="T7"/>
                </a:cxn>
                <a:cxn ang="0">
                  <a:pos x="T8" y="T9"/>
                </a:cxn>
              </a:cxnLst>
              <a:rect l="0" t="0" r="r" b="b"/>
              <a:pathLst>
                <a:path w="64" h="428">
                  <a:moveTo>
                    <a:pt x="64" y="0"/>
                  </a:moveTo>
                  <a:lnTo>
                    <a:pt x="59" y="428"/>
                  </a:lnTo>
                  <a:lnTo>
                    <a:pt x="0" y="428"/>
                  </a:lnTo>
                  <a:lnTo>
                    <a:pt x="5" y="0"/>
                  </a:lnTo>
                  <a:lnTo>
                    <a:pt x="64" y="0"/>
                  </a:lnTo>
                  <a:close/>
                </a:path>
              </a:pathLst>
            </a:custGeom>
            <a:solidFill>
              <a:srgbClr val="FFE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4" name="îṡľïdè"/>
            <p:cNvSpPr/>
            <p:nvPr/>
          </p:nvSpPr>
          <p:spPr bwMode="auto">
            <a:xfrm>
              <a:off x="8272865" y="2096550"/>
              <a:ext cx="8267"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5" name="ïsľidé"/>
            <p:cNvSpPr/>
            <p:nvPr/>
          </p:nvSpPr>
          <p:spPr bwMode="auto">
            <a:xfrm>
              <a:off x="8272865" y="2088282"/>
              <a:ext cx="590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6" name="iṩḷídé"/>
            <p:cNvSpPr/>
            <p:nvPr/>
          </p:nvSpPr>
          <p:spPr bwMode="auto">
            <a:xfrm>
              <a:off x="8272865" y="2072929"/>
              <a:ext cx="590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7" name="iSļíḓé"/>
            <p:cNvSpPr/>
            <p:nvPr/>
          </p:nvSpPr>
          <p:spPr bwMode="auto">
            <a:xfrm>
              <a:off x="8272865" y="2056395"/>
              <a:ext cx="590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8" name="iŝ1ïḋe"/>
            <p:cNvSpPr/>
            <p:nvPr/>
          </p:nvSpPr>
          <p:spPr bwMode="auto">
            <a:xfrm>
              <a:off x="8272865" y="2039271"/>
              <a:ext cx="590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9" name="íSļîḍe"/>
            <p:cNvSpPr/>
            <p:nvPr/>
          </p:nvSpPr>
          <p:spPr bwMode="auto">
            <a:xfrm>
              <a:off x="8272865" y="2022736"/>
              <a:ext cx="590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0" name="íṥļiďè"/>
            <p:cNvSpPr/>
            <p:nvPr/>
          </p:nvSpPr>
          <p:spPr bwMode="auto">
            <a:xfrm>
              <a:off x="8274637" y="2007383"/>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1" name="i$1iḍè"/>
            <p:cNvSpPr/>
            <p:nvPr/>
          </p:nvSpPr>
          <p:spPr bwMode="auto">
            <a:xfrm>
              <a:off x="8274637" y="1990258"/>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2" name="ïśḷidê"/>
            <p:cNvSpPr/>
            <p:nvPr/>
          </p:nvSpPr>
          <p:spPr bwMode="auto">
            <a:xfrm>
              <a:off x="8274637" y="1973724"/>
              <a:ext cx="4133"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3" name="î$ḷïďè"/>
            <p:cNvSpPr/>
            <p:nvPr/>
          </p:nvSpPr>
          <p:spPr bwMode="auto">
            <a:xfrm>
              <a:off x="8274637" y="1956599"/>
              <a:ext cx="531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4" name="íSḷíďe"/>
            <p:cNvSpPr/>
            <p:nvPr/>
          </p:nvSpPr>
          <p:spPr bwMode="auto">
            <a:xfrm>
              <a:off x="8274637" y="1941246"/>
              <a:ext cx="531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5" name="iṡ1îdé"/>
            <p:cNvSpPr/>
            <p:nvPr/>
          </p:nvSpPr>
          <p:spPr bwMode="auto">
            <a:xfrm>
              <a:off x="8274637" y="1924711"/>
              <a:ext cx="531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6" name="išliḍè"/>
            <p:cNvSpPr/>
            <p:nvPr/>
          </p:nvSpPr>
          <p:spPr bwMode="auto">
            <a:xfrm>
              <a:off x="8274637" y="1907586"/>
              <a:ext cx="531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7" name="íšlîďe"/>
            <p:cNvSpPr/>
            <p:nvPr/>
          </p:nvSpPr>
          <p:spPr bwMode="auto">
            <a:xfrm>
              <a:off x="8274637" y="1891053"/>
              <a:ext cx="531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8" name="ís1îdè"/>
            <p:cNvSpPr/>
            <p:nvPr/>
          </p:nvSpPr>
          <p:spPr bwMode="auto">
            <a:xfrm>
              <a:off x="8275818" y="1875699"/>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9" name="íṩḷiḓê"/>
            <p:cNvSpPr/>
            <p:nvPr/>
          </p:nvSpPr>
          <p:spPr bwMode="auto">
            <a:xfrm>
              <a:off x="8275818" y="1859165"/>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0" name="îŝliďe"/>
            <p:cNvSpPr/>
            <p:nvPr/>
          </p:nvSpPr>
          <p:spPr bwMode="auto">
            <a:xfrm>
              <a:off x="8272865" y="2081196"/>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1" name="í$lide"/>
            <p:cNvSpPr/>
            <p:nvPr/>
          </p:nvSpPr>
          <p:spPr bwMode="auto">
            <a:xfrm>
              <a:off x="8272865" y="2064662"/>
              <a:ext cx="10039"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2" name="îṩḷíḍê"/>
            <p:cNvSpPr/>
            <p:nvPr/>
          </p:nvSpPr>
          <p:spPr bwMode="auto">
            <a:xfrm>
              <a:off x="8272865" y="2047537"/>
              <a:ext cx="10039" cy="1771"/>
            </a:xfrm>
            <a:custGeom>
              <a:avLst/>
              <a:gdLst>
                <a:gd name="T0" fmla="*/ 17 w 17"/>
                <a:gd name="T1" fmla="*/ 0 h 3"/>
                <a:gd name="T2" fmla="*/ 17 w 17"/>
                <a:gd name="T3" fmla="*/ 3 h 3"/>
                <a:gd name="T4" fmla="*/ 0 w 17"/>
                <a:gd name="T5" fmla="*/ 0 h 3"/>
                <a:gd name="T6" fmla="*/ 0 w 17"/>
                <a:gd name="T7" fmla="*/ 0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lnTo>
                    <a:pt x="17" y="3"/>
                  </a:lnTo>
                  <a:lnTo>
                    <a:pt x="0" y="0"/>
                  </a:lnTo>
                  <a:lnTo>
                    <a:pt x="0" y="0"/>
                  </a:lnTo>
                  <a:lnTo>
                    <a:pt x="17"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63" name="iŝ1ïdê"/>
            <p:cNvSpPr/>
            <p:nvPr/>
          </p:nvSpPr>
          <p:spPr bwMode="auto">
            <a:xfrm>
              <a:off x="8272865" y="2031003"/>
              <a:ext cx="10039"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4" name="ïṩlïḍé"/>
            <p:cNvSpPr/>
            <p:nvPr/>
          </p:nvSpPr>
          <p:spPr bwMode="auto">
            <a:xfrm>
              <a:off x="8274637" y="2015650"/>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5" name="ïş1íḑé"/>
            <p:cNvSpPr/>
            <p:nvPr/>
          </p:nvSpPr>
          <p:spPr bwMode="auto">
            <a:xfrm>
              <a:off x="8274637" y="1998525"/>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6" name="iṩḻiḍê"/>
            <p:cNvSpPr/>
            <p:nvPr/>
          </p:nvSpPr>
          <p:spPr bwMode="auto">
            <a:xfrm>
              <a:off x="8274637" y="1981991"/>
              <a:ext cx="8267" cy="1181"/>
            </a:xfrm>
            <a:custGeom>
              <a:avLst/>
              <a:gdLst>
                <a:gd name="T0" fmla="*/ 14 w 14"/>
                <a:gd name="T1" fmla="*/ 0 h 2"/>
                <a:gd name="T2" fmla="*/ 14 w 14"/>
                <a:gd name="T3" fmla="*/ 2 h 2"/>
                <a:gd name="T4" fmla="*/ 0 w 14"/>
                <a:gd name="T5" fmla="*/ 0 h 2"/>
                <a:gd name="T6" fmla="*/ 0 w 14"/>
                <a:gd name="T7" fmla="*/ 0 h 2"/>
                <a:gd name="T8" fmla="*/ 14 w 14"/>
                <a:gd name="T9" fmla="*/ 0 h 2"/>
              </a:gdLst>
              <a:ahLst/>
              <a:cxnLst>
                <a:cxn ang="0">
                  <a:pos x="T0" y="T1"/>
                </a:cxn>
                <a:cxn ang="0">
                  <a:pos x="T2" y="T3"/>
                </a:cxn>
                <a:cxn ang="0">
                  <a:pos x="T4" y="T5"/>
                </a:cxn>
                <a:cxn ang="0">
                  <a:pos x="T6" y="T7"/>
                </a:cxn>
                <a:cxn ang="0">
                  <a:pos x="T8" y="T9"/>
                </a:cxn>
              </a:cxnLst>
              <a:rect l="0" t="0" r="r" b="b"/>
              <a:pathLst>
                <a:path w="14" h="2">
                  <a:moveTo>
                    <a:pt x="14" y="0"/>
                  </a:moveTo>
                  <a:lnTo>
                    <a:pt x="14" y="2"/>
                  </a:lnTo>
                  <a:lnTo>
                    <a:pt x="0" y="0"/>
                  </a:lnTo>
                  <a:lnTo>
                    <a:pt x="0" y="0"/>
                  </a:lnTo>
                  <a:lnTo>
                    <a:pt x="14"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67" name="îs1ïdé"/>
            <p:cNvSpPr/>
            <p:nvPr/>
          </p:nvSpPr>
          <p:spPr bwMode="auto">
            <a:xfrm>
              <a:off x="8274637" y="1965456"/>
              <a:ext cx="8267"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8" name="ís1îďe"/>
            <p:cNvSpPr/>
            <p:nvPr/>
          </p:nvSpPr>
          <p:spPr bwMode="auto">
            <a:xfrm>
              <a:off x="8274637" y="1948332"/>
              <a:ext cx="8267" cy="1771"/>
            </a:xfrm>
            <a:custGeom>
              <a:avLst/>
              <a:gdLst>
                <a:gd name="T0" fmla="*/ 14 w 14"/>
                <a:gd name="T1" fmla="*/ 3 h 3"/>
                <a:gd name="T2" fmla="*/ 14 w 14"/>
                <a:gd name="T3" fmla="*/ 3 h 3"/>
                <a:gd name="T4" fmla="*/ 0 w 14"/>
                <a:gd name="T5" fmla="*/ 3 h 3"/>
                <a:gd name="T6" fmla="*/ 0 w 14"/>
                <a:gd name="T7" fmla="*/ 0 h 3"/>
                <a:gd name="T8" fmla="*/ 14 w 14"/>
                <a:gd name="T9" fmla="*/ 3 h 3"/>
              </a:gdLst>
              <a:ahLst/>
              <a:cxnLst>
                <a:cxn ang="0">
                  <a:pos x="T0" y="T1"/>
                </a:cxn>
                <a:cxn ang="0">
                  <a:pos x="T2" y="T3"/>
                </a:cxn>
                <a:cxn ang="0">
                  <a:pos x="T4" y="T5"/>
                </a:cxn>
                <a:cxn ang="0">
                  <a:pos x="T6" y="T7"/>
                </a:cxn>
                <a:cxn ang="0">
                  <a:pos x="T8" y="T9"/>
                </a:cxn>
              </a:cxnLst>
              <a:rect l="0" t="0" r="r" b="b"/>
              <a:pathLst>
                <a:path w="14" h="3">
                  <a:moveTo>
                    <a:pt x="14" y="3"/>
                  </a:moveTo>
                  <a:lnTo>
                    <a:pt x="14" y="3"/>
                  </a:lnTo>
                  <a:lnTo>
                    <a:pt x="0" y="3"/>
                  </a:lnTo>
                  <a:lnTo>
                    <a:pt x="0" y="0"/>
                  </a:lnTo>
                  <a:lnTo>
                    <a:pt x="14" y="3"/>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69" name="îṧļídé"/>
            <p:cNvSpPr/>
            <p:nvPr/>
          </p:nvSpPr>
          <p:spPr bwMode="auto">
            <a:xfrm>
              <a:off x="8274637" y="1932978"/>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0" name="ïṥḻîḋe"/>
            <p:cNvSpPr/>
            <p:nvPr/>
          </p:nvSpPr>
          <p:spPr bwMode="auto">
            <a:xfrm>
              <a:off x="8274637" y="1916445"/>
              <a:ext cx="9449" cy="1181"/>
            </a:xfrm>
            <a:custGeom>
              <a:avLst/>
              <a:gdLst>
                <a:gd name="T0" fmla="*/ 16 w 16"/>
                <a:gd name="T1" fmla="*/ 0 h 2"/>
                <a:gd name="T2" fmla="*/ 16 w 16"/>
                <a:gd name="T3" fmla="*/ 2 h 2"/>
                <a:gd name="T4" fmla="*/ 0 w 16"/>
                <a:gd name="T5" fmla="*/ 0 h 2"/>
                <a:gd name="T6" fmla="*/ 0 w 16"/>
                <a:gd name="T7" fmla="*/ 0 h 2"/>
                <a:gd name="T8" fmla="*/ 16 w 16"/>
                <a:gd name="T9" fmla="*/ 0 h 2"/>
              </a:gdLst>
              <a:ahLst/>
              <a:cxnLst>
                <a:cxn ang="0">
                  <a:pos x="T0" y="T1"/>
                </a:cxn>
                <a:cxn ang="0">
                  <a:pos x="T2" y="T3"/>
                </a:cxn>
                <a:cxn ang="0">
                  <a:pos x="T4" y="T5"/>
                </a:cxn>
                <a:cxn ang="0">
                  <a:pos x="T6" y="T7"/>
                </a:cxn>
                <a:cxn ang="0">
                  <a:pos x="T8" y="T9"/>
                </a:cxn>
              </a:cxnLst>
              <a:rect l="0" t="0" r="r" b="b"/>
              <a:pathLst>
                <a:path w="16" h="2">
                  <a:moveTo>
                    <a:pt x="16" y="0"/>
                  </a:moveTo>
                  <a:lnTo>
                    <a:pt x="16" y="2"/>
                  </a:lnTo>
                  <a:lnTo>
                    <a:pt x="0" y="0"/>
                  </a:lnTo>
                  <a:lnTo>
                    <a:pt x="0" y="0"/>
                  </a:lnTo>
                  <a:lnTo>
                    <a:pt x="16"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1" name="i$ḷidê"/>
            <p:cNvSpPr/>
            <p:nvPr/>
          </p:nvSpPr>
          <p:spPr bwMode="auto">
            <a:xfrm>
              <a:off x="8274637" y="1899320"/>
              <a:ext cx="9449"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2" name="ïşľídê"/>
            <p:cNvSpPr/>
            <p:nvPr/>
          </p:nvSpPr>
          <p:spPr bwMode="auto">
            <a:xfrm>
              <a:off x="8275818" y="1882785"/>
              <a:ext cx="8267" cy="1181"/>
            </a:xfrm>
            <a:custGeom>
              <a:avLst/>
              <a:gdLst>
                <a:gd name="T0" fmla="*/ 14 w 14"/>
                <a:gd name="T1" fmla="*/ 2 h 2"/>
                <a:gd name="T2" fmla="*/ 14 w 14"/>
                <a:gd name="T3" fmla="*/ 2 h 2"/>
                <a:gd name="T4" fmla="*/ 0 w 14"/>
                <a:gd name="T5" fmla="*/ 2 h 2"/>
                <a:gd name="T6" fmla="*/ 0 w 14"/>
                <a:gd name="T7" fmla="*/ 0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14" y="2"/>
                  </a:lnTo>
                  <a:lnTo>
                    <a:pt x="0" y="2"/>
                  </a:lnTo>
                  <a:lnTo>
                    <a:pt x="0" y="0"/>
                  </a:lnTo>
                  <a:lnTo>
                    <a:pt x="14" y="2"/>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3" name="îSľîḍè"/>
            <p:cNvSpPr/>
            <p:nvPr/>
          </p:nvSpPr>
          <p:spPr bwMode="auto">
            <a:xfrm>
              <a:off x="8275818" y="1867432"/>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4" name="ís1iḓê"/>
            <p:cNvSpPr/>
            <p:nvPr/>
          </p:nvSpPr>
          <p:spPr bwMode="auto">
            <a:xfrm>
              <a:off x="8275818" y="1850307"/>
              <a:ext cx="8267" cy="1771"/>
            </a:xfrm>
            <a:custGeom>
              <a:avLst/>
              <a:gdLst>
                <a:gd name="T0" fmla="*/ 14 w 14"/>
                <a:gd name="T1" fmla="*/ 0 h 3"/>
                <a:gd name="T2" fmla="*/ 14 w 14"/>
                <a:gd name="T3" fmla="*/ 3 h 3"/>
                <a:gd name="T4" fmla="*/ 0 w 14"/>
                <a:gd name="T5" fmla="*/ 0 h 3"/>
                <a:gd name="T6" fmla="*/ 0 w 14"/>
                <a:gd name="T7" fmla="*/ 0 h 3"/>
                <a:gd name="T8" fmla="*/ 14 w 14"/>
                <a:gd name="T9" fmla="*/ 0 h 3"/>
              </a:gdLst>
              <a:ahLst/>
              <a:cxnLst>
                <a:cxn ang="0">
                  <a:pos x="T0" y="T1"/>
                </a:cxn>
                <a:cxn ang="0">
                  <a:pos x="T2" y="T3"/>
                </a:cxn>
                <a:cxn ang="0">
                  <a:pos x="T4" y="T5"/>
                </a:cxn>
                <a:cxn ang="0">
                  <a:pos x="T6" y="T7"/>
                </a:cxn>
                <a:cxn ang="0">
                  <a:pos x="T8" y="T9"/>
                </a:cxn>
              </a:cxnLst>
              <a:rect l="0" t="0" r="r" b="b"/>
              <a:pathLst>
                <a:path w="14" h="3">
                  <a:moveTo>
                    <a:pt x="14" y="0"/>
                  </a:moveTo>
                  <a:lnTo>
                    <a:pt x="14" y="3"/>
                  </a:lnTo>
                  <a:lnTo>
                    <a:pt x="0" y="0"/>
                  </a:lnTo>
                  <a:lnTo>
                    <a:pt x="0" y="0"/>
                  </a:lnTo>
                  <a:lnTo>
                    <a:pt x="14"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5" name="iṧľíḍê"/>
            <p:cNvSpPr/>
            <p:nvPr/>
          </p:nvSpPr>
          <p:spPr bwMode="auto">
            <a:xfrm>
              <a:off x="8287037" y="1860346"/>
              <a:ext cx="11220" cy="229117"/>
            </a:xfrm>
            <a:custGeom>
              <a:avLst/>
              <a:gdLst>
                <a:gd name="T0" fmla="*/ 5 w 8"/>
                <a:gd name="T1" fmla="*/ 0 h 164"/>
                <a:gd name="T2" fmla="*/ 8 w 8"/>
                <a:gd name="T3" fmla="*/ 3 h 164"/>
                <a:gd name="T4" fmla="*/ 6 w 8"/>
                <a:gd name="T5" fmla="*/ 161 h 164"/>
                <a:gd name="T6" fmla="*/ 3 w 8"/>
                <a:gd name="T7" fmla="*/ 164 h 164"/>
                <a:gd name="T8" fmla="*/ 0 w 8"/>
                <a:gd name="T9" fmla="*/ 161 h 164"/>
                <a:gd name="T10" fmla="*/ 1 w 8"/>
                <a:gd name="T11" fmla="*/ 3 h 164"/>
                <a:gd name="T12" fmla="*/ 5 w 8"/>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8" h="164">
                  <a:moveTo>
                    <a:pt x="5" y="0"/>
                  </a:moveTo>
                  <a:cubicBezTo>
                    <a:pt x="6" y="0"/>
                    <a:pt x="8" y="2"/>
                    <a:pt x="8" y="3"/>
                  </a:cubicBezTo>
                  <a:cubicBezTo>
                    <a:pt x="6" y="161"/>
                    <a:pt x="6" y="161"/>
                    <a:pt x="6" y="161"/>
                  </a:cubicBezTo>
                  <a:cubicBezTo>
                    <a:pt x="6" y="163"/>
                    <a:pt x="5" y="164"/>
                    <a:pt x="3" y="164"/>
                  </a:cubicBezTo>
                  <a:cubicBezTo>
                    <a:pt x="1" y="164"/>
                    <a:pt x="0" y="163"/>
                    <a:pt x="0" y="161"/>
                  </a:cubicBezTo>
                  <a:cubicBezTo>
                    <a:pt x="1" y="3"/>
                    <a:pt x="1" y="3"/>
                    <a:pt x="1" y="3"/>
                  </a:cubicBezTo>
                  <a:cubicBezTo>
                    <a:pt x="1" y="2"/>
                    <a:pt x="3" y="0"/>
                    <a:pt x="5" y="0"/>
                  </a:cubicBezTo>
                  <a:close/>
                </a:path>
              </a:pathLst>
            </a:custGeom>
            <a:solidFill>
              <a:srgbClr val="FFF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6" name="ïşḷiďê"/>
            <p:cNvSpPr/>
            <p:nvPr/>
          </p:nvSpPr>
          <p:spPr bwMode="auto">
            <a:xfrm>
              <a:off x="8225624" y="1955418"/>
              <a:ext cx="122826" cy="8267"/>
            </a:xfrm>
            <a:prstGeom prst="rect">
              <a:avLst/>
            </a:prstGeom>
            <a:solidFill>
              <a:srgbClr val="F6A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7" name="ïś1iḓe"/>
            <p:cNvSpPr/>
            <p:nvPr/>
          </p:nvSpPr>
          <p:spPr bwMode="auto">
            <a:xfrm>
              <a:off x="8239797" y="2099502"/>
              <a:ext cx="94481" cy="8267"/>
            </a:xfrm>
            <a:prstGeom prst="rect">
              <a:avLst/>
            </a:prstGeom>
            <a:solidFill>
              <a:srgbClr val="D37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8" name="îṡḷîḓe"/>
            <p:cNvSpPr/>
            <p:nvPr/>
          </p:nvSpPr>
          <p:spPr bwMode="auto">
            <a:xfrm>
              <a:off x="8225624" y="1963685"/>
              <a:ext cx="122826" cy="11220"/>
            </a:xfrm>
            <a:custGeom>
              <a:avLst/>
              <a:gdLst>
                <a:gd name="T0" fmla="*/ 203 w 208"/>
                <a:gd name="T1" fmla="*/ 19 h 19"/>
                <a:gd name="T2" fmla="*/ 2 w 208"/>
                <a:gd name="T3" fmla="*/ 19 h 19"/>
                <a:gd name="T4" fmla="*/ 0 w 208"/>
                <a:gd name="T5" fmla="*/ 0 h 19"/>
                <a:gd name="T6" fmla="*/ 208 w 208"/>
                <a:gd name="T7" fmla="*/ 0 h 19"/>
                <a:gd name="T8" fmla="*/ 203 w 208"/>
                <a:gd name="T9" fmla="*/ 19 h 19"/>
              </a:gdLst>
              <a:ahLst/>
              <a:cxnLst>
                <a:cxn ang="0">
                  <a:pos x="T0" y="T1"/>
                </a:cxn>
                <a:cxn ang="0">
                  <a:pos x="T2" y="T3"/>
                </a:cxn>
                <a:cxn ang="0">
                  <a:pos x="T4" y="T5"/>
                </a:cxn>
                <a:cxn ang="0">
                  <a:pos x="T6" y="T7"/>
                </a:cxn>
                <a:cxn ang="0">
                  <a:pos x="T8" y="T9"/>
                </a:cxn>
              </a:cxnLst>
              <a:rect l="0" t="0" r="r" b="b"/>
              <a:pathLst>
                <a:path w="208" h="19">
                  <a:moveTo>
                    <a:pt x="203" y="19"/>
                  </a:moveTo>
                  <a:lnTo>
                    <a:pt x="2" y="19"/>
                  </a:lnTo>
                  <a:lnTo>
                    <a:pt x="0" y="0"/>
                  </a:lnTo>
                  <a:lnTo>
                    <a:pt x="208" y="0"/>
                  </a:lnTo>
                  <a:lnTo>
                    <a:pt x="203" y="19"/>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9" name="islîḋe"/>
            <p:cNvSpPr/>
            <p:nvPr/>
          </p:nvSpPr>
          <p:spPr bwMode="auto">
            <a:xfrm>
              <a:off x="8226806" y="1974905"/>
              <a:ext cx="14172" cy="124597"/>
            </a:xfrm>
            <a:custGeom>
              <a:avLst/>
              <a:gdLst>
                <a:gd name="T0" fmla="*/ 22 w 24"/>
                <a:gd name="T1" fmla="*/ 211 h 211"/>
                <a:gd name="T2" fmla="*/ 0 w 24"/>
                <a:gd name="T3" fmla="*/ 0 h 211"/>
                <a:gd name="T4" fmla="*/ 5 w 24"/>
                <a:gd name="T5" fmla="*/ 0 h 211"/>
                <a:gd name="T6" fmla="*/ 24 w 24"/>
                <a:gd name="T7" fmla="*/ 211 h 211"/>
                <a:gd name="T8" fmla="*/ 22 w 24"/>
                <a:gd name="T9" fmla="*/ 211 h 211"/>
              </a:gdLst>
              <a:ahLst/>
              <a:cxnLst>
                <a:cxn ang="0">
                  <a:pos x="T0" y="T1"/>
                </a:cxn>
                <a:cxn ang="0">
                  <a:pos x="T2" y="T3"/>
                </a:cxn>
                <a:cxn ang="0">
                  <a:pos x="T4" y="T5"/>
                </a:cxn>
                <a:cxn ang="0">
                  <a:pos x="T6" y="T7"/>
                </a:cxn>
                <a:cxn ang="0">
                  <a:pos x="T8" y="T9"/>
                </a:cxn>
              </a:cxnLst>
              <a:rect l="0" t="0" r="r" b="b"/>
              <a:pathLst>
                <a:path w="24" h="211">
                  <a:moveTo>
                    <a:pt x="22" y="211"/>
                  </a:moveTo>
                  <a:lnTo>
                    <a:pt x="0" y="0"/>
                  </a:lnTo>
                  <a:lnTo>
                    <a:pt x="5" y="0"/>
                  </a:lnTo>
                  <a:lnTo>
                    <a:pt x="24" y="211"/>
                  </a:lnTo>
                  <a:lnTo>
                    <a:pt x="22" y="211"/>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0" name="işļïdè"/>
            <p:cNvSpPr/>
            <p:nvPr/>
          </p:nvSpPr>
          <p:spPr bwMode="auto">
            <a:xfrm>
              <a:off x="8331917" y="1974905"/>
              <a:ext cx="13582" cy="125779"/>
            </a:xfrm>
            <a:custGeom>
              <a:avLst/>
              <a:gdLst>
                <a:gd name="T0" fmla="*/ 4 w 23"/>
                <a:gd name="T1" fmla="*/ 213 h 213"/>
                <a:gd name="T2" fmla="*/ 0 w 23"/>
                <a:gd name="T3" fmla="*/ 211 h 213"/>
                <a:gd name="T4" fmla="*/ 21 w 23"/>
                <a:gd name="T5" fmla="*/ 0 h 213"/>
                <a:gd name="T6" fmla="*/ 23 w 23"/>
                <a:gd name="T7" fmla="*/ 0 h 213"/>
                <a:gd name="T8" fmla="*/ 4 w 23"/>
                <a:gd name="T9" fmla="*/ 213 h 213"/>
              </a:gdLst>
              <a:ahLst/>
              <a:cxnLst>
                <a:cxn ang="0">
                  <a:pos x="T0" y="T1"/>
                </a:cxn>
                <a:cxn ang="0">
                  <a:pos x="T2" y="T3"/>
                </a:cxn>
                <a:cxn ang="0">
                  <a:pos x="T4" y="T5"/>
                </a:cxn>
                <a:cxn ang="0">
                  <a:pos x="T6" y="T7"/>
                </a:cxn>
                <a:cxn ang="0">
                  <a:pos x="T8" y="T9"/>
                </a:cxn>
              </a:cxnLst>
              <a:rect l="0" t="0" r="r" b="b"/>
              <a:pathLst>
                <a:path w="23" h="213">
                  <a:moveTo>
                    <a:pt x="4" y="213"/>
                  </a:moveTo>
                  <a:lnTo>
                    <a:pt x="0" y="211"/>
                  </a:lnTo>
                  <a:lnTo>
                    <a:pt x="21" y="0"/>
                  </a:lnTo>
                  <a:lnTo>
                    <a:pt x="23" y="0"/>
                  </a:lnTo>
                  <a:lnTo>
                    <a:pt x="4" y="21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1" name="íṩļîḍe"/>
            <p:cNvSpPr/>
            <p:nvPr/>
          </p:nvSpPr>
          <p:spPr bwMode="auto">
            <a:xfrm>
              <a:off x="8230940" y="1971952"/>
              <a:ext cx="24211" cy="36611"/>
            </a:xfrm>
            <a:custGeom>
              <a:avLst/>
              <a:gdLst>
                <a:gd name="T0" fmla="*/ 0 w 41"/>
                <a:gd name="T1" fmla="*/ 62 h 62"/>
                <a:gd name="T2" fmla="*/ 0 w 41"/>
                <a:gd name="T3" fmla="*/ 60 h 62"/>
                <a:gd name="T4" fmla="*/ 38 w 41"/>
                <a:gd name="T5" fmla="*/ 0 h 62"/>
                <a:gd name="T6" fmla="*/ 41 w 41"/>
                <a:gd name="T7" fmla="*/ 3 h 62"/>
                <a:gd name="T8" fmla="*/ 0 w 41"/>
                <a:gd name="T9" fmla="*/ 62 h 62"/>
              </a:gdLst>
              <a:ahLst/>
              <a:cxnLst>
                <a:cxn ang="0">
                  <a:pos x="T0" y="T1"/>
                </a:cxn>
                <a:cxn ang="0">
                  <a:pos x="T2" y="T3"/>
                </a:cxn>
                <a:cxn ang="0">
                  <a:pos x="T4" y="T5"/>
                </a:cxn>
                <a:cxn ang="0">
                  <a:pos x="T6" y="T7"/>
                </a:cxn>
                <a:cxn ang="0">
                  <a:pos x="T8" y="T9"/>
                </a:cxn>
              </a:cxnLst>
              <a:rect l="0" t="0" r="r" b="b"/>
              <a:pathLst>
                <a:path w="41" h="62">
                  <a:moveTo>
                    <a:pt x="0" y="62"/>
                  </a:moveTo>
                  <a:lnTo>
                    <a:pt x="0" y="60"/>
                  </a:lnTo>
                  <a:lnTo>
                    <a:pt x="38" y="0"/>
                  </a:lnTo>
                  <a:lnTo>
                    <a:pt x="41" y="3"/>
                  </a:lnTo>
                  <a:lnTo>
                    <a:pt x="0" y="62"/>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2" name="iṣ1îďe"/>
            <p:cNvSpPr/>
            <p:nvPr/>
          </p:nvSpPr>
          <p:spPr bwMode="auto">
            <a:xfrm>
              <a:off x="8232711" y="1971952"/>
              <a:ext cx="38974" cy="59051"/>
            </a:xfrm>
            <a:custGeom>
              <a:avLst/>
              <a:gdLst>
                <a:gd name="T0" fmla="*/ 2 w 66"/>
                <a:gd name="T1" fmla="*/ 100 h 100"/>
                <a:gd name="T2" fmla="*/ 0 w 66"/>
                <a:gd name="T3" fmla="*/ 95 h 100"/>
                <a:gd name="T4" fmla="*/ 64 w 66"/>
                <a:gd name="T5" fmla="*/ 0 h 100"/>
                <a:gd name="T6" fmla="*/ 66 w 66"/>
                <a:gd name="T7" fmla="*/ 3 h 100"/>
                <a:gd name="T8" fmla="*/ 2 w 66"/>
                <a:gd name="T9" fmla="*/ 100 h 100"/>
              </a:gdLst>
              <a:ahLst/>
              <a:cxnLst>
                <a:cxn ang="0">
                  <a:pos x="T0" y="T1"/>
                </a:cxn>
                <a:cxn ang="0">
                  <a:pos x="T2" y="T3"/>
                </a:cxn>
                <a:cxn ang="0">
                  <a:pos x="T4" y="T5"/>
                </a:cxn>
                <a:cxn ang="0">
                  <a:pos x="T6" y="T7"/>
                </a:cxn>
                <a:cxn ang="0">
                  <a:pos x="T8" y="T9"/>
                </a:cxn>
              </a:cxnLst>
              <a:rect l="0" t="0" r="r" b="b"/>
              <a:pathLst>
                <a:path w="66" h="100">
                  <a:moveTo>
                    <a:pt x="2" y="100"/>
                  </a:moveTo>
                  <a:lnTo>
                    <a:pt x="0" y="95"/>
                  </a:lnTo>
                  <a:lnTo>
                    <a:pt x="64" y="0"/>
                  </a:lnTo>
                  <a:lnTo>
                    <a:pt x="66" y="3"/>
                  </a:lnTo>
                  <a:lnTo>
                    <a:pt x="2" y="10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3" name="iśľiḍè"/>
            <p:cNvSpPr/>
            <p:nvPr/>
          </p:nvSpPr>
          <p:spPr bwMode="auto">
            <a:xfrm>
              <a:off x="8235073" y="1971952"/>
              <a:ext cx="54917" cy="81490"/>
            </a:xfrm>
            <a:custGeom>
              <a:avLst/>
              <a:gdLst>
                <a:gd name="T0" fmla="*/ 0 w 93"/>
                <a:gd name="T1" fmla="*/ 138 h 138"/>
                <a:gd name="T2" fmla="*/ 0 w 93"/>
                <a:gd name="T3" fmla="*/ 133 h 138"/>
                <a:gd name="T4" fmla="*/ 90 w 93"/>
                <a:gd name="T5" fmla="*/ 0 h 138"/>
                <a:gd name="T6" fmla="*/ 93 w 93"/>
                <a:gd name="T7" fmla="*/ 3 h 138"/>
                <a:gd name="T8" fmla="*/ 0 w 93"/>
                <a:gd name="T9" fmla="*/ 138 h 138"/>
              </a:gdLst>
              <a:ahLst/>
              <a:cxnLst>
                <a:cxn ang="0">
                  <a:pos x="T0" y="T1"/>
                </a:cxn>
                <a:cxn ang="0">
                  <a:pos x="T2" y="T3"/>
                </a:cxn>
                <a:cxn ang="0">
                  <a:pos x="T4" y="T5"/>
                </a:cxn>
                <a:cxn ang="0">
                  <a:pos x="T6" y="T7"/>
                </a:cxn>
                <a:cxn ang="0">
                  <a:pos x="T8" y="T9"/>
                </a:cxn>
              </a:cxnLst>
              <a:rect l="0" t="0" r="r" b="b"/>
              <a:pathLst>
                <a:path w="93" h="138">
                  <a:moveTo>
                    <a:pt x="0" y="138"/>
                  </a:moveTo>
                  <a:lnTo>
                    <a:pt x="0" y="133"/>
                  </a:lnTo>
                  <a:lnTo>
                    <a:pt x="90" y="0"/>
                  </a:lnTo>
                  <a:lnTo>
                    <a:pt x="93" y="3"/>
                  </a:lnTo>
                  <a:lnTo>
                    <a:pt x="0" y="13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4" name="iṩ1íḋè"/>
            <p:cNvSpPr/>
            <p:nvPr/>
          </p:nvSpPr>
          <p:spPr bwMode="auto">
            <a:xfrm>
              <a:off x="8236844" y="1971952"/>
              <a:ext cx="68499" cy="108063"/>
            </a:xfrm>
            <a:custGeom>
              <a:avLst/>
              <a:gdLst>
                <a:gd name="T0" fmla="*/ 2 w 116"/>
                <a:gd name="T1" fmla="*/ 183 h 183"/>
                <a:gd name="T2" fmla="*/ 0 w 116"/>
                <a:gd name="T3" fmla="*/ 178 h 183"/>
                <a:gd name="T4" fmla="*/ 113 w 116"/>
                <a:gd name="T5" fmla="*/ 0 h 183"/>
                <a:gd name="T6" fmla="*/ 116 w 116"/>
                <a:gd name="T7" fmla="*/ 3 h 183"/>
                <a:gd name="T8" fmla="*/ 2 w 116"/>
                <a:gd name="T9" fmla="*/ 183 h 183"/>
              </a:gdLst>
              <a:ahLst/>
              <a:cxnLst>
                <a:cxn ang="0">
                  <a:pos x="T0" y="T1"/>
                </a:cxn>
                <a:cxn ang="0">
                  <a:pos x="T2" y="T3"/>
                </a:cxn>
                <a:cxn ang="0">
                  <a:pos x="T4" y="T5"/>
                </a:cxn>
                <a:cxn ang="0">
                  <a:pos x="T6" y="T7"/>
                </a:cxn>
                <a:cxn ang="0">
                  <a:pos x="T8" y="T9"/>
                </a:cxn>
              </a:cxnLst>
              <a:rect l="0" t="0" r="r" b="b"/>
              <a:pathLst>
                <a:path w="116" h="183">
                  <a:moveTo>
                    <a:pt x="2" y="183"/>
                  </a:moveTo>
                  <a:lnTo>
                    <a:pt x="0" y="178"/>
                  </a:lnTo>
                  <a:lnTo>
                    <a:pt x="113" y="0"/>
                  </a:lnTo>
                  <a:lnTo>
                    <a:pt x="116" y="3"/>
                  </a:lnTo>
                  <a:lnTo>
                    <a:pt x="2" y="18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5" name="îṡḷîdê"/>
            <p:cNvSpPr/>
            <p:nvPr/>
          </p:nvSpPr>
          <p:spPr bwMode="auto">
            <a:xfrm>
              <a:off x="8240978" y="1971952"/>
              <a:ext cx="85034" cy="128731"/>
            </a:xfrm>
            <a:custGeom>
              <a:avLst/>
              <a:gdLst>
                <a:gd name="T0" fmla="*/ 5 w 144"/>
                <a:gd name="T1" fmla="*/ 218 h 218"/>
                <a:gd name="T2" fmla="*/ 0 w 144"/>
                <a:gd name="T3" fmla="*/ 216 h 218"/>
                <a:gd name="T4" fmla="*/ 142 w 144"/>
                <a:gd name="T5" fmla="*/ 0 h 218"/>
                <a:gd name="T6" fmla="*/ 144 w 144"/>
                <a:gd name="T7" fmla="*/ 3 h 218"/>
                <a:gd name="T8" fmla="*/ 5 w 144"/>
                <a:gd name="T9" fmla="*/ 218 h 218"/>
              </a:gdLst>
              <a:ahLst/>
              <a:cxnLst>
                <a:cxn ang="0">
                  <a:pos x="T0" y="T1"/>
                </a:cxn>
                <a:cxn ang="0">
                  <a:pos x="T2" y="T3"/>
                </a:cxn>
                <a:cxn ang="0">
                  <a:pos x="T4" y="T5"/>
                </a:cxn>
                <a:cxn ang="0">
                  <a:pos x="T6" y="T7"/>
                </a:cxn>
                <a:cxn ang="0">
                  <a:pos x="T8" y="T9"/>
                </a:cxn>
              </a:cxnLst>
              <a:rect l="0" t="0" r="r" b="b"/>
              <a:pathLst>
                <a:path w="144" h="218">
                  <a:moveTo>
                    <a:pt x="5" y="218"/>
                  </a:moveTo>
                  <a:lnTo>
                    <a:pt x="0" y="216"/>
                  </a:lnTo>
                  <a:lnTo>
                    <a:pt x="142" y="0"/>
                  </a:lnTo>
                  <a:lnTo>
                    <a:pt x="144" y="3"/>
                  </a:lnTo>
                  <a:lnTo>
                    <a:pt x="5" y="21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6" name="íšlïḑè"/>
            <p:cNvSpPr/>
            <p:nvPr/>
          </p:nvSpPr>
          <p:spPr bwMode="auto">
            <a:xfrm>
              <a:off x="8257512" y="1971952"/>
              <a:ext cx="85624" cy="131683"/>
            </a:xfrm>
            <a:custGeom>
              <a:avLst/>
              <a:gdLst>
                <a:gd name="T0" fmla="*/ 5 w 145"/>
                <a:gd name="T1" fmla="*/ 223 h 223"/>
                <a:gd name="T2" fmla="*/ 0 w 145"/>
                <a:gd name="T3" fmla="*/ 221 h 223"/>
                <a:gd name="T4" fmla="*/ 142 w 145"/>
                <a:gd name="T5" fmla="*/ 0 h 223"/>
                <a:gd name="T6" fmla="*/ 145 w 145"/>
                <a:gd name="T7" fmla="*/ 3 h 223"/>
                <a:gd name="T8" fmla="*/ 5 w 145"/>
                <a:gd name="T9" fmla="*/ 223 h 223"/>
              </a:gdLst>
              <a:ahLst/>
              <a:cxnLst>
                <a:cxn ang="0">
                  <a:pos x="T0" y="T1"/>
                </a:cxn>
                <a:cxn ang="0">
                  <a:pos x="T2" y="T3"/>
                </a:cxn>
                <a:cxn ang="0">
                  <a:pos x="T4" y="T5"/>
                </a:cxn>
                <a:cxn ang="0">
                  <a:pos x="T6" y="T7"/>
                </a:cxn>
                <a:cxn ang="0">
                  <a:pos x="T8" y="T9"/>
                </a:cxn>
              </a:cxnLst>
              <a:rect l="0" t="0" r="r" b="b"/>
              <a:pathLst>
                <a:path w="145" h="223">
                  <a:moveTo>
                    <a:pt x="5" y="223"/>
                  </a:moveTo>
                  <a:lnTo>
                    <a:pt x="0" y="221"/>
                  </a:lnTo>
                  <a:lnTo>
                    <a:pt x="142" y="0"/>
                  </a:lnTo>
                  <a:lnTo>
                    <a:pt x="145" y="3"/>
                  </a:lnTo>
                  <a:lnTo>
                    <a:pt x="5" y="22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7" name="íSḻîḍe"/>
            <p:cNvSpPr/>
            <p:nvPr/>
          </p:nvSpPr>
          <p:spPr bwMode="auto">
            <a:xfrm>
              <a:off x="8278771" y="1996163"/>
              <a:ext cx="64366" cy="110425"/>
            </a:xfrm>
            <a:custGeom>
              <a:avLst/>
              <a:gdLst>
                <a:gd name="T0" fmla="*/ 2 w 109"/>
                <a:gd name="T1" fmla="*/ 187 h 187"/>
                <a:gd name="T2" fmla="*/ 0 w 109"/>
                <a:gd name="T3" fmla="*/ 185 h 187"/>
                <a:gd name="T4" fmla="*/ 109 w 109"/>
                <a:gd name="T5" fmla="*/ 0 h 187"/>
                <a:gd name="T6" fmla="*/ 109 w 109"/>
                <a:gd name="T7" fmla="*/ 9 h 187"/>
                <a:gd name="T8" fmla="*/ 2 w 109"/>
                <a:gd name="T9" fmla="*/ 187 h 187"/>
              </a:gdLst>
              <a:ahLst/>
              <a:cxnLst>
                <a:cxn ang="0">
                  <a:pos x="T0" y="T1"/>
                </a:cxn>
                <a:cxn ang="0">
                  <a:pos x="T2" y="T3"/>
                </a:cxn>
                <a:cxn ang="0">
                  <a:pos x="T4" y="T5"/>
                </a:cxn>
                <a:cxn ang="0">
                  <a:pos x="T6" y="T7"/>
                </a:cxn>
                <a:cxn ang="0">
                  <a:pos x="T8" y="T9"/>
                </a:cxn>
              </a:cxnLst>
              <a:rect l="0" t="0" r="r" b="b"/>
              <a:pathLst>
                <a:path w="109" h="187">
                  <a:moveTo>
                    <a:pt x="2" y="187"/>
                  </a:moveTo>
                  <a:lnTo>
                    <a:pt x="0" y="185"/>
                  </a:lnTo>
                  <a:lnTo>
                    <a:pt x="109" y="0"/>
                  </a:lnTo>
                  <a:lnTo>
                    <a:pt x="109" y="9"/>
                  </a:lnTo>
                  <a:lnTo>
                    <a:pt x="2" y="187"/>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8" name="ïṣliḍê"/>
            <p:cNvSpPr/>
            <p:nvPr/>
          </p:nvSpPr>
          <p:spPr bwMode="auto">
            <a:xfrm>
              <a:off x="8294124" y="2026869"/>
              <a:ext cx="46060" cy="79719"/>
            </a:xfrm>
            <a:custGeom>
              <a:avLst/>
              <a:gdLst>
                <a:gd name="T0" fmla="*/ 2 w 78"/>
                <a:gd name="T1" fmla="*/ 135 h 135"/>
                <a:gd name="T2" fmla="*/ 0 w 78"/>
                <a:gd name="T3" fmla="*/ 133 h 135"/>
                <a:gd name="T4" fmla="*/ 78 w 78"/>
                <a:gd name="T5" fmla="*/ 0 h 135"/>
                <a:gd name="T6" fmla="*/ 78 w 78"/>
                <a:gd name="T7" fmla="*/ 7 h 135"/>
                <a:gd name="T8" fmla="*/ 2 w 78"/>
                <a:gd name="T9" fmla="*/ 135 h 135"/>
              </a:gdLst>
              <a:ahLst/>
              <a:cxnLst>
                <a:cxn ang="0">
                  <a:pos x="T0" y="T1"/>
                </a:cxn>
                <a:cxn ang="0">
                  <a:pos x="T2" y="T3"/>
                </a:cxn>
                <a:cxn ang="0">
                  <a:pos x="T4" y="T5"/>
                </a:cxn>
                <a:cxn ang="0">
                  <a:pos x="T6" y="T7"/>
                </a:cxn>
                <a:cxn ang="0">
                  <a:pos x="T8" y="T9"/>
                </a:cxn>
              </a:cxnLst>
              <a:rect l="0" t="0" r="r" b="b"/>
              <a:pathLst>
                <a:path w="78" h="135">
                  <a:moveTo>
                    <a:pt x="2" y="135"/>
                  </a:moveTo>
                  <a:lnTo>
                    <a:pt x="0" y="133"/>
                  </a:lnTo>
                  <a:lnTo>
                    <a:pt x="78" y="0"/>
                  </a:lnTo>
                  <a:lnTo>
                    <a:pt x="78" y="7"/>
                  </a:lnTo>
                  <a:lnTo>
                    <a:pt x="2" y="135"/>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9" name="ïşļiḓé"/>
            <p:cNvSpPr/>
            <p:nvPr/>
          </p:nvSpPr>
          <p:spPr bwMode="auto">
            <a:xfrm>
              <a:off x="8314792" y="2069977"/>
              <a:ext cx="22439" cy="35431"/>
            </a:xfrm>
            <a:custGeom>
              <a:avLst/>
              <a:gdLst>
                <a:gd name="T0" fmla="*/ 5 w 38"/>
                <a:gd name="T1" fmla="*/ 60 h 60"/>
                <a:gd name="T2" fmla="*/ 0 w 38"/>
                <a:gd name="T3" fmla="*/ 57 h 60"/>
                <a:gd name="T4" fmla="*/ 36 w 38"/>
                <a:gd name="T5" fmla="*/ 0 h 60"/>
                <a:gd name="T6" fmla="*/ 38 w 38"/>
                <a:gd name="T7" fmla="*/ 5 h 60"/>
                <a:gd name="T8" fmla="*/ 5 w 38"/>
                <a:gd name="T9" fmla="*/ 60 h 60"/>
              </a:gdLst>
              <a:ahLst/>
              <a:cxnLst>
                <a:cxn ang="0">
                  <a:pos x="T0" y="T1"/>
                </a:cxn>
                <a:cxn ang="0">
                  <a:pos x="T2" y="T3"/>
                </a:cxn>
                <a:cxn ang="0">
                  <a:pos x="T4" y="T5"/>
                </a:cxn>
                <a:cxn ang="0">
                  <a:pos x="T6" y="T7"/>
                </a:cxn>
                <a:cxn ang="0">
                  <a:pos x="T8" y="T9"/>
                </a:cxn>
              </a:cxnLst>
              <a:rect l="0" t="0" r="r" b="b"/>
              <a:pathLst>
                <a:path w="38" h="60">
                  <a:moveTo>
                    <a:pt x="5" y="60"/>
                  </a:moveTo>
                  <a:lnTo>
                    <a:pt x="0" y="57"/>
                  </a:lnTo>
                  <a:lnTo>
                    <a:pt x="36" y="0"/>
                  </a:lnTo>
                  <a:lnTo>
                    <a:pt x="38" y="5"/>
                  </a:lnTo>
                  <a:lnTo>
                    <a:pt x="5" y="6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0" name="iSlíde"/>
            <p:cNvSpPr/>
            <p:nvPr/>
          </p:nvSpPr>
          <p:spPr bwMode="auto">
            <a:xfrm>
              <a:off x="8242159" y="1969590"/>
              <a:ext cx="96253" cy="68499"/>
            </a:xfrm>
            <a:custGeom>
              <a:avLst/>
              <a:gdLst>
                <a:gd name="T0" fmla="*/ 163 w 163"/>
                <a:gd name="T1" fmla="*/ 116 h 116"/>
                <a:gd name="T2" fmla="*/ 0 w 163"/>
                <a:gd name="T3" fmla="*/ 4 h 116"/>
                <a:gd name="T4" fmla="*/ 0 w 163"/>
                <a:gd name="T5" fmla="*/ 0 h 116"/>
                <a:gd name="T6" fmla="*/ 163 w 163"/>
                <a:gd name="T7" fmla="*/ 111 h 116"/>
                <a:gd name="T8" fmla="*/ 163 w 163"/>
                <a:gd name="T9" fmla="*/ 116 h 116"/>
              </a:gdLst>
              <a:ahLst/>
              <a:cxnLst>
                <a:cxn ang="0">
                  <a:pos x="T0" y="T1"/>
                </a:cxn>
                <a:cxn ang="0">
                  <a:pos x="T2" y="T3"/>
                </a:cxn>
                <a:cxn ang="0">
                  <a:pos x="T4" y="T5"/>
                </a:cxn>
                <a:cxn ang="0">
                  <a:pos x="T6" y="T7"/>
                </a:cxn>
                <a:cxn ang="0">
                  <a:pos x="T8" y="T9"/>
                </a:cxn>
              </a:cxnLst>
              <a:rect l="0" t="0" r="r" b="b"/>
              <a:pathLst>
                <a:path w="163" h="116">
                  <a:moveTo>
                    <a:pt x="163" y="116"/>
                  </a:moveTo>
                  <a:lnTo>
                    <a:pt x="0" y="4"/>
                  </a:lnTo>
                  <a:lnTo>
                    <a:pt x="0" y="0"/>
                  </a:lnTo>
                  <a:lnTo>
                    <a:pt x="163" y="111"/>
                  </a:lnTo>
                  <a:lnTo>
                    <a:pt x="163" y="116"/>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1" name="íṩļiḋê"/>
            <p:cNvSpPr/>
            <p:nvPr/>
          </p:nvSpPr>
          <p:spPr bwMode="auto">
            <a:xfrm>
              <a:off x="8275818" y="1969590"/>
              <a:ext cx="65546" cy="46060"/>
            </a:xfrm>
            <a:custGeom>
              <a:avLst/>
              <a:gdLst>
                <a:gd name="T0" fmla="*/ 111 w 111"/>
                <a:gd name="T1" fmla="*/ 78 h 78"/>
                <a:gd name="T2" fmla="*/ 0 w 111"/>
                <a:gd name="T3" fmla="*/ 4 h 78"/>
                <a:gd name="T4" fmla="*/ 2 w 111"/>
                <a:gd name="T5" fmla="*/ 0 h 78"/>
                <a:gd name="T6" fmla="*/ 111 w 111"/>
                <a:gd name="T7" fmla="*/ 73 h 78"/>
                <a:gd name="T8" fmla="*/ 111 w 111"/>
                <a:gd name="T9" fmla="*/ 78 h 78"/>
              </a:gdLst>
              <a:ahLst/>
              <a:cxnLst>
                <a:cxn ang="0">
                  <a:pos x="T0" y="T1"/>
                </a:cxn>
                <a:cxn ang="0">
                  <a:pos x="T2" y="T3"/>
                </a:cxn>
                <a:cxn ang="0">
                  <a:pos x="T4" y="T5"/>
                </a:cxn>
                <a:cxn ang="0">
                  <a:pos x="T6" y="T7"/>
                </a:cxn>
                <a:cxn ang="0">
                  <a:pos x="T8" y="T9"/>
                </a:cxn>
              </a:cxnLst>
              <a:rect l="0" t="0" r="r" b="b"/>
              <a:pathLst>
                <a:path w="111" h="78">
                  <a:moveTo>
                    <a:pt x="111" y="78"/>
                  </a:moveTo>
                  <a:lnTo>
                    <a:pt x="0" y="4"/>
                  </a:lnTo>
                  <a:lnTo>
                    <a:pt x="2" y="0"/>
                  </a:lnTo>
                  <a:lnTo>
                    <a:pt x="111" y="73"/>
                  </a:lnTo>
                  <a:lnTo>
                    <a:pt x="111" y="7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2" name="ïṩļiḑè"/>
            <p:cNvSpPr/>
            <p:nvPr/>
          </p:nvSpPr>
          <p:spPr bwMode="auto">
            <a:xfrm>
              <a:off x="8313611" y="1967819"/>
              <a:ext cx="30707" cy="25392"/>
            </a:xfrm>
            <a:custGeom>
              <a:avLst/>
              <a:gdLst>
                <a:gd name="T0" fmla="*/ 50 w 52"/>
                <a:gd name="T1" fmla="*/ 43 h 43"/>
                <a:gd name="T2" fmla="*/ 0 w 52"/>
                <a:gd name="T3" fmla="*/ 5 h 43"/>
                <a:gd name="T4" fmla="*/ 2 w 52"/>
                <a:gd name="T5" fmla="*/ 0 h 43"/>
                <a:gd name="T6" fmla="*/ 52 w 52"/>
                <a:gd name="T7" fmla="*/ 38 h 43"/>
                <a:gd name="T8" fmla="*/ 50 w 52"/>
                <a:gd name="T9" fmla="*/ 43 h 43"/>
              </a:gdLst>
              <a:ahLst/>
              <a:cxnLst>
                <a:cxn ang="0">
                  <a:pos x="T0" y="T1"/>
                </a:cxn>
                <a:cxn ang="0">
                  <a:pos x="T2" y="T3"/>
                </a:cxn>
                <a:cxn ang="0">
                  <a:pos x="T4" y="T5"/>
                </a:cxn>
                <a:cxn ang="0">
                  <a:pos x="T6" y="T7"/>
                </a:cxn>
                <a:cxn ang="0">
                  <a:pos x="T8" y="T9"/>
                </a:cxn>
              </a:cxnLst>
              <a:rect l="0" t="0" r="r" b="b"/>
              <a:pathLst>
                <a:path w="52" h="43">
                  <a:moveTo>
                    <a:pt x="50" y="43"/>
                  </a:moveTo>
                  <a:lnTo>
                    <a:pt x="0" y="5"/>
                  </a:lnTo>
                  <a:lnTo>
                    <a:pt x="2" y="0"/>
                  </a:lnTo>
                  <a:lnTo>
                    <a:pt x="52" y="38"/>
                  </a:lnTo>
                  <a:lnTo>
                    <a:pt x="50" y="4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3" name="íṣḻiḑé"/>
            <p:cNvSpPr/>
            <p:nvPr/>
          </p:nvSpPr>
          <p:spPr bwMode="auto">
            <a:xfrm>
              <a:off x="8228577" y="1977858"/>
              <a:ext cx="108654" cy="76766"/>
            </a:xfrm>
            <a:custGeom>
              <a:avLst/>
              <a:gdLst>
                <a:gd name="T0" fmla="*/ 184 w 184"/>
                <a:gd name="T1" fmla="*/ 130 h 130"/>
                <a:gd name="T2" fmla="*/ 0 w 184"/>
                <a:gd name="T3" fmla="*/ 2 h 130"/>
                <a:gd name="T4" fmla="*/ 0 w 184"/>
                <a:gd name="T5" fmla="*/ 0 h 130"/>
                <a:gd name="T6" fmla="*/ 184 w 184"/>
                <a:gd name="T7" fmla="*/ 126 h 130"/>
                <a:gd name="T8" fmla="*/ 184 w 184"/>
                <a:gd name="T9" fmla="*/ 130 h 130"/>
              </a:gdLst>
              <a:ahLst/>
              <a:cxnLst>
                <a:cxn ang="0">
                  <a:pos x="T0" y="T1"/>
                </a:cxn>
                <a:cxn ang="0">
                  <a:pos x="T2" y="T3"/>
                </a:cxn>
                <a:cxn ang="0">
                  <a:pos x="T4" y="T5"/>
                </a:cxn>
                <a:cxn ang="0">
                  <a:pos x="T6" y="T7"/>
                </a:cxn>
                <a:cxn ang="0">
                  <a:pos x="T8" y="T9"/>
                </a:cxn>
              </a:cxnLst>
              <a:rect l="0" t="0" r="r" b="b"/>
              <a:pathLst>
                <a:path w="184" h="130">
                  <a:moveTo>
                    <a:pt x="184" y="130"/>
                  </a:moveTo>
                  <a:lnTo>
                    <a:pt x="0" y="2"/>
                  </a:lnTo>
                  <a:lnTo>
                    <a:pt x="0" y="0"/>
                  </a:lnTo>
                  <a:lnTo>
                    <a:pt x="184" y="126"/>
                  </a:lnTo>
                  <a:lnTo>
                    <a:pt x="184" y="13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4" name="iṩ1ïďe"/>
            <p:cNvSpPr/>
            <p:nvPr/>
          </p:nvSpPr>
          <p:spPr bwMode="auto">
            <a:xfrm>
              <a:off x="8229758" y="2000297"/>
              <a:ext cx="106292" cy="78538"/>
            </a:xfrm>
            <a:custGeom>
              <a:avLst/>
              <a:gdLst>
                <a:gd name="T0" fmla="*/ 180 w 180"/>
                <a:gd name="T1" fmla="*/ 133 h 133"/>
                <a:gd name="T2" fmla="*/ 0 w 180"/>
                <a:gd name="T3" fmla="*/ 5 h 133"/>
                <a:gd name="T4" fmla="*/ 2 w 180"/>
                <a:gd name="T5" fmla="*/ 0 h 133"/>
                <a:gd name="T6" fmla="*/ 180 w 180"/>
                <a:gd name="T7" fmla="*/ 128 h 133"/>
                <a:gd name="T8" fmla="*/ 180 w 180"/>
                <a:gd name="T9" fmla="*/ 133 h 133"/>
              </a:gdLst>
              <a:ahLst/>
              <a:cxnLst>
                <a:cxn ang="0">
                  <a:pos x="T0" y="T1"/>
                </a:cxn>
                <a:cxn ang="0">
                  <a:pos x="T2" y="T3"/>
                </a:cxn>
                <a:cxn ang="0">
                  <a:pos x="T4" y="T5"/>
                </a:cxn>
                <a:cxn ang="0">
                  <a:pos x="T6" y="T7"/>
                </a:cxn>
                <a:cxn ang="0">
                  <a:pos x="T8" y="T9"/>
                </a:cxn>
              </a:cxnLst>
              <a:rect l="0" t="0" r="r" b="b"/>
              <a:pathLst>
                <a:path w="180" h="133">
                  <a:moveTo>
                    <a:pt x="180" y="133"/>
                  </a:moveTo>
                  <a:lnTo>
                    <a:pt x="0" y="5"/>
                  </a:lnTo>
                  <a:lnTo>
                    <a:pt x="2" y="0"/>
                  </a:lnTo>
                  <a:lnTo>
                    <a:pt x="180" y="128"/>
                  </a:lnTo>
                  <a:lnTo>
                    <a:pt x="180" y="13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5" name="ís1îḑé"/>
            <p:cNvSpPr/>
            <p:nvPr/>
          </p:nvSpPr>
          <p:spPr bwMode="auto">
            <a:xfrm>
              <a:off x="8232711" y="2025098"/>
              <a:ext cx="100387" cy="77356"/>
            </a:xfrm>
            <a:custGeom>
              <a:avLst/>
              <a:gdLst>
                <a:gd name="T0" fmla="*/ 168 w 170"/>
                <a:gd name="T1" fmla="*/ 131 h 131"/>
                <a:gd name="T2" fmla="*/ 0 w 170"/>
                <a:gd name="T3" fmla="*/ 5 h 131"/>
                <a:gd name="T4" fmla="*/ 0 w 170"/>
                <a:gd name="T5" fmla="*/ 0 h 131"/>
                <a:gd name="T6" fmla="*/ 170 w 170"/>
                <a:gd name="T7" fmla="*/ 126 h 131"/>
                <a:gd name="T8" fmla="*/ 168 w 170"/>
                <a:gd name="T9" fmla="*/ 131 h 131"/>
              </a:gdLst>
              <a:ahLst/>
              <a:cxnLst>
                <a:cxn ang="0">
                  <a:pos x="T0" y="T1"/>
                </a:cxn>
                <a:cxn ang="0">
                  <a:pos x="T2" y="T3"/>
                </a:cxn>
                <a:cxn ang="0">
                  <a:pos x="T4" y="T5"/>
                </a:cxn>
                <a:cxn ang="0">
                  <a:pos x="T6" y="T7"/>
                </a:cxn>
                <a:cxn ang="0">
                  <a:pos x="T8" y="T9"/>
                </a:cxn>
              </a:cxnLst>
              <a:rect l="0" t="0" r="r" b="b"/>
              <a:pathLst>
                <a:path w="170" h="131">
                  <a:moveTo>
                    <a:pt x="168" y="131"/>
                  </a:moveTo>
                  <a:lnTo>
                    <a:pt x="0" y="5"/>
                  </a:lnTo>
                  <a:lnTo>
                    <a:pt x="0" y="0"/>
                  </a:lnTo>
                  <a:lnTo>
                    <a:pt x="170" y="126"/>
                  </a:lnTo>
                  <a:lnTo>
                    <a:pt x="168" y="131"/>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6" name="is1ïḋê"/>
            <p:cNvSpPr/>
            <p:nvPr/>
          </p:nvSpPr>
          <p:spPr bwMode="auto">
            <a:xfrm>
              <a:off x="8235073" y="2056395"/>
              <a:ext cx="74405" cy="49012"/>
            </a:xfrm>
            <a:custGeom>
              <a:avLst/>
              <a:gdLst>
                <a:gd name="T0" fmla="*/ 126 w 126"/>
                <a:gd name="T1" fmla="*/ 83 h 83"/>
                <a:gd name="T2" fmla="*/ 0 w 126"/>
                <a:gd name="T3" fmla="*/ 4 h 83"/>
                <a:gd name="T4" fmla="*/ 0 w 126"/>
                <a:gd name="T5" fmla="*/ 0 h 83"/>
                <a:gd name="T6" fmla="*/ 126 w 126"/>
                <a:gd name="T7" fmla="*/ 78 h 83"/>
                <a:gd name="T8" fmla="*/ 126 w 126"/>
                <a:gd name="T9" fmla="*/ 83 h 83"/>
              </a:gdLst>
              <a:ahLst/>
              <a:cxnLst>
                <a:cxn ang="0">
                  <a:pos x="T0" y="T1"/>
                </a:cxn>
                <a:cxn ang="0">
                  <a:pos x="T2" y="T3"/>
                </a:cxn>
                <a:cxn ang="0">
                  <a:pos x="T4" y="T5"/>
                </a:cxn>
                <a:cxn ang="0">
                  <a:pos x="T6" y="T7"/>
                </a:cxn>
                <a:cxn ang="0">
                  <a:pos x="T8" y="T9"/>
                </a:cxn>
              </a:cxnLst>
              <a:rect l="0" t="0" r="r" b="b"/>
              <a:pathLst>
                <a:path w="126" h="83">
                  <a:moveTo>
                    <a:pt x="126" y="83"/>
                  </a:moveTo>
                  <a:lnTo>
                    <a:pt x="0" y="4"/>
                  </a:lnTo>
                  <a:lnTo>
                    <a:pt x="0" y="0"/>
                  </a:lnTo>
                  <a:lnTo>
                    <a:pt x="126" y="78"/>
                  </a:lnTo>
                  <a:lnTo>
                    <a:pt x="126" y="8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7" name="íŝľíḋê"/>
            <p:cNvSpPr/>
            <p:nvPr/>
          </p:nvSpPr>
          <p:spPr bwMode="auto">
            <a:xfrm>
              <a:off x="8238026" y="2082968"/>
              <a:ext cx="32478" cy="22439"/>
            </a:xfrm>
            <a:custGeom>
              <a:avLst/>
              <a:gdLst>
                <a:gd name="T0" fmla="*/ 52 w 55"/>
                <a:gd name="T1" fmla="*/ 38 h 38"/>
                <a:gd name="T2" fmla="*/ 0 w 55"/>
                <a:gd name="T3" fmla="*/ 4 h 38"/>
                <a:gd name="T4" fmla="*/ 0 w 55"/>
                <a:gd name="T5" fmla="*/ 0 h 38"/>
                <a:gd name="T6" fmla="*/ 55 w 55"/>
                <a:gd name="T7" fmla="*/ 33 h 38"/>
                <a:gd name="T8" fmla="*/ 52 w 55"/>
                <a:gd name="T9" fmla="*/ 38 h 38"/>
              </a:gdLst>
              <a:ahLst/>
              <a:cxnLst>
                <a:cxn ang="0">
                  <a:pos x="T0" y="T1"/>
                </a:cxn>
                <a:cxn ang="0">
                  <a:pos x="T2" y="T3"/>
                </a:cxn>
                <a:cxn ang="0">
                  <a:pos x="T4" y="T5"/>
                </a:cxn>
                <a:cxn ang="0">
                  <a:pos x="T6" y="T7"/>
                </a:cxn>
                <a:cxn ang="0">
                  <a:pos x="T8" y="T9"/>
                </a:cxn>
              </a:cxnLst>
              <a:rect l="0" t="0" r="r" b="b"/>
              <a:pathLst>
                <a:path w="55" h="38">
                  <a:moveTo>
                    <a:pt x="52" y="38"/>
                  </a:moveTo>
                  <a:lnTo>
                    <a:pt x="0" y="4"/>
                  </a:lnTo>
                  <a:lnTo>
                    <a:pt x="0" y="0"/>
                  </a:lnTo>
                  <a:lnTo>
                    <a:pt x="55" y="33"/>
                  </a:lnTo>
                  <a:lnTo>
                    <a:pt x="52" y="3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8" name="íŝľiḓe"/>
            <p:cNvSpPr/>
            <p:nvPr/>
          </p:nvSpPr>
          <p:spPr bwMode="auto">
            <a:xfrm>
              <a:off x="6637744" y="2096550"/>
              <a:ext cx="393870" cy="8857"/>
            </a:xfrm>
            <a:prstGeom prst="rect">
              <a:avLst/>
            </a:prstGeom>
            <a:solidFill>
              <a:srgbClr val="1D77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99" name="îSļîḋé"/>
            <p:cNvSpPr/>
            <p:nvPr/>
          </p:nvSpPr>
          <p:spPr bwMode="auto">
            <a:xfrm>
              <a:off x="6644831" y="2071749"/>
              <a:ext cx="375564" cy="24802"/>
            </a:xfrm>
            <a:prstGeom prst="rect">
              <a:avLst/>
            </a:prstGeom>
            <a:solidFill>
              <a:srgbClr val="F9E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0" name="iṥļíḓe"/>
            <p:cNvSpPr/>
            <p:nvPr/>
          </p:nvSpPr>
          <p:spPr bwMode="auto">
            <a:xfrm>
              <a:off x="6644831" y="2075882"/>
              <a:ext cx="15353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1" name="ï$ḷidè"/>
            <p:cNvSpPr/>
            <p:nvPr/>
          </p:nvSpPr>
          <p:spPr bwMode="auto">
            <a:xfrm>
              <a:off x="6813716" y="2082968"/>
              <a:ext cx="15353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2" name="íṩľiḑê"/>
            <p:cNvSpPr/>
            <p:nvPr/>
          </p:nvSpPr>
          <p:spPr bwMode="auto">
            <a:xfrm>
              <a:off x="6951896" y="2072929"/>
              <a:ext cx="6141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3" name="iṧ1iḑe"/>
            <p:cNvSpPr/>
            <p:nvPr/>
          </p:nvSpPr>
          <p:spPr bwMode="auto">
            <a:xfrm>
              <a:off x="6651917" y="2091235"/>
              <a:ext cx="66728"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4" name="îslïďé"/>
            <p:cNvSpPr/>
            <p:nvPr/>
          </p:nvSpPr>
          <p:spPr bwMode="auto">
            <a:xfrm>
              <a:off x="6866862" y="2092416"/>
              <a:ext cx="153533" cy="177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5" name="iṩḻíďé"/>
            <p:cNvSpPr/>
            <p:nvPr/>
          </p:nvSpPr>
          <p:spPr bwMode="auto">
            <a:xfrm>
              <a:off x="6678489" y="2074110"/>
              <a:ext cx="46060" cy="31297"/>
            </a:xfrm>
            <a:prstGeom prst="rect">
              <a:avLst/>
            </a:prstGeom>
            <a:solidFill>
              <a:srgbClr val="E30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6" name="íşḻíḍe"/>
            <p:cNvSpPr/>
            <p:nvPr/>
          </p:nvSpPr>
          <p:spPr bwMode="auto">
            <a:xfrm>
              <a:off x="6751122" y="2080015"/>
              <a:ext cx="47241" cy="25392"/>
            </a:xfrm>
            <a:prstGeom prst="rect">
              <a:avLst/>
            </a:prstGeom>
            <a:solidFill>
              <a:srgbClr val="FFE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7" name="i$ļïďè"/>
            <p:cNvSpPr/>
            <p:nvPr/>
          </p:nvSpPr>
          <p:spPr bwMode="auto">
            <a:xfrm>
              <a:off x="6830250" y="2085330"/>
              <a:ext cx="47831" cy="20077"/>
            </a:xfrm>
            <a:prstGeom prst="rect">
              <a:avLst/>
            </a:prstGeom>
            <a:solidFill>
              <a:srgbClr val="EC7B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8" name="ïṣľîḍè"/>
            <p:cNvSpPr/>
            <p:nvPr/>
          </p:nvSpPr>
          <p:spPr bwMode="auto">
            <a:xfrm>
              <a:off x="6907607" y="2091235"/>
              <a:ext cx="46060" cy="14172"/>
            </a:xfrm>
            <a:prstGeom prst="rect">
              <a:avLst/>
            </a:prstGeom>
            <a:solidFill>
              <a:srgbClr val="009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9" name="íş1íḓé"/>
            <p:cNvSpPr/>
            <p:nvPr/>
          </p:nvSpPr>
          <p:spPr bwMode="auto">
            <a:xfrm>
              <a:off x="6644831" y="2064662"/>
              <a:ext cx="375564" cy="7086"/>
            </a:xfrm>
            <a:custGeom>
              <a:avLst/>
              <a:gdLst>
                <a:gd name="T0" fmla="*/ 620 w 636"/>
                <a:gd name="T1" fmla="*/ 12 h 12"/>
                <a:gd name="T2" fmla="*/ 24 w 636"/>
                <a:gd name="T3" fmla="*/ 12 h 12"/>
                <a:gd name="T4" fmla="*/ 0 w 636"/>
                <a:gd name="T5" fmla="*/ 0 h 12"/>
                <a:gd name="T6" fmla="*/ 636 w 636"/>
                <a:gd name="T7" fmla="*/ 0 h 12"/>
                <a:gd name="T8" fmla="*/ 620 w 636"/>
                <a:gd name="T9" fmla="*/ 12 h 12"/>
              </a:gdLst>
              <a:ahLst/>
              <a:cxnLst>
                <a:cxn ang="0">
                  <a:pos x="T0" y="T1"/>
                </a:cxn>
                <a:cxn ang="0">
                  <a:pos x="T2" y="T3"/>
                </a:cxn>
                <a:cxn ang="0">
                  <a:pos x="T4" y="T5"/>
                </a:cxn>
                <a:cxn ang="0">
                  <a:pos x="T6" y="T7"/>
                </a:cxn>
                <a:cxn ang="0">
                  <a:pos x="T8" y="T9"/>
                </a:cxn>
              </a:cxnLst>
              <a:rect l="0" t="0" r="r" b="b"/>
              <a:pathLst>
                <a:path w="636" h="12">
                  <a:moveTo>
                    <a:pt x="620" y="12"/>
                  </a:moveTo>
                  <a:lnTo>
                    <a:pt x="24" y="12"/>
                  </a:lnTo>
                  <a:lnTo>
                    <a:pt x="0" y="0"/>
                  </a:lnTo>
                  <a:lnTo>
                    <a:pt x="636" y="0"/>
                  </a:lnTo>
                  <a:lnTo>
                    <a:pt x="620" y="12"/>
                  </a:lnTo>
                  <a:close/>
                </a:path>
              </a:pathLst>
            </a:custGeom>
            <a:solidFill>
              <a:srgbClr val="CCB9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810" name="ïšlídé"/>
            <p:cNvSpPr/>
            <p:nvPr/>
          </p:nvSpPr>
          <p:spPr bwMode="auto">
            <a:xfrm>
              <a:off x="6644831" y="2062890"/>
              <a:ext cx="375564" cy="1771"/>
            </a:xfrm>
            <a:prstGeom prst="rect">
              <a:avLst/>
            </a:prstGeom>
            <a:solidFill>
              <a:srgbClr val="F9E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grpSp>
      <p:sp>
        <p:nvSpPr>
          <p:cNvPr id="323" name="文本框 322"/>
          <p:cNvSpPr txBox="1"/>
          <p:nvPr/>
        </p:nvSpPr>
        <p:spPr>
          <a:xfrm>
            <a:off x="244475" y="812165"/>
            <a:ext cx="8685530" cy="3599815"/>
          </a:xfrm>
          <a:prstGeom prst="rect">
            <a:avLst/>
          </a:prstGeom>
          <a:noFill/>
        </p:spPr>
        <p:txBody>
          <a:bodyPr wrap="square" rtlCol="0" anchor="t">
            <a:spAutoFit/>
          </a:bodyPr>
          <a:p>
            <a:r>
              <a:rPr lang="en-US" altLang="zh-CN"/>
              <a:t>          </a:t>
            </a:r>
            <a:r>
              <a:rPr lang="zh-CN" altLang="en-US" sz="2400" b="1"/>
              <a:t> Winners do not </a:t>
            </a:r>
            <a:r>
              <a:rPr lang="zh-CN" altLang="en-US" sz="2400" b="1" u="sng"/>
              <a:t>dedicated</a:t>
            </a:r>
            <a:r>
              <a:rPr lang="zh-CN" altLang="en-US" sz="2400" b="1"/>
              <a:t> their lives to a </a:t>
            </a:r>
            <a:r>
              <a:rPr lang="zh-CN" altLang="en-US" sz="2400" b="1" u="sng"/>
              <a:t>concept</a:t>
            </a:r>
            <a:r>
              <a:rPr lang="zh-CN" altLang="en-US" sz="2400" b="1"/>
              <a:t> of what they imagine they should be; rather, they are themselves and as such do not use their energy putting on a performance, maintaining </a:t>
            </a:r>
            <a:r>
              <a:rPr lang="zh-CN" altLang="en-US" sz="2400" b="1" u="sng"/>
              <a:t>pretence</a:t>
            </a:r>
            <a:r>
              <a:rPr lang="zh-CN" altLang="en-US" sz="2400" b="1"/>
              <a:t> and </a:t>
            </a:r>
            <a:r>
              <a:rPr lang="zh-CN" altLang="en-US" sz="2400" b="1" u="sng"/>
              <a:t>manipulating</a:t>
            </a:r>
            <a:r>
              <a:rPr lang="zh-CN" altLang="en-US" sz="2400" b="1"/>
              <a:t> others. They are aware that there is a difference between being loving and acting loving, between being stupid and acting stupid, between being knowledgeable and acting knowledgeable. Winners do not need to hide behind a mask.</a:t>
            </a:r>
            <a:endParaRPr lang="zh-CN" altLang="en-US" sz="2400" b="1"/>
          </a:p>
          <a:p>
            <a:r>
              <a:rPr lang="zh-CN" altLang="en-US" sz="2000" b="1"/>
              <a:t>     成者行事并不拘泥于某种信条，即便是他们认为应为其奉献一生的理念；而是本色行事，所以并不把精力用来表演，保持伪装或操控他人。他们明了爱与装家，愚蠢与装傻，博学与卖弄之间迥然有别。成者无须藏于面具之后。</a:t>
            </a:r>
            <a:endParaRPr lang="zh-CN" altLang="en-US" sz="2000" b="1"/>
          </a:p>
        </p:txBody>
      </p:sp>
      <p:pic>
        <p:nvPicPr>
          <p:cNvPr id="811" name="图片 810"/>
          <p:cNvPicPr>
            <a:picLocks noChangeAspect="1"/>
          </p:cNvPicPr>
          <p:nvPr/>
        </p:nvPicPr>
        <p:blipFill>
          <a:blip r:embed="rId1"/>
          <a:stretch>
            <a:fillRect/>
          </a:stretch>
        </p:blipFill>
        <p:spPr>
          <a:xfrm>
            <a:off x="-20959" y="69356"/>
            <a:ext cx="695004" cy="560881"/>
          </a:xfrm>
          <a:prstGeom prst="rect">
            <a:avLst/>
          </a:prstGeom>
        </p:spPr>
      </p:pic>
      <p:sp>
        <p:nvSpPr>
          <p:cNvPr id="812" name="文本框 811"/>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5</a:t>
            </a:r>
            <a:r>
              <a:rPr lang="en-US" sz="2400" b="1">
                <a:solidFill>
                  <a:srgbClr val="002060"/>
                </a:solidFill>
              </a:rPr>
              <a:t>  B</a:t>
            </a:r>
            <a:r>
              <a:rPr sz="2400" b="1">
                <a:solidFill>
                  <a:srgbClr val="002060"/>
                </a:solidFill>
              </a:rPr>
              <a:t>eautiful essay</a:t>
            </a:r>
            <a:endParaRPr sz="2400" b="1">
              <a:solidFill>
                <a:srgbClr val="002060"/>
              </a:solidFill>
            </a:endParaRPr>
          </a:p>
        </p:txBody>
      </p:sp>
      <p:sp>
        <p:nvSpPr>
          <p:cNvPr id="813" name="文本框 812"/>
          <p:cNvSpPr txBox="1"/>
          <p:nvPr/>
        </p:nvSpPr>
        <p:spPr>
          <a:xfrm>
            <a:off x="-20320" y="4486910"/>
            <a:ext cx="4405630" cy="506730"/>
          </a:xfrm>
          <a:prstGeom prst="rect">
            <a:avLst/>
          </a:prstGeom>
          <a:noFill/>
        </p:spPr>
        <p:txBody>
          <a:bodyPr wrap="square" rtlCol="0" anchor="t">
            <a:spAutoFit/>
          </a:bodyPr>
          <a:p>
            <a:pPr marL="285750" indent="-285750">
              <a:buFont typeface="Wingdings" panose="05000000000000000000" charset="0"/>
              <a:buChar char="Ø"/>
            </a:pPr>
            <a:r>
              <a:rPr lang="zh-CN" altLang="en-US" b="1" i="1"/>
              <a:t>dedicate</a:t>
            </a:r>
            <a:r>
              <a:rPr lang="en-US" altLang="zh-CN" b="1" i="1"/>
              <a:t>d</a:t>
            </a:r>
            <a:r>
              <a:rPr lang="zh-CN" altLang="en-US" b="1" i="1"/>
              <a:t>     </a:t>
            </a:r>
            <a:r>
              <a:rPr lang="en-US" altLang="zh-CN" b="1" i="1"/>
              <a:t>/</a:t>
            </a:r>
            <a:r>
              <a:rPr lang="zh-CN" altLang="en-US" b="1" i="1"/>
              <a:t>ˈdɛdɪˌketɪd</a:t>
            </a:r>
            <a:r>
              <a:rPr lang="en-US" altLang="zh-CN" b="1" i="1"/>
              <a:t>/</a:t>
            </a:r>
            <a:r>
              <a:rPr lang="zh-CN" altLang="en-US" b="1" i="1"/>
              <a:t> adj. 专用的; 专注的;投入的</a:t>
            </a:r>
            <a:endParaRPr lang="zh-CN" altLang="en-US" b="1" i="1"/>
          </a:p>
          <a:p>
            <a:pPr marL="285750" indent="-285750">
              <a:buFont typeface="Wingdings" panose="05000000000000000000" charset="0"/>
              <a:buChar char="Ø"/>
            </a:pPr>
            <a:r>
              <a:rPr lang="zh-CN" altLang="en-US" b="1" i="1"/>
              <a:t>concept      /ˈkɒnsept/  n. 观念，概念</a:t>
            </a:r>
            <a:endParaRPr lang="zh-CN" altLang="en-US" b="1" i="1"/>
          </a:p>
        </p:txBody>
      </p:sp>
      <p:sp>
        <p:nvSpPr>
          <p:cNvPr id="814" name="文本框 813"/>
          <p:cNvSpPr txBox="1"/>
          <p:nvPr/>
        </p:nvSpPr>
        <p:spPr>
          <a:xfrm>
            <a:off x="4340225" y="4486910"/>
            <a:ext cx="4728210" cy="506730"/>
          </a:xfrm>
          <a:prstGeom prst="rect">
            <a:avLst/>
          </a:prstGeom>
          <a:noFill/>
        </p:spPr>
        <p:txBody>
          <a:bodyPr wrap="square" rtlCol="0" anchor="t">
            <a:spAutoFit/>
          </a:bodyPr>
          <a:p>
            <a:pPr marL="285750" indent="-285750">
              <a:buFont typeface="Wingdings" panose="05000000000000000000" charset="0"/>
              <a:buChar char="Ø"/>
            </a:pPr>
            <a:r>
              <a:rPr lang="zh-CN" altLang="en-US" b="1" i="1">
                <a:sym typeface="+mn-ea"/>
              </a:rPr>
              <a:t>pretence     /prɪˈtens/ n. 假装；借口；虚伪</a:t>
            </a:r>
            <a:endParaRPr lang="zh-CN" altLang="en-US" b="1" i="1"/>
          </a:p>
          <a:p>
            <a:pPr marL="285750" indent="-285750">
              <a:buFont typeface="Wingdings" panose="05000000000000000000" charset="0"/>
              <a:buChar char="Ø"/>
            </a:pPr>
            <a:r>
              <a:rPr lang="zh-CN" altLang="en-US" b="1" i="1">
                <a:sym typeface="+mn-ea"/>
              </a:rPr>
              <a:t>manipulate   /məˈnɪpjuleɪt/   vt. 操纵；操作；巧妙地处理</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20"/>
                                        </p:tgtEl>
                                        <p:attrNameLst>
                                          <p:attrName>style.visibility</p:attrName>
                                        </p:attrNameLst>
                                      </p:cBhvr>
                                      <p:to>
                                        <p:strVal val="visible"/>
                                      </p:to>
                                    </p:set>
                                    <p:anim calcmode="lin" valueType="num">
                                      <p:cBhvr>
                                        <p:cTn id="21" dur="1000" fill="hold"/>
                                        <p:tgtEl>
                                          <p:spTgt spid="520"/>
                                        </p:tgtEl>
                                        <p:attrNameLst>
                                          <p:attrName>ppt_w</p:attrName>
                                        </p:attrNameLst>
                                      </p:cBhvr>
                                      <p:tavLst>
                                        <p:tav tm="0">
                                          <p:val>
                                            <p:strVal val="#ppt_w*0.70"/>
                                          </p:val>
                                        </p:tav>
                                        <p:tav tm="100000">
                                          <p:val>
                                            <p:strVal val="#ppt_w"/>
                                          </p:val>
                                        </p:tav>
                                      </p:tavLst>
                                    </p:anim>
                                    <p:anim calcmode="lin" valueType="num">
                                      <p:cBhvr>
                                        <p:cTn id="22" dur="1000" fill="hold"/>
                                        <p:tgtEl>
                                          <p:spTgt spid="520"/>
                                        </p:tgtEl>
                                        <p:attrNameLst>
                                          <p:attrName>ppt_h</p:attrName>
                                        </p:attrNameLst>
                                      </p:cBhvr>
                                      <p:tavLst>
                                        <p:tav tm="0">
                                          <p:val>
                                            <p:strVal val="#ppt_h"/>
                                          </p:val>
                                        </p:tav>
                                        <p:tav tm="100000">
                                          <p:val>
                                            <p:strVal val="#ppt_h"/>
                                          </p:val>
                                        </p:tav>
                                      </p:tavLst>
                                    </p:anim>
                                    <p:animEffect transition="in" filter="fade">
                                      <p:cBhvr>
                                        <p:cTn id="23" dur="10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ldLvl="0" animBg="1"/>
      <p:bldP spid="5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460656" y="194867"/>
            <a:ext cx="2243455" cy="319405"/>
          </a:xfrm>
          <a:prstGeom prst="rect">
            <a:avLst/>
          </a:prstGeom>
          <a:noFill/>
        </p:spPr>
        <p:txBody>
          <a:bodyPr wrap="none" rtlCol="0">
            <a:spAutoFit/>
          </a:bodyPr>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Win 生而为赢</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grpSp>
        <p:nvGrpSpPr>
          <p:cNvPr id="2" name="组合 1"/>
          <p:cNvGrpSpPr/>
          <p:nvPr/>
        </p:nvGrpSpPr>
        <p:grpSpPr>
          <a:xfrm>
            <a:off x="3273425" y="368935"/>
            <a:ext cx="2834640" cy="294005"/>
            <a:chOff x="5227412" y="964414"/>
            <a:chExt cx="1724932" cy="294005"/>
          </a:xfrm>
        </p:grpSpPr>
        <p:sp>
          <p:nvSpPr>
            <p:cNvPr id="3" name="矩形 2"/>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1" name="直接连接符 320"/>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322" name="直接连接符 321"/>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323" name="文本框 322"/>
          <p:cNvSpPr txBox="1"/>
          <p:nvPr/>
        </p:nvSpPr>
        <p:spPr>
          <a:xfrm>
            <a:off x="137160" y="876300"/>
            <a:ext cx="8685530" cy="3230245"/>
          </a:xfrm>
          <a:prstGeom prst="rect">
            <a:avLst/>
          </a:prstGeom>
          <a:noFill/>
        </p:spPr>
        <p:txBody>
          <a:bodyPr wrap="square" rtlCol="0" anchor="t">
            <a:spAutoFit/>
          </a:bodyPr>
          <a:p>
            <a:r>
              <a:rPr lang="en-US" altLang="zh-CN"/>
              <a:t>          </a:t>
            </a:r>
            <a:r>
              <a:rPr lang="zh-CN" altLang="en-US" sz="2400" b="1"/>
              <a:t> Winners are not afraid to do their own thinking and to use their own knowledge. They can separate facts from opinions and don</a:t>
            </a:r>
            <a:r>
              <a:rPr lang="en-US" altLang="zh-CN" sz="2400" b="1"/>
              <a:t>'</a:t>
            </a:r>
            <a:r>
              <a:rPr lang="zh-CN" altLang="en-US" sz="2400" b="1"/>
              <a:t>t pretend to have all the answers. They listen to others, </a:t>
            </a:r>
            <a:r>
              <a:rPr lang="zh-CN" altLang="en-US" sz="2400" b="1" u="sng"/>
              <a:t>evaluate</a:t>
            </a:r>
            <a:r>
              <a:rPr lang="zh-CN" altLang="en-US" sz="2400" b="1"/>
              <a:t> what they say, but come to their own conclusions. Although winners can admire and respect other people, they are not totally </a:t>
            </a:r>
            <a:r>
              <a:rPr lang="zh-CN" altLang="en-US" sz="2400" b="1" u="sng"/>
              <a:t>defined</a:t>
            </a:r>
            <a:r>
              <a:rPr lang="zh-CN" altLang="en-US" sz="2400" b="1"/>
              <a:t>, </a:t>
            </a:r>
            <a:r>
              <a:rPr lang="zh-CN" altLang="en-US" sz="2400" b="1" u="sng"/>
              <a:t>demolished</a:t>
            </a:r>
            <a:r>
              <a:rPr lang="zh-CN" altLang="en-US" sz="2400" b="1"/>
              <a:t>, bound, or </a:t>
            </a:r>
            <a:r>
              <a:rPr lang="zh-CN" altLang="en-US" sz="2400" b="1" u="sng"/>
              <a:t>awed</a:t>
            </a:r>
            <a:r>
              <a:rPr lang="zh-CN" altLang="en-US" sz="2400" b="1"/>
              <a:t> by them.</a:t>
            </a:r>
            <a:r>
              <a:rPr lang="zh-CN" altLang="en-US" sz="2000" b="1"/>
              <a:t>     </a:t>
            </a:r>
            <a:endParaRPr lang="zh-CN" altLang="en-US" sz="2000" b="1"/>
          </a:p>
          <a:p>
            <a:r>
              <a:rPr lang="zh-CN" altLang="en-US" sz="2000" b="1"/>
              <a:t>     成者敢于利用所学，独立思考，区分事实与观点，且并不佯装通晓所有答案。他们倾听，权衡他人意见，但能得出自己的结论。尽管他们尊重，敬佩他们，但并不为他们所局限，所推翻，所束缚，也不对他人敬若神灵。</a:t>
            </a:r>
            <a:endParaRPr lang="zh-CN" altLang="en-US" sz="2000" b="1"/>
          </a:p>
        </p:txBody>
      </p:sp>
      <p:grpSp>
        <p:nvGrpSpPr>
          <p:cNvPr id="520" name="组合 519"/>
          <p:cNvGrpSpPr/>
          <p:nvPr/>
        </p:nvGrpSpPr>
        <p:grpSpPr>
          <a:xfrm>
            <a:off x="6108065" y="108585"/>
            <a:ext cx="2896235" cy="814705"/>
            <a:chOff x="5154973" y="1278104"/>
            <a:chExt cx="3414308" cy="1645165"/>
          </a:xfrm>
        </p:grpSpPr>
        <p:grpSp>
          <p:nvGrpSpPr>
            <p:cNvPr id="5" name="íŝľïdè"/>
            <p:cNvGrpSpPr/>
            <p:nvPr/>
          </p:nvGrpSpPr>
          <p:grpSpPr bwMode="auto">
            <a:xfrm>
              <a:off x="6066719" y="1278104"/>
              <a:ext cx="2080361" cy="1606184"/>
              <a:chOff x="2491" y="769"/>
              <a:chExt cx="3523" cy="2720"/>
            </a:xfrm>
          </p:grpSpPr>
          <p:sp>
            <p:nvSpPr>
              <p:cNvPr id="6" name="iSľïḑe"/>
              <p:cNvSpPr/>
              <p:nvPr/>
            </p:nvSpPr>
            <p:spPr bwMode="auto">
              <a:xfrm>
                <a:off x="5234" y="3202"/>
                <a:ext cx="308" cy="145"/>
              </a:xfrm>
              <a:custGeom>
                <a:avLst/>
                <a:gdLst>
                  <a:gd name="T0" fmla="*/ 308 w 308"/>
                  <a:gd name="T1" fmla="*/ 62 h 145"/>
                  <a:gd name="T2" fmla="*/ 2 w 308"/>
                  <a:gd name="T3" fmla="*/ 145 h 145"/>
                  <a:gd name="T4" fmla="*/ 0 w 308"/>
                  <a:gd name="T5" fmla="*/ 133 h 145"/>
                  <a:gd name="T6" fmla="*/ 305 w 308"/>
                  <a:gd name="T7" fmla="*/ 0 h 145"/>
                  <a:gd name="T8" fmla="*/ 308 w 308"/>
                  <a:gd name="T9" fmla="*/ 62 h 145"/>
                </a:gdLst>
                <a:ahLst/>
                <a:cxnLst>
                  <a:cxn ang="0">
                    <a:pos x="T0" y="T1"/>
                  </a:cxn>
                  <a:cxn ang="0">
                    <a:pos x="T2" y="T3"/>
                  </a:cxn>
                  <a:cxn ang="0">
                    <a:pos x="T4" y="T5"/>
                  </a:cxn>
                  <a:cxn ang="0">
                    <a:pos x="T6" y="T7"/>
                  </a:cxn>
                  <a:cxn ang="0">
                    <a:pos x="T8" y="T9"/>
                  </a:cxn>
                </a:cxnLst>
                <a:rect l="0" t="0" r="r" b="b"/>
                <a:pathLst>
                  <a:path w="308" h="145">
                    <a:moveTo>
                      <a:pt x="308" y="62"/>
                    </a:moveTo>
                    <a:lnTo>
                      <a:pt x="2" y="145"/>
                    </a:lnTo>
                    <a:lnTo>
                      <a:pt x="0" y="133"/>
                    </a:lnTo>
                    <a:lnTo>
                      <a:pt x="305" y="0"/>
                    </a:lnTo>
                    <a:lnTo>
                      <a:pt x="308" y="62"/>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 name="íŝlíḑé"/>
              <p:cNvSpPr/>
              <p:nvPr/>
            </p:nvSpPr>
            <p:spPr bwMode="auto">
              <a:xfrm>
                <a:off x="5201" y="3354"/>
                <a:ext cx="83" cy="83"/>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19" name="íṡľiḋè"/>
              <p:cNvSpPr/>
              <p:nvPr/>
            </p:nvSpPr>
            <p:spPr bwMode="auto">
              <a:xfrm>
                <a:off x="5210" y="3364"/>
                <a:ext cx="67" cy="63"/>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0" name="ïṡľïḑe"/>
              <p:cNvSpPr/>
              <p:nvPr/>
            </p:nvSpPr>
            <p:spPr bwMode="auto">
              <a:xfrm>
                <a:off x="5222" y="3375"/>
                <a:ext cx="43" cy="41"/>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8" name="ïṧlïdè"/>
              <p:cNvSpPr/>
              <p:nvPr/>
            </p:nvSpPr>
            <p:spPr bwMode="auto">
              <a:xfrm>
                <a:off x="5189" y="3333"/>
                <a:ext cx="107" cy="59"/>
              </a:xfrm>
              <a:custGeom>
                <a:avLst/>
                <a:gdLst>
                  <a:gd name="T0" fmla="*/ 23 w 45"/>
                  <a:gd name="T1" fmla="*/ 6 h 25"/>
                  <a:gd name="T2" fmla="*/ 45 w 45"/>
                  <a:gd name="T3" fmla="*/ 25 h 25"/>
                  <a:gd name="T4" fmla="*/ 45 w 45"/>
                  <a:gd name="T5" fmla="*/ 22 h 25"/>
                  <a:gd name="T6" fmla="*/ 23 w 45"/>
                  <a:gd name="T7" fmla="*/ 0 h 25"/>
                  <a:gd name="T8" fmla="*/ 0 w 45"/>
                  <a:gd name="T9" fmla="*/ 22 h 25"/>
                  <a:gd name="T10" fmla="*/ 1 w 45"/>
                  <a:gd name="T11" fmla="*/ 25 h 25"/>
                  <a:gd name="T12" fmla="*/ 23 w 45"/>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23" y="6"/>
                    </a:moveTo>
                    <a:cubicBezTo>
                      <a:pt x="34" y="6"/>
                      <a:pt x="44" y="14"/>
                      <a:pt x="45" y="25"/>
                    </a:cubicBezTo>
                    <a:cubicBezTo>
                      <a:pt x="45" y="24"/>
                      <a:pt x="45" y="23"/>
                      <a:pt x="45" y="22"/>
                    </a:cubicBezTo>
                    <a:cubicBezTo>
                      <a:pt x="45" y="10"/>
                      <a:pt x="35" y="0"/>
                      <a:pt x="23" y="0"/>
                    </a:cubicBezTo>
                    <a:cubicBezTo>
                      <a:pt x="10" y="0"/>
                      <a:pt x="0" y="10"/>
                      <a:pt x="0" y="22"/>
                    </a:cubicBezTo>
                    <a:cubicBezTo>
                      <a:pt x="0" y="23"/>
                      <a:pt x="0" y="24"/>
                      <a:pt x="1" y="25"/>
                    </a:cubicBezTo>
                    <a:cubicBezTo>
                      <a:pt x="2" y="14"/>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9" name="íṣ1iḑé"/>
              <p:cNvSpPr/>
              <p:nvPr/>
            </p:nvSpPr>
            <p:spPr bwMode="auto">
              <a:xfrm>
                <a:off x="5572" y="3210"/>
                <a:ext cx="308" cy="137"/>
              </a:xfrm>
              <a:custGeom>
                <a:avLst/>
                <a:gdLst>
                  <a:gd name="T0" fmla="*/ 0 w 308"/>
                  <a:gd name="T1" fmla="*/ 54 h 137"/>
                  <a:gd name="T2" fmla="*/ 305 w 308"/>
                  <a:gd name="T3" fmla="*/ 137 h 137"/>
                  <a:gd name="T4" fmla="*/ 308 w 308"/>
                  <a:gd name="T5" fmla="*/ 125 h 137"/>
                  <a:gd name="T6" fmla="*/ 0 w 308"/>
                  <a:gd name="T7" fmla="*/ 0 h 137"/>
                  <a:gd name="T8" fmla="*/ 0 w 308"/>
                  <a:gd name="T9" fmla="*/ 54 h 137"/>
                </a:gdLst>
                <a:ahLst/>
                <a:cxnLst>
                  <a:cxn ang="0">
                    <a:pos x="T0" y="T1"/>
                  </a:cxn>
                  <a:cxn ang="0">
                    <a:pos x="T2" y="T3"/>
                  </a:cxn>
                  <a:cxn ang="0">
                    <a:pos x="T4" y="T5"/>
                  </a:cxn>
                  <a:cxn ang="0">
                    <a:pos x="T6" y="T7"/>
                  </a:cxn>
                  <a:cxn ang="0">
                    <a:pos x="T8" y="T9"/>
                  </a:cxn>
                </a:cxnLst>
                <a:rect l="0" t="0" r="r" b="b"/>
                <a:pathLst>
                  <a:path w="308" h="137">
                    <a:moveTo>
                      <a:pt x="0" y="54"/>
                    </a:moveTo>
                    <a:lnTo>
                      <a:pt x="305" y="137"/>
                    </a:lnTo>
                    <a:lnTo>
                      <a:pt x="308" y="125"/>
                    </a:lnTo>
                    <a:lnTo>
                      <a:pt x="0" y="0"/>
                    </a:lnTo>
                    <a:lnTo>
                      <a:pt x="0" y="5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0" name="îṡḻïḋe"/>
              <p:cNvSpPr/>
              <p:nvPr/>
            </p:nvSpPr>
            <p:spPr bwMode="auto">
              <a:xfrm>
                <a:off x="5830" y="3354"/>
                <a:ext cx="83" cy="83"/>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4" name="îŝlíďe"/>
              <p:cNvSpPr/>
              <p:nvPr/>
            </p:nvSpPr>
            <p:spPr bwMode="auto">
              <a:xfrm>
                <a:off x="5837" y="3364"/>
                <a:ext cx="66" cy="63"/>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5" name="ïṧľíďé"/>
              <p:cNvSpPr/>
              <p:nvPr/>
            </p:nvSpPr>
            <p:spPr bwMode="auto">
              <a:xfrm>
                <a:off x="5849" y="3375"/>
                <a:ext cx="42" cy="41"/>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6" name="ísļídê"/>
              <p:cNvSpPr/>
              <p:nvPr/>
            </p:nvSpPr>
            <p:spPr bwMode="auto">
              <a:xfrm>
                <a:off x="5818" y="3333"/>
                <a:ext cx="104" cy="59"/>
              </a:xfrm>
              <a:custGeom>
                <a:avLst/>
                <a:gdLst>
                  <a:gd name="T0" fmla="*/ 22 w 44"/>
                  <a:gd name="T1" fmla="*/ 6 h 25"/>
                  <a:gd name="T2" fmla="*/ 0 w 44"/>
                  <a:gd name="T3" fmla="*/ 25 h 25"/>
                  <a:gd name="T4" fmla="*/ 0 w 44"/>
                  <a:gd name="T5" fmla="*/ 22 h 25"/>
                  <a:gd name="T6" fmla="*/ 22 w 44"/>
                  <a:gd name="T7" fmla="*/ 0 h 25"/>
                  <a:gd name="T8" fmla="*/ 44 w 44"/>
                  <a:gd name="T9" fmla="*/ 22 h 25"/>
                  <a:gd name="T10" fmla="*/ 44 w 44"/>
                  <a:gd name="T11" fmla="*/ 25 h 25"/>
                  <a:gd name="T12" fmla="*/ 22 w 44"/>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44" h="25">
                    <a:moveTo>
                      <a:pt x="22" y="6"/>
                    </a:moveTo>
                    <a:cubicBezTo>
                      <a:pt x="11" y="6"/>
                      <a:pt x="1" y="14"/>
                      <a:pt x="0" y="25"/>
                    </a:cubicBezTo>
                    <a:cubicBezTo>
                      <a:pt x="0" y="24"/>
                      <a:pt x="0" y="23"/>
                      <a:pt x="0" y="22"/>
                    </a:cubicBezTo>
                    <a:cubicBezTo>
                      <a:pt x="0" y="10"/>
                      <a:pt x="10" y="0"/>
                      <a:pt x="22" y="0"/>
                    </a:cubicBezTo>
                    <a:cubicBezTo>
                      <a:pt x="34" y="0"/>
                      <a:pt x="44" y="10"/>
                      <a:pt x="44" y="22"/>
                    </a:cubicBezTo>
                    <a:cubicBezTo>
                      <a:pt x="44" y="23"/>
                      <a:pt x="44" y="24"/>
                      <a:pt x="44" y="25"/>
                    </a:cubicBezTo>
                    <a:cubicBezTo>
                      <a:pt x="43" y="14"/>
                      <a:pt x="33" y="6"/>
                      <a:pt x="22"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27" name="ïṩļïďê"/>
              <p:cNvSpPr/>
              <p:nvPr/>
            </p:nvSpPr>
            <p:spPr bwMode="auto">
              <a:xfrm>
                <a:off x="5345" y="2539"/>
                <a:ext cx="421" cy="78"/>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28" name="îsḻïḍê"/>
              <p:cNvSpPr/>
              <p:nvPr/>
            </p:nvSpPr>
            <p:spPr bwMode="auto">
              <a:xfrm>
                <a:off x="5539" y="2617"/>
                <a:ext cx="29" cy="614"/>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29" name="íş1íḋê"/>
              <p:cNvSpPr/>
              <p:nvPr/>
            </p:nvSpPr>
            <p:spPr bwMode="auto">
              <a:xfrm>
                <a:off x="5523" y="2679"/>
                <a:ext cx="61" cy="2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30" name="ïṥḷidè"/>
              <p:cNvSpPr/>
              <p:nvPr/>
            </p:nvSpPr>
            <p:spPr bwMode="auto">
              <a:xfrm>
                <a:off x="5534" y="2996"/>
                <a:ext cx="38" cy="214"/>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31" name="ïsļíḓè"/>
              <p:cNvSpPr/>
              <p:nvPr/>
            </p:nvSpPr>
            <p:spPr bwMode="auto">
              <a:xfrm>
                <a:off x="5523" y="3058"/>
                <a:ext cx="61" cy="2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32" name="iṩliďê"/>
              <p:cNvSpPr/>
              <p:nvPr/>
            </p:nvSpPr>
            <p:spPr bwMode="auto">
              <a:xfrm>
                <a:off x="5218" y="2456"/>
                <a:ext cx="671" cy="130"/>
              </a:xfrm>
              <a:custGeom>
                <a:avLst/>
                <a:gdLst>
                  <a:gd name="T0" fmla="*/ 2 w 284"/>
                  <a:gd name="T1" fmla="*/ 2 h 55"/>
                  <a:gd name="T2" fmla="*/ 2 w 284"/>
                  <a:gd name="T3" fmla="*/ 22 h 55"/>
                  <a:gd name="T4" fmla="*/ 142 w 284"/>
                  <a:gd name="T5" fmla="*/ 55 h 55"/>
                  <a:gd name="T6" fmla="*/ 282 w 284"/>
                  <a:gd name="T7" fmla="*/ 22 h 55"/>
                  <a:gd name="T8" fmla="*/ 282 w 284"/>
                  <a:gd name="T9" fmla="*/ 0 h 55"/>
                  <a:gd name="T10" fmla="*/ 2 w 284"/>
                  <a:gd name="T11" fmla="*/ 2 h 55"/>
                </a:gdLst>
                <a:ahLst/>
                <a:cxnLst>
                  <a:cxn ang="0">
                    <a:pos x="T0" y="T1"/>
                  </a:cxn>
                  <a:cxn ang="0">
                    <a:pos x="T2" y="T3"/>
                  </a:cxn>
                  <a:cxn ang="0">
                    <a:pos x="T4" y="T5"/>
                  </a:cxn>
                  <a:cxn ang="0">
                    <a:pos x="T6" y="T7"/>
                  </a:cxn>
                  <a:cxn ang="0">
                    <a:pos x="T8" y="T9"/>
                  </a:cxn>
                  <a:cxn ang="0">
                    <a:pos x="T10" y="T11"/>
                  </a:cxn>
                </a:cxnLst>
                <a:rect l="0" t="0" r="r" b="b"/>
                <a:pathLst>
                  <a:path w="284" h="55">
                    <a:moveTo>
                      <a:pt x="2" y="2"/>
                    </a:moveTo>
                    <a:cubicBezTo>
                      <a:pt x="0" y="4"/>
                      <a:pt x="2" y="20"/>
                      <a:pt x="2" y="22"/>
                    </a:cubicBezTo>
                    <a:cubicBezTo>
                      <a:pt x="2" y="40"/>
                      <a:pt x="64" y="55"/>
                      <a:pt x="142" y="55"/>
                    </a:cubicBezTo>
                    <a:cubicBezTo>
                      <a:pt x="220" y="55"/>
                      <a:pt x="282" y="40"/>
                      <a:pt x="282" y="22"/>
                    </a:cubicBezTo>
                    <a:cubicBezTo>
                      <a:pt x="282" y="20"/>
                      <a:pt x="284" y="2"/>
                      <a:pt x="282"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3" name="îŝḷiḓê"/>
              <p:cNvSpPr/>
              <p:nvPr/>
            </p:nvSpPr>
            <p:spPr bwMode="auto">
              <a:xfrm>
                <a:off x="5222" y="2383"/>
                <a:ext cx="662" cy="15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4" name="işlîde"/>
              <p:cNvSpPr/>
              <p:nvPr/>
            </p:nvSpPr>
            <p:spPr bwMode="auto">
              <a:xfrm>
                <a:off x="5338" y="1774"/>
                <a:ext cx="423" cy="433"/>
              </a:xfrm>
              <a:custGeom>
                <a:avLst/>
                <a:gdLst>
                  <a:gd name="T0" fmla="*/ 172 w 179"/>
                  <a:gd name="T1" fmla="*/ 0 h 183"/>
                  <a:gd name="T2" fmla="*/ 7 w 179"/>
                  <a:gd name="T3" fmla="*/ 0 h 183"/>
                  <a:gd name="T4" fmla="*/ 7 w 179"/>
                  <a:gd name="T5" fmla="*/ 69 h 183"/>
                  <a:gd name="T6" fmla="*/ 0 w 179"/>
                  <a:gd name="T7" fmla="*/ 183 h 183"/>
                  <a:gd name="T8" fmla="*/ 179 w 179"/>
                  <a:gd name="T9" fmla="*/ 183 h 183"/>
                  <a:gd name="T10" fmla="*/ 175 w 179"/>
                  <a:gd name="T11" fmla="*/ 70 h 183"/>
                  <a:gd name="T12" fmla="*/ 172 w 179"/>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79" h="183">
                    <a:moveTo>
                      <a:pt x="172" y="0"/>
                    </a:moveTo>
                    <a:cubicBezTo>
                      <a:pt x="7" y="0"/>
                      <a:pt x="7" y="0"/>
                      <a:pt x="7" y="0"/>
                    </a:cubicBezTo>
                    <a:cubicBezTo>
                      <a:pt x="7" y="0"/>
                      <a:pt x="7" y="13"/>
                      <a:pt x="7" y="69"/>
                    </a:cubicBezTo>
                    <a:cubicBezTo>
                      <a:pt x="7" y="126"/>
                      <a:pt x="0" y="183"/>
                      <a:pt x="0" y="183"/>
                    </a:cubicBezTo>
                    <a:cubicBezTo>
                      <a:pt x="179" y="183"/>
                      <a:pt x="179" y="183"/>
                      <a:pt x="179" y="183"/>
                    </a:cubicBezTo>
                    <a:cubicBezTo>
                      <a:pt x="175" y="115"/>
                      <a:pt x="174" y="36"/>
                      <a:pt x="175" y="70"/>
                    </a:cubicBezTo>
                    <a:cubicBezTo>
                      <a:pt x="175" y="70"/>
                      <a:pt x="174" y="35"/>
                      <a:pt x="172"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5" name="îSḻïḋé"/>
              <p:cNvSpPr/>
              <p:nvPr/>
            </p:nvSpPr>
            <p:spPr bwMode="auto">
              <a:xfrm>
                <a:off x="5130" y="2241"/>
                <a:ext cx="884" cy="324"/>
              </a:xfrm>
              <a:custGeom>
                <a:avLst/>
                <a:gdLst>
                  <a:gd name="T0" fmla="*/ 104 w 374"/>
                  <a:gd name="T1" fmla="*/ 0 h 137"/>
                  <a:gd name="T2" fmla="*/ 265 w 374"/>
                  <a:gd name="T3" fmla="*/ 0 h 137"/>
                  <a:gd name="T4" fmla="*/ 185 w 374"/>
                  <a:gd name="T5" fmla="*/ 128 h 137"/>
                  <a:gd name="T6" fmla="*/ 104 w 374"/>
                  <a:gd name="T7" fmla="*/ 0 h 137"/>
                </a:gdLst>
                <a:ahLst/>
                <a:cxnLst>
                  <a:cxn ang="0">
                    <a:pos x="T0" y="T1"/>
                  </a:cxn>
                  <a:cxn ang="0">
                    <a:pos x="T2" y="T3"/>
                  </a:cxn>
                  <a:cxn ang="0">
                    <a:pos x="T4" y="T5"/>
                  </a:cxn>
                  <a:cxn ang="0">
                    <a:pos x="T6" y="T7"/>
                  </a:cxn>
                </a:cxnLst>
                <a:rect l="0" t="0" r="r" b="b"/>
                <a:pathLst>
                  <a:path w="374" h="137">
                    <a:moveTo>
                      <a:pt x="104" y="0"/>
                    </a:moveTo>
                    <a:cubicBezTo>
                      <a:pt x="265" y="0"/>
                      <a:pt x="265" y="0"/>
                      <a:pt x="265" y="0"/>
                    </a:cubicBezTo>
                    <a:cubicBezTo>
                      <a:pt x="265" y="0"/>
                      <a:pt x="374" y="128"/>
                      <a:pt x="185" y="128"/>
                    </a:cubicBezTo>
                    <a:cubicBezTo>
                      <a:pt x="185" y="128"/>
                      <a:pt x="0" y="137"/>
                      <a:pt x="104" y="0"/>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6" name="ïṣľiďê"/>
              <p:cNvSpPr/>
              <p:nvPr/>
            </p:nvSpPr>
            <p:spPr bwMode="auto">
              <a:xfrm>
                <a:off x="5390" y="3124"/>
                <a:ext cx="104" cy="237"/>
              </a:xfrm>
              <a:custGeom>
                <a:avLst/>
                <a:gdLst>
                  <a:gd name="T0" fmla="*/ 0 w 44"/>
                  <a:gd name="T1" fmla="*/ 2 h 100"/>
                  <a:gd name="T2" fmla="*/ 36 w 44"/>
                  <a:gd name="T3" fmla="*/ 0 h 100"/>
                  <a:gd name="T4" fmla="*/ 41 w 44"/>
                  <a:gd name="T5" fmla="*/ 52 h 100"/>
                  <a:gd name="T6" fmla="*/ 22 w 44"/>
                  <a:gd name="T7" fmla="*/ 100 h 100"/>
                  <a:gd name="T8" fmla="*/ 3 w 44"/>
                  <a:gd name="T9" fmla="*/ 57 h 100"/>
                  <a:gd name="T10" fmla="*/ 0 w 44"/>
                  <a:gd name="T11" fmla="*/ 2 h 100"/>
                </a:gdLst>
                <a:ahLst/>
                <a:cxnLst>
                  <a:cxn ang="0">
                    <a:pos x="T0" y="T1"/>
                  </a:cxn>
                  <a:cxn ang="0">
                    <a:pos x="T2" y="T3"/>
                  </a:cxn>
                  <a:cxn ang="0">
                    <a:pos x="T4" y="T5"/>
                  </a:cxn>
                  <a:cxn ang="0">
                    <a:pos x="T6" y="T7"/>
                  </a:cxn>
                  <a:cxn ang="0">
                    <a:pos x="T8" y="T9"/>
                  </a:cxn>
                  <a:cxn ang="0">
                    <a:pos x="T10" y="T11"/>
                  </a:cxn>
                </a:cxnLst>
                <a:rect l="0" t="0" r="r" b="b"/>
                <a:pathLst>
                  <a:path w="44" h="100">
                    <a:moveTo>
                      <a:pt x="0" y="2"/>
                    </a:moveTo>
                    <a:cubicBezTo>
                      <a:pt x="36" y="0"/>
                      <a:pt x="36" y="0"/>
                      <a:pt x="36" y="0"/>
                    </a:cubicBezTo>
                    <a:cubicBezTo>
                      <a:pt x="41" y="52"/>
                      <a:pt x="41" y="52"/>
                      <a:pt x="41" y="52"/>
                    </a:cubicBezTo>
                    <a:cubicBezTo>
                      <a:pt x="41" y="52"/>
                      <a:pt x="44" y="94"/>
                      <a:pt x="22" y="100"/>
                    </a:cubicBezTo>
                    <a:cubicBezTo>
                      <a:pt x="22" y="100"/>
                      <a:pt x="4" y="94"/>
                      <a:pt x="3" y="57"/>
                    </a:cubicBezTo>
                    <a:lnTo>
                      <a:pt x="0" y="2"/>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7" name="í$ľíďê"/>
              <p:cNvSpPr/>
              <p:nvPr/>
            </p:nvSpPr>
            <p:spPr bwMode="auto">
              <a:xfrm>
                <a:off x="5381" y="3245"/>
                <a:ext cx="149" cy="164"/>
              </a:xfrm>
              <a:custGeom>
                <a:avLst/>
                <a:gdLst>
                  <a:gd name="T0" fmla="*/ 7 w 63"/>
                  <a:gd name="T1" fmla="*/ 3 h 69"/>
                  <a:gd name="T2" fmla="*/ 45 w 63"/>
                  <a:gd name="T3" fmla="*/ 0 h 69"/>
                  <a:gd name="T4" fmla="*/ 29 w 63"/>
                  <a:gd name="T5" fmla="*/ 69 h 69"/>
                  <a:gd name="T6" fmla="*/ 7 w 63"/>
                  <a:gd name="T7" fmla="*/ 3 h 69"/>
                </a:gdLst>
                <a:ahLst/>
                <a:cxnLst>
                  <a:cxn ang="0">
                    <a:pos x="T0" y="T1"/>
                  </a:cxn>
                  <a:cxn ang="0">
                    <a:pos x="T2" y="T3"/>
                  </a:cxn>
                  <a:cxn ang="0">
                    <a:pos x="T4" y="T5"/>
                  </a:cxn>
                  <a:cxn ang="0">
                    <a:pos x="T6" y="T7"/>
                  </a:cxn>
                </a:cxnLst>
                <a:rect l="0" t="0" r="r" b="b"/>
                <a:pathLst>
                  <a:path w="63" h="69">
                    <a:moveTo>
                      <a:pt x="7" y="3"/>
                    </a:moveTo>
                    <a:cubicBezTo>
                      <a:pt x="7" y="3"/>
                      <a:pt x="26" y="6"/>
                      <a:pt x="45" y="0"/>
                    </a:cubicBezTo>
                    <a:cubicBezTo>
                      <a:pt x="45" y="0"/>
                      <a:pt x="63" y="66"/>
                      <a:pt x="29" y="69"/>
                    </a:cubicBezTo>
                    <a:cubicBezTo>
                      <a:pt x="29" y="69"/>
                      <a:pt x="0" y="68"/>
                      <a:pt x="7" y="3"/>
                    </a:cubicBezTo>
                    <a:close/>
                  </a:path>
                </a:pathLst>
              </a:custGeom>
              <a:solidFill>
                <a:srgbClr val="EB52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8" name="ísḻíḓé"/>
              <p:cNvSpPr/>
              <p:nvPr/>
            </p:nvSpPr>
            <p:spPr bwMode="auto">
              <a:xfrm>
                <a:off x="5395" y="3304"/>
                <a:ext cx="106" cy="105"/>
              </a:xfrm>
              <a:custGeom>
                <a:avLst/>
                <a:gdLst>
                  <a:gd name="T0" fmla="*/ 22 w 45"/>
                  <a:gd name="T1" fmla="*/ 38 h 44"/>
                  <a:gd name="T2" fmla="*/ 0 w 45"/>
                  <a:gd name="T3" fmla="*/ 2 h 44"/>
                  <a:gd name="T4" fmla="*/ 23 w 45"/>
                  <a:gd name="T5" fmla="*/ 44 h 44"/>
                  <a:gd name="T6" fmla="*/ 43 w 45"/>
                  <a:gd name="T7" fmla="*/ 0 h 44"/>
                  <a:gd name="T8" fmla="*/ 22 w 45"/>
                  <a:gd name="T9" fmla="*/ 38 h 44"/>
                </a:gdLst>
                <a:ahLst/>
                <a:cxnLst>
                  <a:cxn ang="0">
                    <a:pos x="T0" y="T1"/>
                  </a:cxn>
                  <a:cxn ang="0">
                    <a:pos x="T2" y="T3"/>
                  </a:cxn>
                  <a:cxn ang="0">
                    <a:pos x="T4" y="T5"/>
                  </a:cxn>
                  <a:cxn ang="0">
                    <a:pos x="T6" y="T7"/>
                  </a:cxn>
                  <a:cxn ang="0">
                    <a:pos x="T8" y="T9"/>
                  </a:cxn>
                </a:cxnLst>
                <a:rect l="0" t="0" r="r" b="b"/>
                <a:pathLst>
                  <a:path w="45" h="44">
                    <a:moveTo>
                      <a:pt x="22" y="38"/>
                    </a:moveTo>
                    <a:cubicBezTo>
                      <a:pt x="22" y="38"/>
                      <a:pt x="3" y="37"/>
                      <a:pt x="0" y="2"/>
                    </a:cubicBezTo>
                    <a:cubicBezTo>
                      <a:pt x="1" y="44"/>
                      <a:pt x="23" y="44"/>
                      <a:pt x="23" y="44"/>
                    </a:cubicBezTo>
                    <a:cubicBezTo>
                      <a:pt x="43" y="43"/>
                      <a:pt x="45" y="19"/>
                      <a:pt x="43" y="0"/>
                    </a:cubicBezTo>
                    <a:cubicBezTo>
                      <a:pt x="44" y="18"/>
                      <a:pt x="40" y="36"/>
                      <a:pt x="22" y="38"/>
                    </a:cubicBezTo>
                    <a:close/>
                  </a:path>
                </a:pathLst>
              </a:custGeom>
              <a:solidFill>
                <a:srgbClr val="CF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39" name="ïŝḷïde"/>
              <p:cNvSpPr/>
              <p:nvPr/>
            </p:nvSpPr>
            <p:spPr bwMode="auto">
              <a:xfrm>
                <a:off x="5423" y="3274"/>
                <a:ext cx="10" cy="11"/>
              </a:xfrm>
              <a:custGeom>
                <a:avLst/>
                <a:gdLst>
                  <a:gd name="T0" fmla="*/ 4 w 4"/>
                  <a:gd name="T1" fmla="*/ 2 h 5"/>
                  <a:gd name="T2" fmla="*/ 2 w 4"/>
                  <a:gd name="T3" fmla="*/ 4 h 5"/>
                  <a:gd name="T4" fmla="*/ 0 w 4"/>
                  <a:gd name="T5" fmla="*/ 2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4"/>
                    </a:cubicBezTo>
                    <a:cubicBezTo>
                      <a:pt x="1" y="5"/>
                      <a:pt x="0" y="4"/>
                      <a:pt x="0" y="2"/>
                    </a:cubicBezTo>
                    <a:cubicBezTo>
                      <a:pt x="0" y="1"/>
                      <a:pt x="0"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0" name="iṩ1îďé"/>
              <p:cNvSpPr/>
              <p:nvPr/>
            </p:nvSpPr>
            <p:spPr bwMode="auto">
              <a:xfrm>
                <a:off x="5454" y="3271"/>
                <a:ext cx="9"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5"/>
                    </a:cubicBezTo>
                    <a:cubicBezTo>
                      <a:pt x="1" y="5"/>
                      <a:pt x="0" y="4"/>
                      <a:pt x="0" y="3"/>
                    </a:cubicBezTo>
                    <a:cubicBezTo>
                      <a:pt x="0" y="1"/>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1" name="îślïḋè"/>
              <p:cNvSpPr/>
              <p:nvPr/>
            </p:nvSpPr>
            <p:spPr bwMode="auto">
              <a:xfrm>
                <a:off x="5423" y="3295"/>
                <a:ext cx="12" cy="9"/>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1" y="4"/>
                      <a:pt x="0" y="3"/>
                      <a:pt x="0" y="2"/>
                    </a:cubicBezTo>
                    <a:cubicBezTo>
                      <a:pt x="0" y="1"/>
                      <a:pt x="1" y="0"/>
                      <a:pt x="2" y="0"/>
                    </a:cubicBezTo>
                    <a:cubicBezTo>
                      <a:pt x="3"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2" name="íṩḻiďé"/>
              <p:cNvSpPr/>
              <p:nvPr/>
            </p:nvSpPr>
            <p:spPr bwMode="auto">
              <a:xfrm>
                <a:off x="5454" y="3292"/>
                <a:ext cx="12" cy="10"/>
              </a:xfrm>
              <a:custGeom>
                <a:avLst/>
                <a:gdLst>
                  <a:gd name="T0" fmla="*/ 5 w 5"/>
                  <a:gd name="T1" fmla="*/ 2 h 4"/>
                  <a:gd name="T2" fmla="*/ 3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2" y="4"/>
                      <a:pt x="1" y="3"/>
                      <a:pt x="0" y="2"/>
                    </a:cubicBezTo>
                    <a:cubicBezTo>
                      <a:pt x="0" y="1"/>
                      <a:pt x="1"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3" name="îŝ1ídê"/>
              <p:cNvSpPr/>
              <p:nvPr/>
            </p:nvSpPr>
            <p:spPr bwMode="auto">
              <a:xfrm>
                <a:off x="5426" y="3311"/>
                <a:ext cx="9"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5"/>
                    </a:cubicBezTo>
                    <a:cubicBezTo>
                      <a:pt x="1" y="5"/>
                      <a:pt x="0" y="4"/>
                      <a:pt x="0" y="3"/>
                    </a:cubicBezTo>
                    <a:cubicBezTo>
                      <a:pt x="0" y="1"/>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4" name="iślíḓé"/>
              <p:cNvSpPr/>
              <p:nvPr/>
            </p:nvSpPr>
            <p:spPr bwMode="auto">
              <a:xfrm>
                <a:off x="5456" y="3309"/>
                <a:ext cx="10"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4"/>
                      <a:pt x="3" y="5"/>
                      <a:pt x="2" y="5"/>
                    </a:cubicBezTo>
                    <a:cubicBezTo>
                      <a:pt x="1" y="5"/>
                      <a:pt x="0" y="4"/>
                      <a:pt x="0" y="3"/>
                    </a:cubicBezTo>
                    <a:cubicBezTo>
                      <a:pt x="0" y="2"/>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5" name="ïSļíďè"/>
              <p:cNvSpPr/>
              <p:nvPr/>
            </p:nvSpPr>
            <p:spPr bwMode="auto">
              <a:xfrm>
                <a:off x="5426" y="3330"/>
                <a:ext cx="11" cy="10"/>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1" y="4"/>
                      <a:pt x="0" y="3"/>
                      <a:pt x="0" y="2"/>
                    </a:cubicBezTo>
                    <a:cubicBezTo>
                      <a:pt x="0" y="1"/>
                      <a:pt x="1" y="0"/>
                      <a:pt x="2" y="0"/>
                    </a:cubicBezTo>
                    <a:cubicBezTo>
                      <a:pt x="3" y="0"/>
                      <a:pt x="4"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6" name="ïŝľîďé"/>
              <p:cNvSpPr/>
              <p:nvPr/>
            </p:nvSpPr>
            <p:spPr bwMode="auto">
              <a:xfrm>
                <a:off x="5456" y="3328"/>
                <a:ext cx="12" cy="9"/>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2" y="4"/>
                      <a:pt x="1" y="3"/>
                      <a:pt x="0" y="2"/>
                    </a:cubicBezTo>
                    <a:cubicBezTo>
                      <a:pt x="0" y="1"/>
                      <a:pt x="1" y="0"/>
                      <a:pt x="2"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7" name="ïŝḻîďè"/>
              <p:cNvSpPr/>
              <p:nvPr/>
            </p:nvSpPr>
            <p:spPr bwMode="auto">
              <a:xfrm>
                <a:off x="5426" y="3276"/>
                <a:ext cx="35" cy="5"/>
              </a:xfrm>
              <a:custGeom>
                <a:avLst/>
                <a:gdLst>
                  <a:gd name="T0" fmla="*/ 15 w 15"/>
                  <a:gd name="T1" fmla="*/ 0 h 2"/>
                  <a:gd name="T2" fmla="*/ 14 w 15"/>
                  <a:gd name="T3" fmla="*/ 1 h 2"/>
                  <a:gd name="T4" fmla="*/ 0 w 15"/>
                  <a:gd name="T5" fmla="*/ 2 h 2"/>
                  <a:gd name="T6" fmla="*/ 0 w 15"/>
                  <a:gd name="T7" fmla="*/ 1 h 2"/>
                  <a:gd name="T8" fmla="*/ 0 w 15"/>
                  <a:gd name="T9" fmla="*/ 1 h 2"/>
                  <a:gd name="T10" fmla="*/ 14 w 15"/>
                  <a:gd name="T11" fmla="*/ 0 h 2"/>
                  <a:gd name="T12" fmla="*/ 15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5" y="0"/>
                    </a:moveTo>
                    <a:cubicBezTo>
                      <a:pt x="14" y="1"/>
                      <a:pt x="14" y="1"/>
                      <a:pt x="14" y="1"/>
                    </a:cubicBezTo>
                    <a:cubicBezTo>
                      <a:pt x="0" y="2"/>
                      <a:pt x="0" y="2"/>
                      <a:pt x="0" y="2"/>
                    </a:cubicBezTo>
                    <a:cubicBezTo>
                      <a:pt x="0" y="2"/>
                      <a:pt x="0" y="2"/>
                      <a:pt x="0" y="1"/>
                    </a:cubicBezTo>
                    <a:cubicBezTo>
                      <a:pt x="0" y="1"/>
                      <a:pt x="0" y="1"/>
                      <a:pt x="0" y="1"/>
                    </a:cubicBezTo>
                    <a:cubicBezTo>
                      <a:pt x="14" y="0"/>
                      <a:pt x="14" y="0"/>
                      <a:pt x="14"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8" name="îşḷíḍè"/>
              <p:cNvSpPr/>
              <p:nvPr/>
            </p:nvSpPr>
            <p:spPr bwMode="auto">
              <a:xfrm>
                <a:off x="5426" y="3295"/>
                <a:ext cx="37" cy="7"/>
              </a:xfrm>
              <a:custGeom>
                <a:avLst/>
                <a:gdLst>
                  <a:gd name="T0" fmla="*/ 16 w 16"/>
                  <a:gd name="T1" fmla="*/ 1 h 3"/>
                  <a:gd name="T2" fmla="*/ 15 w 16"/>
                  <a:gd name="T3" fmla="*/ 2 h 3"/>
                  <a:gd name="T4" fmla="*/ 1 w 16"/>
                  <a:gd name="T5" fmla="*/ 3 h 3"/>
                  <a:gd name="T6" fmla="*/ 0 w 16"/>
                  <a:gd name="T7" fmla="*/ 2 h 3"/>
                  <a:gd name="T8" fmla="*/ 1 w 16"/>
                  <a:gd name="T9" fmla="*/ 1 h 3"/>
                  <a:gd name="T10" fmla="*/ 15 w 16"/>
                  <a:gd name="T11" fmla="*/ 0 h 3"/>
                  <a:gd name="T12" fmla="*/ 16 w 1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1"/>
                    </a:moveTo>
                    <a:cubicBezTo>
                      <a:pt x="16" y="1"/>
                      <a:pt x="15" y="2"/>
                      <a:pt x="15" y="2"/>
                    </a:cubicBezTo>
                    <a:cubicBezTo>
                      <a:pt x="1" y="3"/>
                      <a:pt x="1" y="3"/>
                      <a:pt x="1" y="3"/>
                    </a:cubicBezTo>
                    <a:cubicBezTo>
                      <a:pt x="1" y="3"/>
                      <a:pt x="0" y="2"/>
                      <a:pt x="0" y="2"/>
                    </a:cubicBezTo>
                    <a:cubicBezTo>
                      <a:pt x="0" y="2"/>
                      <a:pt x="1" y="1"/>
                      <a:pt x="1" y="1"/>
                    </a:cubicBezTo>
                    <a:cubicBezTo>
                      <a:pt x="15" y="0"/>
                      <a:pt x="15" y="0"/>
                      <a:pt x="15" y="0"/>
                    </a:cubicBezTo>
                    <a:cubicBezTo>
                      <a:pt x="15" y="0"/>
                      <a:pt x="16" y="1"/>
                      <a:pt x="16"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49" name="išľiḑé"/>
              <p:cNvSpPr/>
              <p:nvPr/>
            </p:nvSpPr>
            <p:spPr bwMode="auto">
              <a:xfrm>
                <a:off x="5428" y="3314"/>
                <a:ext cx="35" cy="5"/>
              </a:xfrm>
              <a:custGeom>
                <a:avLst/>
                <a:gdLst>
                  <a:gd name="T0" fmla="*/ 15 w 15"/>
                  <a:gd name="T1" fmla="*/ 0 h 2"/>
                  <a:gd name="T2" fmla="*/ 15 w 15"/>
                  <a:gd name="T3" fmla="*/ 1 h 2"/>
                  <a:gd name="T4" fmla="*/ 1 w 15"/>
                  <a:gd name="T5" fmla="*/ 2 h 2"/>
                  <a:gd name="T6" fmla="*/ 0 w 15"/>
                  <a:gd name="T7" fmla="*/ 1 h 2"/>
                  <a:gd name="T8" fmla="*/ 0 w 15"/>
                  <a:gd name="T9" fmla="*/ 1 h 2"/>
                  <a:gd name="T10" fmla="*/ 14 w 15"/>
                  <a:gd name="T11" fmla="*/ 0 h 2"/>
                  <a:gd name="T12" fmla="*/ 15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5" y="0"/>
                    </a:moveTo>
                    <a:cubicBezTo>
                      <a:pt x="15" y="1"/>
                      <a:pt x="15" y="1"/>
                      <a:pt x="15" y="1"/>
                    </a:cubicBezTo>
                    <a:cubicBezTo>
                      <a:pt x="1" y="2"/>
                      <a:pt x="1" y="2"/>
                      <a:pt x="1" y="2"/>
                    </a:cubicBezTo>
                    <a:cubicBezTo>
                      <a:pt x="0" y="2"/>
                      <a:pt x="0" y="2"/>
                      <a:pt x="0" y="1"/>
                    </a:cubicBezTo>
                    <a:cubicBezTo>
                      <a:pt x="0" y="1"/>
                      <a:pt x="0" y="1"/>
                      <a:pt x="0" y="1"/>
                    </a:cubicBezTo>
                    <a:cubicBezTo>
                      <a:pt x="14" y="0"/>
                      <a:pt x="14" y="0"/>
                      <a:pt x="14"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0" name="íśļîďe"/>
              <p:cNvSpPr/>
              <p:nvPr/>
            </p:nvSpPr>
            <p:spPr bwMode="auto">
              <a:xfrm>
                <a:off x="5428" y="3330"/>
                <a:ext cx="38" cy="7"/>
              </a:xfrm>
              <a:custGeom>
                <a:avLst/>
                <a:gdLst>
                  <a:gd name="T0" fmla="*/ 16 w 16"/>
                  <a:gd name="T1" fmla="*/ 1 h 3"/>
                  <a:gd name="T2" fmla="*/ 15 w 16"/>
                  <a:gd name="T3" fmla="*/ 2 h 3"/>
                  <a:gd name="T4" fmla="*/ 1 w 16"/>
                  <a:gd name="T5" fmla="*/ 3 h 3"/>
                  <a:gd name="T6" fmla="*/ 0 w 16"/>
                  <a:gd name="T7" fmla="*/ 2 h 3"/>
                  <a:gd name="T8" fmla="*/ 1 w 16"/>
                  <a:gd name="T9" fmla="*/ 1 h 3"/>
                  <a:gd name="T10" fmla="*/ 15 w 16"/>
                  <a:gd name="T11" fmla="*/ 0 h 3"/>
                  <a:gd name="T12" fmla="*/ 16 w 1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1"/>
                    </a:moveTo>
                    <a:cubicBezTo>
                      <a:pt x="16" y="1"/>
                      <a:pt x="15" y="2"/>
                      <a:pt x="15" y="2"/>
                    </a:cubicBezTo>
                    <a:cubicBezTo>
                      <a:pt x="1" y="3"/>
                      <a:pt x="1" y="3"/>
                      <a:pt x="1" y="3"/>
                    </a:cubicBezTo>
                    <a:cubicBezTo>
                      <a:pt x="1" y="3"/>
                      <a:pt x="0" y="2"/>
                      <a:pt x="0" y="2"/>
                    </a:cubicBezTo>
                    <a:cubicBezTo>
                      <a:pt x="0" y="2"/>
                      <a:pt x="1" y="1"/>
                      <a:pt x="1" y="1"/>
                    </a:cubicBezTo>
                    <a:cubicBezTo>
                      <a:pt x="15" y="0"/>
                      <a:pt x="15" y="0"/>
                      <a:pt x="15" y="0"/>
                    </a:cubicBezTo>
                    <a:cubicBezTo>
                      <a:pt x="15" y="0"/>
                      <a:pt x="16" y="1"/>
                      <a:pt x="16"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1" name="î$ľíḋe"/>
              <p:cNvSpPr/>
              <p:nvPr/>
            </p:nvSpPr>
            <p:spPr bwMode="auto">
              <a:xfrm>
                <a:off x="5426" y="3276"/>
                <a:ext cx="37" cy="24"/>
              </a:xfrm>
              <a:custGeom>
                <a:avLst/>
                <a:gdLst>
                  <a:gd name="T0" fmla="*/ 15 w 16"/>
                  <a:gd name="T1" fmla="*/ 9 h 10"/>
                  <a:gd name="T2" fmla="*/ 14 w 16"/>
                  <a:gd name="T3" fmla="*/ 10 h 10"/>
                  <a:gd name="T4" fmla="*/ 0 w 16"/>
                  <a:gd name="T5" fmla="*/ 2 h 10"/>
                  <a:gd name="T6" fmla="*/ 0 w 16"/>
                  <a:gd name="T7" fmla="*/ 1 h 10"/>
                  <a:gd name="T8" fmla="*/ 1 w 16"/>
                  <a:gd name="T9" fmla="*/ 1 h 10"/>
                  <a:gd name="T10" fmla="*/ 15 w 16"/>
                  <a:gd name="T11" fmla="*/ 8 h 10"/>
                  <a:gd name="T12" fmla="*/ 15 w 16"/>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15" y="9"/>
                    </a:moveTo>
                    <a:cubicBezTo>
                      <a:pt x="15" y="10"/>
                      <a:pt x="15" y="10"/>
                      <a:pt x="14" y="10"/>
                    </a:cubicBezTo>
                    <a:cubicBezTo>
                      <a:pt x="0" y="2"/>
                      <a:pt x="0" y="2"/>
                      <a:pt x="0" y="2"/>
                    </a:cubicBezTo>
                    <a:cubicBezTo>
                      <a:pt x="0" y="2"/>
                      <a:pt x="0" y="1"/>
                      <a:pt x="0" y="1"/>
                    </a:cubicBezTo>
                    <a:cubicBezTo>
                      <a:pt x="0" y="0"/>
                      <a:pt x="0" y="0"/>
                      <a:pt x="1" y="1"/>
                    </a:cubicBezTo>
                    <a:cubicBezTo>
                      <a:pt x="15" y="8"/>
                      <a:pt x="15" y="8"/>
                      <a:pt x="15" y="8"/>
                    </a:cubicBezTo>
                    <a:cubicBezTo>
                      <a:pt x="15" y="8"/>
                      <a:pt x="16" y="9"/>
                      <a:pt x="15" y="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2" name="išḻîḍè"/>
              <p:cNvSpPr/>
              <p:nvPr/>
            </p:nvSpPr>
            <p:spPr bwMode="auto">
              <a:xfrm>
                <a:off x="5426" y="3276"/>
                <a:ext cx="35" cy="24"/>
              </a:xfrm>
              <a:custGeom>
                <a:avLst/>
                <a:gdLst>
                  <a:gd name="T0" fmla="*/ 0 w 35"/>
                  <a:gd name="T1" fmla="*/ 24 h 24"/>
                  <a:gd name="T2" fmla="*/ 0 w 35"/>
                  <a:gd name="T3" fmla="*/ 21 h 24"/>
                  <a:gd name="T4" fmla="*/ 33 w 35"/>
                  <a:gd name="T5" fmla="*/ 0 h 24"/>
                  <a:gd name="T6" fmla="*/ 35 w 35"/>
                  <a:gd name="T7" fmla="*/ 0 h 24"/>
                  <a:gd name="T8" fmla="*/ 35 w 35"/>
                  <a:gd name="T9" fmla="*/ 2 h 24"/>
                  <a:gd name="T10" fmla="*/ 2 w 35"/>
                  <a:gd name="T11" fmla="*/ 24 h 24"/>
                  <a:gd name="T12" fmla="*/ 0 w 3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5" h="24">
                    <a:moveTo>
                      <a:pt x="0" y="24"/>
                    </a:moveTo>
                    <a:lnTo>
                      <a:pt x="0" y="21"/>
                    </a:lnTo>
                    <a:lnTo>
                      <a:pt x="33" y="0"/>
                    </a:lnTo>
                    <a:lnTo>
                      <a:pt x="35" y="0"/>
                    </a:lnTo>
                    <a:lnTo>
                      <a:pt x="35" y="2"/>
                    </a:lnTo>
                    <a:lnTo>
                      <a:pt x="2" y="24"/>
                    </a:lnTo>
                    <a:lnTo>
                      <a:pt x="0" y="2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3" name="ïśľiḑê"/>
              <p:cNvSpPr/>
              <p:nvPr/>
            </p:nvSpPr>
            <p:spPr bwMode="auto">
              <a:xfrm>
                <a:off x="5428" y="3295"/>
                <a:ext cx="35" cy="24"/>
              </a:xfrm>
              <a:custGeom>
                <a:avLst/>
                <a:gdLst>
                  <a:gd name="T0" fmla="*/ 15 w 15"/>
                  <a:gd name="T1" fmla="*/ 9 h 10"/>
                  <a:gd name="T2" fmla="*/ 14 w 15"/>
                  <a:gd name="T3" fmla="*/ 10 h 10"/>
                  <a:gd name="T4" fmla="*/ 0 w 15"/>
                  <a:gd name="T5" fmla="*/ 2 h 10"/>
                  <a:gd name="T6" fmla="*/ 0 w 15"/>
                  <a:gd name="T7" fmla="*/ 1 h 10"/>
                  <a:gd name="T8" fmla="*/ 1 w 15"/>
                  <a:gd name="T9" fmla="*/ 1 h 10"/>
                  <a:gd name="T10" fmla="*/ 15 w 15"/>
                  <a:gd name="T11" fmla="*/ 8 h 10"/>
                  <a:gd name="T12" fmla="*/ 15 w 1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15" y="9"/>
                    </a:moveTo>
                    <a:cubicBezTo>
                      <a:pt x="15" y="10"/>
                      <a:pt x="14" y="10"/>
                      <a:pt x="14" y="10"/>
                    </a:cubicBezTo>
                    <a:cubicBezTo>
                      <a:pt x="0" y="2"/>
                      <a:pt x="0" y="2"/>
                      <a:pt x="0" y="2"/>
                    </a:cubicBezTo>
                    <a:cubicBezTo>
                      <a:pt x="0" y="2"/>
                      <a:pt x="0" y="1"/>
                      <a:pt x="0" y="1"/>
                    </a:cubicBezTo>
                    <a:cubicBezTo>
                      <a:pt x="0" y="1"/>
                      <a:pt x="0" y="0"/>
                      <a:pt x="1" y="1"/>
                    </a:cubicBezTo>
                    <a:cubicBezTo>
                      <a:pt x="15" y="8"/>
                      <a:pt x="15" y="8"/>
                      <a:pt x="15" y="8"/>
                    </a:cubicBezTo>
                    <a:cubicBezTo>
                      <a:pt x="15" y="8"/>
                      <a:pt x="15" y="9"/>
                      <a:pt x="15" y="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4" name="ïṩļíḋe"/>
              <p:cNvSpPr/>
              <p:nvPr/>
            </p:nvSpPr>
            <p:spPr bwMode="auto">
              <a:xfrm>
                <a:off x="5428" y="3295"/>
                <a:ext cx="33" cy="24"/>
              </a:xfrm>
              <a:custGeom>
                <a:avLst/>
                <a:gdLst>
                  <a:gd name="T0" fmla="*/ 0 w 33"/>
                  <a:gd name="T1" fmla="*/ 24 h 24"/>
                  <a:gd name="T2" fmla="*/ 0 w 33"/>
                  <a:gd name="T3" fmla="*/ 21 h 24"/>
                  <a:gd name="T4" fmla="*/ 31 w 33"/>
                  <a:gd name="T5" fmla="*/ 0 h 24"/>
                  <a:gd name="T6" fmla="*/ 33 w 33"/>
                  <a:gd name="T7" fmla="*/ 0 h 24"/>
                  <a:gd name="T8" fmla="*/ 33 w 33"/>
                  <a:gd name="T9" fmla="*/ 2 h 24"/>
                  <a:gd name="T10" fmla="*/ 2 w 33"/>
                  <a:gd name="T11" fmla="*/ 24 h 24"/>
                  <a:gd name="T12" fmla="*/ 0 w 3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0" y="24"/>
                    </a:moveTo>
                    <a:lnTo>
                      <a:pt x="0" y="21"/>
                    </a:lnTo>
                    <a:lnTo>
                      <a:pt x="31" y="0"/>
                    </a:lnTo>
                    <a:lnTo>
                      <a:pt x="33" y="0"/>
                    </a:lnTo>
                    <a:lnTo>
                      <a:pt x="33" y="2"/>
                    </a:lnTo>
                    <a:lnTo>
                      <a:pt x="2" y="24"/>
                    </a:lnTo>
                    <a:lnTo>
                      <a:pt x="0" y="2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5" name="iṣ1ïḋé"/>
              <p:cNvSpPr/>
              <p:nvPr/>
            </p:nvSpPr>
            <p:spPr bwMode="auto">
              <a:xfrm>
                <a:off x="5428" y="3316"/>
                <a:ext cx="35" cy="19"/>
              </a:xfrm>
              <a:custGeom>
                <a:avLst/>
                <a:gdLst>
                  <a:gd name="T0" fmla="*/ 15 w 15"/>
                  <a:gd name="T1" fmla="*/ 7 h 8"/>
                  <a:gd name="T2" fmla="*/ 14 w 15"/>
                  <a:gd name="T3" fmla="*/ 8 h 8"/>
                  <a:gd name="T4" fmla="*/ 0 w 15"/>
                  <a:gd name="T5" fmla="*/ 1 h 8"/>
                  <a:gd name="T6" fmla="*/ 0 w 15"/>
                  <a:gd name="T7" fmla="*/ 0 h 8"/>
                  <a:gd name="T8" fmla="*/ 1 w 15"/>
                  <a:gd name="T9" fmla="*/ 0 h 8"/>
                  <a:gd name="T10" fmla="*/ 15 w 15"/>
                  <a:gd name="T11" fmla="*/ 6 h 8"/>
                  <a:gd name="T12" fmla="*/ 15 w 15"/>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15" y="7"/>
                    </a:moveTo>
                    <a:cubicBezTo>
                      <a:pt x="15" y="8"/>
                      <a:pt x="15" y="8"/>
                      <a:pt x="14" y="8"/>
                    </a:cubicBezTo>
                    <a:cubicBezTo>
                      <a:pt x="0" y="1"/>
                      <a:pt x="0" y="1"/>
                      <a:pt x="0" y="1"/>
                    </a:cubicBezTo>
                    <a:cubicBezTo>
                      <a:pt x="0" y="0"/>
                      <a:pt x="0" y="0"/>
                      <a:pt x="0" y="0"/>
                    </a:cubicBezTo>
                    <a:cubicBezTo>
                      <a:pt x="0" y="0"/>
                      <a:pt x="1" y="0"/>
                      <a:pt x="1" y="0"/>
                    </a:cubicBezTo>
                    <a:cubicBezTo>
                      <a:pt x="15" y="6"/>
                      <a:pt x="15" y="6"/>
                      <a:pt x="15" y="6"/>
                    </a:cubicBezTo>
                    <a:lnTo>
                      <a:pt x="15" y="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6" name="i$ḷîdé"/>
              <p:cNvSpPr/>
              <p:nvPr/>
            </p:nvSpPr>
            <p:spPr bwMode="auto">
              <a:xfrm>
                <a:off x="5428" y="3314"/>
                <a:ext cx="33" cy="21"/>
              </a:xfrm>
              <a:custGeom>
                <a:avLst/>
                <a:gdLst>
                  <a:gd name="T0" fmla="*/ 0 w 33"/>
                  <a:gd name="T1" fmla="*/ 21 h 21"/>
                  <a:gd name="T2" fmla="*/ 0 w 33"/>
                  <a:gd name="T3" fmla="*/ 19 h 21"/>
                  <a:gd name="T4" fmla="*/ 31 w 33"/>
                  <a:gd name="T5" fmla="*/ 0 h 21"/>
                  <a:gd name="T6" fmla="*/ 33 w 33"/>
                  <a:gd name="T7" fmla="*/ 0 h 21"/>
                  <a:gd name="T8" fmla="*/ 33 w 33"/>
                  <a:gd name="T9" fmla="*/ 2 h 21"/>
                  <a:gd name="T10" fmla="*/ 2 w 33"/>
                  <a:gd name="T11" fmla="*/ 21 h 21"/>
                  <a:gd name="T12" fmla="*/ 0 w 33"/>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3" h="21">
                    <a:moveTo>
                      <a:pt x="0" y="21"/>
                    </a:moveTo>
                    <a:lnTo>
                      <a:pt x="0" y="19"/>
                    </a:lnTo>
                    <a:lnTo>
                      <a:pt x="31" y="0"/>
                    </a:lnTo>
                    <a:lnTo>
                      <a:pt x="33" y="0"/>
                    </a:lnTo>
                    <a:lnTo>
                      <a:pt x="33" y="2"/>
                    </a:lnTo>
                    <a:lnTo>
                      <a:pt x="2" y="21"/>
                    </a:lnTo>
                    <a:lnTo>
                      <a:pt x="0" y="21"/>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7" name="ïśḷîḋé"/>
              <p:cNvSpPr/>
              <p:nvPr/>
            </p:nvSpPr>
            <p:spPr bwMode="auto">
              <a:xfrm>
                <a:off x="5262" y="2248"/>
                <a:ext cx="239" cy="1007"/>
              </a:xfrm>
              <a:custGeom>
                <a:avLst/>
                <a:gdLst>
                  <a:gd name="T0" fmla="*/ 6 w 101"/>
                  <a:gd name="T1" fmla="*/ 22 h 425"/>
                  <a:gd name="T2" fmla="*/ 29 w 101"/>
                  <a:gd name="T3" fmla="*/ 2 h 425"/>
                  <a:gd name="T4" fmla="*/ 54 w 101"/>
                  <a:gd name="T5" fmla="*/ 1 h 425"/>
                  <a:gd name="T6" fmla="*/ 89 w 101"/>
                  <a:gd name="T7" fmla="*/ 67 h 425"/>
                  <a:gd name="T8" fmla="*/ 98 w 101"/>
                  <a:gd name="T9" fmla="*/ 178 h 425"/>
                  <a:gd name="T10" fmla="*/ 99 w 101"/>
                  <a:gd name="T11" fmla="*/ 258 h 425"/>
                  <a:gd name="T12" fmla="*/ 99 w 101"/>
                  <a:gd name="T13" fmla="*/ 421 h 425"/>
                  <a:gd name="T14" fmla="*/ 47 w 101"/>
                  <a:gd name="T15" fmla="*/ 425 h 425"/>
                  <a:gd name="T16" fmla="*/ 24 w 101"/>
                  <a:gd name="T17" fmla="*/ 291 h 425"/>
                  <a:gd name="T18" fmla="*/ 3 w 101"/>
                  <a:gd name="T19" fmla="*/ 116 h 425"/>
                  <a:gd name="T20" fmla="*/ 1 w 101"/>
                  <a:gd name="T21" fmla="*/ 67 h 425"/>
                  <a:gd name="T22" fmla="*/ 6 w 101"/>
                  <a:gd name="T23" fmla="*/ 2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425">
                    <a:moveTo>
                      <a:pt x="6" y="22"/>
                    </a:moveTo>
                    <a:cubicBezTo>
                      <a:pt x="9" y="14"/>
                      <a:pt x="19" y="5"/>
                      <a:pt x="29" y="2"/>
                    </a:cubicBezTo>
                    <a:cubicBezTo>
                      <a:pt x="37" y="0"/>
                      <a:pt x="46" y="0"/>
                      <a:pt x="54" y="1"/>
                    </a:cubicBezTo>
                    <a:cubicBezTo>
                      <a:pt x="85" y="8"/>
                      <a:pt x="88" y="40"/>
                      <a:pt x="89" y="67"/>
                    </a:cubicBezTo>
                    <a:cubicBezTo>
                      <a:pt x="91" y="104"/>
                      <a:pt x="96" y="141"/>
                      <a:pt x="98" y="178"/>
                    </a:cubicBezTo>
                    <a:cubicBezTo>
                      <a:pt x="99" y="205"/>
                      <a:pt x="99" y="232"/>
                      <a:pt x="99" y="258"/>
                    </a:cubicBezTo>
                    <a:cubicBezTo>
                      <a:pt x="99" y="297"/>
                      <a:pt x="101" y="383"/>
                      <a:pt x="99" y="421"/>
                    </a:cubicBezTo>
                    <a:cubicBezTo>
                      <a:pt x="47" y="425"/>
                      <a:pt x="47" y="425"/>
                      <a:pt x="47" y="425"/>
                    </a:cubicBezTo>
                    <a:cubicBezTo>
                      <a:pt x="31" y="368"/>
                      <a:pt x="28" y="319"/>
                      <a:pt x="24" y="291"/>
                    </a:cubicBezTo>
                    <a:cubicBezTo>
                      <a:pt x="14" y="235"/>
                      <a:pt x="5" y="173"/>
                      <a:pt x="3" y="116"/>
                    </a:cubicBezTo>
                    <a:cubicBezTo>
                      <a:pt x="2" y="99"/>
                      <a:pt x="1" y="84"/>
                      <a:pt x="1" y="67"/>
                    </a:cubicBezTo>
                    <a:cubicBezTo>
                      <a:pt x="0" y="53"/>
                      <a:pt x="0" y="37"/>
                      <a:pt x="6" y="22"/>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8" name="íṩľidè"/>
              <p:cNvSpPr/>
              <p:nvPr/>
            </p:nvSpPr>
            <p:spPr bwMode="auto">
              <a:xfrm>
                <a:off x="5577" y="3060"/>
                <a:ext cx="132" cy="237"/>
              </a:xfrm>
              <a:custGeom>
                <a:avLst/>
                <a:gdLst>
                  <a:gd name="T0" fmla="*/ 21 w 56"/>
                  <a:gd name="T1" fmla="*/ 0 h 100"/>
                  <a:gd name="T2" fmla="*/ 56 w 56"/>
                  <a:gd name="T3" fmla="*/ 7 h 100"/>
                  <a:gd name="T4" fmla="*/ 46 w 56"/>
                  <a:gd name="T5" fmla="*/ 60 h 100"/>
                  <a:gd name="T6" fmla="*/ 16 w 56"/>
                  <a:gd name="T7" fmla="*/ 100 h 100"/>
                  <a:gd name="T8" fmla="*/ 8 w 56"/>
                  <a:gd name="T9" fmla="*/ 54 h 100"/>
                  <a:gd name="T10" fmla="*/ 21 w 56"/>
                  <a:gd name="T11" fmla="*/ 0 h 100"/>
                </a:gdLst>
                <a:ahLst/>
                <a:cxnLst>
                  <a:cxn ang="0">
                    <a:pos x="T0" y="T1"/>
                  </a:cxn>
                  <a:cxn ang="0">
                    <a:pos x="T2" y="T3"/>
                  </a:cxn>
                  <a:cxn ang="0">
                    <a:pos x="T4" y="T5"/>
                  </a:cxn>
                  <a:cxn ang="0">
                    <a:pos x="T6" y="T7"/>
                  </a:cxn>
                  <a:cxn ang="0">
                    <a:pos x="T8" y="T9"/>
                  </a:cxn>
                  <a:cxn ang="0">
                    <a:pos x="T10" y="T11"/>
                  </a:cxn>
                </a:cxnLst>
                <a:rect l="0" t="0" r="r" b="b"/>
                <a:pathLst>
                  <a:path w="56" h="100">
                    <a:moveTo>
                      <a:pt x="21" y="0"/>
                    </a:moveTo>
                    <a:cubicBezTo>
                      <a:pt x="56" y="7"/>
                      <a:pt x="56" y="7"/>
                      <a:pt x="56" y="7"/>
                    </a:cubicBezTo>
                    <a:cubicBezTo>
                      <a:pt x="46" y="60"/>
                      <a:pt x="46" y="60"/>
                      <a:pt x="46" y="60"/>
                    </a:cubicBezTo>
                    <a:cubicBezTo>
                      <a:pt x="46" y="60"/>
                      <a:pt x="38" y="100"/>
                      <a:pt x="16" y="100"/>
                    </a:cubicBezTo>
                    <a:cubicBezTo>
                      <a:pt x="16" y="100"/>
                      <a:pt x="0" y="90"/>
                      <a:pt x="8" y="54"/>
                    </a:cubicBezTo>
                    <a:lnTo>
                      <a:pt x="21" y="0"/>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59" name="iṡḷîďè"/>
              <p:cNvSpPr/>
              <p:nvPr/>
            </p:nvSpPr>
            <p:spPr bwMode="auto">
              <a:xfrm>
                <a:off x="5539" y="3188"/>
                <a:ext cx="147" cy="183"/>
              </a:xfrm>
              <a:custGeom>
                <a:avLst/>
                <a:gdLst>
                  <a:gd name="T0" fmla="*/ 24 w 62"/>
                  <a:gd name="T1" fmla="*/ 0 h 77"/>
                  <a:gd name="T2" fmla="*/ 62 w 62"/>
                  <a:gd name="T3" fmla="*/ 8 h 77"/>
                  <a:gd name="T4" fmla="*/ 28 w 62"/>
                  <a:gd name="T5" fmla="*/ 70 h 77"/>
                  <a:gd name="T6" fmla="*/ 24 w 62"/>
                  <a:gd name="T7" fmla="*/ 0 h 77"/>
                </a:gdLst>
                <a:ahLst/>
                <a:cxnLst>
                  <a:cxn ang="0">
                    <a:pos x="T0" y="T1"/>
                  </a:cxn>
                  <a:cxn ang="0">
                    <a:pos x="T2" y="T3"/>
                  </a:cxn>
                  <a:cxn ang="0">
                    <a:pos x="T4" y="T5"/>
                  </a:cxn>
                  <a:cxn ang="0">
                    <a:pos x="T6" y="T7"/>
                  </a:cxn>
                </a:cxnLst>
                <a:rect l="0" t="0" r="r" b="b"/>
                <a:pathLst>
                  <a:path w="62" h="77">
                    <a:moveTo>
                      <a:pt x="24" y="0"/>
                    </a:moveTo>
                    <a:cubicBezTo>
                      <a:pt x="24" y="0"/>
                      <a:pt x="42" y="8"/>
                      <a:pt x="62" y="8"/>
                    </a:cubicBezTo>
                    <a:cubicBezTo>
                      <a:pt x="62" y="8"/>
                      <a:pt x="61" y="77"/>
                      <a:pt x="28" y="70"/>
                    </a:cubicBezTo>
                    <a:cubicBezTo>
                      <a:pt x="28" y="70"/>
                      <a:pt x="0" y="61"/>
                      <a:pt x="24" y="0"/>
                    </a:cubicBezTo>
                    <a:close/>
                  </a:path>
                </a:pathLst>
              </a:custGeom>
              <a:solidFill>
                <a:srgbClr val="EB52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0" name="îṡḻíḋé"/>
              <p:cNvSpPr/>
              <p:nvPr/>
            </p:nvSpPr>
            <p:spPr bwMode="auto">
              <a:xfrm>
                <a:off x="5556" y="3245"/>
                <a:ext cx="123" cy="121"/>
              </a:xfrm>
              <a:custGeom>
                <a:avLst/>
                <a:gdLst>
                  <a:gd name="T0" fmla="*/ 22 w 52"/>
                  <a:gd name="T1" fmla="*/ 40 h 51"/>
                  <a:gd name="T2" fmla="*/ 10 w 52"/>
                  <a:gd name="T3" fmla="*/ 0 h 51"/>
                  <a:gd name="T4" fmla="*/ 20 w 52"/>
                  <a:gd name="T5" fmla="*/ 47 h 51"/>
                  <a:gd name="T6" fmla="*/ 52 w 52"/>
                  <a:gd name="T7" fmla="*/ 10 h 51"/>
                  <a:gd name="T8" fmla="*/ 22 w 52"/>
                  <a:gd name="T9" fmla="*/ 40 h 51"/>
                </a:gdLst>
                <a:ahLst/>
                <a:cxnLst>
                  <a:cxn ang="0">
                    <a:pos x="T0" y="T1"/>
                  </a:cxn>
                  <a:cxn ang="0">
                    <a:pos x="T2" y="T3"/>
                  </a:cxn>
                  <a:cxn ang="0">
                    <a:pos x="T4" y="T5"/>
                  </a:cxn>
                  <a:cxn ang="0">
                    <a:pos x="T6" y="T7"/>
                  </a:cxn>
                  <a:cxn ang="0">
                    <a:pos x="T8" y="T9"/>
                  </a:cxn>
                </a:cxnLst>
                <a:rect l="0" t="0" r="r" b="b"/>
                <a:pathLst>
                  <a:path w="52" h="51">
                    <a:moveTo>
                      <a:pt x="22" y="40"/>
                    </a:moveTo>
                    <a:cubicBezTo>
                      <a:pt x="22" y="40"/>
                      <a:pt x="4" y="34"/>
                      <a:pt x="10" y="0"/>
                    </a:cubicBezTo>
                    <a:cubicBezTo>
                      <a:pt x="0" y="40"/>
                      <a:pt x="20" y="47"/>
                      <a:pt x="20" y="47"/>
                    </a:cubicBezTo>
                    <a:cubicBezTo>
                      <a:pt x="40" y="51"/>
                      <a:pt x="48" y="29"/>
                      <a:pt x="52" y="10"/>
                    </a:cubicBezTo>
                    <a:cubicBezTo>
                      <a:pt x="48" y="27"/>
                      <a:pt x="39" y="44"/>
                      <a:pt x="22" y="40"/>
                    </a:cubicBezTo>
                    <a:close/>
                  </a:path>
                </a:pathLst>
              </a:custGeom>
              <a:solidFill>
                <a:srgbClr val="CF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1" name="iśļíḑè"/>
              <p:cNvSpPr/>
              <p:nvPr/>
            </p:nvSpPr>
            <p:spPr bwMode="auto">
              <a:xfrm>
                <a:off x="5612" y="3219"/>
                <a:ext cx="12" cy="12"/>
              </a:xfrm>
              <a:custGeom>
                <a:avLst/>
                <a:gdLst>
                  <a:gd name="T0" fmla="*/ 5 w 5"/>
                  <a:gd name="T1" fmla="*/ 3 h 5"/>
                  <a:gd name="T2" fmla="*/ 2 w 5"/>
                  <a:gd name="T3" fmla="*/ 4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4"/>
                    </a:cubicBezTo>
                    <a:cubicBezTo>
                      <a:pt x="1" y="4"/>
                      <a:pt x="0" y="3"/>
                      <a:pt x="1" y="2"/>
                    </a:cubicBezTo>
                    <a:cubicBezTo>
                      <a:pt x="1" y="1"/>
                      <a:pt x="2" y="0"/>
                      <a:pt x="3" y="0"/>
                    </a:cubicBezTo>
                    <a:cubicBezTo>
                      <a:pt x="4" y="0"/>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2" name="îślïḋè"/>
              <p:cNvSpPr/>
              <p:nvPr/>
            </p:nvSpPr>
            <p:spPr bwMode="auto">
              <a:xfrm>
                <a:off x="5643" y="3226"/>
                <a:ext cx="12" cy="10"/>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4"/>
                      <a:pt x="4" y="4"/>
                      <a:pt x="2" y="4"/>
                    </a:cubicBezTo>
                    <a:cubicBezTo>
                      <a:pt x="1" y="4"/>
                      <a:pt x="0" y="3"/>
                      <a:pt x="1" y="2"/>
                    </a:cubicBezTo>
                    <a:cubicBezTo>
                      <a:pt x="1"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3" name="isliďê"/>
              <p:cNvSpPr/>
              <p:nvPr/>
            </p:nvSpPr>
            <p:spPr bwMode="auto">
              <a:xfrm>
                <a:off x="5610" y="3238"/>
                <a:ext cx="10" cy="12"/>
              </a:xfrm>
              <a:custGeom>
                <a:avLst/>
                <a:gdLst>
                  <a:gd name="T0" fmla="*/ 4 w 4"/>
                  <a:gd name="T1" fmla="*/ 3 h 5"/>
                  <a:gd name="T2" fmla="*/ 2 w 4"/>
                  <a:gd name="T3" fmla="*/ 5 h 5"/>
                  <a:gd name="T4" fmla="*/ 0 w 4"/>
                  <a:gd name="T5" fmla="*/ 2 h 5"/>
                  <a:gd name="T6" fmla="*/ 3 w 4"/>
                  <a:gd name="T7" fmla="*/ 1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5"/>
                      <a:pt x="0" y="3"/>
                      <a:pt x="0" y="2"/>
                    </a:cubicBezTo>
                    <a:cubicBezTo>
                      <a:pt x="0" y="1"/>
                      <a:pt x="1" y="0"/>
                      <a:pt x="3" y="1"/>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4" name="ïsľïḓê"/>
              <p:cNvSpPr/>
              <p:nvPr/>
            </p:nvSpPr>
            <p:spPr bwMode="auto">
              <a:xfrm>
                <a:off x="5641" y="3245"/>
                <a:ext cx="9" cy="12"/>
              </a:xfrm>
              <a:custGeom>
                <a:avLst/>
                <a:gdLst>
                  <a:gd name="T0" fmla="*/ 4 w 4"/>
                  <a:gd name="T1" fmla="*/ 3 h 5"/>
                  <a:gd name="T2" fmla="*/ 2 w 4"/>
                  <a:gd name="T3" fmla="*/ 5 h 5"/>
                  <a:gd name="T4" fmla="*/ 0 w 4"/>
                  <a:gd name="T5" fmla="*/ 2 h 5"/>
                  <a:gd name="T6" fmla="*/ 3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4"/>
                      <a:pt x="0" y="3"/>
                      <a:pt x="0" y="2"/>
                    </a:cubicBezTo>
                    <a:cubicBezTo>
                      <a:pt x="0" y="1"/>
                      <a:pt x="1" y="0"/>
                      <a:pt x="3" y="0"/>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5" name="ïṡlídé"/>
              <p:cNvSpPr/>
              <p:nvPr/>
            </p:nvSpPr>
            <p:spPr bwMode="auto">
              <a:xfrm>
                <a:off x="5605" y="3257"/>
                <a:ext cx="12" cy="9"/>
              </a:xfrm>
              <a:custGeom>
                <a:avLst/>
                <a:gdLst>
                  <a:gd name="T0" fmla="*/ 5 w 5"/>
                  <a:gd name="T1" fmla="*/ 2 h 4"/>
                  <a:gd name="T2" fmla="*/ 2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4"/>
                      <a:pt x="3" y="4"/>
                      <a:pt x="2" y="4"/>
                    </a:cubicBezTo>
                    <a:cubicBezTo>
                      <a:pt x="1" y="4"/>
                      <a:pt x="0" y="3"/>
                      <a:pt x="0" y="2"/>
                    </a:cubicBezTo>
                    <a:cubicBezTo>
                      <a:pt x="1"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6" name="îṩ1iḑê"/>
              <p:cNvSpPr/>
              <p:nvPr/>
            </p:nvSpPr>
            <p:spPr bwMode="auto">
              <a:xfrm>
                <a:off x="5636" y="3262"/>
                <a:ext cx="12" cy="12"/>
              </a:xfrm>
              <a:custGeom>
                <a:avLst/>
                <a:gdLst>
                  <a:gd name="T0" fmla="*/ 5 w 5"/>
                  <a:gd name="T1" fmla="*/ 3 h 5"/>
                  <a:gd name="T2" fmla="*/ 2 w 5"/>
                  <a:gd name="T3" fmla="*/ 5 h 5"/>
                  <a:gd name="T4" fmla="*/ 0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0" y="2"/>
                    </a:cubicBezTo>
                    <a:cubicBezTo>
                      <a:pt x="1" y="1"/>
                      <a:pt x="2"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7" name="ïSḻiḍê"/>
              <p:cNvSpPr/>
              <p:nvPr/>
            </p:nvSpPr>
            <p:spPr bwMode="auto">
              <a:xfrm>
                <a:off x="5603" y="3274"/>
                <a:ext cx="9" cy="11"/>
              </a:xfrm>
              <a:custGeom>
                <a:avLst/>
                <a:gdLst>
                  <a:gd name="T0" fmla="*/ 4 w 4"/>
                  <a:gd name="T1" fmla="*/ 3 h 5"/>
                  <a:gd name="T2" fmla="*/ 1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1" y="5"/>
                    </a:cubicBezTo>
                    <a:cubicBezTo>
                      <a:pt x="0" y="4"/>
                      <a:pt x="0" y="3"/>
                      <a:pt x="0" y="2"/>
                    </a:cubicBezTo>
                    <a:cubicBezTo>
                      <a:pt x="0" y="1"/>
                      <a:pt x="1" y="0"/>
                      <a:pt x="2" y="0"/>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8" name="ïś1íḑé"/>
              <p:cNvSpPr/>
              <p:nvPr/>
            </p:nvSpPr>
            <p:spPr bwMode="auto">
              <a:xfrm>
                <a:off x="5634" y="3281"/>
                <a:ext cx="9" cy="11"/>
              </a:xfrm>
              <a:custGeom>
                <a:avLst/>
                <a:gdLst>
                  <a:gd name="T0" fmla="*/ 4 w 4"/>
                  <a:gd name="T1" fmla="*/ 3 h 5"/>
                  <a:gd name="T2" fmla="*/ 1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1" y="4"/>
                    </a:cubicBezTo>
                    <a:cubicBezTo>
                      <a:pt x="0" y="4"/>
                      <a:pt x="0" y="3"/>
                      <a:pt x="0" y="2"/>
                    </a:cubicBezTo>
                    <a:cubicBezTo>
                      <a:pt x="0" y="1"/>
                      <a:pt x="1" y="0"/>
                      <a:pt x="2" y="0"/>
                    </a:cubicBezTo>
                    <a:cubicBezTo>
                      <a:pt x="4" y="0"/>
                      <a:pt x="4" y="1"/>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9" name="iṥľiḑe"/>
              <p:cNvSpPr/>
              <p:nvPr/>
            </p:nvSpPr>
            <p:spPr bwMode="auto">
              <a:xfrm>
                <a:off x="5617" y="3221"/>
                <a:ext cx="36" cy="12"/>
              </a:xfrm>
              <a:custGeom>
                <a:avLst/>
                <a:gdLst>
                  <a:gd name="T0" fmla="*/ 15 w 15"/>
                  <a:gd name="T1" fmla="*/ 4 h 5"/>
                  <a:gd name="T2" fmla="*/ 14 w 15"/>
                  <a:gd name="T3" fmla="*/ 5 h 5"/>
                  <a:gd name="T4" fmla="*/ 0 w 15"/>
                  <a:gd name="T5" fmla="*/ 2 h 5"/>
                  <a:gd name="T6" fmla="*/ 0 w 15"/>
                  <a:gd name="T7" fmla="*/ 1 h 5"/>
                  <a:gd name="T8" fmla="*/ 1 w 15"/>
                  <a:gd name="T9" fmla="*/ 0 h 5"/>
                  <a:gd name="T10" fmla="*/ 14 w 15"/>
                  <a:gd name="T11" fmla="*/ 3 h 5"/>
                  <a:gd name="T12" fmla="*/ 15 w 1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4"/>
                    </a:moveTo>
                    <a:cubicBezTo>
                      <a:pt x="14" y="5"/>
                      <a:pt x="14" y="5"/>
                      <a:pt x="14" y="5"/>
                    </a:cubicBezTo>
                    <a:cubicBezTo>
                      <a:pt x="0" y="2"/>
                      <a:pt x="0" y="2"/>
                      <a:pt x="0" y="2"/>
                    </a:cubicBezTo>
                    <a:cubicBezTo>
                      <a:pt x="0" y="1"/>
                      <a:pt x="0" y="1"/>
                      <a:pt x="0" y="1"/>
                    </a:cubicBezTo>
                    <a:cubicBezTo>
                      <a:pt x="1" y="0"/>
                      <a:pt x="1" y="0"/>
                      <a:pt x="1" y="0"/>
                    </a:cubicBezTo>
                    <a:cubicBezTo>
                      <a:pt x="14" y="3"/>
                      <a:pt x="14" y="3"/>
                      <a:pt x="14" y="3"/>
                    </a:cubicBezTo>
                    <a:cubicBezTo>
                      <a:pt x="15" y="3"/>
                      <a:pt x="15" y="4"/>
                      <a:pt x="15"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0" name="i$ľîḍe"/>
              <p:cNvSpPr/>
              <p:nvPr/>
            </p:nvSpPr>
            <p:spPr bwMode="auto">
              <a:xfrm>
                <a:off x="5612" y="3243"/>
                <a:ext cx="36" cy="9"/>
              </a:xfrm>
              <a:custGeom>
                <a:avLst/>
                <a:gdLst>
                  <a:gd name="T0" fmla="*/ 15 w 15"/>
                  <a:gd name="T1" fmla="*/ 4 h 4"/>
                  <a:gd name="T2" fmla="*/ 14 w 15"/>
                  <a:gd name="T3" fmla="*/ 4 h 4"/>
                  <a:gd name="T4" fmla="*/ 1 w 15"/>
                  <a:gd name="T5" fmla="*/ 1 h 4"/>
                  <a:gd name="T6" fmla="*/ 0 w 15"/>
                  <a:gd name="T7" fmla="*/ 0 h 4"/>
                  <a:gd name="T8" fmla="*/ 1 w 15"/>
                  <a:gd name="T9" fmla="*/ 0 h 4"/>
                  <a:gd name="T10" fmla="*/ 14 w 15"/>
                  <a:gd name="T11" fmla="*/ 3 h 4"/>
                  <a:gd name="T12" fmla="*/ 15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4"/>
                    </a:moveTo>
                    <a:cubicBezTo>
                      <a:pt x="14" y="4"/>
                      <a:pt x="14" y="4"/>
                      <a:pt x="14" y="4"/>
                    </a:cubicBezTo>
                    <a:cubicBezTo>
                      <a:pt x="1" y="1"/>
                      <a:pt x="1" y="1"/>
                      <a:pt x="1" y="1"/>
                    </a:cubicBezTo>
                    <a:cubicBezTo>
                      <a:pt x="0" y="1"/>
                      <a:pt x="0" y="1"/>
                      <a:pt x="0" y="0"/>
                    </a:cubicBezTo>
                    <a:cubicBezTo>
                      <a:pt x="1" y="0"/>
                      <a:pt x="1" y="0"/>
                      <a:pt x="1" y="0"/>
                    </a:cubicBezTo>
                    <a:cubicBezTo>
                      <a:pt x="14" y="3"/>
                      <a:pt x="14" y="3"/>
                      <a:pt x="14" y="3"/>
                    </a:cubicBezTo>
                    <a:cubicBezTo>
                      <a:pt x="15" y="3"/>
                      <a:pt x="15" y="3"/>
                      <a:pt x="15"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1" name="iś1îdé"/>
              <p:cNvSpPr/>
              <p:nvPr/>
            </p:nvSpPr>
            <p:spPr bwMode="auto">
              <a:xfrm>
                <a:off x="5608" y="3259"/>
                <a:ext cx="35" cy="12"/>
              </a:xfrm>
              <a:custGeom>
                <a:avLst/>
                <a:gdLst>
                  <a:gd name="T0" fmla="*/ 15 w 15"/>
                  <a:gd name="T1" fmla="*/ 4 h 5"/>
                  <a:gd name="T2" fmla="*/ 15 w 15"/>
                  <a:gd name="T3" fmla="*/ 5 h 5"/>
                  <a:gd name="T4" fmla="*/ 1 w 15"/>
                  <a:gd name="T5" fmla="*/ 2 h 5"/>
                  <a:gd name="T6" fmla="*/ 0 w 15"/>
                  <a:gd name="T7" fmla="*/ 1 h 5"/>
                  <a:gd name="T8" fmla="*/ 1 w 15"/>
                  <a:gd name="T9" fmla="*/ 0 h 5"/>
                  <a:gd name="T10" fmla="*/ 15 w 15"/>
                  <a:gd name="T11" fmla="*/ 3 h 5"/>
                  <a:gd name="T12" fmla="*/ 15 w 1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4"/>
                    </a:moveTo>
                    <a:cubicBezTo>
                      <a:pt x="15" y="4"/>
                      <a:pt x="15" y="5"/>
                      <a:pt x="15" y="5"/>
                    </a:cubicBezTo>
                    <a:cubicBezTo>
                      <a:pt x="1" y="2"/>
                      <a:pt x="1" y="2"/>
                      <a:pt x="1" y="2"/>
                    </a:cubicBezTo>
                    <a:cubicBezTo>
                      <a:pt x="0" y="1"/>
                      <a:pt x="0" y="1"/>
                      <a:pt x="0" y="1"/>
                    </a:cubicBezTo>
                    <a:cubicBezTo>
                      <a:pt x="1" y="0"/>
                      <a:pt x="1" y="0"/>
                      <a:pt x="1" y="0"/>
                    </a:cubicBezTo>
                    <a:cubicBezTo>
                      <a:pt x="15" y="3"/>
                      <a:pt x="15" y="3"/>
                      <a:pt x="15" y="3"/>
                    </a:cubicBezTo>
                    <a:lnTo>
                      <a:pt x="15" y="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2" name="ísļídê"/>
              <p:cNvSpPr/>
              <p:nvPr/>
            </p:nvSpPr>
            <p:spPr bwMode="auto">
              <a:xfrm>
                <a:off x="5605" y="3278"/>
                <a:ext cx="36" cy="10"/>
              </a:xfrm>
              <a:custGeom>
                <a:avLst/>
                <a:gdLst>
                  <a:gd name="T0" fmla="*/ 15 w 15"/>
                  <a:gd name="T1" fmla="*/ 3 h 4"/>
                  <a:gd name="T2" fmla="*/ 14 w 15"/>
                  <a:gd name="T3" fmla="*/ 4 h 4"/>
                  <a:gd name="T4" fmla="*/ 0 w 15"/>
                  <a:gd name="T5" fmla="*/ 1 h 4"/>
                  <a:gd name="T6" fmla="*/ 0 w 15"/>
                  <a:gd name="T7" fmla="*/ 0 h 4"/>
                  <a:gd name="T8" fmla="*/ 1 w 15"/>
                  <a:gd name="T9" fmla="*/ 0 h 4"/>
                  <a:gd name="T10" fmla="*/ 14 w 15"/>
                  <a:gd name="T11" fmla="*/ 3 h 4"/>
                  <a:gd name="T12" fmla="*/ 15 w 1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3"/>
                    </a:moveTo>
                    <a:cubicBezTo>
                      <a:pt x="15" y="4"/>
                      <a:pt x="14" y="4"/>
                      <a:pt x="14" y="4"/>
                    </a:cubicBezTo>
                    <a:cubicBezTo>
                      <a:pt x="0" y="1"/>
                      <a:pt x="0" y="1"/>
                      <a:pt x="0" y="1"/>
                    </a:cubicBezTo>
                    <a:cubicBezTo>
                      <a:pt x="0" y="0"/>
                      <a:pt x="0" y="0"/>
                      <a:pt x="0" y="0"/>
                    </a:cubicBezTo>
                    <a:cubicBezTo>
                      <a:pt x="1" y="0"/>
                      <a:pt x="1" y="0"/>
                      <a:pt x="1" y="0"/>
                    </a:cubicBezTo>
                    <a:cubicBezTo>
                      <a:pt x="14" y="3"/>
                      <a:pt x="14" y="3"/>
                      <a:pt x="14" y="3"/>
                    </a:cubicBezTo>
                    <a:lnTo>
                      <a:pt x="15" y="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3" name="ïṧļîďé"/>
              <p:cNvSpPr/>
              <p:nvPr/>
            </p:nvSpPr>
            <p:spPr bwMode="auto">
              <a:xfrm>
                <a:off x="5617" y="3224"/>
                <a:ext cx="31" cy="28"/>
              </a:xfrm>
              <a:custGeom>
                <a:avLst/>
                <a:gdLst>
                  <a:gd name="T0" fmla="*/ 31 w 31"/>
                  <a:gd name="T1" fmla="*/ 28 h 28"/>
                  <a:gd name="T2" fmla="*/ 29 w 31"/>
                  <a:gd name="T3" fmla="*/ 28 h 28"/>
                  <a:gd name="T4" fmla="*/ 0 w 31"/>
                  <a:gd name="T5" fmla="*/ 2 h 28"/>
                  <a:gd name="T6" fmla="*/ 0 w 31"/>
                  <a:gd name="T7" fmla="*/ 0 h 28"/>
                  <a:gd name="T8" fmla="*/ 3 w 31"/>
                  <a:gd name="T9" fmla="*/ 0 h 28"/>
                  <a:gd name="T10" fmla="*/ 31 w 31"/>
                  <a:gd name="T11" fmla="*/ 26 h 28"/>
                  <a:gd name="T12" fmla="*/ 31 w 3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1" h="28">
                    <a:moveTo>
                      <a:pt x="31" y="28"/>
                    </a:moveTo>
                    <a:lnTo>
                      <a:pt x="29" y="28"/>
                    </a:lnTo>
                    <a:lnTo>
                      <a:pt x="0" y="2"/>
                    </a:lnTo>
                    <a:lnTo>
                      <a:pt x="0" y="0"/>
                    </a:lnTo>
                    <a:lnTo>
                      <a:pt x="3" y="0"/>
                    </a:lnTo>
                    <a:lnTo>
                      <a:pt x="31" y="26"/>
                    </a:lnTo>
                    <a:lnTo>
                      <a:pt x="31"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4" name="ïṥḷîdé"/>
              <p:cNvSpPr/>
              <p:nvPr/>
            </p:nvSpPr>
            <p:spPr bwMode="auto">
              <a:xfrm>
                <a:off x="5612" y="3228"/>
                <a:ext cx="41" cy="17"/>
              </a:xfrm>
              <a:custGeom>
                <a:avLst/>
                <a:gdLst>
                  <a:gd name="T0" fmla="*/ 0 w 17"/>
                  <a:gd name="T1" fmla="*/ 6 h 7"/>
                  <a:gd name="T2" fmla="*/ 0 w 17"/>
                  <a:gd name="T3" fmla="*/ 5 h 7"/>
                  <a:gd name="T4" fmla="*/ 16 w 17"/>
                  <a:gd name="T5" fmla="*/ 0 h 7"/>
                  <a:gd name="T6" fmla="*/ 17 w 17"/>
                  <a:gd name="T7" fmla="*/ 1 h 7"/>
                  <a:gd name="T8" fmla="*/ 16 w 17"/>
                  <a:gd name="T9" fmla="*/ 2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0" y="6"/>
                      <a:pt x="0" y="5"/>
                    </a:cubicBezTo>
                    <a:cubicBezTo>
                      <a:pt x="16" y="0"/>
                      <a:pt x="16" y="0"/>
                      <a:pt x="16" y="0"/>
                    </a:cubicBezTo>
                    <a:cubicBezTo>
                      <a:pt x="16" y="0"/>
                      <a:pt x="17" y="0"/>
                      <a:pt x="17" y="1"/>
                    </a:cubicBezTo>
                    <a:cubicBezTo>
                      <a:pt x="17" y="1"/>
                      <a:pt x="17" y="2"/>
                      <a:pt x="16" y="2"/>
                    </a:cubicBezTo>
                    <a:cubicBezTo>
                      <a:pt x="1" y="7"/>
                      <a:pt x="1" y="7"/>
                      <a:pt x="1" y="7"/>
                    </a:cubicBezTo>
                    <a:cubicBezTo>
                      <a:pt x="1" y="7"/>
                      <a:pt x="0"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5" name="íṥḻïďè"/>
              <p:cNvSpPr/>
              <p:nvPr/>
            </p:nvSpPr>
            <p:spPr bwMode="auto">
              <a:xfrm>
                <a:off x="5615" y="3243"/>
                <a:ext cx="28" cy="28"/>
              </a:xfrm>
              <a:custGeom>
                <a:avLst/>
                <a:gdLst>
                  <a:gd name="T0" fmla="*/ 28 w 28"/>
                  <a:gd name="T1" fmla="*/ 28 h 28"/>
                  <a:gd name="T2" fmla="*/ 26 w 28"/>
                  <a:gd name="T3" fmla="*/ 28 h 28"/>
                  <a:gd name="T4" fmla="*/ 0 w 28"/>
                  <a:gd name="T5" fmla="*/ 2 h 28"/>
                  <a:gd name="T6" fmla="*/ 0 w 28"/>
                  <a:gd name="T7" fmla="*/ 0 h 28"/>
                  <a:gd name="T8" fmla="*/ 2 w 28"/>
                  <a:gd name="T9" fmla="*/ 0 h 28"/>
                  <a:gd name="T10" fmla="*/ 28 w 28"/>
                  <a:gd name="T11" fmla="*/ 26 h 28"/>
                  <a:gd name="T12" fmla="*/ 28 w 2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28" y="28"/>
                    </a:moveTo>
                    <a:lnTo>
                      <a:pt x="26" y="28"/>
                    </a:lnTo>
                    <a:lnTo>
                      <a:pt x="0" y="2"/>
                    </a:lnTo>
                    <a:lnTo>
                      <a:pt x="0" y="0"/>
                    </a:lnTo>
                    <a:lnTo>
                      <a:pt x="2" y="0"/>
                    </a:lnTo>
                    <a:lnTo>
                      <a:pt x="28" y="26"/>
                    </a:lnTo>
                    <a:lnTo>
                      <a:pt x="28"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6" name="íṡļîďe"/>
              <p:cNvSpPr/>
              <p:nvPr/>
            </p:nvSpPr>
            <p:spPr bwMode="auto">
              <a:xfrm>
                <a:off x="5608" y="3247"/>
                <a:ext cx="40" cy="17"/>
              </a:xfrm>
              <a:custGeom>
                <a:avLst/>
                <a:gdLst>
                  <a:gd name="T0" fmla="*/ 0 w 17"/>
                  <a:gd name="T1" fmla="*/ 6 h 7"/>
                  <a:gd name="T2" fmla="*/ 1 w 17"/>
                  <a:gd name="T3" fmla="*/ 5 h 7"/>
                  <a:gd name="T4" fmla="*/ 16 w 17"/>
                  <a:gd name="T5" fmla="*/ 0 h 7"/>
                  <a:gd name="T6" fmla="*/ 17 w 17"/>
                  <a:gd name="T7" fmla="*/ 1 h 7"/>
                  <a:gd name="T8" fmla="*/ 16 w 17"/>
                  <a:gd name="T9" fmla="*/ 2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1" y="5"/>
                      <a:pt x="1" y="5"/>
                    </a:cubicBezTo>
                    <a:cubicBezTo>
                      <a:pt x="16" y="0"/>
                      <a:pt x="16" y="0"/>
                      <a:pt x="16" y="0"/>
                    </a:cubicBezTo>
                    <a:cubicBezTo>
                      <a:pt x="16" y="0"/>
                      <a:pt x="16" y="0"/>
                      <a:pt x="17" y="1"/>
                    </a:cubicBezTo>
                    <a:cubicBezTo>
                      <a:pt x="17" y="1"/>
                      <a:pt x="16" y="2"/>
                      <a:pt x="16" y="2"/>
                    </a:cubicBezTo>
                    <a:cubicBezTo>
                      <a:pt x="1" y="7"/>
                      <a:pt x="1" y="7"/>
                      <a:pt x="1" y="7"/>
                    </a:cubicBezTo>
                    <a:cubicBezTo>
                      <a:pt x="1" y="7"/>
                      <a:pt x="1"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7" name="ïṡ1ídè"/>
              <p:cNvSpPr/>
              <p:nvPr/>
            </p:nvSpPr>
            <p:spPr bwMode="auto">
              <a:xfrm>
                <a:off x="5610" y="3259"/>
                <a:ext cx="28" cy="29"/>
              </a:xfrm>
              <a:custGeom>
                <a:avLst/>
                <a:gdLst>
                  <a:gd name="T0" fmla="*/ 28 w 28"/>
                  <a:gd name="T1" fmla="*/ 29 h 29"/>
                  <a:gd name="T2" fmla="*/ 26 w 28"/>
                  <a:gd name="T3" fmla="*/ 29 h 29"/>
                  <a:gd name="T4" fmla="*/ 0 w 28"/>
                  <a:gd name="T5" fmla="*/ 3 h 29"/>
                  <a:gd name="T6" fmla="*/ 0 w 28"/>
                  <a:gd name="T7" fmla="*/ 0 h 29"/>
                  <a:gd name="T8" fmla="*/ 2 w 28"/>
                  <a:gd name="T9" fmla="*/ 0 h 29"/>
                  <a:gd name="T10" fmla="*/ 28 w 28"/>
                  <a:gd name="T11" fmla="*/ 26 h 29"/>
                  <a:gd name="T12" fmla="*/ 28 w 2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8" y="29"/>
                    </a:moveTo>
                    <a:lnTo>
                      <a:pt x="26" y="29"/>
                    </a:lnTo>
                    <a:lnTo>
                      <a:pt x="0" y="3"/>
                    </a:lnTo>
                    <a:lnTo>
                      <a:pt x="0" y="0"/>
                    </a:lnTo>
                    <a:lnTo>
                      <a:pt x="2" y="0"/>
                    </a:lnTo>
                    <a:lnTo>
                      <a:pt x="28" y="26"/>
                    </a:lnTo>
                    <a:lnTo>
                      <a:pt x="28" y="2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8" name="iŝļîḋé"/>
              <p:cNvSpPr/>
              <p:nvPr/>
            </p:nvSpPr>
            <p:spPr bwMode="auto">
              <a:xfrm>
                <a:off x="5605" y="3266"/>
                <a:ext cx="38" cy="15"/>
              </a:xfrm>
              <a:custGeom>
                <a:avLst/>
                <a:gdLst>
                  <a:gd name="T0" fmla="*/ 0 w 16"/>
                  <a:gd name="T1" fmla="*/ 5 h 6"/>
                  <a:gd name="T2" fmla="*/ 0 w 16"/>
                  <a:gd name="T3" fmla="*/ 4 h 6"/>
                  <a:gd name="T4" fmla="*/ 15 w 16"/>
                  <a:gd name="T5" fmla="*/ 0 h 6"/>
                  <a:gd name="T6" fmla="*/ 16 w 16"/>
                  <a:gd name="T7" fmla="*/ 1 h 6"/>
                  <a:gd name="T8" fmla="*/ 15 w 16"/>
                  <a:gd name="T9" fmla="*/ 1 h 6"/>
                  <a:gd name="T10" fmla="*/ 1 w 16"/>
                  <a:gd name="T11" fmla="*/ 6 h 6"/>
                  <a:gd name="T12" fmla="*/ 0 w 1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0" y="5"/>
                    </a:moveTo>
                    <a:cubicBezTo>
                      <a:pt x="0" y="5"/>
                      <a:pt x="0" y="4"/>
                      <a:pt x="0" y="4"/>
                    </a:cubicBezTo>
                    <a:cubicBezTo>
                      <a:pt x="15" y="0"/>
                      <a:pt x="15" y="0"/>
                      <a:pt x="15" y="0"/>
                    </a:cubicBezTo>
                    <a:cubicBezTo>
                      <a:pt x="15" y="0"/>
                      <a:pt x="15" y="0"/>
                      <a:pt x="16" y="1"/>
                    </a:cubicBezTo>
                    <a:cubicBezTo>
                      <a:pt x="16" y="1"/>
                      <a:pt x="16" y="1"/>
                      <a:pt x="15" y="1"/>
                    </a:cubicBezTo>
                    <a:cubicBezTo>
                      <a:pt x="1" y="6"/>
                      <a:pt x="1" y="6"/>
                      <a:pt x="1" y="6"/>
                    </a:cubicBezTo>
                    <a:cubicBezTo>
                      <a:pt x="0" y="6"/>
                      <a:pt x="0" y="6"/>
                      <a:pt x="0" y="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79" name="îṥľïḓê"/>
              <p:cNvSpPr/>
              <p:nvPr/>
            </p:nvSpPr>
            <p:spPr bwMode="auto">
              <a:xfrm>
                <a:off x="5586" y="2215"/>
                <a:ext cx="391" cy="992"/>
              </a:xfrm>
              <a:custGeom>
                <a:avLst/>
                <a:gdLst>
                  <a:gd name="T0" fmla="*/ 81 w 165"/>
                  <a:gd name="T1" fmla="*/ 14 h 419"/>
                  <a:gd name="T2" fmla="*/ 106 w 165"/>
                  <a:gd name="T3" fmla="*/ 1 h 419"/>
                  <a:gd name="T4" fmla="*/ 128 w 165"/>
                  <a:gd name="T5" fmla="*/ 5 h 419"/>
                  <a:gd name="T6" fmla="*/ 155 w 165"/>
                  <a:gd name="T7" fmla="*/ 79 h 419"/>
                  <a:gd name="T8" fmla="*/ 127 w 165"/>
                  <a:gd name="T9" fmla="*/ 186 h 419"/>
                  <a:gd name="T10" fmla="*/ 102 w 165"/>
                  <a:gd name="T11" fmla="*/ 265 h 419"/>
                  <a:gd name="T12" fmla="*/ 52 w 165"/>
                  <a:gd name="T13" fmla="*/ 419 h 419"/>
                  <a:gd name="T14" fmla="*/ 0 w 165"/>
                  <a:gd name="T15" fmla="*/ 410 h 419"/>
                  <a:gd name="T16" fmla="*/ 20 w 165"/>
                  <a:gd name="T17" fmla="*/ 276 h 419"/>
                  <a:gd name="T18" fmla="*/ 51 w 165"/>
                  <a:gd name="T19" fmla="*/ 107 h 419"/>
                  <a:gd name="T20" fmla="*/ 63 w 165"/>
                  <a:gd name="T21" fmla="*/ 58 h 419"/>
                  <a:gd name="T22" fmla="*/ 81 w 165"/>
                  <a:gd name="T23" fmla="*/ 1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419">
                    <a:moveTo>
                      <a:pt x="81" y="14"/>
                    </a:moveTo>
                    <a:cubicBezTo>
                      <a:pt x="86" y="8"/>
                      <a:pt x="96" y="3"/>
                      <a:pt x="106" y="1"/>
                    </a:cubicBezTo>
                    <a:cubicBezTo>
                      <a:pt x="113" y="0"/>
                      <a:pt x="120" y="2"/>
                      <a:pt x="128" y="5"/>
                    </a:cubicBezTo>
                    <a:cubicBezTo>
                      <a:pt x="165" y="17"/>
                      <a:pt x="161" y="53"/>
                      <a:pt x="155" y="79"/>
                    </a:cubicBezTo>
                    <a:cubicBezTo>
                      <a:pt x="147" y="115"/>
                      <a:pt x="135" y="150"/>
                      <a:pt x="127" y="186"/>
                    </a:cubicBezTo>
                    <a:cubicBezTo>
                      <a:pt x="121" y="212"/>
                      <a:pt x="109" y="239"/>
                      <a:pt x="102" y="265"/>
                    </a:cubicBezTo>
                    <a:cubicBezTo>
                      <a:pt x="92" y="302"/>
                      <a:pt x="64" y="382"/>
                      <a:pt x="52" y="419"/>
                    </a:cubicBezTo>
                    <a:cubicBezTo>
                      <a:pt x="0" y="410"/>
                      <a:pt x="0" y="410"/>
                      <a:pt x="0" y="410"/>
                    </a:cubicBezTo>
                    <a:cubicBezTo>
                      <a:pt x="6" y="386"/>
                      <a:pt x="17" y="304"/>
                      <a:pt x="20" y="276"/>
                    </a:cubicBezTo>
                    <a:cubicBezTo>
                      <a:pt x="27" y="219"/>
                      <a:pt x="38" y="162"/>
                      <a:pt x="51" y="107"/>
                    </a:cubicBezTo>
                    <a:cubicBezTo>
                      <a:pt x="55" y="90"/>
                      <a:pt x="59" y="74"/>
                      <a:pt x="63" y="58"/>
                    </a:cubicBezTo>
                    <a:cubicBezTo>
                      <a:pt x="66" y="44"/>
                      <a:pt x="72" y="27"/>
                      <a:pt x="81" y="14"/>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0" name="íṩlîḍé"/>
              <p:cNvSpPr/>
              <p:nvPr/>
            </p:nvSpPr>
            <p:spPr bwMode="auto">
              <a:xfrm>
                <a:off x="4009" y="3236"/>
                <a:ext cx="317" cy="149"/>
              </a:xfrm>
              <a:custGeom>
                <a:avLst/>
                <a:gdLst>
                  <a:gd name="T0" fmla="*/ 317 w 317"/>
                  <a:gd name="T1" fmla="*/ 64 h 149"/>
                  <a:gd name="T2" fmla="*/ 2 w 317"/>
                  <a:gd name="T3" fmla="*/ 149 h 149"/>
                  <a:gd name="T4" fmla="*/ 0 w 317"/>
                  <a:gd name="T5" fmla="*/ 139 h 149"/>
                  <a:gd name="T6" fmla="*/ 317 w 317"/>
                  <a:gd name="T7" fmla="*/ 0 h 149"/>
                  <a:gd name="T8" fmla="*/ 317 w 317"/>
                  <a:gd name="T9" fmla="*/ 64 h 149"/>
                </a:gdLst>
                <a:ahLst/>
                <a:cxnLst>
                  <a:cxn ang="0">
                    <a:pos x="T0" y="T1"/>
                  </a:cxn>
                  <a:cxn ang="0">
                    <a:pos x="T2" y="T3"/>
                  </a:cxn>
                  <a:cxn ang="0">
                    <a:pos x="T4" y="T5"/>
                  </a:cxn>
                  <a:cxn ang="0">
                    <a:pos x="T6" y="T7"/>
                  </a:cxn>
                  <a:cxn ang="0">
                    <a:pos x="T8" y="T9"/>
                  </a:cxn>
                </a:cxnLst>
                <a:rect l="0" t="0" r="r" b="b"/>
                <a:pathLst>
                  <a:path w="317" h="149">
                    <a:moveTo>
                      <a:pt x="317" y="64"/>
                    </a:moveTo>
                    <a:lnTo>
                      <a:pt x="2" y="149"/>
                    </a:lnTo>
                    <a:lnTo>
                      <a:pt x="0" y="139"/>
                    </a:lnTo>
                    <a:lnTo>
                      <a:pt x="317" y="0"/>
                    </a:lnTo>
                    <a:lnTo>
                      <a:pt x="317" y="6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1" name="ïṩlíďé"/>
              <p:cNvSpPr/>
              <p:nvPr/>
            </p:nvSpPr>
            <p:spPr bwMode="auto">
              <a:xfrm>
                <a:off x="3976" y="3394"/>
                <a:ext cx="85"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2" name="í$ḷîďé"/>
              <p:cNvSpPr/>
              <p:nvPr/>
            </p:nvSpPr>
            <p:spPr bwMode="auto">
              <a:xfrm>
                <a:off x="3983" y="3404"/>
                <a:ext cx="69"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3" name="íṩľíḍè"/>
              <p:cNvSpPr/>
              <p:nvPr/>
            </p:nvSpPr>
            <p:spPr bwMode="auto">
              <a:xfrm>
                <a:off x="3997" y="3416"/>
                <a:ext cx="43"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4" name="iṧľíḋè"/>
              <p:cNvSpPr/>
              <p:nvPr/>
            </p:nvSpPr>
            <p:spPr bwMode="auto">
              <a:xfrm>
                <a:off x="3962" y="3373"/>
                <a:ext cx="111" cy="62"/>
              </a:xfrm>
              <a:custGeom>
                <a:avLst/>
                <a:gdLst>
                  <a:gd name="T0" fmla="*/ 24 w 47"/>
                  <a:gd name="T1" fmla="*/ 5 h 26"/>
                  <a:gd name="T2" fmla="*/ 47 w 47"/>
                  <a:gd name="T3" fmla="*/ 26 h 26"/>
                  <a:gd name="T4" fmla="*/ 47 w 47"/>
                  <a:gd name="T5" fmla="*/ 23 h 26"/>
                  <a:gd name="T6" fmla="*/ 24 w 47"/>
                  <a:gd name="T7" fmla="*/ 0 h 26"/>
                  <a:gd name="T8" fmla="*/ 0 w 47"/>
                  <a:gd name="T9" fmla="*/ 23 h 26"/>
                  <a:gd name="T10" fmla="*/ 1 w 47"/>
                  <a:gd name="T11" fmla="*/ 26 h 26"/>
                  <a:gd name="T12" fmla="*/ 24 w 47"/>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4" y="5"/>
                    </a:moveTo>
                    <a:cubicBezTo>
                      <a:pt x="36" y="5"/>
                      <a:pt x="45" y="14"/>
                      <a:pt x="47" y="26"/>
                    </a:cubicBezTo>
                    <a:cubicBezTo>
                      <a:pt x="47" y="25"/>
                      <a:pt x="47" y="24"/>
                      <a:pt x="47" y="23"/>
                    </a:cubicBezTo>
                    <a:cubicBezTo>
                      <a:pt x="47" y="10"/>
                      <a:pt x="37" y="0"/>
                      <a:pt x="24" y="0"/>
                    </a:cubicBezTo>
                    <a:cubicBezTo>
                      <a:pt x="11" y="0"/>
                      <a:pt x="0" y="10"/>
                      <a:pt x="0" y="23"/>
                    </a:cubicBezTo>
                    <a:cubicBezTo>
                      <a:pt x="0" y="24"/>
                      <a:pt x="0" y="25"/>
                      <a:pt x="1" y="26"/>
                    </a:cubicBezTo>
                    <a:cubicBezTo>
                      <a:pt x="2" y="14"/>
                      <a:pt x="12" y="5"/>
                      <a:pt x="24"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5" name="ïṥļîḋé"/>
              <p:cNvSpPr/>
              <p:nvPr/>
            </p:nvSpPr>
            <p:spPr bwMode="auto">
              <a:xfrm>
                <a:off x="4361" y="3234"/>
                <a:ext cx="317" cy="140"/>
              </a:xfrm>
              <a:custGeom>
                <a:avLst/>
                <a:gdLst>
                  <a:gd name="T0" fmla="*/ 0 w 317"/>
                  <a:gd name="T1" fmla="*/ 55 h 140"/>
                  <a:gd name="T2" fmla="*/ 315 w 317"/>
                  <a:gd name="T3" fmla="*/ 140 h 140"/>
                  <a:gd name="T4" fmla="*/ 317 w 317"/>
                  <a:gd name="T5" fmla="*/ 130 h 140"/>
                  <a:gd name="T6" fmla="*/ 0 w 317"/>
                  <a:gd name="T7" fmla="*/ 0 h 140"/>
                  <a:gd name="T8" fmla="*/ 0 w 317"/>
                  <a:gd name="T9" fmla="*/ 55 h 140"/>
                </a:gdLst>
                <a:ahLst/>
                <a:cxnLst>
                  <a:cxn ang="0">
                    <a:pos x="T0" y="T1"/>
                  </a:cxn>
                  <a:cxn ang="0">
                    <a:pos x="T2" y="T3"/>
                  </a:cxn>
                  <a:cxn ang="0">
                    <a:pos x="T4" y="T5"/>
                  </a:cxn>
                  <a:cxn ang="0">
                    <a:pos x="T6" y="T7"/>
                  </a:cxn>
                  <a:cxn ang="0">
                    <a:pos x="T8" y="T9"/>
                  </a:cxn>
                </a:cxnLst>
                <a:rect l="0" t="0" r="r" b="b"/>
                <a:pathLst>
                  <a:path w="317" h="140">
                    <a:moveTo>
                      <a:pt x="0" y="55"/>
                    </a:moveTo>
                    <a:lnTo>
                      <a:pt x="315" y="140"/>
                    </a:lnTo>
                    <a:lnTo>
                      <a:pt x="317" y="130"/>
                    </a:lnTo>
                    <a:lnTo>
                      <a:pt x="0" y="0"/>
                    </a:lnTo>
                    <a:lnTo>
                      <a:pt x="0" y="55"/>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6" name="ï$1îḑé"/>
              <p:cNvSpPr/>
              <p:nvPr/>
            </p:nvSpPr>
            <p:spPr bwMode="auto">
              <a:xfrm>
                <a:off x="4626" y="3394"/>
                <a:ext cx="85"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7" name="iŝḷïḋê"/>
              <p:cNvSpPr/>
              <p:nvPr/>
            </p:nvSpPr>
            <p:spPr bwMode="auto">
              <a:xfrm>
                <a:off x="4636" y="3404"/>
                <a:ext cx="68"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8" name="ïSḷïḑe"/>
              <p:cNvSpPr/>
              <p:nvPr/>
            </p:nvSpPr>
            <p:spPr bwMode="auto">
              <a:xfrm>
                <a:off x="4648" y="3416"/>
                <a:ext cx="42"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89" name="íSḻïḑé"/>
              <p:cNvSpPr/>
              <p:nvPr/>
            </p:nvSpPr>
            <p:spPr bwMode="auto">
              <a:xfrm>
                <a:off x="4615" y="3373"/>
                <a:ext cx="111" cy="62"/>
              </a:xfrm>
              <a:custGeom>
                <a:avLst/>
                <a:gdLst>
                  <a:gd name="T0" fmla="*/ 23 w 47"/>
                  <a:gd name="T1" fmla="*/ 5 h 26"/>
                  <a:gd name="T2" fmla="*/ 0 w 47"/>
                  <a:gd name="T3" fmla="*/ 26 h 26"/>
                  <a:gd name="T4" fmla="*/ 0 w 47"/>
                  <a:gd name="T5" fmla="*/ 23 h 26"/>
                  <a:gd name="T6" fmla="*/ 23 w 47"/>
                  <a:gd name="T7" fmla="*/ 0 h 26"/>
                  <a:gd name="T8" fmla="*/ 47 w 47"/>
                  <a:gd name="T9" fmla="*/ 23 h 26"/>
                  <a:gd name="T10" fmla="*/ 46 w 47"/>
                  <a:gd name="T11" fmla="*/ 26 h 26"/>
                  <a:gd name="T12" fmla="*/ 23 w 47"/>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3" y="5"/>
                    </a:moveTo>
                    <a:cubicBezTo>
                      <a:pt x="11" y="5"/>
                      <a:pt x="2" y="14"/>
                      <a:pt x="0" y="26"/>
                    </a:cubicBezTo>
                    <a:cubicBezTo>
                      <a:pt x="0" y="25"/>
                      <a:pt x="0" y="24"/>
                      <a:pt x="0" y="23"/>
                    </a:cubicBezTo>
                    <a:cubicBezTo>
                      <a:pt x="0" y="10"/>
                      <a:pt x="10" y="0"/>
                      <a:pt x="23" y="0"/>
                    </a:cubicBezTo>
                    <a:cubicBezTo>
                      <a:pt x="36" y="0"/>
                      <a:pt x="47" y="10"/>
                      <a:pt x="47" y="23"/>
                    </a:cubicBezTo>
                    <a:cubicBezTo>
                      <a:pt x="47" y="24"/>
                      <a:pt x="47" y="25"/>
                      <a:pt x="46" y="26"/>
                    </a:cubicBezTo>
                    <a:cubicBezTo>
                      <a:pt x="45" y="14"/>
                      <a:pt x="35" y="5"/>
                      <a:pt x="23"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0" name="iṩlïḍè"/>
              <p:cNvSpPr/>
              <p:nvPr/>
            </p:nvSpPr>
            <p:spPr bwMode="auto">
              <a:xfrm>
                <a:off x="4125" y="2549"/>
                <a:ext cx="435" cy="8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1" name="iṥḻiḑé"/>
              <p:cNvSpPr/>
              <p:nvPr/>
            </p:nvSpPr>
            <p:spPr bwMode="auto">
              <a:xfrm>
                <a:off x="4326" y="2629"/>
                <a:ext cx="28" cy="637"/>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2" name="îŝḻïḋê"/>
              <p:cNvSpPr/>
              <p:nvPr/>
            </p:nvSpPr>
            <p:spPr bwMode="auto">
              <a:xfrm>
                <a:off x="4309" y="2691"/>
                <a:ext cx="64" cy="22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3" name="î$ľíḍe"/>
              <p:cNvSpPr/>
              <p:nvPr/>
            </p:nvSpPr>
            <p:spPr bwMode="auto">
              <a:xfrm>
                <a:off x="4321" y="3022"/>
                <a:ext cx="40"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4" name="îs1íḋè"/>
              <p:cNvSpPr/>
              <p:nvPr/>
            </p:nvSpPr>
            <p:spPr bwMode="auto">
              <a:xfrm>
                <a:off x="4309" y="3086"/>
                <a:ext cx="64" cy="2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395" name="îSḷíḍe"/>
              <p:cNvSpPr/>
              <p:nvPr/>
            </p:nvSpPr>
            <p:spPr bwMode="auto">
              <a:xfrm>
                <a:off x="3990" y="2461"/>
                <a:ext cx="700" cy="135"/>
              </a:xfrm>
              <a:custGeom>
                <a:avLst/>
                <a:gdLst>
                  <a:gd name="T0" fmla="*/ 2 w 296"/>
                  <a:gd name="T1" fmla="*/ 2 h 57"/>
                  <a:gd name="T2" fmla="*/ 2 w 296"/>
                  <a:gd name="T3" fmla="*/ 23 h 57"/>
                  <a:gd name="T4" fmla="*/ 148 w 296"/>
                  <a:gd name="T5" fmla="*/ 57 h 57"/>
                  <a:gd name="T6" fmla="*/ 294 w 296"/>
                  <a:gd name="T7" fmla="*/ 23 h 57"/>
                  <a:gd name="T8" fmla="*/ 294 w 296"/>
                  <a:gd name="T9" fmla="*/ 0 h 57"/>
                  <a:gd name="T10" fmla="*/ 2 w 296"/>
                  <a:gd name="T11" fmla="*/ 2 h 57"/>
                </a:gdLst>
                <a:ahLst/>
                <a:cxnLst>
                  <a:cxn ang="0">
                    <a:pos x="T0" y="T1"/>
                  </a:cxn>
                  <a:cxn ang="0">
                    <a:pos x="T2" y="T3"/>
                  </a:cxn>
                  <a:cxn ang="0">
                    <a:pos x="T4" y="T5"/>
                  </a:cxn>
                  <a:cxn ang="0">
                    <a:pos x="T6" y="T7"/>
                  </a:cxn>
                  <a:cxn ang="0">
                    <a:pos x="T8" y="T9"/>
                  </a:cxn>
                  <a:cxn ang="0">
                    <a:pos x="T10" y="T11"/>
                  </a:cxn>
                </a:cxnLst>
                <a:rect l="0" t="0" r="r" b="b"/>
                <a:pathLst>
                  <a:path w="296" h="57">
                    <a:moveTo>
                      <a:pt x="2" y="2"/>
                    </a:moveTo>
                    <a:cubicBezTo>
                      <a:pt x="0" y="4"/>
                      <a:pt x="2" y="21"/>
                      <a:pt x="2" y="23"/>
                    </a:cubicBezTo>
                    <a:cubicBezTo>
                      <a:pt x="2" y="42"/>
                      <a:pt x="67" y="57"/>
                      <a:pt x="148" y="57"/>
                    </a:cubicBezTo>
                    <a:cubicBezTo>
                      <a:pt x="229" y="57"/>
                      <a:pt x="294" y="42"/>
                      <a:pt x="294" y="23"/>
                    </a:cubicBezTo>
                    <a:cubicBezTo>
                      <a:pt x="294" y="21"/>
                      <a:pt x="296" y="2"/>
                      <a:pt x="294"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6" name="íślíďé"/>
              <p:cNvSpPr/>
              <p:nvPr/>
            </p:nvSpPr>
            <p:spPr bwMode="auto">
              <a:xfrm>
                <a:off x="3995" y="2385"/>
                <a:ext cx="690" cy="164"/>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7" name="ïŝľiḋê"/>
              <p:cNvSpPr/>
              <p:nvPr/>
            </p:nvSpPr>
            <p:spPr bwMode="auto">
              <a:xfrm>
                <a:off x="4033" y="2238"/>
                <a:ext cx="617" cy="315"/>
              </a:xfrm>
              <a:custGeom>
                <a:avLst/>
                <a:gdLst>
                  <a:gd name="T0" fmla="*/ 54 w 261"/>
                  <a:gd name="T1" fmla="*/ 123 h 133"/>
                  <a:gd name="T2" fmla="*/ 34 w 261"/>
                  <a:gd name="T3" fmla="*/ 106 h 133"/>
                  <a:gd name="T4" fmla="*/ 13 w 261"/>
                  <a:gd name="T5" fmla="*/ 67 h 133"/>
                  <a:gd name="T6" fmla="*/ 115 w 261"/>
                  <a:gd name="T7" fmla="*/ 17 h 133"/>
                  <a:gd name="T8" fmla="*/ 136 w 261"/>
                  <a:gd name="T9" fmla="*/ 31 h 133"/>
                  <a:gd name="T10" fmla="*/ 207 w 261"/>
                  <a:gd name="T11" fmla="*/ 16 h 133"/>
                  <a:gd name="T12" fmla="*/ 261 w 261"/>
                  <a:gd name="T13" fmla="*/ 76 h 133"/>
                  <a:gd name="T14" fmla="*/ 255 w 261"/>
                  <a:gd name="T15" fmla="*/ 99 h 133"/>
                  <a:gd name="T16" fmla="*/ 244 w 261"/>
                  <a:gd name="T17" fmla="*/ 111 h 133"/>
                  <a:gd name="T18" fmla="*/ 225 w 261"/>
                  <a:gd name="T19" fmla="*/ 113 h 133"/>
                  <a:gd name="T20" fmla="*/ 209 w 261"/>
                  <a:gd name="T21" fmla="*/ 121 h 133"/>
                  <a:gd name="T22" fmla="*/ 163 w 261"/>
                  <a:gd name="T23" fmla="*/ 131 h 133"/>
                  <a:gd name="T24" fmla="*/ 102 w 261"/>
                  <a:gd name="T25" fmla="*/ 129 h 133"/>
                  <a:gd name="T26" fmla="*/ 79 w 261"/>
                  <a:gd name="T27" fmla="*/ 127 h 133"/>
                  <a:gd name="T28" fmla="*/ 67 w 261"/>
                  <a:gd name="T29" fmla="*/ 125 h 133"/>
                  <a:gd name="T30" fmla="*/ 54 w 261"/>
                  <a:gd name="T31"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33">
                    <a:moveTo>
                      <a:pt x="54" y="123"/>
                    </a:moveTo>
                    <a:cubicBezTo>
                      <a:pt x="54" y="123"/>
                      <a:pt x="48" y="109"/>
                      <a:pt x="34" y="106"/>
                    </a:cubicBezTo>
                    <a:cubicBezTo>
                      <a:pt x="34" y="106"/>
                      <a:pt x="0" y="92"/>
                      <a:pt x="13" y="67"/>
                    </a:cubicBezTo>
                    <a:cubicBezTo>
                      <a:pt x="13" y="67"/>
                      <a:pt x="40" y="1"/>
                      <a:pt x="115" y="17"/>
                    </a:cubicBezTo>
                    <a:cubicBezTo>
                      <a:pt x="136" y="31"/>
                      <a:pt x="136" y="31"/>
                      <a:pt x="136" y="31"/>
                    </a:cubicBezTo>
                    <a:cubicBezTo>
                      <a:pt x="136" y="31"/>
                      <a:pt x="157" y="0"/>
                      <a:pt x="207" y="16"/>
                    </a:cubicBezTo>
                    <a:cubicBezTo>
                      <a:pt x="207" y="16"/>
                      <a:pt x="259" y="39"/>
                      <a:pt x="261" y="76"/>
                    </a:cubicBezTo>
                    <a:cubicBezTo>
                      <a:pt x="260" y="84"/>
                      <a:pt x="258" y="91"/>
                      <a:pt x="255" y="99"/>
                    </a:cubicBezTo>
                    <a:cubicBezTo>
                      <a:pt x="253" y="104"/>
                      <a:pt x="250" y="109"/>
                      <a:pt x="244" y="111"/>
                    </a:cubicBezTo>
                    <a:cubicBezTo>
                      <a:pt x="238" y="113"/>
                      <a:pt x="232" y="112"/>
                      <a:pt x="225" y="113"/>
                    </a:cubicBezTo>
                    <a:cubicBezTo>
                      <a:pt x="219" y="114"/>
                      <a:pt x="214" y="118"/>
                      <a:pt x="209" y="121"/>
                    </a:cubicBezTo>
                    <a:cubicBezTo>
                      <a:pt x="196" y="129"/>
                      <a:pt x="178" y="130"/>
                      <a:pt x="163" y="131"/>
                    </a:cubicBezTo>
                    <a:cubicBezTo>
                      <a:pt x="143" y="133"/>
                      <a:pt x="122" y="131"/>
                      <a:pt x="102" y="129"/>
                    </a:cubicBezTo>
                    <a:cubicBezTo>
                      <a:pt x="95" y="128"/>
                      <a:pt x="87" y="128"/>
                      <a:pt x="79" y="127"/>
                    </a:cubicBezTo>
                    <a:cubicBezTo>
                      <a:pt x="75" y="126"/>
                      <a:pt x="71" y="126"/>
                      <a:pt x="67" y="125"/>
                    </a:cubicBezTo>
                    <a:cubicBezTo>
                      <a:pt x="65" y="125"/>
                      <a:pt x="54" y="124"/>
                      <a:pt x="54" y="123"/>
                    </a:cubicBezTo>
                    <a:close/>
                  </a:path>
                </a:pathLst>
              </a:custGeom>
              <a:solidFill>
                <a:srgbClr val="C6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8" name="íṥḷiḋè"/>
              <p:cNvSpPr/>
              <p:nvPr/>
            </p:nvSpPr>
            <p:spPr bwMode="auto">
              <a:xfrm>
                <a:off x="4529" y="1727"/>
                <a:ext cx="310" cy="445"/>
              </a:xfrm>
              <a:custGeom>
                <a:avLst/>
                <a:gdLst>
                  <a:gd name="T0" fmla="*/ 81 w 131"/>
                  <a:gd name="T1" fmla="*/ 139 h 188"/>
                  <a:gd name="T2" fmla="*/ 0 w 131"/>
                  <a:gd name="T3" fmla="*/ 28 h 188"/>
                  <a:gd name="T4" fmla="*/ 44 w 131"/>
                  <a:gd name="T5" fmla="*/ 0 h 188"/>
                  <a:gd name="T6" fmla="*/ 131 w 131"/>
                  <a:gd name="T7" fmla="*/ 137 h 188"/>
                  <a:gd name="T8" fmla="*/ 81 w 131"/>
                  <a:gd name="T9" fmla="*/ 139 h 188"/>
                </a:gdLst>
                <a:ahLst/>
                <a:cxnLst>
                  <a:cxn ang="0">
                    <a:pos x="T0" y="T1"/>
                  </a:cxn>
                  <a:cxn ang="0">
                    <a:pos x="T2" y="T3"/>
                  </a:cxn>
                  <a:cxn ang="0">
                    <a:pos x="T4" y="T5"/>
                  </a:cxn>
                  <a:cxn ang="0">
                    <a:pos x="T6" y="T7"/>
                  </a:cxn>
                  <a:cxn ang="0">
                    <a:pos x="T8" y="T9"/>
                  </a:cxn>
                </a:cxnLst>
                <a:rect l="0" t="0" r="r" b="b"/>
                <a:pathLst>
                  <a:path w="131" h="188">
                    <a:moveTo>
                      <a:pt x="81" y="139"/>
                    </a:moveTo>
                    <a:cubicBezTo>
                      <a:pt x="0" y="28"/>
                      <a:pt x="0" y="28"/>
                      <a:pt x="0" y="28"/>
                    </a:cubicBezTo>
                    <a:cubicBezTo>
                      <a:pt x="44" y="0"/>
                      <a:pt x="44" y="0"/>
                      <a:pt x="44" y="0"/>
                    </a:cubicBezTo>
                    <a:cubicBezTo>
                      <a:pt x="131" y="137"/>
                      <a:pt x="131" y="137"/>
                      <a:pt x="131" y="137"/>
                    </a:cubicBezTo>
                    <a:cubicBezTo>
                      <a:pt x="131" y="137"/>
                      <a:pt x="125" y="188"/>
                      <a:pt x="81" y="139"/>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99" name="iṧ1ïḋè"/>
              <p:cNvSpPr/>
              <p:nvPr/>
            </p:nvSpPr>
            <p:spPr bwMode="auto">
              <a:xfrm>
                <a:off x="4146" y="1134"/>
                <a:ext cx="400" cy="548"/>
              </a:xfrm>
              <a:custGeom>
                <a:avLst/>
                <a:gdLst>
                  <a:gd name="T0" fmla="*/ 16 w 169"/>
                  <a:gd name="T1" fmla="*/ 231 h 231"/>
                  <a:gd name="T2" fmla="*/ 151 w 169"/>
                  <a:gd name="T3" fmla="*/ 229 h 231"/>
                  <a:gd name="T4" fmla="*/ 169 w 169"/>
                  <a:gd name="T5" fmla="*/ 31 h 231"/>
                  <a:gd name="T6" fmla="*/ 4 w 169"/>
                  <a:gd name="T7" fmla="*/ 40 h 231"/>
                  <a:gd name="T8" fmla="*/ 16 w 169"/>
                  <a:gd name="T9" fmla="*/ 231 h 231"/>
                </a:gdLst>
                <a:ahLst/>
                <a:cxnLst>
                  <a:cxn ang="0">
                    <a:pos x="T0" y="T1"/>
                  </a:cxn>
                  <a:cxn ang="0">
                    <a:pos x="T2" y="T3"/>
                  </a:cxn>
                  <a:cxn ang="0">
                    <a:pos x="T4" y="T5"/>
                  </a:cxn>
                  <a:cxn ang="0">
                    <a:pos x="T6" y="T7"/>
                  </a:cxn>
                  <a:cxn ang="0">
                    <a:pos x="T8" y="T9"/>
                  </a:cxn>
                </a:cxnLst>
                <a:rect l="0" t="0" r="r" b="b"/>
                <a:pathLst>
                  <a:path w="169" h="231">
                    <a:moveTo>
                      <a:pt x="16" y="231"/>
                    </a:moveTo>
                    <a:cubicBezTo>
                      <a:pt x="16" y="231"/>
                      <a:pt x="88" y="220"/>
                      <a:pt x="151" y="229"/>
                    </a:cubicBezTo>
                    <a:cubicBezTo>
                      <a:pt x="151" y="229"/>
                      <a:pt x="161" y="149"/>
                      <a:pt x="169" y="31"/>
                    </a:cubicBezTo>
                    <a:cubicBezTo>
                      <a:pt x="169" y="31"/>
                      <a:pt x="69" y="0"/>
                      <a:pt x="4" y="40"/>
                    </a:cubicBezTo>
                    <a:cubicBezTo>
                      <a:pt x="4" y="40"/>
                      <a:pt x="0" y="156"/>
                      <a:pt x="16" y="231"/>
                    </a:cubicBezTo>
                    <a:close/>
                  </a:path>
                </a:pathLst>
              </a:custGeom>
              <a:solidFill>
                <a:srgbClr val="520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0" name="íṣlîḑé"/>
              <p:cNvSpPr/>
              <p:nvPr/>
            </p:nvSpPr>
            <p:spPr bwMode="auto">
              <a:xfrm>
                <a:off x="4283" y="1520"/>
                <a:ext cx="140" cy="116"/>
              </a:xfrm>
              <a:custGeom>
                <a:avLst/>
                <a:gdLst>
                  <a:gd name="T0" fmla="*/ 4 w 59"/>
                  <a:gd name="T1" fmla="*/ 0 h 49"/>
                  <a:gd name="T2" fmla="*/ 55 w 59"/>
                  <a:gd name="T3" fmla="*/ 0 h 49"/>
                  <a:gd name="T4" fmla="*/ 59 w 59"/>
                  <a:gd name="T5" fmla="*/ 49 h 49"/>
                  <a:gd name="T6" fmla="*/ 0 w 59"/>
                  <a:gd name="T7" fmla="*/ 49 h 49"/>
                  <a:gd name="T8" fmla="*/ 4 w 59"/>
                  <a:gd name="T9" fmla="*/ 0 h 49"/>
                </a:gdLst>
                <a:ahLst/>
                <a:cxnLst>
                  <a:cxn ang="0">
                    <a:pos x="T0" y="T1"/>
                  </a:cxn>
                  <a:cxn ang="0">
                    <a:pos x="T2" y="T3"/>
                  </a:cxn>
                  <a:cxn ang="0">
                    <a:pos x="T4" y="T5"/>
                  </a:cxn>
                  <a:cxn ang="0">
                    <a:pos x="T6" y="T7"/>
                  </a:cxn>
                  <a:cxn ang="0">
                    <a:pos x="T8" y="T9"/>
                  </a:cxn>
                </a:cxnLst>
                <a:rect l="0" t="0" r="r" b="b"/>
                <a:pathLst>
                  <a:path w="59" h="49">
                    <a:moveTo>
                      <a:pt x="4" y="0"/>
                    </a:moveTo>
                    <a:cubicBezTo>
                      <a:pt x="55" y="0"/>
                      <a:pt x="55" y="0"/>
                      <a:pt x="55" y="0"/>
                    </a:cubicBezTo>
                    <a:cubicBezTo>
                      <a:pt x="55" y="0"/>
                      <a:pt x="45" y="26"/>
                      <a:pt x="59" y="49"/>
                    </a:cubicBezTo>
                    <a:cubicBezTo>
                      <a:pt x="0" y="49"/>
                      <a:pt x="0" y="49"/>
                      <a:pt x="0" y="49"/>
                    </a:cubicBezTo>
                    <a:cubicBezTo>
                      <a:pt x="0" y="49"/>
                      <a:pt x="17" y="35"/>
                      <a:pt x="4"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1" name="ïslïḑê"/>
              <p:cNvSpPr/>
              <p:nvPr/>
            </p:nvSpPr>
            <p:spPr bwMode="auto">
              <a:xfrm>
                <a:off x="4293" y="1520"/>
                <a:ext cx="120" cy="74"/>
              </a:xfrm>
              <a:custGeom>
                <a:avLst/>
                <a:gdLst>
                  <a:gd name="T0" fmla="*/ 0 w 51"/>
                  <a:gd name="T1" fmla="*/ 0 h 31"/>
                  <a:gd name="T2" fmla="*/ 51 w 51"/>
                  <a:gd name="T3" fmla="*/ 0 h 31"/>
                  <a:gd name="T4" fmla="*/ 49 w 51"/>
                  <a:gd name="T5" fmla="*/ 31 h 31"/>
                  <a:gd name="T6" fmla="*/ 4 w 51"/>
                  <a:gd name="T7" fmla="*/ 15 h 31"/>
                  <a:gd name="T8" fmla="*/ 0 w 51"/>
                  <a:gd name="T9" fmla="*/ 0 h 31"/>
                </a:gdLst>
                <a:ahLst/>
                <a:cxnLst>
                  <a:cxn ang="0">
                    <a:pos x="T0" y="T1"/>
                  </a:cxn>
                  <a:cxn ang="0">
                    <a:pos x="T2" y="T3"/>
                  </a:cxn>
                  <a:cxn ang="0">
                    <a:pos x="T4" y="T5"/>
                  </a:cxn>
                  <a:cxn ang="0">
                    <a:pos x="T6" y="T7"/>
                  </a:cxn>
                  <a:cxn ang="0">
                    <a:pos x="T8" y="T9"/>
                  </a:cxn>
                </a:cxnLst>
                <a:rect l="0" t="0" r="r" b="b"/>
                <a:pathLst>
                  <a:path w="51" h="31">
                    <a:moveTo>
                      <a:pt x="0" y="0"/>
                    </a:moveTo>
                    <a:cubicBezTo>
                      <a:pt x="51" y="0"/>
                      <a:pt x="51" y="0"/>
                      <a:pt x="51" y="0"/>
                    </a:cubicBezTo>
                    <a:cubicBezTo>
                      <a:pt x="51" y="0"/>
                      <a:pt x="45" y="15"/>
                      <a:pt x="49" y="31"/>
                    </a:cubicBezTo>
                    <a:cubicBezTo>
                      <a:pt x="49" y="31"/>
                      <a:pt x="19" y="28"/>
                      <a:pt x="4" y="15"/>
                    </a:cubicBezTo>
                    <a:cubicBezTo>
                      <a:pt x="4" y="15"/>
                      <a:pt x="4"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2" name="í$lïḍé"/>
              <p:cNvSpPr/>
              <p:nvPr/>
            </p:nvSpPr>
            <p:spPr bwMode="auto">
              <a:xfrm>
                <a:off x="4534" y="1253"/>
                <a:ext cx="50" cy="87"/>
              </a:xfrm>
              <a:custGeom>
                <a:avLst/>
                <a:gdLst>
                  <a:gd name="T0" fmla="*/ 19 w 21"/>
                  <a:gd name="T1" fmla="*/ 21 h 37"/>
                  <a:gd name="T2" fmla="*/ 7 w 21"/>
                  <a:gd name="T3" fmla="*/ 36 h 37"/>
                  <a:gd name="T4" fmla="*/ 2 w 21"/>
                  <a:gd name="T5" fmla="*/ 17 h 37"/>
                  <a:gd name="T6" fmla="*/ 15 w 21"/>
                  <a:gd name="T7" fmla="*/ 1 h 37"/>
                  <a:gd name="T8" fmla="*/ 19 w 21"/>
                  <a:gd name="T9" fmla="*/ 21 h 37"/>
                </a:gdLst>
                <a:ahLst/>
                <a:cxnLst>
                  <a:cxn ang="0">
                    <a:pos x="T0" y="T1"/>
                  </a:cxn>
                  <a:cxn ang="0">
                    <a:pos x="T2" y="T3"/>
                  </a:cxn>
                  <a:cxn ang="0">
                    <a:pos x="T4" y="T5"/>
                  </a:cxn>
                  <a:cxn ang="0">
                    <a:pos x="T6" y="T7"/>
                  </a:cxn>
                  <a:cxn ang="0">
                    <a:pos x="T8" y="T9"/>
                  </a:cxn>
                </a:cxnLst>
                <a:rect l="0" t="0" r="r" b="b"/>
                <a:pathLst>
                  <a:path w="21" h="37">
                    <a:moveTo>
                      <a:pt x="19" y="21"/>
                    </a:moveTo>
                    <a:cubicBezTo>
                      <a:pt x="17" y="30"/>
                      <a:pt x="12" y="37"/>
                      <a:pt x="7" y="36"/>
                    </a:cubicBezTo>
                    <a:cubicBezTo>
                      <a:pt x="3" y="35"/>
                      <a:pt x="0" y="27"/>
                      <a:pt x="2" y="17"/>
                    </a:cubicBezTo>
                    <a:cubicBezTo>
                      <a:pt x="4" y="7"/>
                      <a:pt x="10" y="0"/>
                      <a:pt x="15" y="1"/>
                    </a:cubicBezTo>
                    <a:cubicBezTo>
                      <a:pt x="19" y="2"/>
                      <a:pt x="21" y="11"/>
                      <a:pt x="19" y="21"/>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3" name="ïṥḷidê"/>
              <p:cNvSpPr/>
              <p:nvPr/>
            </p:nvSpPr>
            <p:spPr bwMode="auto">
              <a:xfrm>
                <a:off x="4525" y="1260"/>
                <a:ext cx="47" cy="73"/>
              </a:xfrm>
              <a:custGeom>
                <a:avLst/>
                <a:gdLst>
                  <a:gd name="T0" fmla="*/ 19 w 20"/>
                  <a:gd name="T1" fmla="*/ 18 h 31"/>
                  <a:gd name="T2" fmla="*/ 7 w 20"/>
                  <a:gd name="T3" fmla="*/ 30 h 31"/>
                  <a:gd name="T4" fmla="*/ 2 w 20"/>
                  <a:gd name="T5" fmla="*/ 14 h 31"/>
                  <a:gd name="T6" fmla="*/ 13 w 20"/>
                  <a:gd name="T7" fmla="*/ 1 h 31"/>
                  <a:gd name="T8" fmla="*/ 19 w 20"/>
                  <a:gd name="T9" fmla="*/ 18 h 31"/>
                </a:gdLst>
                <a:ahLst/>
                <a:cxnLst>
                  <a:cxn ang="0">
                    <a:pos x="T0" y="T1"/>
                  </a:cxn>
                  <a:cxn ang="0">
                    <a:pos x="T2" y="T3"/>
                  </a:cxn>
                  <a:cxn ang="0">
                    <a:pos x="T4" y="T5"/>
                  </a:cxn>
                  <a:cxn ang="0">
                    <a:pos x="T6" y="T7"/>
                  </a:cxn>
                  <a:cxn ang="0">
                    <a:pos x="T8" y="T9"/>
                  </a:cxn>
                </a:cxnLst>
                <a:rect l="0" t="0" r="r" b="b"/>
                <a:pathLst>
                  <a:path w="20" h="31">
                    <a:moveTo>
                      <a:pt x="19" y="18"/>
                    </a:moveTo>
                    <a:cubicBezTo>
                      <a:pt x="17" y="26"/>
                      <a:pt x="12" y="31"/>
                      <a:pt x="7" y="30"/>
                    </a:cubicBezTo>
                    <a:cubicBezTo>
                      <a:pt x="3" y="29"/>
                      <a:pt x="0" y="22"/>
                      <a:pt x="2" y="14"/>
                    </a:cubicBezTo>
                    <a:cubicBezTo>
                      <a:pt x="4" y="6"/>
                      <a:pt x="9" y="0"/>
                      <a:pt x="13" y="1"/>
                    </a:cubicBezTo>
                    <a:cubicBezTo>
                      <a:pt x="18" y="2"/>
                      <a:pt x="20" y="10"/>
                      <a:pt x="19" y="18"/>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4" name="íṩḷíḍé"/>
              <p:cNvSpPr/>
              <p:nvPr/>
            </p:nvSpPr>
            <p:spPr bwMode="auto">
              <a:xfrm>
                <a:off x="4132" y="1260"/>
                <a:ext cx="50" cy="87"/>
              </a:xfrm>
              <a:custGeom>
                <a:avLst/>
                <a:gdLst>
                  <a:gd name="T0" fmla="*/ 2 w 21"/>
                  <a:gd name="T1" fmla="*/ 21 h 37"/>
                  <a:gd name="T2" fmla="*/ 14 w 21"/>
                  <a:gd name="T3" fmla="*/ 36 h 37"/>
                  <a:gd name="T4" fmla="*/ 19 w 21"/>
                  <a:gd name="T5" fmla="*/ 17 h 37"/>
                  <a:gd name="T6" fmla="*/ 7 w 21"/>
                  <a:gd name="T7" fmla="*/ 1 h 37"/>
                  <a:gd name="T8" fmla="*/ 2 w 21"/>
                  <a:gd name="T9" fmla="*/ 21 h 37"/>
                </a:gdLst>
                <a:ahLst/>
                <a:cxnLst>
                  <a:cxn ang="0">
                    <a:pos x="T0" y="T1"/>
                  </a:cxn>
                  <a:cxn ang="0">
                    <a:pos x="T2" y="T3"/>
                  </a:cxn>
                  <a:cxn ang="0">
                    <a:pos x="T4" y="T5"/>
                  </a:cxn>
                  <a:cxn ang="0">
                    <a:pos x="T6" y="T7"/>
                  </a:cxn>
                  <a:cxn ang="0">
                    <a:pos x="T8" y="T9"/>
                  </a:cxn>
                </a:cxnLst>
                <a:rect l="0" t="0" r="r" b="b"/>
                <a:pathLst>
                  <a:path w="21" h="37">
                    <a:moveTo>
                      <a:pt x="2" y="21"/>
                    </a:moveTo>
                    <a:cubicBezTo>
                      <a:pt x="4" y="30"/>
                      <a:pt x="10" y="37"/>
                      <a:pt x="14" y="36"/>
                    </a:cubicBezTo>
                    <a:cubicBezTo>
                      <a:pt x="19" y="35"/>
                      <a:pt x="21" y="27"/>
                      <a:pt x="19" y="17"/>
                    </a:cubicBezTo>
                    <a:cubicBezTo>
                      <a:pt x="17" y="7"/>
                      <a:pt x="12" y="0"/>
                      <a:pt x="7" y="1"/>
                    </a:cubicBezTo>
                    <a:cubicBezTo>
                      <a:pt x="2" y="2"/>
                      <a:pt x="0" y="11"/>
                      <a:pt x="2" y="21"/>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5" name="ïś1ïďè"/>
              <p:cNvSpPr/>
              <p:nvPr/>
            </p:nvSpPr>
            <p:spPr bwMode="auto">
              <a:xfrm>
                <a:off x="4144" y="1267"/>
                <a:ext cx="47" cy="73"/>
              </a:xfrm>
              <a:custGeom>
                <a:avLst/>
                <a:gdLst>
                  <a:gd name="T0" fmla="*/ 2 w 20"/>
                  <a:gd name="T1" fmla="*/ 18 h 31"/>
                  <a:gd name="T2" fmla="*/ 13 w 20"/>
                  <a:gd name="T3" fmla="*/ 30 h 31"/>
                  <a:gd name="T4" fmla="*/ 19 w 20"/>
                  <a:gd name="T5" fmla="*/ 14 h 31"/>
                  <a:gd name="T6" fmla="*/ 7 w 20"/>
                  <a:gd name="T7" fmla="*/ 1 h 31"/>
                  <a:gd name="T8" fmla="*/ 2 w 20"/>
                  <a:gd name="T9" fmla="*/ 18 h 31"/>
                </a:gdLst>
                <a:ahLst/>
                <a:cxnLst>
                  <a:cxn ang="0">
                    <a:pos x="T0" y="T1"/>
                  </a:cxn>
                  <a:cxn ang="0">
                    <a:pos x="T2" y="T3"/>
                  </a:cxn>
                  <a:cxn ang="0">
                    <a:pos x="T4" y="T5"/>
                  </a:cxn>
                  <a:cxn ang="0">
                    <a:pos x="T6" y="T7"/>
                  </a:cxn>
                  <a:cxn ang="0">
                    <a:pos x="T8" y="T9"/>
                  </a:cxn>
                </a:cxnLst>
                <a:rect l="0" t="0" r="r" b="b"/>
                <a:pathLst>
                  <a:path w="20" h="31">
                    <a:moveTo>
                      <a:pt x="2" y="18"/>
                    </a:moveTo>
                    <a:cubicBezTo>
                      <a:pt x="3" y="26"/>
                      <a:pt x="9" y="31"/>
                      <a:pt x="13" y="30"/>
                    </a:cubicBezTo>
                    <a:cubicBezTo>
                      <a:pt x="18" y="29"/>
                      <a:pt x="20" y="22"/>
                      <a:pt x="19" y="14"/>
                    </a:cubicBezTo>
                    <a:cubicBezTo>
                      <a:pt x="17" y="6"/>
                      <a:pt x="12" y="0"/>
                      <a:pt x="7" y="1"/>
                    </a:cubicBezTo>
                    <a:cubicBezTo>
                      <a:pt x="3" y="2"/>
                      <a:pt x="0" y="10"/>
                      <a:pt x="2" y="18"/>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6" name="íś1ïde"/>
              <p:cNvSpPr/>
              <p:nvPr/>
            </p:nvSpPr>
            <p:spPr bwMode="auto">
              <a:xfrm>
                <a:off x="4101" y="983"/>
                <a:ext cx="487" cy="568"/>
              </a:xfrm>
              <a:custGeom>
                <a:avLst/>
                <a:gdLst>
                  <a:gd name="T0" fmla="*/ 192 w 206"/>
                  <a:gd name="T1" fmla="*/ 127 h 240"/>
                  <a:gd name="T2" fmla="*/ 176 w 206"/>
                  <a:gd name="T3" fmla="*/ 187 h 240"/>
                  <a:gd name="T4" fmla="*/ 119 w 206"/>
                  <a:gd name="T5" fmla="*/ 238 h 240"/>
                  <a:gd name="T6" fmla="*/ 109 w 206"/>
                  <a:gd name="T7" fmla="*/ 240 h 240"/>
                  <a:gd name="T8" fmla="*/ 109 w 206"/>
                  <a:gd name="T9" fmla="*/ 240 h 240"/>
                  <a:gd name="T10" fmla="*/ 109 w 206"/>
                  <a:gd name="T11" fmla="*/ 240 h 240"/>
                  <a:gd name="T12" fmla="*/ 99 w 206"/>
                  <a:gd name="T13" fmla="*/ 238 h 240"/>
                  <a:gd name="T14" fmla="*/ 42 w 206"/>
                  <a:gd name="T15" fmla="*/ 187 h 240"/>
                  <a:gd name="T16" fmla="*/ 26 w 206"/>
                  <a:gd name="T17" fmla="*/ 127 h 240"/>
                  <a:gd name="T18" fmla="*/ 112 w 206"/>
                  <a:gd name="T19" fmla="*/ 5 h 240"/>
                  <a:gd name="T20" fmla="*/ 192 w 206"/>
                  <a:gd name="T21" fmla="*/ 1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40">
                    <a:moveTo>
                      <a:pt x="192" y="127"/>
                    </a:moveTo>
                    <a:cubicBezTo>
                      <a:pt x="190" y="148"/>
                      <a:pt x="186" y="169"/>
                      <a:pt x="176" y="187"/>
                    </a:cubicBezTo>
                    <a:cubicBezTo>
                      <a:pt x="166" y="207"/>
                      <a:pt x="139" y="230"/>
                      <a:pt x="119" y="238"/>
                    </a:cubicBezTo>
                    <a:cubicBezTo>
                      <a:pt x="115" y="239"/>
                      <a:pt x="112" y="240"/>
                      <a:pt x="109" y="240"/>
                    </a:cubicBezTo>
                    <a:cubicBezTo>
                      <a:pt x="109" y="240"/>
                      <a:pt x="109" y="240"/>
                      <a:pt x="109" y="240"/>
                    </a:cubicBezTo>
                    <a:cubicBezTo>
                      <a:pt x="109" y="240"/>
                      <a:pt x="109" y="240"/>
                      <a:pt x="109" y="240"/>
                    </a:cubicBezTo>
                    <a:cubicBezTo>
                      <a:pt x="106" y="240"/>
                      <a:pt x="103" y="239"/>
                      <a:pt x="99" y="238"/>
                    </a:cubicBezTo>
                    <a:cubicBezTo>
                      <a:pt x="79" y="230"/>
                      <a:pt x="52" y="207"/>
                      <a:pt x="42" y="187"/>
                    </a:cubicBezTo>
                    <a:cubicBezTo>
                      <a:pt x="32" y="169"/>
                      <a:pt x="29" y="148"/>
                      <a:pt x="26" y="127"/>
                    </a:cubicBezTo>
                    <a:cubicBezTo>
                      <a:pt x="26" y="127"/>
                      <a:pt x="0" y="0"/>
                      <a:pt x="112" y="5"/>
                    </a:cubicBezTo>
                    <a:cubicBezTo>
                      <a:pt x="112" y="5"/>
                      <a:pt x="206" y="0"/>
                      <a:pt x="192" y="127"/>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7" name="îṥḻïḓe"/>
              <p:cNvSpPr/>
              <p:nvPr/>
            </p:nvSpPr>
            <p:spPr bwMode="auto">
              <a:xfrm>
                <a:off x="4068" y="1622"/>
                <a:ext cx="577" cy="171"/>
              </a:xfrm>
              <a:custGeom>
                <a:avLst/>
                <a:gdLst>
                  <a:gd name="T0" fmla="*/ 241 w 244"/>
                  <a:gd name="T1" fmla="*/ 50 h 72"/>
                  <a:gd name="T2" fmla="*/ 194 w 244"/>
                  <a:gd name="T3" fmla="*/ 10 h 72"/>
                  <a:gd name="T4" fmla="*/ 122 w 244"/>
                  <a:gd name="T5" fmla="*/ 0 h 72"/>
                  <a:gd name="T6" fmla="*/ 50 w 244"/>
                  <a:gd name="T7" fmla="*/ 10 h 72"/>
                  <a:gd name="T8" fmla="*/ 4 w 244"/>
                  <a:gd name="T9" fmla="*/ 50 h 72"/>
                  <a:gd name="T10" fmla="*/ 0 w 244"/>
                  <a:gd name="T11" fmla="*/ 72 h 72"/>
                  <a:gd name="T12" fmla="*/ 122 w 244"/>
                  <a:gd name="T13" fmla="*/ 72 h 72"/>
                  <a:gd name="T14" fmla="*/ 244 w 244"/>
                  <a:gd name="T15" fmla="*/ 72 h 72"/>
                  <a:gd name="T16" fmla="*/ 241 w 244"/>
                  <a:gd name="T17"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72">
                    <a:moveTo>
                      <a:pt x="241" y="50"/>
                    </a:moveTo>
                    <a:cubicBezTo>
                      <a:pt x="234" y="29"/>
                      <a:pt x="216" y="12"/>
                      <a:pt x="194" y="10"/>
                    </a:cubicBezTo>
                    <a:cubicBezTo>
                      <a:pt x="170" y="8"/>
                      <a:pt x="146" y="3"/>
                      <a:pt x="122" y="0"/>
                    </a:cubicBezTo>
                    <a:cubicBezTo>
                      <a:pt x="98" y="3"/>
                      <a:pt x="74" y="8"/>
                      <a:pt x="50" y="10"/>
                    </a:cubicBezTo>
                    <a:cubicBezTo>
                      <a:pt x="28" y="12"/>
                      <a:pt x="10" y="29"/>
                      <a:pt x="4" y="50"/>
                    </a:cubicBezTo>
                    <a:cubicBezTo>
                      <a:pt x="1" y="57"/>
                      <a:pt x="0" y="65"/>
                      <a:pt x="0" y="72"/>
                    </a:cubicBezTo>
                    <a:cubicBezTo>
                      <a:pt x="122" y="72"/>
                      <a:pt x="122" y="72"/>
                      <a:pt x="122" y="72"/>
                    </a:cubicBezTo>
                    <a:cubicBezTo>
                      <a:pt x="244" y="72"/>
                      <a:pt x="244" y="72"/>
                      <a:pt x="244" y="72"/>
                    </a:cubicBezTo>
                    <a:cubicBezTo>
                      <a:pt x="244" y="65"/>
                      <a:pt x="243" y="57"/>
                      <a:pt x="241" y="5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8" name="iśľídê"/>
              <p:cNvSpPr/>
              <p:nvPr/>
            </p:nvSpPr>
            <p:spPr bwMode="auto">
              <a:xfrm>
                <a:off x="3900" y="1719"/>
                <a:ext cx="289" cy="432"/>
              </a:xfrm>
              <a:custGeom>
                <a:avLst/>
                <a:gdLst>
                  <a:gd name="T0" fmla="*/ 50 w 122"/>
                  <a:gd name="T1" fmla="*/ 130 h 182"/>
                  <a:gd name="T2" fmla="*/ 122 w 122"/>
                  <a:gd name="T3" fmla="*/ 31 h 182"/>
                  <a:gd name="T4" fmla="*/ 78 w 122"/>
                  <a:gd name="T5" fmla="*/ 0 h 182"/>
                  <a:gd name="T6" fmla="*/ 0 w 122"/>
                  <a:gd name="T7" fmla="*/ 130 h 182"/>
                  <a:gd name="T8" fmla="*/ 50 w 122"/>
                  <a:gd name="T9" fmla="*/ 130 h 182"/>
                </a:gdLst>
                <a:ahLst/>
                <a:cxnLst>
                  <a:cxn ang="0">
                    <a:pos x="T0" y="T1"/>
                  </a:cxn>
                  <a:cxn ang="0">
                    <a:pos x="T2" y="T3"/>
                  </a:cxn>
                  <a:cxn ang="0">
                    <a:pos x="T4" y="T5"/>
                  </a:cxn>
                  <a:cxn ang="0">
                    <a:pos x="T6" y="T7"/>
                  </a:cxn>
                  <a:cxn ang="0">
                    <a:pos x="T8" y="T9"/>
                  </a:cxn>
                </a:cxnLst>
                <a:rect l="0" t="0" r="r" b="b"/>
                <a:pathLst>
                  <a:path w="122" h="182">
                    <a:moveTo>
                      <a:pt x="50" y="130"/>
                    </a:moveTo>
                    <a:cubicBezTo>
                      <a:pt x="122" y="31"/>
                      <a:pt x="122" y="31"/>
                      <a:pt x="122" y="31"/>
                    </a:cubicBezTo>
                    <a:cubicBezTo>
                      <a:pt x="78" y="0"/>
                      <a:pt x="78" y="0"/>
                      <a:pt x="78" y="0"/>
                    </a:cubicBezTo>
                    <a:cubicBezTo>
                      <a:pt x="0" y="130"/>
                      <a:pt x="0" y="130"/>
                      <a:pt x="0" y="130"/>
                    </a:cubicBezTo>
                    <a:cubicBezTo>
                      <a:pt x="0" y="130"/>
                      <a:pt x="9" y="182"/>
                      <a:pt x="50" y="13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09" name="îsļîḋe"/>
              <p:cNvSpPr/>
              <p:nvPr/>
            </p:nvSpPr>
            <p:spPr bwMode="auto">
              <a:xfrm>
                <a:off x="4175" y="1793"/>
                <a:ext cx="364" cy="440"/>
              </a:xfrm>
              <a:custGeom>
                <a:avLst/>
                <a:gdLst>
                  <a:gd name="T0" fmla="*/ 8 w 154"/>
                  <a:gd name="T1" fmla="*/ 0 h 186"/>
                  <a:gd name="T2" fmla="*/ 150 w 154"/>
                  <a:gd name="T3" fmla="*/ 0 h 186"/>
                  <a:gd name="T4" fmla="*/ 154 w 154"/>
                  <a:gd name="T5" fmla="*/ 186 h 186"/>
                  <a:gd name="T6" fmla="*/ 0 w 154"/>
                  <a:gd name="T7" fmla="*/ 186 h 186"/>
                  <a:gd name="T8" fmla="*/ 8 w 154"/>
                  <a:gd name="T9" fmla="*/ 0 h 186"/>
                </a:gdLst>
                <a:ahLst/>
                <a:cxnLst>
                  <a:cxn ang="0">
                    <a:pos x="T0" y="T1"/>
                  </a:cxn>
                  <a:cxn ang="0">
                    <a:pos x="T2" y="T3"/>
                  </a:cxn>
                  <a:cxn ang="0">
                    <a:pos x="T4" y="T5"/>
                  </a:cxn>
                  <a:cxn ang="0">
                    <a:pos x="T6" y="T7"/>
                  </a:cxn>
                  <a:cxn ang="0">
                    <a:pos x="T8" y="T9"/>
                  </a:cxn>
                </a:cxnLst>
                <a:rect l="0" t="0" r="r" b="b"/>
                <a:pathLst>
                  <a:path w="154" h="186">
                    <a:moveTo>
                      <a:pt x="8" y="0"/>
                    </a:moveTo>
                    <a:cubicBezTo>
                      <a:pt x="150" y="0"/>
                      <a:pt x="150" y="0"/>
                      <a:pt x="150" y="0"/>
                    </a:cubicBezTo>
                    <a:cubicBezTo>
                      <a:pt x="150" y="0"/>
                      <a:pt x="113" y="114"/>
                      <a:pt x="154" y="186"/>
                    </a:cubicBezTo>
                    <a:cubicBezTo>
                      <a:pt x="0" y="186"/>
                      <a:pt x="0" y="186"/>
                      <a:pt x="0" y="186"/>
                    </a:cubicBezTo>
                    <a:cubicBezTo>
                      <a:pt x="0" y="186"/>
                      <a:pt x="35" y="132"/>
                      <a:pt x="8"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0" name="ïṣḷîḓè"/>
              <p:cNvSpPr/>
              <p:nvPr/>
            </p:nvSpPr>
            <p:spPr bwMode="auto">
              <a:xfrm>
                <a:off x="4035" y="2233"/>
                <a:ext cx="854" cy="349"/>
              </a:xfrm>
              <a:custGeom>
                <a:avLst/>
                <a:gdLst>
                  <a:gd name="T0" fmla="*/ 134 w 361"/>
                  <a:gd name="T1" fmla="*/ 112 h 147"/>
                  <a:gd name="T2" fmla="*/ 211 w 361"/>
                  <a:gd name="T3" fmla="*/ 0 h 147"/>
                  <a:gd name="T4" fmla="*/ 58 w 361"/>
                  <a:gd name="T5" fmla="*/ 0 h 147"/>
                  <a:gd name="T6" fmla="*/ 3 w 361"/>
                  <a:gd name="T7" fmla="*/ 57 h 147"/>
                  <a:gd name="T8" fmla="*/ 134 w 361"/>
                  <a:gd name="T9" fmla="*/ 112 h 147"/>
                </a:gdLst>
                <a:ahLst/>
                <a:cxnLst>
                  <a:cxn ang="0">
                    <a:pos x="T0" y="T1"/>
                  </a:cxn>
                  <a:cxn ang="0">
                    <a:pos x="T2" y="T3"/>
                  </a:cxn>
                  <a:cxn ang="0">
                    <a:pos x="T4" y="T5"/>
                  </a:cxn>
                  <a:cxn ang="0">
                    <a:pos x="T6" y="T7"/>
                  </a:cxn>
                  <a:cxn ang="0">
                    <a:pos x="T8" y="T9"/>
                  </a:cxn>
                </a:cxnLst>
                <a:rect l="0" t="0" r="r" b="b"/>
                <a:pathLst>
                  <a:path w="361" h="147">
                    <a:moveTo>
                      <a:pt x="134" y="112"/>
                    </a:moveTo>
                    <a:cubicBezTo>
                      <a:pt x="361" y="125"/>
                      <a:pt x="211" y="0"/>
                      <a:pt x="211" y="0"/>
                    </a:cubicBezTo>
                    <a:cubicBezTo>
                      <a:pt x="58" y="0"/>
                      <a:pt x="58" y="0"/>
                      <a:pt x="58" y="0"/>
                    </a:cubicBezTo>
                    <a:cubicBezTo>
                      <a:pt x="58" y="0"/>
                      <a:pt x="1" y="19"/>
                      <a:pt x="3" y="57"/>
                    </a:cubicBezTo>
                    <a:cubicBezTo>
                      <a:pt x="3" y="57"/>
                      <a:pt x="0" y="147"/>
                      <a:pt x="134" y="112"/>
                    </a:cubicBezTo>
                    <a:close/>
                  </a:path>
                </a:pathLst>
              </a:custGeom>
              <a:solidFill>
                <a:srgbClr val="C6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1" name="ïṥliḍe"/>
              <p:cNvSpPr/>
              <p:nvPr/>
            </p:nvSpPr>
            <p:spPr bwMode="auto">
              <a:xfrm>
                <a:off x="4288" y="3186"/>
                <a:ext cx="125" cy="241"/>
              </a:xfrm>
              <a:custGeom>
                <a:avLst/>
                <a:gdLst>
                  <a:gd name="T0" fmla="*/ 12 w 53"/>
                  <a:gd name="T1" fmla="*/ 63 h 102"/>
                  <a:gd name="T2" fmla="*/ 35 w 53"/>
                  <a:gd name="T3" fmla="*/ 100 h 102"/>
                  <a:gd name="T4" fmla="*/ 38 w 53"/>
                  <a:gd name="T5" fmla="*/ 101 h 102"/>
                  <a:gd name="T6" fmla="*/ 52 w 53"/>
                  <a:gd name="T7" fmla="*/ 62 h 102"/>
                  <a:gd name="T8" fmla="*/ 42 w 53"/>
                  <a:gd name="T9" fmla="*/ 32 h 102"/>
                  <a:gd name="T10" fmla="*/ 37 w 53"/>
                  <a:gd name="T11" fmla="*/ 6 h 102"/>
                  <a:gd name="T12" fmla="*/ 37 w 53"/>
                  <a:gd name="T13" fmla="*/ 0 h 102"/>
                  <a:gd name="T14" fmla="*/ 0 w 53"/>
                  <a:gd name="T15" fmla="*/ 8 h 102"/>
                  <a:gd name="T16" fmla="*/ 11 w 53"/>
                  <a:gd name="T17" fmla="*/ 50 h 102"/>
                  <a:gd name="T18" fmla="*/ 12 w 53"/>
                  <a:gd name="T19"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02">
                    <a:moveTo>
                      <a:pt x="12" y="63"/>
                    </a:moveTo>
                    <a:cubicBezTo>
                      <a:pt x="14" y="79"/>
                      <a:pt x="20" y="93"/>
                      <a:pt x="35" y="100"/>
                    </a:cubicBezTo>
                    <a:cubicBezTo>
                      <a:pt x="36" y="101"/>
                      <a:pt x="38" y="102"/>
                      <a:pt x="38" y="101"/>
                    </a:cubicBezTo>
                    <a:cubicBezTo>
                      <a:pt x="53" y="95"/>
                      <a:pt x="53" y="75"/>
                      <a:pt x="52" y="62"/>
                    </a:cubicBezTo>
                    <a:cubicBezTo>
                      <a:pt x="51" y="51"/>
                      <a:pt x="45" y="42"/>
                      <a:pt x="42" y="32"/>
                    </a:cubicBezTo>
                    <a:cubicBezTo>
                      <a:pt x="39" y="23"/>
                      <a:pt x="38" y="14"/>
                      <a:pt x="37" y="6"/>
                    </a:cubicBezTo>
                    <a:cubicBezTo>
                      <a:pt x="37" y="0"/>
                      <a:pt x="37" y="0"/>
                      <a:pt x="37" y="0"/>
                    </a:cubicBezTo>
                    <a:cubicBezTo>
                      <a:pt x="0" y="8"/>
                      <a:pt x="0" y="8"/>
                      <a:pt x="0" y="8"/>
                    </a:cubicBezTo>
                    <a:cubicBezTo>
                      <a:pt x="6" y="21"/>
                      <a:pt x="11" y="36"/>
                      <a:pt x="11" y="50"/>
                    </a:cubicBezTo>
                    <a:cubicBezTo>
                      <a:pt x="12" y="53"/>
                      <a:pt x="11" y="59"/>
                      <a:pt x="12" y="63"/>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2" name="îşľîḓé"/>
              <p:cNvSpPr/>
              <p:nvPr/>
            </p:nvSpPr>
            <p:spPr bwMode="auto">
              <a:xfrm>
                <a:off x="4312" y="3314"/>
                <a:ext cx="128" cy="156"/>
              </a:xfrm>
              <a:custGeom>
                <a:avLst/>
                <a:gdLst>
                  <a:gd name="T0" fmla="*/ 46 w 54"/>
                  <a:gd name="T1" fmla="*/ 15 h 66"/>
                  <a:gd name="T2" fmla="*/ 34 w 54"/>
                  <a:gd name="T3" fmla="*/ 61 h 66"/>
                  <a:gd name="T4" fmla="*/ 2 w 54"/>
                  <a:gd name="T5" fmla="*/ 25 h 66"/>
                  <a:gd name="T6" fmla="*/ 2 w 54"/>
                  <a:gd name="T7" fmla="*/ 9 h 66"/>
                  <a:gd name="T8" fmla="*/ 6 w 54"/>
                  <a:gd name="T9" fmla="*/ 24 h 66"/>
                  <a:gd name="T10" fmla="*/ 28 w 54"/>
                  <a:gd name="T11" fmla="*/ 36 h 66"/>
                  <a:gd name="T12" fmla="*/ 42 w 54"/>
                  <a:gd name="T13" fmla="*/ 16 h 66"/>
                  <a:gd name="T14" fmla="*/ 40 w 54"/>
                  <a:gd name="T15" fmla="*/ 0 h 66"/>
                  <a:gd name="T16" fmla="*/ 46 w 54"/>
                  <a:gd name="T17"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46" y="15"/>
                    </a:moveTo>
                    <a:cubicBezTo>
                      <a:pt x="54" y="57"/>
                      <a:pt x="34" y="61"/>
                      <a:pt x="34" y="61"/>
                    </a:cubicBezTo>
                    <a:cubicBezTo>
                      <a:pt x="12" y="66"/>
                      <a:pt x="2" y="25"/>
                      <a:pt x="2" y="25"/>
                    </a:cubicBezTo>
                    <a:cubicBezTo>
                      <a:pt x="0" y="17"/>
                      <a:pt x="2" y="9"/>
                      <a:pt x="2" y="9"/>
                    </a:cubicBezTo>
                    <a:cubicBezTo>
                      <a:pt x="2" y="15"/>
                      <a:pt x="6" y="24"/>
                      <a:pt x="6" y="24"/>
                    </a:cubicBezTo>
                    <a:cubicBezTo>
                      <a:pt x="11" y="32"/>
                      <a:pt x="19" y="38"/>
                      <a:pt x="28" y="36"/>
                    </a:cubicBezTo>
                    <a:cubicBezTo>
                      <a:pt x="28" y="36"/>
                      <a:pt x="39" y="34"/>
                      <a:pt x="42" y="16"/>
                    </a:cubicBezTo>
                    <a:cubicBezTo>
                      <a:pt x="42" y="16"/>
                      <a:pt x="42" y="6"/>
                      <a:pt x="40" y="0"/>
                    </a:cubicBezTo>
                    <a:cubicBezTo>
                      <a:pt x="40" y="0"/>
                      <a:pt x="44" y="5"/>
                      <a:pt x="46" y="15"/>
                    </a:cubicBezTo>
                    <a:close/>
                  </a:path>
                </a:pathLst>
              </a:custGeom>
              <a:solidFill>
                <a:srgbClr val="3B23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3" name="ïṣḷîḍe"/>
              <p:cNvSpPr/>
              <p:nvPr/>
            </p:nvSpPr>
            <p:spPr bwMode="auto">
              <a:xfrm>
                <a:off x="4052" y="2295"/>
                <a:ext cx="324" cy="912"/>
              </a:xfrm>
              <a:custGeom>
                <a:avLst/>
                <a:gdLst>
                  <a:gd name="T0" fmla="*/ 4 w 137"/>
                  <a:gd name="T1" fmla="*/ 29 h 385"/>
                  <a:gd name="T2" fmla="*/ 17 w 137"/>
                  <a:gd name="T3" fmla="*/ 7 h 385"/>
                  <a:gd name="T4" fmla="*/ 39 w 137"/>
                  <a:gd name="T5" fmla="*/ 0 h 385"/>
                  <a:gd name="T6" fmla="*/ 86 w 137"/>
                  <a:gd name="T7" fmla="*/ 61 h 385"/>
                  <a:gd name="T8" fmla="*/ 98 w 137"/>
                  <a:gd name="T9" fmla="*/ 154 h 385"/>
                  <a:gd name="T10" fmla="*/ 123 w 137"/>
                  <a:gd name="T11" fmla="*/ 256 h 385"/>
                  <a:gd name="T12" fmla="*/ 137 w 137"/>
                  <a:gd name="T13" fmla="*/ 377 h 385"/>
                  <a:gd name="T14" fmla="*/ 100 w 137"/>
                  <a:gd name="T15" fmla="*/ 385 h 385"/>
                  <a:gd name="T16" fmla="*/ 69 w 137"/>
                  <a:gd name="T17" fmla="*/ 299 h 385"/>
                  <a:gd name="T18" fmla="*/ 40 w 137"/>
                  <a:gd name="T19" fmla="*/ 171 h 385"/>
                  <a:gd name="T20" fmla="*/ 7 w 137"/>
                  <a:gd name="T21" fmla="*/ 78 h 385"/>
                  <a:gd name="T22" fmla="*/ 4 w 137"/>
                  <a:gd name="T23" fmla="*/ 2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85">
                    <a:moveTo>
                      <a:pt x="4" y="29"/>
                    </a:moveTo>
                    <a:cubicBezTo>
                      <a:pt x="5" y="21"/>
                      <a:pt x="10" y="13"/>
                      <a:pt x="17" y="7"/>
                    </a:cubicBezTo>
                    <a:cubicBezTo>
                      <a:pt x="24" y="3"/>
                      <a:pt x="31" y="0"/>
                      <a:pt x="39" y="0"/>
                    </a:cubicBezTo>
                    <a:cubicBezTo>
                      <a:pt x="72" y="2"/>
                      <a:pt x="81" y="35"/>
                      <a:pt x="86" y="61"/>
                    </a:cubicBezTo>
                    <a:cubicBezTo>
                      <a:pt x="94" y="100"/>
                      <a:pt x="89" y="104"/>
                      <a:pt x="98" y="154"/>
                    </a:cubicBezTo>
                    <a:cubicBezTo>
                      <a:pt x="102" y="182"/>
                      <a:pt x="119" y="229"/>
                      <a:pt x="123" y="256"/>
                    </a:cubicBezTo>
                    <a:cubicBezTo>
                      <a:pt x="130" y="296"/>
                      <a:pt x="133" y="337"/>
                      <a:pt x="137" y="377"/>
                    </a:cubicBezTo>
                    <a:cubicBezTo>
                      <a:pt x="100" y="385"/>
                      <a:pt x="100" y="385"/>
                      <a:pt x="100" y="385"/>
                    </a:cubicBezTo>
                    <a:cubicBezTo>
                      <a:pt x="90" y="357"/>
                      <a:pt x="79" y="327"/>
                      <a:pt x="69" y="299"/>
                    </a:cubicBezTo>
                    <a:cubicBezTo>
                      <a:pt x="51" y="243"/>
                      <a:pt x="58" y="236"/>
                      <a:pt x="40" y="171"/>
                    </a:cubicBezTo>
                    <a:cubicBezTo>
                      <a:pt x="36" y="154"/>
                      <a:pt x="10" y="96"/>
                      <a:pt x="7" y="78"/>
                    </a:cubicBezTo>
                    <a:cubicBezTo>
                      <a:pt x="4" y="64"/>
                      <a:pt x="0" y="45"/>
                      <a:pt x="4" y="29"/>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4" name="iṥ1íḍê"/>
              <p:cNvSpPr/>
              <p:nvPr/>
            </p:nvSpPr>
            <p:spPr bwMode="auto">
              <a:xfrm>
                <a:off x="4483" y="3113"/>
                <a:ext cx="125" cy="239"/>
              </a:xfrm>
              <a:custGeom>
                <a:avLst/>
                <a:gdLst>
                  <a:gd name="T0" fmla="*/ 12 w 53"/>
                  <a:gd name="T1" fmla="*/ 63 h 101"/>
                  <a:gd name="T2" fmla="*/ 35 w 53"/>
                  <a:gd name="T3" fmla="*/ 100 h 101"/>
                  <a:gd name="T4" fmla="*/ 38 w 53"/>
                  <a:gd name="T5" fmla="*/ 101 h 101"/>
                  <a:gd name="T6" fmla="*/ 51 w 53"/>
                  <a:gd name="T7" fmla="*/ 62 h 101"/>
                  <a:gd name="T8" fmla="*/ 42 w 53"/>
                  <a:gd name="T9" fmla="*/ 32 h 101"/>
                  <a:gd name="T10" fmla="*/ 37 w 53"/>
                  <a:gd name="T11" fmla="*/ 5 h 101"/>
                  <a:gd name="T12" fmla="*/ 37 w 53"/>
                  <a:gd name="T13" fmla="*/ 0 h 101"/>
                  <a:gd name="T14" fmla="*/ 0 w 53"/>
                  <a:gd name="T15" fmla="*/ 8 h 101"/>
                  <a:gd name="T16" fmla="*/ 11 w 53"/>
                  <a:gd name="T17" fmla="*/ 49 h 101"/>
                  <a:gd name="T18" fmla="*/ 12 w 53"/>
                  <a:gd name="T19" fmla="*/ 6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01">
                    <a:moveTo>
                      <a:pt x="12" y="63"/>
                    </a:moveTo>
                    <a:cubicBezTo>
                      <a:pt x="14" y="79"/>
                      <a:pt x="20" y="93"/>
                      <a:pt x="35" y="100"/>
                    </a:cubicBezTo>
                    <a:cubicBezTo>
                      <a:pt x="36" y="100"/>
                      <a:pt x="38" y="101"/>
                      <a:pt x="38" y="101"/>
                    </a:cubicBezTo>
                    <a:cubicBezTo>
                      <a:pt x="53" y="94"/>
                      <a:pt x="52" y="75"/>
                      <a:pt x="51" y="62"/>
                    </a:cubicBezTo>
                    <a:cubicBezTo>
                      <a:pt x="51" y="51"/>
                      <a:pt x="45" y="42"/>
                      <a:pt x="42" y="32"/>
                    </a:cubicBezTo>
                    <a:cubicBezTo>
                      <a:pt x="39" y="23"/>
                      <a:pt x="38" y="14"/>
                      <a:pt x="37" y="5"/>
                    </a:cubicBezTo>
                    <a:cubicBezTo>
                      <a:pt x="37" y="0"/>
                      <a:pt x="37" y="0"/>
                      <a:pt x="37" y="0"/>
                    </a:cubicBezTo>
                    <a:cubicBezTo>
                      <a:pt x="0" y="8"/>
                      <a:pt x="0" y="8"/>
                      <a:pt x="0" y="8"/>
                    </a:cubicBezTo>
                    <a:cubicBezTo>
                      <a:pt x="6" y="20"/>
                      <a:pt x="11" y="35"/>
                      <a:pt x="11" y="49"/>
                    </a:cubicBezTo>
                    <a:cubicBezTo>
                      <a:pt x="12" y="53"/>
                      <a:pt x="11" y="59"/>
                      <a:pt x="12" y="63"/>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5" name="îšḻïdé"/>
              <p:cNvSpPr/>
              <p:nvPr/>
            </p:nvSpPr>
            <p:spPr bwMode="auto">
              <a:xfrm>
                <a:off x="4518" y="3307"/>
                <a:ext cx="125" cy="154"/>
              </a:xfrm>
              <a:custGeom>
                <a:avLst/>
                <a:gdLst>
                  <a:gd name="T0" fmla="*/ 46 w 53"/>
                  <a:gd name="T1" fmla="*/ 14 h 65"/>
                  <a:gd name="T2" fmla="*/ 34 w 53"/>
                  <a:gd name="T3" fmla="*/ 60 h 65"/>
                  <a:gd name="T4" fmla="*/ 2 w 53"/>
                  <a:gd name="T5" fmla="*/ 24 h 65"/>
                  <a:gd name="T6" fmla="*/ 2 w 53"/>
                  <a:gd name="T7" fmla="*/ 9 h 65"/>
                  <a:gd name="T8" fmla="*/ 6 w 53"/>
                  <a:gd name="T9" fmla="*/ 23 h 65"/>
                  <a:gd name="T10" fmla="*/ 28 w 53"/>
                  <a:gd name="T11" fmla="*/ 36 h 65"/>
                  <a:gd name="T12" fmla="*/ 42 w 53"/>
                  <a:gd name="T13" fmla="*/ 15 h 65"/>
                  <a:gd name="T14" fmla="*/ 40 w 53"/>
                  <a:gd name="T15" fmla="*/ 0 h 65"/>
                  <a:gd name="T16" fmla="*/ 46 w 53"/>
                  <a:gd name="T1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5">
                    <a:moveTo>
                      <a:pt x="46" y="14"/>
                    </a:moveTo>
                    <a:cubicBezTo>
                      <a:pt x="53" y="56"/>
                      <a:pt x="34" y="60"/>
                      <a:pt x="34" y="60"/>
                    </a:cubicBezTo>
                    <a:cubicBezTo>
                      <a:pt x="12" y="65"/>
                      <a:pt x="2" y="24"/>
                      <a:pt x="2" y="24"/>
                    </a:cubicBezTo>
                    <a:cubicBezTo>
                      <a:pt x="0" y="16"/>
                      <a:pt x="2" y="9"/>
                      <a:pt x="2" y="9"/>
                    </a:cubicBezTo>
                    <a:cubicBezTo>
                      <a:pt x="2" y="14"/>
                      <a:pt x="6" y="23"/>
                      <a:pt x="6" y="23"/>
                    </a:cubicBezTo>
                    <a:cubicBezTo>
                      <a:pt x="11" y="31"/>
                      <a:pt x="18" y="38"/>
                      <a:pt x="28" y="36"/>
                    </a:cubicBezTo>
                    <a:cubicBezTo>
                      <a:pt x="28" y="36"/>
                      <a:pt x="39" y="33"/>
                      <a:pt x="42" y="15"/>
                    </a:cubicBezTo>
                    <a:cubicBezTo>
                      <a:pt x="42" y="15"/>
                      <a:pt x="42" y="6"/>
                      <a:pt x="40" y="0"/>
                    </a:cubicBezTo>
                    <a:cubicBezTo>
                      <a:pt x="40" y="0"/>
                      <a:pt x="44" y="5"/>
                      <a:pt x="46" y="14"/>
                    </a:cubicBezTo>
                    <a:close/>
                  </a:path>
                </a:pathLst>
              </a:custGeom>
              <a:solidFill>
                <a:srgbClr val="3B23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6" name="íšḷîďe"/>
              <p:cNvSpPr/>
              <p:nvPr/>
            </p:nvSpPr>
            <p:spPr bwMode="auto">
              <a:xfrm>
                <a:off x="4257" y="2286"/>
                <a:ext cx="324" cy="914"/>
              </a:xfrm>
              <a:custGeom>
                <a:avLst/>
                <a:gdLst>
                  <a:gd name="T0" fmla="*/ 3 w 137"/>
                  <a:gd name="T1" fmla="*/ 30 h 386"/>
                  <a:gd name="T2" fmla="*/ 17 w 137"/>
                  <a:gd name="T3" fmla="*/ 8 h 386"/>
                  <a:gd name="T4" fmla="*/ 39 w 137"/>
                  <a:gd name="T5" fmla="*/ 1 h 386"/>
                  <a:gd name="T6" fmla="*/ 86 w 137"/>
                  <a:gd name="T7" fmla="*/ 62 h 386"/>
                  <a:gd name="T8" fmla="*/ 98 w 137"/>
                  <a:gd name="T9" fmla="*/ 155 h 386"/>
                  <a:gd name="T10" fmla="*/ 123 w 137"/>
                  <a:gd name="T11" fmla="*/ 257 h 386"/>
                  <a:gd name="T12" fmla="*/ 137 w 137"/>
                  <a:gd name="T13" fmla="*/ 377 h 386"/>
                  <a:gd name="T14" fmla="*/ 100 w 137"/>
                  <a:gd name="T15" fmla="*/ 386 h 386"/>
                  <a:gd name="T16" fmla="*/ 69 w 137"/>
                  <a:gd name="T17" fmla="*/ 300 h 386"/>
                  <a:gd name="T18" fmla="*/ 40 w 137"/>
                  <a:gd name="T19" fmla="*/ 171 h 386"/>
                  <a:gd name="T20" fmla="*/ 7 w 137"/>
                  <a:gd name="T21" fmla="*/ 79 h 386"/>
                  <a:gd name="T22" fmla="*/ 3 w 137"/>
                  <a:gd name="T23" fmla="*/ 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86">
                    <a:moveTo>
                      <a:pt x="3" y="30"/>
                    </a:moveTo>
                    <a:cubicBezTo>
                      <a:pt x="5" y="21"/>
                      <a:pt x="9" y="14"/>
                      <a:pt x="17" y="8"/>
                    </a:cubicBezTo>
                    <a:cubicBezTo>
                      <a:pt x="24" y="4"/>
                      <a:pt x="31" y="0"/>
                      <a:pt x="39" y="1"/>
                    </a:cubicBezTo>
                    <a:cubicBezTo>
                      <a:pt x="72" y="3"/>
                      <a:pt x="80" y="35"/>
                      <a:pt x="86" y="62"/>
                    </a:cubicBezTo>
                    <a:cubicBezTo>
                      <a:pt x="94" y="100"/>
                      <a:pt x="89" y="105"/>
                      <a:pt x="98" y="155"/>
                    </a:cubicBezTo>
                    <a:cubicBezTo>
                      <a:pt x="102" y="182"/>
                      <a:pt x="119" y="230"/>
                      <a:pt x="123" y="257"/>
                    </a:cubicBezTo>
                    <a:cubicBezTo>
                      <a:pt x="130" y="296"/>
                      <a:pt x="133" y="338"/>
                      <a:pt x="137" y="377"/>
                    </a:cubicBezTo>
                    <a:cubicBezTo>
                      <a:pt x="100" y="386"/>
                      <a:pt x="100" y="386"/>
                      <a:pt x="100" y="386"/>
                    </a:cubicBezTo>
                    <a:cubicBezTo>
                      <a:pt x="90" y="358"/>
                      <a:pt x="78" y="328"/>
                      <a:pt x="69" y="300"/>
                    </a:cubicBezTo>
                    <a:cubicBezTo>
                      <a:pt x="51" y="243"/>
                      <a:pt x="57" y="237"/>
                      <a:pt x="40" y="171"/>
                    </a:cubicBezTo>
                    <a:cubicBezTo>
                      <a:pt x="35" y="154"/>
                      <a:pt x="10" y="96"/>
                      <a:pt x="7" y="79"/>
                    </a:cubicBezTo>
                    <a:cubicBezTo>
                      <a:pt x="4" y="65"/>
                      <a:pt x="0" y="46"/>
                      <a:pt x="3" y="3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7" name="ïşḻíḓe"/>
              <p:cNvSpPr/>
              <p:nvPr/>
            </p:nvSpPr>
            <p:spPr bwMode="auto">
              <a:xfrm>
                <a:off x="4194" y="1636"/>
                <a:ext cx="335" cy="147"/>
              </a:xfrm>
              <a:custGeom>
                <a:avLst/>
                <a:gdLst>
                  <a:gd name="T0" fmla="*/ 0 w 142"/>
                  <a:gd name="T1" fmla="*/ 62 h 62"/>
                  <a:gd name="T2" fmla="*/ 142 w 142"/>
                  <a:gd name="T3" fmla="*/ 62 h 62"/>
                  <a:gd name="T4" fmla="*/ 114 w 142"/>
                  <a:gd name="T5" fmla="*/ 1 h 62"/>
                  <a:gd name="T6" fmla="*/ 109 w 142"/>
                  <a:gd name="T7" fmla="*/ 0 h 62"/>
                  <a:gd name="T8" fmla="*/ 69 w 142"/>
                  <a:gd name="T9" fmla="*/ 59 h 62"/>
                  <a:gd name="T10" fmla="*/ 27 w 142"/>
                  <a:gd name="T11" fmla="*/ 0 h 62"/>
                  <a:gd name="T12" fmla="*/ 22 w 142"/>
                  <a:gd name="T13" fmla="*/ 1 h 62"/>
                  <a:gd name="T14" fmla="*/ 0 w 142"/>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2">
                    <a:moveTo>
                      <a:pt x="0" y="62"/>
                    </a:moveTo>
                    <a:cubicBezTo>
                      <a:pt x="142" y="62"/>
                      <a:pt x="142" y="62"/>
                      <a:pt x="142" y="62"/>
                    </a:cubicBezTo>
                    <a:cubicBezTo>
                      <a:pt x="142" y="62"/>
                      <a:pt x="93" y="40"/>
                      <a:pt x="114" y="1"/>
                    </a:cubicBezTo>
                    <a:cubicBezTo>
                      <a:pt x="104" y="0"/>
                      <a:pt x="120" y="1"/>
                      <a:pt x="109" y="0"/>
                    </a:cubicBezTo>
                    <a:cubicBezTo>
                      <a:pt x="69" y="59"/>
                      <a:pt x="69" y="59"/>
                      <a:pt x="69" y="59"/>
                    </a:cubicBezTo>
                    <a:cubicBezTo>
                      <a:pt x="27" y="0"/>
                      <a:pt x="27" y="0"/>
                      <a:pt x="27" y="0"/>
                    </a:cubicBezTo>
                    <a:cubicBezTo>
                      <a:pt x="17" y="2"/>
                      <a:pt x="32" y="0"/>
                      <a:pt x="22" y="1"/>
                    </a:cubicBezTo>
                    <a:cubicBezTo>
                      <a:pt x="22" y="1"/>
                      <a:pt x="28" y="35"/>
                      <a:pt x="0" y="6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8" name="íşľiḓé"/>
              <p:cNvSpPr/>
              <p:nvPr/>
            </p:nvSpPr>
            <p:spPr bwMode="auto">
              <a:xfrm>
                <a:off x="4158" y="1783"/>
                <a:ext cx="402" cy="450"/>
              </a:xfrm>
              <a:custGeom>
                <a:avLst/>
                <a:gdLst>
                  <a:gd name="T0" fmla="*/ 157 w 170"/>
                  <a:gd name="T1" fmla="*/ 0 h 190"/>
                  <a:gd name="T2" fmla="*/ 15 w 170"/>
                  <a:gd name="T3" fmla="*/ 0 h 190"/>
                  <a:gd name="T4" fmla="*/ 24 w 170"/>
                  <a:gd name="T5" fmla="*/ 73 h 190"/>
                  <a:gd name="T6" fmla="*/ 7 w 170"/>
                  <a:gd name="T7" fmla="*/ 190 h 190"/>
                  <a:gd name="T8" fmla="*/ 161 w 170"/>
                  <a:gd name="T9" fmla="*/ 190 h 190"/>
                  <a:gd name="T10" fmla="*/ 143 w 170"/>
                  <a:gd name="T11" fmla="*/ 74 h 190"/>
                  <a:gd name="T12" fmla="*/ 157 w 170"/>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170" h="190">
                    <a:moveTo>
                      <a:pt x="157" y="0"/>
                    </a:moveTo>
                    <a:cubicBezTo>
                      <a:pt x="15" y="0"/>
                      <a:pt x="15" y="0"/>
                      <a:pt x="15" y="0"/>
                    </a:cubicBezTo>
                    <a:cubicBezTo>
                      <a:pt x="15" y="0"/>
                      <a:pt x="0" y="26"/>
                      <a:pt x="24" y="73"/>
                    </a:cubicBezTo>
                    <a:cubicBezTo>
                      <a:pt x="30" y="155"/>
                      <a:pt x="7" y="190"/>
                      <a:pt x="7" y="190"/>
                    </a:cubicBezTo>
                    <a:cubicBezTo>
                      <a:pt x="161" y="190"/>
                      <a:pt x="161" y="190"/>
                      <a:pt x="161" y="190"/>
                    </a:cubicBezTo>
                    <a:cubicBezTo>
                      <a:pt x="141" y="155"/>
                      <a:pt x="140" y="111"/>
                      <a:pt x="143" y="74"/>
                    </a:cubicBezTo>
                    <a:cubicBezTo>
                      <a:pt x="143" y="74"/>
                      <a:pt x="170" y="39"/>
                      <a:pt x="157" y="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19" name="îSlîḍè"/>
              <p:cNvSpPr/>
              <p:nvPr/>
            </p:nvSpPr>
            <p:spPr bwMode="auto">
              <a:xfrm>
                <a:off x="4151" y="1783"/>
                <a:ext cx="407" cy="176"/>
              </a:xfrm>
              <a:custGeom>
                <a:avLst/>
                <a:gdLst>
                  <a:gd name="T0" fmla="*/ 146 w 172"/>
                  <a:gd name="T1" fmla="*/ 74 h 74"/>
                  <a:gd name="T2" fmla="*/ 160 w 172"/>
                  <a:gd name="T3" fmla="*/ 0 h 74"/>
                  <a:gd name="T4" fmla="*/ 18 w 172"/>
                  <a:gd name="T5" fmla="*/ 0 h 74"/>
                  <a:gd name="T6" fmla="*/ 27 w 172"/>
                  <a:gd name="T7" fmla="*/ 73 h 74"/>
                </a:gdLst>
                <a:ahLst/>
                <a:cxnLst>
                  <a:cxn ang="0">
                    <a:pos x="T0" y="T1"/>
                  </a:cxn>
                  <a:cxn ang="0">
                    <a:pos x="T2" y="T3"/>
                  </a:cxn>
                  <a:cxn ang="0">
                    <a:pos x="T4" y="T5"/>
                  </a:cxn>
                  <a:cxn ang="0">
                    <a:pos x="T6" y="T7"/>
                  </a:cxn>
                </a:cxnLst>
                <a:rect l="0" t="0" r="r" b="b"/>
                <a:pathLst>
                  <a:path w="172" h="74">
                    <a:moveTo>
                      <a:pt x="146" y="74"/>
                    </a:moveTo>
                    <a:cubicBezTo>
                      <a:pt x="146" y="74"/>
                      <a:pt x="172" y="46"/>
                      <a:pt x="160" y="0"/>
                    </a:cubicBezTo>
                    <a:cubicBezTo>
                      <a:pt x="18" y="0"/>
                      <a:pt x="18" y="0"/>
                      <a:pt x="18" y="0"/>
                    </a:cubicBezTo>
                    <a:cubicBezTo>
                      <a:pt x="18" y="0"/>
                      <a:pt x="0" y="37"/>
                      <a:pt x="27" y="73"/>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0" name="iṣ1íḋè"/>
              <p:cNvSpPr/>
              <p:nvPr/>
            </p:nvSpPr>
            <p:spPr bwMode="auto">
              <a:xfrm>
                <a:off x="4217" y="2262"/>
                <a:ext cx="241" cy="230"/>
              </a:xfrm>
              <a:custGeom>
                <a:avLst/>
                <a:gdLst>
                  <a:gd name="T0" fmla="*/ 25 w 102"/>
                  <a:gd name="T1" fmla="*/ 97 h 97"/>
                  <a:gd name="T2" fmla="*/ 23 w 102"/>
                  <a:gd name="T3" fmla="*/ 19 h 97"/>
                  <a:gd name="T4" fmla="*/ 55 w 102"/>
                  <a:gd name="T5" fmla="*/ 4 h 97"/>
                  <a:gd name="T6" fmla="*/ 98 w 102"/>
                  <a:gd name="T7" fmla="*/ 38 h 97"/>
                  <a:gd name="T8" fmla="*/ 101 w 102"/>
                  <a:gd name="T9" fmla="*/ 62 h 97"/>
                  <a:gd name="T10" fmla="*/ 51 w 102"/>
                  <a:gd name="T11" fmla="*/ 15 h 97"/>
                  <a:gd name="T12" fmla="*/ 25 w 10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102" h="97">
                    <a:moveTo>
                      <a:pt x="25" y="97"/>
                    </a:moveTo>
                    <a:cubicBezTo>
                      <a:pt x="25" y="97"/>
                      <a:pt x="0" y="43"/>
                      <a:pt x="23" y="19"/>
                    </a:cubicBezTo>
                    <a:cubicBezTo>
                      <a:pt x="23" y="19"/>
                      <a:pt x="35" y="6"/>
                      <a:pt x="55" y="4"/>
                    </a:cubicBezTo>
                    <a:cubicBezTo>
                      <a:pt x="55" y="4"/>
                      <a:pt x="91" y="0"/>
                      <a:pt x="98" y="38"/>
                    </a:cubicBezTo>
                    <a:cubicBezTo>
                      <a:pt x="98" y="38"/>
                      <a:pt x="102" y="52"/>
                      <a:pt x="101" y="62"/>
                    </a:cubicBezTo>
                    <a:cubicBezTo>
                      <a:pt x="101" y="62"/>
                      <a:pt x="91" y="10"/>
                      <a:pt x="51" y="15"/>
                    </a:cubicBezTo>
                    <a:cubicBezTo>
                      <a:pt x="51" y="15"/>
                      <a:pt x="8" y="20"/>
                      <a:pt x="25" y="97"/>
                    </a:cubicBezTo>
                    <a:close/>
                  </a:path>
                </a:pathLst>
              </a:custGeom>
              <a:solidFill>
                <a:srgbClr val="772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1" name="išḻïdê"/>
              <p:cNvSpPr/>
              <p:nvPr/>
            </p:nvSpPr>
            <p:spPr bwMode="auto">
              <a:xfrm>
                <a:off x="4011" y="2274"/>
                <a:ext cx="242" cy="227"/>
              </a:xfrm>
              <a:custGeom>
                <a:avLst/>
                <a:gdLst>
                  <a:gd name="T0" fmla="*/ 24 w 102"/>
                  <a:gd name="T1" fmla="*/ 96 h 96"/>
                  <a:gd name="T2" fmla="*/ 23 w 102"/>
                  <a:gd name="T3" fmla="*/ 19 h 96"/>
                  <a:gd name="T4" fmla="*/ 54 w 102"/>
                  <a:gd name="T5" fmla="*/ 4 h 96"/>
                  <a:gd name="T6" fmla="*/ 98 w 102"/>
                  <a:gd name="T7" fmla="*/ 37 h 96"/>
                  <a:gd name="T8" fmla="*/ 100 w 102"/>
                  <a:gd name="T9" fmla="*/ 61 h 96"/>
                  <a:gd name="T10" fmla="*/ 50 w 102"/>
                  <a:gd name="T11" fmla="*/ 15 h 96"/>
                  <a:gd name="T12" fmla="*/ 24 w 10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24" y="96"/>
                    </a:moveTo>
                    <a:cubicBezTo>
                      <a:pt x="24" y="96"/>
                      <a:pt x="0" y="42"/>
                      <a:pt x="23" y="19"/>
                    </a:cubicBezTo>
                    <a:cubicBezTo>
                      <a:pt x="23" y="19"/>
                      <a:pt x="34" y="6"/>
                      <a:pt x="54" y="4"/>
                    </a:cubicBezTo>
                    <a:cubicBezTo>
                      <a:pt x="54" y="4"/>
                      <a:pt x="90" y="0"/>
                      <a:pt x="98" y="37"/>
                    </a:cubicBezTo>
                    <a:cubicBezTo>
                      <a:pt x="98" y="37"/>
                      <a:pt x="102" y="51"/>
                      <a:pt x="100" y="61"/>
                    </a:cubicBezTo>
                    <a:cubicBezTo>
                      <a:pt x="100" y="61"/>
                      <a:pt x="91" y="9"/>
                      <a:pt x="50" y="15"/>
                    </a:cubicBezTo>
                    <a:cubicBezTo>
                      <a:pt x="50" y="15"/>
                      <a:pt x="7" y="20"/>
                      <a:pt x="24" y="96"/>
                    </a:cubicBezTo>
                    <a:close/>
                  </a:path>
                </a:pathLst>
              </a:custGeom>
              <a:solidFill>
                <a:srgbClr val="772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2" name="ï$ļîďè"/>
              <p:cNvSpPr/>
              <p:nvPr/>
            </p:nvSpPr>
            <p:spPr bwMode="auto">
              <a:xfrm>
                <a:off x="4444" y="1338"/>
                <a:ext cx="206" cy="502"/>
              </a:xfrm>
              <a:custGeom>
                <a:avLst/>
                <a:gdLst>
                  <a:gd name="T0" fmla="*/ 44 w 87"/>
                  <a:gd name="T1" fmla="*/ 0 h 212"/>
                  <a:gd name="T2" fmla="*/ 87 w 87"/>
                  <a:gd name="T3" fmla="*/ 197 h 212"/>
                  <a:gd name="T4" fmla="*/ 3 w 87"/>
                  <a:gd name="T5" fmla="*/ 145 h 212"/>
                  <a:gd name="T6" fmla="*/ 21 w 87"/>
                  <a:gd name="T7" fmla="*/ 52 h 212"/>
                  <a:gd name="T8" fmla="*/ 44 w 87"/>
                  <a:gd name="T9" fmla="*/ 0 h 212"/>
                </a:gdLst>
                <a:ahLst/>
                <a:cxnLst>
                  <a:cxn ang="0">
                    <a:pos x="T0" y="T1"/>
                  </a:cxn>
                  <a:cxn ang="0">
                    <a:pos x="T2" y="T3"/>
                  </a:cxn>
                  <a:cxn ang="0">
                    <a:pos x="T4" y="T5"/>
                  </a:cxn>
                  <a:cxn ang="0">
                    <a:pos x="T6" y="T7"/>
                  </a:cxn>
                  <a:cxn ang="0">
                    <a:pos x="T8" y="T9"/>
                  </a:cxn>
                </a:cxnLst>
                <a:rect l="0" t="0" r="r" b="b"/>
                <a:pathLst>
                  <a:path w="87" h="212">
                    <a:moveTo>
                      <a:pt x="44" y="0"/>
                    </a:moveTo>
                    <a:cubicBezTo>
                      <a:pt x="44" y="0"/>
                      <a:pt x="11" y="138"/>
                      <a:pt x="87" y="197"/>
                    </a:cubicBezTo>
                    <a:cubicBezTo>
                      <a:pt x="87" y="197"/>
                      <a:pt x="1" y="212"/>
                      <a:pt x="3" y="145"/>
                    </a:cubicBezTo>
                    <a:cubicBezTo>
                      <a:pt x="3" y="145"/>
                      <a:pt x="0" y="112"/>
                      <a:pt x="21" y="52"/>
                    </a:cubicBezTo>
                    <a:cubicBezTo>
                      <a:pt x="21" y="52"/>
                      <a:pt x="36" y="37"/>
                      <a:pt x="44" y="0"/>
                    </a:cubicBezTo>
                    <a:close/>
                  </a:path>
                </a:pathLst>
              </a:custGeom>
              <a:solidFill>
                <a:srgbClr val="D14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3" name="iṧḷïďè"/>
              <p:cNvSpPr/>
              <p:nvPr/>
            </p:nvSpPr>
            <p:spPr bwMode="auto">
              <a:xfrm>
                <a:off x="4444" y="1338"/>
                <a:ext cx="161" cy="469"/>
              </a:xfrm>
              <a:custGeom>
                <a:avLst/>
                <a:gdLst>
                  <a:gd name="T0" fmla="*/ 6 w 68"/>
                  <a:gd name="T1" fmla="*/ 145 h 198"/>
                  <a:gd name="T2" fmla="*/ 24 w 68"/>
                  <a:gd name="T3" fmla="*/ 52 h 198"/>
                  <a:gd name="T4" fmla="*/ 39 w 68"/>
                  <a:gd name="T5" fmla="*/ 27 h 198"/>
                  <a:gd name="T6" fmla="*/ 44 w 68"/>
                  <a:gd name="T7" fmla="*/ 0 h 198"/>
                  <a:gd name="T8" fmla="*/ 21 w 68"/>
                  <a:gd name="T9" fmla="*/ 52 h 198"/>
                  <a:gd name="T10" fmla="*/ 2 w 68"/>
                  <a:gd name="T11" fmla="*/ 145 h 198"/>
                  <a:gd name="T12" fmla="*/ 68 w 68"/>
                  <a:gd name="T13" fmla="*/ 198 h 198"/>
                  <a:gd name="T14" fmla="*/ 6 w 68"/>
                  <a:gd name="T15" fmla="*/ 145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98">
                    <a:moveTo>
                      <a:pt x="6" y="145"/>
                    </a:moveTo>
                    <a:cubicBezTo>
                      <a:pt x="6" y="145"/>
                      <a:pt x="4" y="112"/>
                      <a:pt x="24" y="52"/>
                    </a:cubicBezTo>
                    <a:cubicBezTo>
                      <a:pt x="24" y="52"/>
                      <a:pt x="32" y="44"/>
                      <a:pt x="39" y="27"/>
                    </a:cubicBezTo>
                    <a:cubicBezTo>
                      <a:pt x="41" y="11"/>
                      <a:pt x="44" y="0"/>
                      <a:pt x="44" y="0"/>
                    </a:cubicBezTo>
                    <a:cubicBezTo>
                      <a:pt x="35" y="37"/>
                      <a:pt x="21" y="52"/>
                      <a:pt x="21" y="52"/>
                    </a:cubicBezTo>
                    <a:cubicBezTo>
                      <a:pt x="0" y="112"/>
                      <a:pt x="2" y="145"/>
                      <a:pt x="2" y="145"/>
                    </a:cubicBezTo>
                    <a:cubicBezTo>
                      <a:pt x="1" y="192"/>
                      <a:pt x="43" y="198"/>
                      <a:pt x="68" y="198"/>
                    </a:cubicBezTo>
                    <a:cubicBezTo>
                      <a:pt x="43" y="198"/>
                      <a:pt x="5" y="190"/>
                      <a:pt x="6" y="145"/>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4" name="íŝlíḋe"/>
              <p:cNvSpPr/>
              <p:nvPr/>
            </p:nvSpPr>
            <p:spPr bwMode="auto">
              <a:xfrm>
                <a:off x="4028" y="971"/>
                <a:ext cx="317" cy="860"/>
              </a:xfrm>
              <a:custGeom>
                <a:avLst/>
                <a:gdLst>
                  <a:gd name="T0" fmla="*/ 126 w 134"/>
                  <a:gd name="T1" fmla="*/ 0 h 363"/>
                  <a:gd name="T2" fmla="*/ 41 w 134"/>
                  <a:gd name="T3" fmla="*/ 114 h 363"/>
                  <a:gd name="T4" fmla="*/ 37 w 134"/>
                  <a:gd name="T5" fmla="*/ 275 h 363"/>
                  <a:gd name="T6" fmla="*/ 0 w 134"/>
                  <a:gd name="T7" fmla="*/ 338 h 363"/>
                  <a:gd name="T8" fmla="*/ 75 w 134"/>
                  <a:gd name="T9" fmla="*/ 338 h 363"/>
                  <a:gd name="T10" fmla="*/ 70 w 134"/>
                  <a:gd name="T11" fmla="*/ 135 h 363"/>
                  <a:gd name="T12" fmla="*/ 134 w 134"/>
                  <a:gd name="T13" fmla="*/ 38 h 363"/>
                  <a:gd name="T14" fmla="*/ 126 w 134"/>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363">
                    <a:moveTo>
                      <a:pt x="126" y="0"/>
                    </a:moveTo>
                    <a:cubicBezTo>
                      <a:pt x="126" y="0"/>
                      <a:pt x="29" y="8"/>
                      <a:pt x="41" y="114"/>
                    </a:cubicBezTo>
                    <a:cubicBezTo>
                      <a:pt x="41" y="114"/>
                      <a:pt x="48" y="238"/>
                      <a:pt x="37" y="275"/>
                    </a:cubicBezTo>
                    <a:cubicBezTo>
                      <a:pt x="37" y="275"/>
                      <a:pt x="25" y="321"/>
                      <a:pt x="0" y="338"/>
                    </a:cubicBezTo>
                    <a:cubicBezTo>
                      <a:pt x="0" y="338"/>
                      <a:pt x="32" y="363"/>
                      <a:pt x="75" y="338"/>
                    </a:cubicBezTo>
                    <a:cubicBezTo>
                      <a:pt x="75" y="338"/>
                      <a:pt x="101" y="291"/>
                      <a:pt x="70" y="135"/>
                    </a:cubicBezTo>
                    <a:cubicBezTo>
                      <a:pt x="70" y="135"/>
                      <a:pt x="46" y="38"/>
                      <a:pt x="134" y="38"/>
                    </a:cubicBezTo>
                    <a:cubicBezTo>
                      <a:pt x="134" y="38"/>
                      <a:pt x="121" y="13"/>
                      <a:pt x="126" y="0"/>
                    </a:cubicBezTo>
                    <a:close/>
                  </a:path>
                </a:pathLst>
              </a:custGeom>
              <a:solidFill>
                <a:srgbClr val="C54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5" name="íṧľíḑè"/>
              <p:cNvSpPr/>
              <p:nvPr/>
            </p:nvSpPr>
            <p:spPr bwMode="auto">
              <a:xfrm>
                <a:off x="4028" y="971"/>
                <a:ext cx="317" cy="860"/>
              </a:xfrm>
              <a:custGeom>
                <a:avLst/>
                <a:gdLst>
                  <a:gd name="T0" fmla="*/ 134 w 134"/>
                  <a:gd name="T1" fmla="*/ 38 h 363"/>
                  <a:gd name="T2" fmla="*/ 126 w 134"/>
                  <a:gd name="T3" fmla="*/ 0 h 363"/>
                  <a:gd name="T4" fmla="*/ 120 w 134"/>
                  <a:gd name="T5" fmla="*/ 1 h 363"/>
                  <a:gd name="T6" fmla="*/ 128 w 134"/>
                  <a:gd name="T7" fmla="*/ 35 h 363"/>
                  <a:gd name="T8" fmla="*/ 64 w 134"/>
                  <a:gd name="T9" fmla="*/ 132 h 363"/>
                  <a:gd name="T10" fmla="*/ 70 w 134"/>
                  <a:gd name="T11" fmla="*/ 334 h 363"/>
                  <a:gd name="T12" fmla="*/ 0 w 134"/>
                  <a:gd name="T13" fmla="*/ 338 h 363"/>
                  <a:gd name="T14" fmla="*/ 0 w 134"/>
                  <a:gd name="T15" fmla="*/ 338 h 363"/>
                  <a:gd name="T16" fmla="*/ 75 w 134"/>
                  <a:gd name="T17" fmla="*/ 338 h 363"/>
                  <a:gd name="T18" fmla="*/ 70 w 134"/>
                  <a:gd name="T19" fmla="*/ 135 h 363"/>
                  <a:gd name="T20" fmla="*/ 134 w 134"/>
                  <a:gd name="T21" fmla="*/ 3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363">
                    <a:moveTo>
                      <a:pt x="134" y="38"/>
                    </a:moveTo>
                    <a:cubicBezTo>
                      <a:pt x="134" y="38"/>
                      <a:pt x="121" y="13"/>
                      <a:pt x="126" y="0"/>
                    </a:cubicBezTo>
                    <a:cubicBezTo>
                      <a:pt x="126" y="0"/>
                      <a:pt x="124" y="0"/>
                      <a:pt x="120" y="1"/>
                    </a:cubicBezTo>
                    <a:cubicBezTo>
                      <a:pt x="118" y="14"/>
                      <a:pt x="128" y="35"/>
                      <a:pt x="128" y="35"/>
                    </a:cubicBezTo>
                    <a:cubicBezTo>
                      <a:pt x="41" y="34"/>
                      <a:pt x="64" y="132"/>
                      <a:pt x="64" y="132"/>
                    </a:cubicBezTo>
                    <a:cubicBezTo>
                      <a:pt x="95" y="287"/>
                      <a:pt x="70" y="334"/>
                      <a:pt x="70" y="334"/>
                    </a:cubicBezTo>
                    <a:cubicBezTo>
                      <a:pt x="37" y="353"/>
                      <a:pt x="11" y="344"/>
                      <a:pt x="0" y="338"/>
                    </a:cubicBezTo>
                    <a:cubicBezTo>
                      <a:pt x="0" y="338"/>
                      <a:pt x="0" y="338"/>
                      <a:pt x="0" y="338"/>
                    </a:cubicBezTo>
                    <a:cubicBezTo>
                      <a:pt x="0" y="338"/>
                      <a:pt x="32" y="363"/>
                      <a:pt x="75" y="338"/>
                    </a:cubicBezTo>
                    <a:cubicBezTo>
                      <a:pt x="75" y="338"/>
                      <a:pt x="101" y="291"/>
                      <a:pt x="70" y="135"/>
                    </a:cubicBezTo>
                    <a:cubicBezTo>
                      <a:pt x="70" y="135"/>
                      <a:pt x="46" y="38"/>
                      <a:pt x="134" y="38"/>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6" name="iṩļíḋê"/>
              <p:cNvSpPr/>
              <p:nvPr/>
            </p:nvSpPr>
            <p:spPr bwMode="auto">
              <a:xfrm>
                <a:off x="4205" y="966"/>
                <a:ext cx="421" cy="294"/>
              </a:xfrm>
              <a:custGeom>
                <a:avLst/>
                <a:gdLst>
                  <a:gd name="T0" fmla="*/ 33 w 178"/>
                  <a:gd name="T1" fmla="*/ 44 h 124"/>
                  <a:gd name="T2" fmla="*/ 149 w 178"/>
                  <a:gd name="T3" fmla="*/ 124 h 124"/>
                  <a:gd name="T4" fmla="*/ 51 w 178"/>
                  <a:gd name="T5" fmla="*/ 2 h 124"/>
                  <a:gd name="T6" fmla="*/ 33 w 178"/>
                  <a:gd name="T7" fmla="*/ 44 h 124"/>
                </a:gdLst>
                <a:ahLst/>
                <a:cxnLst>
                  <a:cxn ang="0">
                    <a:pos x="T0" y="T1"/>
                  </a:cxn>
                  <a:cxn ang="0">
                    <a:pos x="T2" y="T3"/>
                  </a:cxn>
                  <a:cxn ang="0">
                    <a:pos x="T4" y="T5"/>
                  </a:cxn>
                  <a:cxn ang="0">
                    <a:pos x="T6" y="T7"/>
                  </a:cxn>
                </a:cxnLst>
                <a:rect l="0" t="0" r="r" b="b"/>
                <a:pathLst>
                  <a:path w="178" h="124">
                    <a:moveTo>
                      <a:pt x="33" y="44"/>
                    </a:moveTo>
                    <a:cubicBezTo>
                      <a:pt x="33" y="44"/>
                      <a:pt x="59" y="98"/>
                      <a:pt x="149" y="124"/>
                    </a:cubicBezTo>
                    <a:cubicBezTo>
                      <a:pt x="149" y="124"/>
                      <a:pt x="178" y="2"/>
                      <a:pt x="51" y="2"/>
                    </a:cubicBezTo>
                    <a:cubicBezTo>
                      <a:pt x="51" y="2"/>
                      <a:pt x="0" y="0"/>
                      <a:pt x="33" y="44"/>
                    </a:cubicBezTo>
                    <a:close/>
                  </a:path>
                </a:pathLst>
              </a:custGeom>
              <a:solidFill>
                <a:srgbClr val="D14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7" name="íṡḻîḋè"/>
              <p:cNvSpPr/>
              <p:nvPr/>
            </p:nvSpPr>
            <p:spPr bwMode="auto">
              <a:xfrm>
                <a:off x="4257" y="1021"/>
                <a:ext cx="327" cy="239"/>
              </a:xfrm>
              <a:custGeom>
                <a:avLst/>
                <a:gdLst>
                  <a:gd name="T0" fmla="*/ 117 w 138"/>
                  <a:gd name="T1" fmla="*/ 19 h 101"/>
                  <a:gd name="T2" fmla="*/ 123 w 138"/>
                  <a:gd name="T3" fmla="*/ 93 h 101"/>
                  <a:gd name="T4" fmla="*/ 7 w 138"/>
                  <a:gd name="T5" fmla="*/ 13 h 101"/>
                  <a:gd name="T6" fmla="*/ 0 w 138"/>
                  <a:gd name="T7" fmla="*/ 0 h 101"/>
                  <a:gd name="T8" fmla="*/ 10 w 138"/>
                  <a:gd name="T9" fmla="*/ 22 h 101"/>
                  <a:gd name="T10" fmla="*/ 127 w 138"/>
                  <a:gd name="T11" fmla="*/ 101 h 101"/>
                  <a:gd name="T12" fmla="*/ 117 w 138"/>
                  <a:gd name="T13" fmla="*/ 19 h 101"/>
                </a:gdLst>
                <a:ahLst/>
                <a:cxnLst>
                  <a:cxn ang="0">
                    <a:pos x="T0" y="T1"/>
                  </a:cxn>
                  <a:cxn ang="0">
                    <a:pos x="T2" y="T3"/>
                  </a:cxn>
                  <a:cxn ang="0">
                    <a:pos x="T4" y="T5"/>
                  </a:cxn>
                  <a:cxn ang="0">
                    <a:pos x="T6" y="T7"/>
                  </a:cxn>
                  <a:cxn ang="0">
                    <a:pos x="T8" y="T9"/>
                  </a:cxn>
                  <a:cxn ang="0">
                    <a:pos x="T10" y="T11"/>
                  </a:cxn>
                  <a:cxn ang="0">
                    <a:pos x="T12" y="T13"/>
                  </a:cxn>
                </a:cxnLst>
                <a:rect l="0" t="0" r="r" b="b"/>
                <a:pathLst>
                  <a:path w="138" h="101">
                    <a:moveTo>
                      <a:pt x="117" y="19"/>
                    </a:moveTo>
                    <a:cubicBezTo>
                      <a:pt x="132" y="53"/>
                      <a:pt x="123" y="93"/>
                      <a:pt x="123" y="93"/>
                    </a:cubicBezTo>
                    <a:cubicBezTo>
                      <a:pt x="32" y="67"/>
                      <a:pt x="7" y="13"/>
                      <a:pt x="7" y="13"/>
                    </a:cubicBezTo>
                    <a:cubicBezTo>
                      <a:pt x="5" y="10"/>
                      <a:pt x="1" y="2"/>
                      <a:pt x="0" y="0"/>
                    </a:cubicBezTo>
                    <a:cubicBezTo>
                      <a:pt x="1" y="6"/>
                      <a:pt x="6" y="17"/>
                      <a:pt x="10" y="22"/>
                    </a:cubicBezTo>
                    <a:cubicBezTo>
                      <a:pt x="10" y="22"/>
                      <a:pt x="37" y="75"/>
                      <a:pt x="127" y="101"/>
                    </a:cubicBezTo>
                    <a:cubicBezTo>
                      <a:pt x="127" y="101"/>
                      <a:pt x="138" y="55"/>
                      <a:pt x="117" y="19"/>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8" name="işlïḍé"/>
              <p:cNvSpPr/>
              <p:nvPr/>
            </p:nvSpPr>
            <p:spPr bwMode="auto">
              <a:xfrm>
                <a:off x="4052" y="1805"/>
                <a:ext cx="615" cy="369"/>
              </a:xfrm>
              <a:custGeom>
                <a:avLst/>
                <a:gdLst>
                  <a:gd name="T0" fmla="*/ 246 w 260"/>
                  <a:gd name="T1" fmla="*/ 140 h 156"/>
                  <a:gd name="T2" fmla="*/ 230 w 260"/>
                  <a:gd name="T3" fmla="*/ 156 h 156"/>
                  <a:gd name="T4" fmla="*/ 29 w 260"/>
                  <a:gd name="T5" fmla="*/ 156 h 156"/>
                  <a:gd name="T6" fmla="*/ 13 w 260"/>
                  <a:gd name="T7" fmla="*/ 140 h 156"/>
                  <a:gd name="T8" fmla="*/ 0 w 260"/>
                  <a:gd name="T9" fmla="*/ 16 h 156"/>
                  <a:gd name="T10" fmla="*/ 16 w 260"/>
                  <a:gd name="T11" fmla="*/ 0 h 156"/>
                  <a:gd name="T12" fmla="*/ 244 w 260"/>
                  <a:gd name="T13" fmla="*/ 0 h 156"/>
                  <a:gd name="T14" fmla="*/ 260 w 260"/>
                  <a:gd name="T15" fmla="*/ 16 h 156"/>
                  <a:gd name="T16" fmla="*/ 246 w 260"/>
                  <a:gd name="T17"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6">
                    <a:moveTo>
                      <a:pt x="246" y="140"/>
                    </a:moveTo>
                    <a:cubicBezTo>
                      <a:pt x="246" y="149"/>
                      <a:pt x="239" y="156"/>
                      <a:pt x="230" y="156"/>
                    </a:cubicBezTo>
                    <a:cubicBezTo>
                      <a:pt x="29" y="156"/>
                      <a:pt x="29" y="156"/>
                      <a:pt x="29" y="156"/>
                    </a:cubicBezTo>
                    <a:cubicBezTo>
                      <a:pt x="20" y="156"/>
                      <a:pt x="13" y="149"/>
                      <a:pt x="13" y="140"/>
                    </a:cubicBezTo>
                    <a:cubicBezTo>
                      <a:pt x="0" y="16"/>
                      <a:pt x="0" y="16"/>
                      <a:pt x="0" y="16"/>
                    </a:cubicBezTo>
                    <a:cubicBezTo>
                      <a:pt x="0" y="7"/>
                      <a:pt x="7" y="0"/>
                      <a:pt x="16" y="0"/>
                    </a:cubicBezTo>
                    <a:cubicBezTo>
                      <a:pt x="244" y="0"/>
                      <a:pt x="244" y="0"/>
                      <a:pt x="244" y="0"/>
                    </a:cubicBezTo>
                    <a:cubicBezTo>
                      <a:pt x="253" y="0"/>
                      <a:pt x="260" y="7"/>
                      <a:pt x="260" y="16"/>
                    </a:cubicBezTo>
                    <a:lnTo>
                      <a:pt x="246" y="140"/>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29" name="ísḷîdé"/>
              <p:cNvSpPr/>
              <p:nvPr/>
            </p:nvSpPr>
            <p:spPr bwMode="auto">
              <a:xfrm>
                <a:off x="4071" y="1831"/>
                <a:ext cx="574" cy="343"/>
              </a:xfrm>
              <a:custGeom>
                <a:avLst/>
                <a:gdLst>
                  <a:gd name="T0" fmla="*/ 230 w 243"/>
                  <a:gd name="T1" fmla="*/ 130 h 145"/>
                  <a:gd name="T2" fmla="*/ 215 w 243"/>
                  <a:gd name="T3" fmla="*/ 145 h 145"/>
                  <a:gd name="T4" fmla="*/ 29 w 243"/>
                  <a:gd name="T5" fmla="*/ 145 h 145"/>
                  <a:gd name="T6" fmla="*/ 14 w 243"/>
                  <a:gd name="T7" fmla="*/ 130 h 145"/>
                  <a:gd name="T8" fmla="*/ 0 w 243"/>
                  <a:gd name="T9" fmla="*/ 15 h 145"/>
                  <a:gd name="T10" fmla="*/ 15 w 243"/>
                  <a:gd name="T11" fmla="*/ 0 h 145"/>
                  <a:gd name="T12" fmla="*/ 228 w 243"/>
                  <a:gd name="T13" fmla="*/ 0 h 145"/>
                  <a:gd name="T14" fmla="*/ 243 w 243"/>
                  <a:gd name="T15" fmla="*/ 15 h 145"/>
                  <a:gd name="T16" fmla="*/ 230 w 243"/>
                  <a:gd name="T17" fmla="*/ 1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45">
                    <a:moveTo>
                      <a:pt x="230" y="130"/>
                    </a:moveTo>
                    <a:cubicBezTo>
                      <a:pt x="230" y="138"/>
                      <a:pt x="223" y="145"/>
                      <a:pt x="215" y="145"/>
                    </a:cubicBezTo>
                    <a:cubicBezTo>
                      <a:pt x="29" y="145"/>
                      <a:pt x="29" y="145"/>
                      <a:pt x="29" y="145"/>
                    </a:cubicBezTo>
                    <a:cubicBezTo>
                      <a:pt x="20" y="145"/>
                      <a:pt x="14" y="138"/>
                      <a:pt x="14" y="130"/>
                    </a:cubicBezTo>
                    <a:cubicBezTo>
                      <a:pt x="0" y="15"/>
                      <a:pt x="0" y="15"/>
                      <a:pt x="0" y="15"/>
                    </a:cubicBezTo>
                    <a:cubicBezTo>
                      <a:pt x="0" y="7"/>
                      <a:pt x="7" y="0"/>
                      <a:pt x="15" y="0"/>
                    </a:cubicBezTo>
                    <a:cubicBezTo>
                      <a:pt x="228" y="0"/>
                      <a:pt x="228" y="0"/>
                      <a:pt x="228" y="0"/>
                    </a:cubicBezTo>
                    <a:cubicBezTo>
                      <a:pt x="237" y="0"/>
                      <a:pt x="243" y="7"/>
                      <a:pt x="243" y="15"/>
                    </a:cubicBezTo>
                    <a:lnTo>
                      <a:pt x="230" y="13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0" name="íṧļïḓè"/>
              <p:cNvSpPr/>
              <p:nvPr/>
            </p:nvSpPr>
            <p:spPr bwMode="auto">
              <a:xfrm>
                <a:off x="4305" y="1940"/>
                <a:ext cx="130" cy="132"/>
              </a:xfrm>
              <a:custGeom>
                <a:avLst/>
                <a:gdLst>
                  <a:gd name="T0" fmla="*/ 27 w 55"/>
                  <a:gd name="T1" fmla="*/ 0 h 56"/>
                  <a:gd name="T2" fmla="*/ 0 w 55"/>
                  <a:gd name="T3" fmla="*/ 28 h 56"/>
                  <a:gd name="T4" fmla="*/ 27 w 55"/>
                  <a:gd name="T5" fmla="*/ 56 h 56"/>
                  <a:gd name="T6" fmla="*/ 55 w 55"/>
                  <a:gd name="T7" fmla="*/ 28 h 56"/>
                  <a:gd name="T8" fmla="*/ 27 w 55"/>
                  <a:gd name="T9" fmla="*/ 0 h 56"/>
                  <a:gd name="T10" fmla="*/ 27 w 55"/>
                  <a:gd name="T11" fmla="*/ 49 h 56"/>
                  <a:gd name="T12" fmla="*/ 6 w 55"/>
                  <a:gd name="T13" fmla="*/ 28 h 56"/>
                  <a:gd name="T14" fmla="*/ 27 w 55"/>
                  <a:gd name="T15" fmla="*/ 7 h 56"/>
                  <a:gd name="T16" fmla="*/ 49 w 55"/>
                  <a:gd name="T17" fmla="*/ 28 h 56"/>
                  <a:gd name="T18" fmla="*/ 27 w 55"/>
                  <a:gd name="T1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7" y="0"/>
                    </a:moveTo>
                    <a:cubicBezTo>
                      <a:pt x="12" y="0"/>
                      <a:pt x="0" y="13"/>
                      <a:pt x="0" y="28"/>
                    </a:cubicBezTo>
                    <a:cubicBezTo>
                      <a:pt x="0" y="43"/>
                      <a:pt x="12" y="56"/>
                      <a:pt x="27" y="56"/>
                    </a:cubicBezTo>
                    <a:cubicBezTo>
                      <a:pt x="43" y="56"/>
                      <a:pt x="55" y="43"/>
                      <a:pt x="55" y="28"/>
                    </a:cubicBezTo>
                    <a:cubicBezTo>
                      <a:pt x="55" y="13"/>
                      <a:pt x="43" y="0"/>
                      <a:pt x="27" y="0"/>
                    </a:cubicBezTo>
                    <a:close/>
                    <a:moveTo>
                      <a:pt x="27" y="49"/>
                    </a:moveTo>
                    <a:cubicBezTo>
                      <a:pt x="16" y="49"/>
                      <a:pt x="6" y="40"/>
                      <a:pt x="6" y="28"/>
                    </a:cubicBezTo>
                    <a:cubicBezTo>
                      <a:pt x="6" y="16"/>
                      <a:pt x="16" y="7"/>
                      <a:pt x="27" y="7"/>
                    </a:cubicBezTo>
                    <a:cubicBezTo>
                      <a:pt x="39" y="7"/>
                      <a:pt x="49" y="16"/>
                      <a:pt x="49" y="28"/>
                    </a:cubicBezTo>
                    <a:cubicBezTo>
                      <a:pt x="49" y="40"/>
                      <a:pt x="39" y="49"/>
                      <a:pt x="27" y="49"/>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1" name="íśḷíḍè"/>
              <p:cNvSpPr/>
              <p:nvPr/>
            </p:nvSpPr>
            <p:spPr bwMode="auto">
              <a:xfrm>
                <a:off x="4331" y="1987"/>
                <a:ext cx="33" cy="36"/>
              </a:xfrm>
              <a:custGeom>
                <a:avLst/>
                <a:gdLst>
                  <a:gd name="T0" fmla="*/ 11 w 14"/>
                  <a:gd name="T1" fmla="*/ 0 h 15"/>
                  <a:gd name="T2" fmla="*/ 14 w 14"/>
                  <a:gd name="T3" fmla="*/ 3 h 15"/>
                  <a:gd name="T4" fmla="*/ 14 w 14"/>
                  <a:gd name="T5" fmla="*/ 8 h 15"/>
                  <a:gd name="T6" fmla="*/ 11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4 w 14"/>
                  <a:gd name="T19" fmla="*/ 0 h 15"/>
                  <a:gd name="T20" fmla="*/ 11 w 14"/>
                  <a:gd name="T21" fmla="*/ 0 h 15"/>
                  <a:gd name="T22" fmla="*/ 2 w 14"/>
                  <a:gd name="T23" fmla="*/ 10 h 15"/>
                  <a:gd name="T24" fmla="*/ 11 w 14"/>
                  <a:gd name="T25" fmla="*/ 10 h 15"/>
                  <a:gd name="T26" fmla="*/ 13 w 14"/>
                  <a:gd name="T27" fmla="*/ 8 h 15"/>
                  <a:gd name="T28" fmla="*/ 13 w 14"/>
                  <a:gd name="T29" fmla="*/ 3 h 15"/>
                  <a:gd name="T30" fmla="*/ 11 w 14"/>
                  <a:gd name="T31" fmla="*/ 2 h 15"/>
                  <a:gd name="T32" fmla="*/ 4 w 14"/>
                  <a:gd name="T33" fmla="*/ 2 h 15"/>
                  <a:gd name="T34" fmla="*/ 2 w 14"/>
                  <a:gd name="T35" fmla="*/ 3 h 15"/>
                  <a:gd name="T36" fmla="*/ 2 w 14"/>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1" y="0"/>
                    </a:moveTo>
                    <a:cubicBezTo>
                      <a:pt x="13" y="0"/>
                      <a:pt x="14" y="1"/>
                      <a:pt x="14" y="3"/>
                    </a:cubicBezTo>
                    <a:cubicBezTo>
                      <a:pt x="14" y="8"/>
                      <a:pt x="14" y="8"/>
                      <a:pt x="14" y="8"/>
                    </a:cubicBezTo>
                    <a:cubicBezTo>
                      <a:pt x="14" y="10"/>
                      <a:pt x="13" y="11"/>
                      <a:pt x="11" y="11"/>
                    </a:cubicBezTo>
                    <a:cubicBezTo>
                      <a:pt x="2" y="11"/>
                      <a:pt x="2" y="11"/>
                      <a:pt x="2" y="11"/>
                    </a:cubicBezTo>
                    <a:cubicBezTo>
                      <a:pt x="2" y="14"/>
                      <a:pt x="2" y="14"/>
                      <a:pt x="2" y="14"/>
                    </a:cubicBezTo>
                    <a:cubicBezTo>
                      <a:pt x="2" y="15"/>
                      <a:pt x="2" y="15"/>
                      <a:pt x="1" y="15"/>
                    </a:cubicBezTo>
                    <a:cubicBezTo>
                      <a:pt x="1" y="15"/>
                      <a:pt x="0" y="15"/>
                      <a:pt x="0" y="14"/>
                    </a:cubicBezTo>
                    <a:cubicBezTo>
                      <a:pt x="0" y="3"/>
                      <a:pt x="0" y="3"/>
                      <a:pt x="0" y="3"/>
                    </a:cubicBezTo>
                    <a:cubicBezTo>
                      <a:pt x="0" y="1"/>
                      <a:pt x="2" y="0"/>
                      <a:pt x="4" y="0"/>
                    </a:cubicBezTo>
                    <a:lnTo>
                      <a:pt x="11" y="0"/>
                    </a:lnTo>
                    <a:close/>
                    <a:moveTo>
                      <a:pt x="2" y="10"/>
                    </a:moveTo>
                    <a:cubicBezTo>
                      <a:pt x="11" y="10"/>
                      <a:pt x="11" y="10"/>
                      <a:pt x="11" y="10"/>
                    </a:cubicBezTo>
                    <a:cubicBezTo>
                      <a:pt x="12" y="10"/>
                      <a:pt x="13" y="9"/>
                      <a:pt x="13" y="8"/>
                    </a:cubicBezTo>
                    <a:cubicBezTo>
                      <a:pt x="13" y="3"/>
                      <a:pt x="13" y="3"/>
                      <a:pt x="13" y="3"/>
                    </a:cubicBezTo>
                    <a:cubicBezTo>
                      <a:pt x="13" y="3"/>
                      <a:pt x="12" y="2"/>
                      <a:pt x="11" y="2"/>
                    </a:cubicBezTo>
                    <a:cubicBezTo>
                      <a:pt x="4" y="2"/>
                      <a:pt x="4" y="2"/>
                      <a:pt x="4" y="2"/>
                    </a:cubicBezTo>
                    <a:cubicBezTo>
                      <a:pt x="3" y="2"/>
                      <a:pt x="2" y="3"/>
                      <a:pt x="2" y="3"/>
                    </a:cubicBezTo>
                    <a:lnTo>
                      <a:pt x="2" y="1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2" name="îŝľïḓé"/>
              <p:cNvSpPr/>
              <p:nvPr/>
            </p:nvSpPr>
            <p:spPr bwMode="auto">
              <a:xfrm>
                <a:off x="4369" y="1987"/>
                <a:ext cx="30" cy="36"/>
              </a:xfrm>
              <a:custGeom>
                <a:avLst/>
                <a:gdLst>
                  <a:gd name="T0" fmla="*/ 12 w 13"/>
                  <a:gd name="T1" fmla="*/ 0 h 15"/>
                  <a:gd name="T2" fmla="*/ 13 w 13"/>
                  <a:gd name="T3" fmla="*/ 1 h 15"/>
                  <a:gd name="T4" fmla="*/ 12 w 13"/>
                  <a:gd name="T5" fmla="*/ 2 h 15"/>
                  <a:gd name="T6" fmla="*/ 4 w 13"/>
                  <a:gd name="T7" fmla="*/ 2 h 15"/>
                  <a:gd name="T8" fmla="*/ 2 w 13"/>
                  <a:gd name="T9" fmla="*/ 3 h 15"/>
                  <a:gd name="T10" fmla="*/ 2 w 13"/>
                  <a:gd name="T11" fmla="*/ 12 h 15"/>
                  <a:gd name="T12" fmla="*/ 4 w 13"/>
                  <a:gd name="T13" fmla="*/ 13 h 15"/>
                  <a:gd name="T14" fmla="*/ 12 w 13"/>
                  <a:gd name="T15" fmla="*/ 13 h 15"/>
                  <a:gd name="T16" fmla="*/ 13 w 13"/>
                  <a:gd name="T17" fmla="*/ 14 h 15"/>
                  <a:gd name="T18" fmla="*/ 12 w 13"/>
                  <a:gd name="T19" fmla="*/ 15 h 15"/>
                  <a:gd name="T20" fmla="*/ 4 w 13"/>
                  <a:gd name="T21" fmla="*/ 15 h 15"/>
                  <a:gd name="T22" fmla="*/ 0 w 13"/>
                  <a:gd name="T23" fmla="*/ 12 h 15"/>
                  <a:gd name="T24" fmla="*/ 0 w 13"/>
                  <a:gd name="T25" fmla="*/ 3 h 15"/>
                  <a:gd name="T26" fmla="*/ 4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3" y="0"/>
                      <a:pt x="13" y="0"/>
                      <a:pt x="13" y="1"/>
                    </a:cubicBezTo>
                    <a:cubicBezTo>
                      <a:pt x="13" y="2"/>
                      <a:pt x="13" y="2"/>
                      <a:pt x="12" y="2"/>
                    </a:cubicBezTo>
                    <a:cubicBezTo>
                      <a:pt x="4" y="2"/>
                      <a:pt x="4" y="2"/>
                      <a:pt x="4" y="2"/>
                    </a:cubicBezTo>
                    <a:cubicBezTo>
                      <a:pt x="3" y="2"/>
                      <a:pt x="2" y="3"/>
                      <a:pt x="2" y="3"/>
                    </a:cubicBezTo>
                    <a:cubicBezTo>
                      <a:pt x="2" y="12"/>
                      <a:pt x="2" y="12"/>
                      <a:pt x="2" y="12"/>
                    </a:cubicBezTo>
                    <a:cubicBezTo>
                      <a:pt x="2" y="13"/>
                      <a:pt x="3" y="13"/>
                      <a:pt x="4" y="13"/>
                    </a:cubicBezTo>
                    <a:cubicBezTo>
                      <a:pt x="12" y="13"/>
                      <a:pt x="12" y="13"/>
                      <a:pt x="12" y="13"/>
                    </a:cubicBezTo>
                    <a:cubicBezTo>
                      <a:pt x="13" y="13"/>
                      <a:pt x="13" y="14"/>
                      <a:pt x="13" y="14"/>
                    </a:cubicBezTo>
                    <a:cubicBezTo>
                      <a:pt x="13" y="15"/>
                      <a:pt x="13" y="15"/>
                      <a:pt x="12" y="15"/>
                    </a:cubicBezTo>
                    <a:cubicBezTo>
                      <a:pt x="4" y="15"/>
                      <a:pt x="4" y="15"/>
                      <a:pt x="4" y="15"/>
                    </a:cubicBezTo>
                    <a:cubicBezTo>
                      <a:pt x="2" y="15"/>
                      <a:pt x="0" y="14"/>
                      <a:pt x="0" y="12"/>
                    </a:cubicBezTo>
                    <a:cubicBezTo>
                      <a:pt x="0" y="3"/>
                      <a:pt x="0" y="3"/>
                      <a:pt x="0" y="3"/>
                    </a:cubicBezTo>
                    <a:cubicBezTo>
                      <a:pt x="0" y="1"/>
                      <a:pt x="2" y="0"/>
                      <a:pt x="4" y="0"/>
                    </a:cubicBezTo>
                    <a:lnTo>
                      <a:pt x="12"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3" name="îṧľîḋè"/>
              <p:cNvSpPr/>
              <p:nvPr/>
            </p:nvSpPr>
            <p:spPr bwMode="auto">
              <a:xfrm>
                <a:off x="4293" y="1937"/>
                <a:ext cx="130" cy="131"/>
              </a:xfrm>
              <a:custGeom>
                <a:avLst/>
                <a:gdLst>
                  <a:gd name="T0" fmla="*/ 28 w 55"/>
                  <a:gd name="T1" fmla="*/ 0 h 55"/>
                  <a:gd name="T2" fmla="*/ 0 w 55"/>
                  <a:gd name="T3" fmla="*/ 28 h 55"/>
                  <a:gd name="T4" fmla="*/ 28 w 55"/>
                  <a:gd name="T5" fmla="*/ 55 h 55"/>
                  <a:gd name="T6" fmla="*/ 55 w 55"/>
                  <a:gd name="T7" fmla="*/ 28 h 55"/>
                  <a:gd name="T8" fmla="*/ 28 w 55"/>
                  <a:gd name="T9" fmla="*/ 0 h 55"/>
                  <a:gd name="T10" fmla="*/ 28 w 55"/>
                  <a:gd name="T11" fmla="*/ 49 h 55"/>
                  <a:gd name="T12" fmla="*/ 7 w 55"/>
                  <a:gd name="T13" fmla="*/ 28 h 55"/>
                  <a:gd name="T14" fmla="*/ 28 w 55"/>
                  <a:gd name="T15" fmla="*/ 6 h 55"/>
                  <a:gd name="T16" fmla="*/ 49 w 55"/>
                  <a:gd name="T17" fmla="*/ 28 h 55"/>
                  <a:gd name="T18" fmla="*/ 28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0"/>
                    </a:moveTo>
                    <a:cubicBezTo>
                      <a:pt x="13" y="0"/>
                      <a:pt x="0" y="12"/>
                      <a:pt x="0" y="28"/>
                    </a:cubicBezTo>
                    <a:cubicBezTo>
                      <a:pt x="0" y="43"/>
                      <a:pt x="13" y="55"/>
                      <a:pt x="28" y="55"/>
                    </a:cubicBezTo>
                    <a:cubicBezTo>
                      <a:pt x="43" y="55"/>
                      <a:pt x="55" y="43"/>
                      <a:pt x="55" y="28"/>
                    </a:cubicBezTo>
                    <a:cubicBezTo>
                      <a:pt x="55" y="12"/>
                      <a:pt x="43" y="0"/>
                      <a:pt x="28" y="0"/>
                    </a:cubicBezTo>
                    <a:close/>
                    <a:moveTo>
                      <a:pt x="28" y="49"/>
                    </a:moveTo>
                    <a:cubicBezTo>
                      <a:pt x="16" y="49"/>
                      <a:pt x="7" y="39"/>
                      <a:pt x="7" y="28"/>
                    </a:cubicBezTo>
                    <a:cubicBezTo>
                      <a:pt x="7" y="16"/>
                      <a:pt x="16" y="6"/>
                      <a:pt x="28" y="6"/>
                    </a:cubicBezTo>
                    <a:cubicBezTo>
                      <a:pt x="39" y="6"/>
                      <a:pt x="49" y="16"/>
                      <a:pt x="49" y="28"/>
                    </a:cubicBezTo>
                    <a:cubicBezTo>
                      <a:pt x="49" y="39"/>
                      <a:pt x="39" y="49"/>
                      <a:pt x="28" y="49"/>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4" name="ïṡlîďè"/>
              <p:cNvSpPr/>
              <p:nvPr/>
            </p:nvSpPr>
            <p:spPr bwMode="auto">
              <a:xfrm>
                <a:off x="4326" y="1985"/>
                <a:ext cx="35" cy="35"/>
              </a:xfrm>
              <a:custGeom>
                <a:avLst/>
                <a:gdLst>
                  <a:gd name="T0" fmla="*/ 11 w 15"/>
                  <a:gd name="T1" fmla="*/ 0 h 15"/>
                  <a:gd name="T2" fmla="*/ 15 w 15"/>
                  <a:gd name="T3" fmla="*/ 3 h 15"/>
                  <a:gd name="T4" fmla="*/ 15 w 15"/>
                  <a:gd name="T5" fmla="*/ 8 h 15"/>
                  <a:gd name="T6" fmla="*/ 11 w 15"/>
                  <a:gd name="T7" fmla="*/ 11 h 15"/>
                  <a:gd name="T8" fmla="*/ 2 w 15"/>
                  <a:gd name="T9" fmla="*/ 11 h 15"/>
                  <a:gd name="T10" fmla="*/ 2 w 15"/>
                  <a:gd name="T11" fmla="*/ 14 h 15"/>
                  <a:gd name="T12" fmla="*/ 1 w 15"/>
                  <a:gd name="T13" fmla="*/ 15 h 15"/>
                  <a:gd name="T14" fmla="*/ 0 w 15"/>
                  <a:gd name="T15" fmla="*/ 14 h 15"/>
                  <a:gd name="T16" fmla="*/ 0 w 15"/>
                  <a:gd name="T17" fmla="*/ 3 h 15"/>
                  <a:gd name="T18" fmla="*/ 4 w 15"/>
                  <a:gd name="T19" fmla="*/ 0 h 15"/>
                  <a:gd name="T20" fmla="*/ 11 w 15"/>
                  <a:gd name="T21" fmla="*/ 0 h 15"/>
                  <a:gd name="T22" fmla="*/ 2 w 15"/>
                  <a:gd name="T23" fmla="*/ 9 h 15"/>
                  <a:gd name="T24" fmla="*/ 11 w 15"/>
                  <a:gd name="T25" fmla="*/ 9 h 15"/>
                  <a:gd name="T26" fmla="*/ 13 w 15"/>
                  <a:gd name="T27" fmla="*/ 8 h 15"/>
                  <a:gd name="T28" fmla="*/ 13 w 15"/>
                  <a:gd name="T29" fmla="*/ 3 h 15"/>
                  <a:gd name="T30" fmla="*/ 11 w 15"/>
                  <a:gd name="T31" fmla="*/ 2 h 15"/>
                  <a:gd name="T32" fmla="*/ 4 w 15"/>
                  <a:gd name="T33" fmla="*/ 2 h 15"/>
                  <a:gd name="T34" fmla="*/ 2 w 15"/>
                  <a:gd name="T35" fmla="*/ 3 h 15"/>
                  <a:gd name="T36" fmla="*/ 2 w 15"/>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5">
                    <a:moveTo>
                      <a:pt x="11" y="0"/>
                    </a:moveTo>
                    <a:cubicBezTo>
                      <a:pt x="13" y="0"/>
                      <a:pt x="15" y="1"/>
                      <a:pt x="15" y="3"/>
                    </a:cubicBezTo>
                    <a:cubicBezTo>
                      <a:pt x="15" y="8"/>
                      <a:pt x="15" y="8"/>
                      <a:pt x="15" y="8"/>
                    </a:cubicBezTo>
                    <a:cubicBezTo>
                      <a:pt x="15" y="10"/>
                      <a:pt x="13" y="11"/>
                      <a:pt x="11" y="11"/>
                    </a:cubicBezTo>
                    <a:cubicBezTo>
                      <a:pt x="2" y="11"/>
                      <a:pt x="2" y="11"/>
                      <a:pt x="2" y="11"/>
                    </a:cubicBezTo>
                    <a:cubicBezTo>
                      <a:pt x="2" y="14"/>
                      <a:pt x="2" y="14"/>
                      <a:pt x="2" y="14"/>
                    </a:cubicBezTo>
                    <a:cubicBezTo>
                      <a:pt x="2" y="15"/>
                      <a:pt x="2" y="15"/>
                      <a:pt x="1" y="15"/>
                    </a:cubicBezTo>
                    <a:cubicBezTo>
                      <a:pt x="1" y="15"/>
                      <a:pt x="0" y="15"/>
                      <a:pt x="0" y="14"/>
                    </a:cubicBezTo>
                    <a:cubicBezTo>
                      <a:pt x="0" y="3"/>
                      <a:pt x="0" y="3"/>
                      <a:pt x="0" y="3"/>
                    </a:cubicBezTo>
                    <a:cubicBezTo>
                      <a:pt x="0" y="1"/>
                      <a:pt x="2" y="0"/>
                      <a:pt x="4" y="0"/>
                    </a:cubicBezTo>
                    <a:lnTo>
                      <a:pt x="11" y="0"/>
                    </a:lnTo>
                    <a:close/>
                    <a:moveTo>
                      <a:pt x="2" y="9"/>
                    </a:moveTo>
                    <a:cubicBezTo>
                      <a:pt x="11" y="9"/>
                      <a:pt x="11" y="9"/>
                      <a:pt x="11" y="9"/>
                    </a:cubicBezTo>
                    <a:cubicBezTo>
                      <a:pt x="12" y="9"/>
                      <a:pt x="13" y="9"/>
                      <a:pt x="13" y="8"/>
                    </a:cubicBezTo>
                    <a:cubicBezTo>
                      <a:pt x="13" y="3"/>
                      <a:pt x="13" y="3"/>
                      <a:pt x="13" y="3"/>
                    </a:cubicBezTo>
                    <a:cubicBezTo>
                      <a:pt x="13" y="3"/>
                      <a:pt x="12" y="2"/>
                      <a:pt x="11" y="2"/>
                    </a:cubicBezTo>
                    <a:cubicBezTo>
                      <a:pt x="4" y="2"/>
                      <a:pt x="4" y="2"/>
                      <a:pt x="4" y="2"/>
                    </a:cubicBezTo>
                    <a:cubicBezTo>
                      <a:pt x="3" y="2"/>
                      <a:pt x="2" y="3"/>
                      <a:pt x="2" y="3"/>
                    </a:cubicBezTo>
                    <a:lnTo>
                      <a:pt x="2" y="9"/>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5" name="îṩľidé"/>
              <p:cNvSpPr/>
              <p:nvPr/>
            </p:nvSpPr>
            <p:spPr bwMode="auto">
              <a:xfrm>
                <a:off x="4366" y="1985"/>
                <a:ext cx="29" cy="35"/>
              </a:xfrm>
              <a:custGeom>
                <a:avLst/>
                <a:gdLst>
                  <a:gd name="T0" fmla="*/ 12 w 12"/>
                  <a:gd name="T1" fmla="*/ 0 h 15"/>
                  <a:gd name="T2" fmla="*/ 12 w 12"/>
                  <a:gd name="T3" fmla="*/ 1 h 15"/>
                  <a:gd name="T4" fmla="*/ 12 w 12"/>
                  <a:gd name="T5" fmla="*/ 2 h 15"/>
                  <a:gd name="T6" fmla="*/ 3 w 12"/>
                  <a:gd name="T7" fmla="*/ 2 h 15"/>
                  <a:gd name="T8" fmla="*/ 2 w 12"/>
                  <a:gd name="T9" fmla="*/ 3 h 15"/>
                  <a:gd name="T10" fmla="*/ 2 w 12"/>
                  <a:gd name="T11" fmla="*/ 12 h 15"/>
                  <a:gd name="T12" fmla="*/ 3 w 12"/>
                  <a:gd name="T13" fmla="*/ 13 h 15"/>
                  <a:gd name="T14" fmla="*/ 12 w 12"/>
                  <a:gd name="T15" fmla="*/ 13 h 15"/>
                  <a:gd name="T16" fmla="*/ 12 w 12"/>
                  <a:gd name="T17" fmla="*/ 14 h 15"/>
                  <a:gd name="T18" fmla="*/ 12 w 12"/>
                  <a:gd name="T19" fmla="*/ 15 h 15"/>
                  <a:gd name="T20" fmla="*/ 3 w 12"/>
                  <a:gd name="T21" fmla="*/ 15 h 15"/>
                  <a:gd name="T22" fmla="*/ 0 w 12"/>
                  <a:gd name="T23" fmla="*/ 12 h 15"/>
                  <a:gd name="T24" fmla="*/ 0 w 12"/>
                  <a:gd name="T25" fmla="*/ 3 h 15"/>
                  <a:gd name="T26" fmla="*/ 3 w 12"/>
                  <a:gd name="T27" fmla="*/ 0 h 15"/>
                  <a:gd name="T28" fmla="*/ 12 w 12"/>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5">
                    <a:moveTo>
                      <a:pt x="12" y="0"/>
                    </a:moveTo>
                    <a:cubicBezTo>
                      <a:pt x="12" y="0"/>
                      <a:pt x="12" y="0"/>
                      <a:pt x="12" y="1"/>
                    </a:cubicBezTo>
                    <a:cubicBezTo>
                      <a:pt x="12" y="1"/>
                      <a:pt x="12" y="2"/>
                      <a:pt x="12" y="2"/>
                    </a:cubicBezTo>
                    <a:cubicBezTo>
                      <a:pt x="3" y="2"/>
                      <a:pt x="3" y="2"/>
                      <a:pt x="3" y="2"/>
                    </a:cubicBezTo>
                    <a:cubicBezTo>
                      <a:pt x="2" y="2"/>
                      <a:pt x="2" y="3"/>
                      <a:pt x="2" y="3"/>
                    </a:cubicBezTo>
                    <a:cubicBezTo>
                      <a:pt x="2" y="12"/>
                      <a:pt x="2" y="12"/>
                      <a:pt x="2" y="12"/>
                    </a:cubicBezTo>
                    <a:cubicBezTo>
                      <a:pt x="2" y="13"/>
                      <a:pt x="2" y="13"/>
                      <a:pt x="3" y="13"/>
                    </a:cubicBezTo>
                    <a:cubicBezTo>
                      <a:pt x="12" y="13"/>
                      <a:pt x="12" y="13"/>
                      <a:pt x="12" y="13"/>
                    </a:cubicBezTo>
                    <a:cubicBezTo>
                      <a:pt x="12" y="13"/>
                      <a:pt x="12" y="14"/>
                      <a:pt x="12" y="14"/>
                    </a:cubicBezTo>
                    <a:cubicBezTo>
                      <a:pt x="12"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6" name="íṩḷîde"/>
              <p:cNvSpPr/>
              <p:nvPr/>
            </p:nvSpPr>
            <p:spPr bwMode="auto">
              <a:xfrm>
                <a:off x="2718" y="3198"/>
                <a:ext cx="322" cy="151"/>
              </a:xfrm>
              <a:custGeom>
                <a:avLst/>
                <a:gdLst>
                  <a:gd name="T0" fmla="*/ 322 w 322"/>
                  <a:gd name="T1" fmla="*/ 64 h 151"/>
                  <a:gd name="T2" fmla="*/ 5 w 322"/>
                  <a:gd name="T3" fmla="*/ 151 h 151"/>
                  <a:gd name="T4" fmla="*/ 0 w 322"/>
                  <a:gd name="T5" fmla="*/ 139 h 151"/>
                  <a:gd name="T6" fmla="*/ 322 w 322"/>
                  <a:gd name="T7" fmla="*/ 0 h 151"/>
                  <a:gd name="T8" fmla="*/ 322 w 322"/>
                  <a:gd name="T9" fmla="*/ 64 h 151"/>
                </a:gdLst>
                <a:ahLst/>
                <a:cxnLst>
                  <a:cxn ang="0">
                    <a:pos x="T0" y="T1"/>
                  </a:cxn>
                  <a:cxn ang="0">
                    <a:pos x="T2" y="T3"/>
                  </a:cxn>
                  <a:cxn ang="0">
                    <a:pos x="T4" y="T5"/>
                  </a:cxn>
                  <a:cxn ang="0">
                    <a:pos x="T6" y="T7"/>
                  </a:cxn>
                  <a:cxn ang="0">
                    <a:pos x="T8" y="T9"/>
                  </a:cxn>
                </a:cxnLst>
                <a:rect l="0" t="0" r="r" b="b"/>
                <a:pathLst>
                  <a:path w="322" h="151">
                    <a:moveTo>
                      <a:pt x="322" y="64"/>
                    </a:moveTo>
                    <a:lnTo>
                      <a:pt x="5" y="151"/>
                    </a:lnTo>
                    <a:lnTo>
                      <a:pt x="0" y="139"/>
                    </a:lnTo>
                    <a:lnTo>
                      <a:pt x="322" y="0"/>
                    </a:lnTo>
                    <a:lnTo>
                      <a:pt x="322" y="6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7" name="ïṧļïdê"/>
              <p:cNvSpPr/>
              <p:nvPr/>
            </p:nvSpPr>
            <p:spPr bwMode="auto">
              <a:xfrm>
                <a:off x="2685" y="3356"/>
                <a:ext cx="87"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8" name="iṣľide"/>
              <p:cNvSpPr/>
              <p:nvPr/>
            </p:nvSpPr>
            <p:spPr bwMode="auto">
              <a:xfrm>
                <a:off x="2694" y="3366"/>
                <a:ext cx="69" cy="69"/>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39" name="iṥļíďè"/>
              <p:cNvSpPr/>
              <p:nvPr/>
            </p:nvSpPr>
            <p:spPr bwMode="auto">
              <a:xfrm>
                <a:off x="2706" y="3378"/>
                <a:ext cx="45"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0" name="ïŝlíḓê"/>
              <p:cNvSpPr/>
              <p:nvPr/>
            </p:nvSpPr>
            <p:spPr bwMode="auto">
              <a:xfrm>
                <a:off x="2673" y="3335"/>
                <a:ext cx="111" cy="62"/>
              </a:xfrm>
              <a:custGeom>
                <a:avLst/>
                <a:gdLst>
                  <a:gd name="T0" fmla="*/ 23 w 47"/>
                  <a:gd name="T1" fmla="*/ 6 h 26"/>
                  <a:gd name="T2" fmla="*/ 47 w 47"/>
                  <a:gd name="T3" fmla="*/ 26 h 26"/>
                  <a:gd name="T4" fmla="*/ 47 w 47"/>
                  <a:gd name="T5" fmla="*/ 23 h 26"/>
                  <a:gd name="T6" fmla="*/ 23 w 47"/>
                  <a:gd name="T7" fmla="*/ 0 h 26"/>
                  <a:gd name="T8" fmla="*/ 0 w 47"/>
                  <a:gd name="T9" fmla="*/ 23 h 26"/>
                  <a:gd name="T10" fmla="*/ 0 w 47"/>
                  <a:gd name="T11" fmla="*/ 26 h 26"/>
                  <a:gd name="T12" fmla="*/ 23 w 47"/>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3" y="6"/>
                    </a:moveTo>
                    <a:cubicBezTo>
                      <a:pt x="35" y="6"/>
                      <a:pt x="45" y="14"/>
                      <a:pt x="47" y="26"/>
                    </a:cubicBezTo>
                    <a:cubicBezTo>
                      <a:pt x="47" y="25"/>
                      <a:pt x="47" y="24"/>
                      <a:pt x="47" y="23"/>
                    </a:cubicBezTo>
                    <a:cubicBezTo>
                      <a:pt x="47" y="10"/>
                      <a:pt x="36" y="0"/>
                      <a:pt x="23" y="0"/>
                    </a:cubicBezTo>
                    <a:cubicBezTo>
                      <a:pt x="10" y="0"/>
                      <a:pt x="0" y="10"/>
                      <a:pt x="0" y="23"/>
                    </a:cubicBezTo>
                    <a:cubicBezTo>
                      <a:pt x="0" y="24"/>
                      <a:pt x="0" y="25"/>
                      <a:pt x="0" y="26"/>
                    </a:cubicBezTo>
                    <a:cubicBezTo>
                      <a:pt x="2" y="14"/>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1" name="ïŝļïḍe"/>
              <p:cNvSpPr/>
              <p:nvPr/>
            </p:nvSpPr>
            <p:spPr bwMode="auto">
              <a:xfrm>
                <a:off x="3073" y="3205"/>
                <a:ext cx="321" cy="144"/>
              </a:xfrm>
              <a:custGeom>
                <a:avLst/>
                <a:gdLst>
                  <a:gd name="T0" fmla="*/ 0 w 321"/>
                  <a:gd name="T1" fmla="*/ 57 h 144"/>
                  <a:gd name="T2" fmla="*/ 317 w 321"/>
                  <a:gd name="T3" fmla="*/ 144 h 144"/>
                  <a:gd name="T4" fmla="*/ 321 w 321"/>
                  <a:gd name="T5" fmla="*/ 132 h 144"/>
                  <a:gd name="T6" fmla="*/ 0 w 321"/>
                  <a:gd name="T7" fmla="*/ 0 h 144"/>
                  <a:gd name="T8" fmla="*/ 0 w 321"/>
                  <a:gd name="T9" fmla="*/ 57 h 144"/>
                </a:gdLst>
                <a:ahLst/>
                <a:cxnLst>
                  <a:cxn ang="0">
                    <a:pos x="T0" y="T1"/>
                  </a:cxn>
                  <a:cxn ang="0">
                    <a:pos x="T2" y="T3"/>
                  </a:cxn>
                  <a:cxn ang="0">
                    <a:pos x="T4" y="T5"/>
                  </a:cxn>
                  <a:cxn ang="0">
                    <a:pos x="T6" y="T7"/>
                  </a:cxn>
                  <a:cxn ang="0">
                    <a:pos x="T8" y="T9"/>
                  </a:cxn>
                </a:cxnLst>
                <a:rect l="0" t="0" r="r" b="b"/>
                <a:pathLst>
                  <a:path w="321" h="144">
                    <a:moveTo>
                      <a:pt x="0" y="57"/>
                    </a:moveTo>
                    <a:lnTo>
                      <a:pt x="317" y="144"/>
                    </a:lnTo>
                    <a:lnTo>
                      <a:pt x="321" y="132"/>
                    </a:lnTo>
                    <a:lnTo>
                      <a:pt x="0" y="0"/>
                    </a:lnTo>
                    <a:lnTo>
                      <a:pt x="0" y="57"/>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2" name="ïSļíďé"/>
              <p:cNvSpPr/>
              <p:nvPr/>
            </p:nvSpPr>
            <p:spPr bwMode="auto">
              <a:xfrm>
                <a:off x="3340" y="3356"/>
                <a:ext cx="87"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3" name="îslîḑè"/>
              <p:cNvSpPr/>
              <p:nvPr/>
            </p:nvSpPr>
            <p:spPr bwMode="auto">
              <a:xfrm>
                <a:off x="3349" y="3366"/>
                <a:ext cx="69" cy="69"/>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4" name="ïṡľíḓé"/>
              <p:cNvSpPr/>
              <p:nvPr/>
            </p:nvSpPr>
            <p:spPr bwMode="auto">
              <a:xfrm>
                <a:off x="3364" y="3378"/>
                <a:ext cx="42"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5" name="ïsļíḑè"/>
              <p:cNvSpPr/>
              <p:nvPr/>
            </p:nvSpPr>
            <p:spPr bwMode="auto">
              <a:xfrm>
                <a:off x="3328" y="3335"/>
                <a:ext cx="111" cy="62"/>
              </a:xfrm>
              <a:custGeom>
                <a:avLst/>
                <a:gdLst>
                  <a:gd name="T0" fmla="*/ 24 w 47"/>
                  <a:gd name="T1" fmla="*/ 6 h 26"/>
                  <a:gd name="T2" fmla="*/ 0 w 47"/>
                  <a:gd name="T3" fmla="*/ 26 h 26"/>
                  <a:gd name="T4" fmla="*/ 0 w 47"/>
                  <a:gd name="T5" fmla="*/ 23 h 26"/>
                  <a:gd name="T6" fmla="*/ 24 w 47"/>
                  <a:gd name="T7" fmla="*/ 0 h 26"/>
                  <a:gd name="T8" fmla="*/ 47 w 47"/>
                  <a:gd name="T9" fmla="*/ 23 h 26"/>
                  <a:gd name="T10" fmla="*/ 47 w 47"/>
                  <a:gd name="T11" fmla="*/ 26 h 26"/>
                  <a:gd name="T12" fmla="*/ 24 w 47"/>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4" y="6"/>
                    </a:moveTo>
                    <a:cubicBezTo>
                      <a:pt x="12" y="6"/>
                      <a:pt x="2" y="14"/>
                      <a:pt x="0" y="26"/>
                    </a:cubicBezTo>
                    <a:cubicBezTo>
                      <a:pt x="0" y="25"/>
                      <a:pt x="0" y="24"/>
                      <a:pt x="0" y="23"/>
                    </a:cubicBezTo>
                    <a:cubicBezTo>
                      <a:pt x="0" y="10"/>
                      <a:pt x="11" y="0"/>
                      <a:pt x="24" y="0"/>
                    </a:cubicBezTo>
                    <a:cubicBezTo>
                      <a:pt x="37" y="0"/>
                      <a:pt x="47" y="10"/>
                      <a:pt x="47" y="23"/>
                    </a:cubicBezTo>
                    <a:cubicBezTo>
                      <a:pt x="47" y="24"/>
                      <a:pt x="47" y="25"/>
                      <a:pt x="47" y="26"/>
                    </a:cubicBezTo>
                    <a:cubicBezTo>
                      <a:pt x="46" y="14"/>
                      <a:pt x="36" y="6"/>
                      <a:pt x="24"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46" name="îṩ1îďè"/>
              <p:cNvSpPr/>
              <p:nvPr/>
            </p:nvSpPr>
            <p:spPr bwMode="auto">
              <a:xfrm>
                <a:off x="2836" y="2506"/>
                <a:ext cx="440" cy="8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47" name="i$1iḋê"/>
              <p:cNvSpPr/>
              <p:nvPr/>
            </p:nvSpPr>
            <p:spPr bwMode="auto">
              <a:xfrm>
                <a:off x="3037" y="2586"/>
                <a:ext cx="31" cy="642"/>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48" name="îṧļiḑê"/>
              <p:cNvSpPr/>
              <p:nvPr/>
            </p:nvSpPr>
            <p:spPr bwMode="auto">
              <a:xfrm>
                <a:off x="3021" y="2650"/>
                <a:ext cx="63" cy="2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49" name="iṡlïḍè"/>
              <p:cNvSpPr/>
              <p:nvPr/>
            </p:nvSpPr>
            <p:spPr bwMode="auto">
              <a:xfrm>
                <a:off x="3032" y="2982"/>
                <a:ext cx="41"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50" name="íṣḻïďè"/>
              <p:cNvSpPr/>
              <p:nvPr/>
            </p:nvSpPr>
            <p:spPr bwMode="auto">
              <a:xfrm>
                <a:off x="3021" y="3046"/>
                <a:ext cx="63" cy="2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451" name="îṩľiḓé"/>
              <p:cNvSpPr/>
              <p:nvPr/>
            </p:nvSpPr>
            <p:spPr bwMode="auto">
              <a:xfrm>
                <a:off x="2701" y="2418"/>
                <a:ext cx="703" cy="135"/>
              </a:xfrm>
              <a:custGeom>
                <a:avLst/>
                <a:gdLst>
                  <a:gd name="T0" fmla="*/ 2 w 297"/>
                  <a:gd name="T1" fmla="*/ 2 h 57"/>
                  <a:gd name="T2" fmla="*/ 2 w 297"/>
                  <a:gd name="T3" fmla="*/ 23 h 57"/>
                  <a:gd name="T4" fmla="*/ 149 w 297"/>
                  <a:gd name="T5" fmla="*/ 57 h 57"/>
                  <a:gd name="T6" fmla="*/ 295 w 297"/>
                  <a:gd name="T7" fmla="*/ 23 h 57"/>
                  <a:gd name="T8" fmla="*/ 295 w 297"/>
                  <a:gd name="T9" fmla="*/ 0 h 57"/>
                  <a:gd name="T10" fmla="*/ 2 w 297"/>
                  <a:gd name="T11" fmla="*/ 2 h 57"/>
                </a:gdLst>
                <a:ahLst/>
                <a:cxnLst>
                  <a:cxn ang="0">
                    <a:pos x="T0" y="T1"/>
                  </a:cxn>
                  <a:cxn ang="0">
                    <a:pos x="T2" y="T3"/>
                  </a:cxn>
                  <a:cxn ang="0">
                    <a:pos x="T4" y="T5"/>
                  </a:cxn>
                  <a:cxn ang="0">
                    <a:pos x="T6" y="T7"/>
                  </a:cxn>
                  <a:cxn ang="0">
                    <a:pos x="T8" y="T9"/>
                  </a:cxn>
                  <a:cxn ang="0">
                    <a:pos x="T10" y="T11"/>
                  </a:cxn>
                </a:cxnLst>
                <a:rect l="0" t="0" r="r" b="b"/>
                <a:pathLst>
                  <a:path w="297" h="57">
                    <a:moveTo>
                      <a:pt x="2" y="2"/>
                    </a:moveTo>
                    <a:cubicBezTo>
                      <a:pt x="0" y="4"/>
                      <a:pt x="2" y="20"/>
                      <a:pt x="2" y="23"/>
                    </a:cubicBezTo>
                    <a:cubicBezTo>
                      <a:pt x="2" y="42"/>
                      <a:pt x="67" y="57"/>
                      <a:pt x="149" y="57"/>
                    </a:cubicBezTo>
                    <a:cubicBezTo>
                      <a:pt x="230" y="57"/>
                      <a:pt x="295" y="42"/>
                      <a:pt x="295" y="23"/>
                    </a:cubicBezTo>
                    <a:cubicBezTo>
                      <a:pt x="295" y="20"/>
                      <a:pt x="297" y="2"/>
                      <a:pt x="295"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2" name="íşlïḋè"/>
              <p:cNvSpPr/>
              <p:nvPr/>
            </p:nvSpPr>
            <p:spPr bwMode="auto">
              <a:xfrm>
                <a:off x="2706" y="2340"/>
                <a:ext cx="693" cy="16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3" name="iŝ1îḑê"/>
              <p:cNvSpPr/>
              <p:nvPr/>
            </p:nvSpPr>
            <p:spPr bwMode="auto">
              <a:xfrm>
                <a:off x="3271" y="1748"/>
                <a:ext cx="327" cy="346"/>
              </a:xfrm>
              <a:custGeom>
                <a:avLst/>
                <a:gdLst>
                  <a:gd name="T0" fmla="*/ 78 w 138"/>
                  <a:gd name="T1" fmla="*/ 117 h 146"/>
                  <a:gd name="T2" fmla="*/ 138 w 138"/>
                  <a:gd name="T3" fmla="*/ 113 h 146"/>
                  <a:gd name="T4" fmla="*/ 70 w 138"/>
                  <a:gd name="T5" fmla="*/ 0 h 146"/>
                  <a:gd name="T6" fmla="*/ 0 w 138"/>
                  <a:gd name="T7" fmla="*/ 30 h 146"/>
                  <a:gd name="T8" fmla="*/ 78 w 138"/>
                  <a:gd name="T9" fmla="*/ 117 h 146"/>
                </a:gdLst>
                <a:ahLst/>
                <a:cxnLst>
                  <a:cxn ang="0">
                    <a:pos x="T0" y="T1"/>
                  </a:cxn>
                  <a:cxn ang="0">
                    <a:pos x="T2" y="T3"/>
                  </a:cxn>
                  <a:cxn ang="0">
                    <a:pos x="T4" y="T5"/>
                  </a:cxn>
                  <a:cxn ang="0">
                    <a:pos x="T6" y="T7"/>
                  </a:cxn>
                  <a:cxn ang="0">
                    <a:pos x="T8" y="T9"/>
                  </a:cxn>
                </a:cxnLst>
                <a:rect l="0" t="0" r="r" b="b"/>
                <a:pathLst>
                  <a:path w="138" h="146">
                    <a:moveTo>
                      <a:pt x="78" y="117"/>
                    </a:moveTo>
                    <a:cubicBezTo>
                      <a:pt x="125" y="146"/>
                      <a:pt x="138" y="113"/>
                      <a:pt x="138" y="113"/>
                    </a:cubicBezTo>
                    <a:cubicBezTo>
                      <a:pt x="70" y="0"/>
                      <a:pt x="70" y="0"/>
                      <a:pt x="70" y="0"/>
                    </a:cubicBezTo>
                    <a:cubicBezTo>
                      <a:pt x="0" y="30"/>
                      <a:pt x="0" y="30"/>
                      <a:pt x="0" y="30"/>
                    </a:cubicBezTo>
                    <a:cubicBezTo>
                      <a:pt x="0" y="30"/>
                      <a:pt x="27" y="94"/>
                      <a:pt x="78" y="11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4" name="işļîḍe"/>
              <p:cNvSpPr/>
              <p:nvPr/>
            </p:nvSpPr>
            <p:spPr bwMode="auto">
              <a:xfrm>
                <a:off x="2976" y="1414"/>
                <a:ext cx="142" cy="116"/>
              </a:xfrm>
              <a:custGeom>
                <a:avLst/>
                <a:gdLst>
                  <a:gd name="T0" fmla="*/ 5 w 60"/>
                  <a:gd name="T1" fmla="*/ 0 h 49"/>
                  <a:gd name="T2" fmla="*/ 56 w 60"/>
                  <a:gd name="T3" fmla="*/ 0 h 49"/>
                  <a:gd name="T4" fmla="*/ 60 w 60"/>
                  <a:gd name="T5" fmla="*/ 49 h 49"/>
                  <a:gd name="T6" fmla="*/ 0 w 60"/>
                  <a:gd name="T7" fmla="*/ 49 h 49"/>
                  <a:gd name="T8" fmla="*/ 5 w 60"/>
                  <a:gd name="T9" fmla="*/ 0 h 49"/>
                </a:gdLst>
                <a:ahLst/>
                <a:cxnLst>
                  <a:cxn ang="0">
                    <a:pos x="T0" y="T1"/>
                  </a:cxn>
                  <a:cxn ang="0">
                    <a:pos x="T2" y="T3"/>
                  </a:cxn>
                  <a:cxn ang="0">
                    <a:pos x="T4" y="T5"/>
                  </a:cxn>
                  <a:cxn ang="0">
                    <a:pos x="T6" y="T7"/>
                  </a:cxn>
                  <a:cxn ang="0">
                    <a:pos x="T8" y="T9"/>
                  </a:cxn>
                </a:cxnLst>
                <a:rect l="0" t="0" r="r" b="b"/>
                <a:pathLst>
                  <a:path w="60" h="49">
                    <a:moveTo>
                      <a:pt x="5" y="0"/>
                    </a:moveTo>
                    <a:cubicBezTo>
                      <a:pt x="56" y="0"/>
                      <a:pt x="56" y="0"/>
                      <a:pt x="56" y="0"/>
                    </a:cubicBezTo>
                    <a:cubicBezTo>
                      <a:pt x="56" y="0"/>
                      <a:pt x="46" y="26"/>
                      <a:pt x="60" y="49"/>
                    </a:cubicBezTo>
                    <a:cubicBezTo>
                      <a:pt x="0" y="49"/>
                      <a:pt x="0" y="49"/>
                      <a:pt x="0" y="49"/>
                    </a:cubicBezTo>
                    <a:cubicBezTo>
                      <a:pt x="0" y="49"/>
                      <a:pt x="18" y="35"/>
                      <a:pt x="5"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5" name="iŝ1îḋe"/>
              <p:cNvSpPr/>
              <p:nvPr/>
            </p:nvSpPr>
            <p:spPr bwMode="auto">
              <a:xfrm>
                <a:off x="2988" y="1414"/>
                <a:ext cx="120" cy="73"/>
              </a:xfrm>
              <a:custGeom>
                <a:avLst/>
                <a:gdLst>
                  <a:gd name="T0" fmla="*/ 0 w 51"/>
                  <a:gd name="T1" fmla="*/ 0 h 31"/>
                  <a:gd name="T2" fmla="*/ 51 w 51"/>
                  <a:gd name="T3" fmla="*/ 0 h 31"/>
                  <a:gd name="T4" fmla="*/ 49 w 51"/>
                  <a:gd name="T5" fmla="*/ 31 h 31"/>
                  <a:gd name="T6" fmla="*/ 4 w 51"/>
                  <a:gd name="T7" fmla="*/ 16 h 31"/>
                  <a:gd name="T8" fmla="*/ 0 w 51"/>
                  <a:gd name="T9" fmla="*/ 0 h 31"/>
                </a:gdLst>
                <a:ahLst/>
                <a:cxnLst>
                  <a:cxn ang="0">
                    <a:pos x="T0" y="T1"/>
                  </a:cxn>
                  <a:cxn ang="0">
                    <a:pos x="T2" y="T3"/>
                  </a:cxn>
                  <a:cxn ang="0">
                    <a:pos x="T4" y="T5"/>
                  </a:cxn>
                  <a:cxn ang="0">
                    <a:pos x="T6" y="T7"/>
                  </a:cxn>
                  <a:cxn ang="0">
                    <a:pos x="T8" y="T9"/>
                  </a:cxn>
                </a:cxnLst>
                <a:rect l="0" t="0" r="r" b="b"/>
                <a:pathLst>
                  <a:path w="51" h="31">
                    <a:moveTo>
                      <a:pt x="0" y="0"/>
                    </a:moveTo>
                    <a:cubicBezTo>
                      <a:pt x="51" y="0"/>
                      <a:pt x="51" y="0"/>
                      <a:pt x="51" y="0"/>
                    </a:cubicBezTo>
                    <a:cubicBezTo>
                      <a:pt x="51" y="0"/>
                      <a:pt x="45" y="16"/>
                      <a:pt x="49" y="31"/>
                    </a:cubicBezTo>
                    <a:cubicBezTo>
                      <a:pt x="49" y="31"/>
                      <a:pt x="19" y="28"/>
                      <a:pt x="4" y="16"/>
                    </a:cubicBezTo>
                    <a:cubicBezTo>
                      <a:pt x="4" y="16"/>
                      <a:pt x="3"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6" name="îślïḑê"/>
              <p:cNvSpPr/>
              <p:nvPr/>
            </p:nvSpPr>
            <p:spPr bwMode="auto">
              <a:xfrm>
                <a:off x="3231" y="1156"/>
                <a:ext cx="50" cy="87"/>
              </a:xfrm>
              <a:custGeom>
                <a:avLst/>
                <a:gdLst>
                  <a:gd name="T0" fmla="*/ 19 w 21"/>
                  <a:gd name="T1" fmla="*/ 20 h 37"/>
                  <a:gd name="T2" fmla="*/ 7 w 21"/>
                  <a:gd name="T3" fmla="*/ 36 h 37"/>
                  <a:gd name="T4" fmla="*/ 2 w 21"/>
                  <a:gd name="T5" fmla="*/ 17 h 37"/>
                  <a:gd name="T6" fmla="*/ 14 w 21"/>
                  <a:gd name="T7" fmla="*/ 1 h 37"/>
                  <a:gd name="T8" fmla="*/ 19 w 21"/>
                  <a:gd name="T9" fmla="*/ 20 h 37"/>
                </a:gdLst>
                <a:ahLst/>
                <a:cxnLst>
                  <a:cxn ang="0">
                    <a:pos x="T0" y="T1"/>
                  </a:cxn>
                  <a:cxn ang="0">
                    <a:pos x="T2" y="T3"/>
                  </a:cxn>
                  <a:cxn ang="0">
                    <a:pos x="T4" y="T5"/>
                  </a:cxn>
                  <a:cxn ang="0">
                    <a:pos x="T6" y="T7"/>
                  </a:cxn>
                  <a:cxn ang="0">
                    <a:pos x="T8" y="T9"/>
                  </a:cxn>
                </a:cxnLst>
                <a:rect l="0" t="0" r="r" b="b"/>
                <a:pathLst>
                  <a:path w="21" h="37">
                    <a:moveTo>
                      <a:pt x="19" y="20"/>
                    </a:moveTo>
                    <a:cubicBezTo>
                      <a:pt x="17" y="30"/>
                      <a:pt x="11" y="37"/>
                      <a:pt x="7" y="36"/>
                    </a:cubicBezTo>
                    <a:cubicBezTo>
                      <a:pt x="2" y="35"/>
                      <a:pt x="0" y="26"/>
                      <a:pt x="2" y="17"/>
                    </a:cubicBezTo>
                    <a:cubicBezTo>
                      <a:pt x="4" y="7"/>
                      <a:pt x="9" y="0"/>
                      <a:pt x="14" y="1"/>
                    </a:cubicBezTo>
                    <a:cubicBezTo>
                      <a:pt x="19" y="2"/>
                      <a:pt x="21" y="10"/>
                      <a:pt x="19"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7" name="îṡ1iḑé"/>
              <p:cNvSpPr/>
              <p:nvPr/>
            </p:nvSpPr>
            <p:spPr bwMode="auto">
              <a:xfrm>
                <a:off x="3219" y="1163"/>
                <a:ext cx="50" cy="73"/>
              </a:xfrm>
              <a:custGeom>
                <a:avLst/>
                <a:gdLst>
                  <a:gd name="T0" fmla="*/ 19 w 21"/>
                  <a:gd name="T1" fmla="*/ 17 h 31"/>
                  <a:gd name="T2" fmla="*/ 8 w 21"/>
                  <a:gd name="T3" fmla="*/ 30 h 31"/>
                  <a:gd name="T4" fmla="*/ 2 w 21"/>
                  <a:gd name="T5" fmla="*/ 14 h 31"/>
                  <a:gd name="T6" fmla="*/ 14 w 21"/>
                  <a:gd name="T7" fmla="*/ 1 h 31"/>
                  <a:gd name="T8" fmla="*/ 19 w 21"/>
                  <a:gd name="T9" fmla="*/ 17 h 31"/>
                </a:gdLst>
                <a:ahLst/>
                <a:cxnLst>
                  <a:cxn ang="0">
                    <a:pos x="T0" y="T1"/>
                  </a:cxn>
                  <a:cxn ang="0">
                    <a:pos x="T2" y="T3"/>
                  </a:cxn>
                  <a:cxn ang="0">
                    <a:pos x="T4" y="T5"/>
                  </a:cxn>
                  <a:cxn ang="0">
                    <a:pos x="T6" y="T7"/>
                  </a:cxn>
                  <a:cxn ang="0">
                    <a:pos x="T8" y="T9"/>
                  </a:cxn>
                </a:cxnLst>
                <a:rect l="0" t="0" r="r" b="b"/>
                <a:pathLst>
                  <a:path w="21" h="31">
                    <a:moveTo>
                      <a:pt x="19" y="17"/>
                    </a:moveTo>
                    <a:cubicBezTo>
                      <a:pt x="17" y="25"/>
                      <a:pt x="12" y="31"/>
                      <a:pt x="8" y="30"/>
                    </a:cubicBezTo>
                    <a:cubicBezTo>
                      <a:pt x="3" y="29"/>
                      <a:pt x="0" y="22"/>
                      <a:pt x="2" y="14"/>
                    </a:cubicBezTo>
                    <a:cubicBezTo>
                      <a:pt x="4" y="6"/>
                      <a:pt x="9" y="0"/>
                      <a:pt x="14" y="1"/>
                    </a:cubicBezTo>
                    <a:cubicBezTo>
                      <a:pt x="18" y="2"/>
                      <a:pt x="21" y="9"/>
                      <a:pt x="19"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8" name="îś1ïḓé"/>
              <p:cNvSpPr/>
              <p:nvPr/>
            </p:nvSpPr>
            <p:spPr bwMode="auto">
              <a:xfrm>
                <a:off x="2824" y="1163"/>
                <a:ext cx="50" cy="87"/>
              </a:xfrm>
              <a:custGeom>
                <a:avLst/>
                <a:gdLst>
                  <a:gd name="T0" fmla="*/ 2 w 21"/>
                  <a:gd name="T1" fmla="*/ 20 h 37"/>
                  <a:gd name="T2" fmla="*/ 15 w 21"/>
                  <a:gd name="T3" fmla="*/ 36 h 37"/>
                  <a:gd name="T4" fmla="*/ 19 w 21"/>
                  <a:gd name="T5" fmla="*/ 17 h 37"/>
                  <a:gd name="T6" fmla="*/ 7 w 21"/>
                  <a:gd name="T7" fmla="*/ 1 h 37"/>
                  <a:gd name="T8" fmla="*/ 2 w 21"/>
                  <a:gd name="T9" fmla="*/ 20 h 37"/>
                </a:gdLst>
                <a:ahLst/>
                <a:cxnLst>
                  <a:cxn ang="0">
                    <a:pos x="T0" y="T1"/>
                  </a:cxn>
                  <a:cxn ang="0">
                    <a:pos x="T2" y="T3"/>
                  </a:cxn>
                  <a:cxn ang="0">
                    <a:pos x="T4" y="T5"/>
                  </a:cxn>
                  <a:cxn ang="0">
                    <a:pos x="T6" y="T7"/>
                  </a:cxn>
                  <a:cxn ang="0">
                    <a:pos x="T8" y="T9"/>
                  </a:cxn>
                </a:cxnLst>
                <a:rect l="0" t="0" r="r" b="b"/>
                <a:pathLst>
                  <a:path w="21" h="37">
                    <a:moveTo>
                      <a:pt x="2" y="20"/>
                    </a:moveTo>
                    <a:cubicBezTo>
                      <a:pt x="4" y="30"/>
                      <a:pt x="10" y="37"/>
                      <a:pt x="15" y="36"/>
                    </a:cubicBezTo>
                    <a:cubicBezTo>
                      <a:pt x="19" y="35"/>
                      <a:pt x="21" y="26"/>
                      <a:pt x="19" y="17"/>
                    </a:cubicBezTo>
                    <a:cubicBezTo>
                      <a:pt x="17" y="7"/>
                      <a:pt x="12" y="0"/>
                      <a:pt x="7" y="1"/>
                    </a:cubicBezTo>
                    <a:cubicBezTo>
                      <a:pt x="3" y="2"/>
                      <a:pt x="0" y="10"/>
                      <a:pt x="2"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59" name="işḻïďe"/>
              <p:cNvSpPr/>
              <p:nvPr/>
            </p:nvSpPr>
            <p:spPr bwMode="auto">
              <a:xfrm>
                <a:off x="2836" y="1170"/>
                <a:ext cx="50" cy="73"/>
              </a:xfrm>
              <a:custGeom>
                <a:avLst/>
                <a:gdLst>
                  <a:gd name="T0" fmla="*/ 2 w 21"/>
                  <a:gd name="T1" fmla="*/ 17 h 31"/>
                  <a:gd name="T2" fmla="*/ 14 w 21"/>
                  <a:gd name="T3" fmla="*/ 30 h 31"/>
                  <a:gd name="T4" fmla="*/ 19 w 21"/>
                  <a:gd name="T5" fmla="*/ 14 h 31"/>
                  <a:gd name="T6" fmla="*/ 7 w 21"/>
                  <a:gd name="T7" fmla="*/ 1 h 31"/>
                  <a:gd name="T8" fmla="*/ 2 w 21"/>
                  <a:gd name="T9" fmla="*/ 17 h 31"/>
                </a:gdLst>
                <a:ahLst/>
                <a:cxnLst>
                  <a:cxn ang="0">
                    <a:pos x="T0" y="T1"/>
                  </a:cxn>
                  <a:cxn ang="0">
                    <a:pos x="T2" y="T3"/>
                  </a:cxn>
                  <a:cxn ang="0">
                    <a:pos x="T4" y="T5"/>
                  </a:cxn>
                  <a:cxn ang="0">
                    <a:pos x="T6" y="T7"/>
                  </a:cxn>
                  <a:cxn ang="0">
                    <a:pos x="T8" y="T9"/>
                  </a:cxn>
                </a:cxnLst>
                <a:rect l="0" t="0" r="r" b="b"/>
                <a:pathLst>
                  <a:path w="21" h="31">
                    <a:moveTo>
                      <a:pt x="2" y="17"/>
                    </a:moveTo>
                    <a:cubicBezTo>
                      <a:pt x="4" y="25"/>
                      <a:pt x="9" y="31"/>
                      <a:pt x="14" y="30"/>
                    </a:cubicBezTo>
                    <a:cubicBezTo>
                      <a:pt x="18" y="29"/>
                      <a:pt x="21" y="22"/>
                      <a:pt x="19" y="14"/>
                    </a:cubicBezTo>
                    <a:cubicBezTo>
                      <a:pt x="17" y="6"/>
                      <a:pt x="12" y="0"/>
                      <a:pt x="7" y="1"/>
                    </a:cubicBezTo>
                    <a:cubicBezTo>
                      <a:pt x="3" y="2"/>
                      <a:pt x="0" y="9"/>
                      <a:pt x="2"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0" name="ïš1idê"/>
              <p:cNvSpPr/>
              <p:nvPr/>
            </p:nvSpPr>
            <p:spPr bwMode="auto">
              <a:xfrm>
                <a:off x="2794" y="871"/>
                <a:ext cx="489" cy="574"/>
              </a:xfrm>
              <a:custGeom>
                <a:avLst/>
                <a:gdLst>
                  <a:gd name="T0" fmla="*/ 193 w 207"/>
                  <a:gd name="T1" fmla="*/ 129 h 242"/>
                  <a:gd name="T2" fmla="*/ 177 w 207"/>
                  <a:gd name="T3" fmla="*/ 189 h 242"/>
                  <a:gd name="T4" fmla="*/ 120 w 207"/>
                  <a:gd name="T5" fmla="*/ 240 h 242"/>
                  <a:gd name="T6" fmla="*/ 110 w 207"/>
                  <a:gd name="T7" fmla="*/ 242 h 242"/>
                  <a:gd name="T8" fmla="*/ 110 w 207"/>
                  <a:gd name="T9" fmla="*/ 242 h 242"/>
                  <a:gd name="T10" fmla="*/ 109 w 207"/>
                  <a:gd name="T11" fmla="*/ 242 h 242"/>
                  <a:gd name="T12" fmla="*/ 100 w 207"/>
                  <a:gd name="T13" fmla="*/ 240 h 242"/>
                  <a:gd name="T14" fmla="*/ 42 w 207"/>
                  <a:gd name="T15" fmla="*/ 189 h 242"/>
                  <a:gd name="T16" fmla="*/ 26 w 207"/>
                  <a:gd name="T17" fmla="*/ 129 h 242"/>
                  <a:gd name="T18" fmla="*/ 113 w 207"/>
                  <a:gd name="T19" fmla="*/ 5 h 242"/>
                  <a:gd name="T20" fmla="*/ 193 w 207"/>
                  <a:gd name="T21" fmla="*/ 1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242">
                    <a:moveTo>
                      <a:pt x="193" y="129"/>
                    </a:moveTo>
                    <a:cubicBezTo>
                      <a:pt x="191" y="149"/>
                      <a:pt x="187" y="170"/>
                      <a:pt x="177" y="189"/>
                    </a:cubicBezTo>
                    <a:cubicBezTo>
                      <a:pt x="167" y="208"/>
                      <a:pt x="140" y="232"/>
                      <a:pt x="120" y="240"/>
                    </a:cubicBezTo>
                    <a:cubicBezTo>
                      <a:pt x="116" y="242"/>
                      <a:pt x="113" y="242"/>
                      <a:pt x="110" y="242"/>
                    </a:cubicBezTo>
                    <a:cubicBezTo>
                      <a:pt x="110" y="242"/>
                      <a:pt x="110" y="242"/>
                      <a:pt x="110" y="242"/>
                    </a:cubicBezTo>
                    <a:cubicBezTo>
                      <a:pt x="109" y="242"/>
                      <a:pt x="109" y="242"/>
                      <a:pt x="109" y="242"/>
                    </a:cubicBezTo>
                    <a:cubicBezTo>
                      <a:pt x="107" y="242"/>
                      <a:pt x="103" y="242"/>
                      <a:pt x="100" y="240"/>
                    </a:cubicBezTo>
                    <a:cubicBezTo>
                      <a:pt x="79" y="232"/>
                      <a:pt x="52" y="208"/>
                      <a:pt x="42" y="189"/>
                    </a:cubicBezTo>
                    <a:cubicBezTo>
                      <a:pt x="32" y="170"/>
                      <a:pt x="29" y="149"/>
                      <a:pt x="26" y="129"/>
                    </a:cubicBezTo>
                    <a:cubicBezTo>
                      <a:pt x="26" y="129"/>
                      <a:pt x="0" y="0"/>
                      <a:pt x="113" y="5"/>
                    </a:cubicBezTo>
                    <a:cubicBezTo>
                      <a:pt x="113" y="5"/>
                      <a:pt x="207" y="0"/>
                      <a:pt x="193" y="129"/>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1" name="íṧḷïde"/>
              <p:cNvSpPr/>
              <p:nvPr/>
            </p:nvSpPr>
            <p:spPr bwMode="auto">
              <a:xfrm>
                <a:off x="2718" y="1516"/>
                <a:ext cx="664" cy="196"/>
              </a:xfrm>
              <a:custGeom>
                <a:avLst/>
                <a:gdLst>
                  <a:gd name="T0" fmla="*/ 277 w 281"/>
                  <a:gd name="T1" fmla="*/ 57 h 83"/>
                  <a:gd name="T2" fmla="*/ 223 w 281"/>
                  <a:gd name="T3" fmla="*/ 12 h 83"/>
                  <a:gd name="T4" fmla="*/ 141 w 281"/>
                  <a:gd name="T5" fmla="*/ 0 h 83"/>
                  <a:gd name="T6" fmla="*/ 58 w 281"/>
                  <a:gd name="T7" fmla="*/ 12 h 83"/>
                  <a:gd name="T8" fmla="*/ 4 w 281"/>
                  <a:gd name="T9" fmla="*/ 57 h 83"/>
                  <a:gd name="T10" fmla="*/ 0 w 281"/>
                  <a:gd name="T11" fmla="*/ 83 h 83"/>
                  <a:gd name="T12" fmla="*/ 141 w 281"/>
                  <a:gd name="T13" fmla="*/ 83 h 83"/>
                  <a:gd name="T14" fmla="*/ 281 w 281"/>
                  <a:gd name="T15" fmla="*/ 83 h 83"/>
                  <a:gd name="T16" fmla="*/ 277 w 281"/>
                  <a:gd name="T17"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83">
                    <a:moveTo>
                      <a:pt x="277" y="57"/>
                    </a:moveTo>
                    <a:cubicBezTo>
                      <a:pt x="270" y="33"/>
                      <a:pt x="249" y="14"/>
                      <a:pt x="223" y="12"/>
                    </a:cubicBezTo>
                    <a:cubicBezTo>
                      <a:pt x="196" y="9"/>
                      <a:pt x="168" y="4"/>
                      <a:pt x="141" y="0"/>
                    </a:cubicBezTo>
                    <a:cubicBezTo>
                      <a:pt x="113" y="4"/>
                      <a:pt x="85" y="9"/>
                      <a:pt x="58" y="12"/>
                    </a:cubicBezTo>
                    <a:cubicBezTo>
                      <a:pt x="32" y="14"/>
                      <a:pt x="11" y="33"/>
                      <a:pt x="4" y="57"/>
                    </a:cubicBezTo>
                    <a:cubicBezTo>
                      <a:pt x="1" y="66"/>
                      <a:pt x="0" y="75"/>
                      <a:pt x="0" y="83"/>
                    </a:cubicBezTo>
                    <a:cubicBezTo>
                      <a:pt x="141" y="83"/>
                      <a:pt x="141" y="83"/>
                      <a:pt x="141" y="83"/>
                    </a:cubicBezTo>
                    <a:cubicBezTo>
                      <a:pt x="281" y="83"/>
                      <a:pt x="281" y="83"/>
                      <a:pt x="281" y="83"/>
                    </a:cubicBezTo>
                    <a:cubicBezTo>
                      <a:pt x="281" y="75"/>
                      <a:pt x="280" y="66"/>
                      <a:pt x="277" y="5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2" name="iṡ1iďè"/>
              <p:cNvSpPr/>
              <p:nvPr/>
            </p:nvSpPr>
            <p:spPr bwMode="auto">
              <a:xfrm>
                <a:off x="2524" y="1717"/>
                <a:ext cx="322" cy="334"/>
              </a:xfrm>
              <a:custGeom>
                <a:avLst/>
                <a:gdLst>
                  <a:gd name="T0" fmla="*/ 58 w 136"/>
                  <a:gd name="T1" fmla="*/ 112 h 141"/>
                  <a:gd name="T2" fmla="*/ 0 w 136"/>
                  <a:gd name="T3" fmla="*/ 113 h 141"/>
                  <a:gd name="T4" fmla="*/ 68 w 136"/>
                  <a:gd name="T5" fmla="*/ 0 h 141"/>
                  <a:gd name="T6" fmla="*/ 136 w 136"/>
                  <a:gd name="T7" fmla="*/ 26 h 141"/>
                  <a:gd name="T8" fmla="*/ 58 w 136"/>
                  <a:gd name="T9" fmla="*/ 112 h 141"/>
                </a:gdLst>
                <a:ahLst/>
                <a:cxnLst>
                  <a:cxn ang="0">
                    <a:pos x="T0" y="T1"/>
                  </a:cxn>
                  <a:cxn ang="0">
                    <a:pos x="T2" y="T3"/>
                  </a:cxn>
                  <a:cxn ang="0">
                    <a:pos x="T4" y="T5"/>
                  </a:cxn>
                  <a:cxn ang="0">
                    <a:pos x="T6" y="T7"/>
                  </a:cxn>
                  <a:cxn ang="0">
                    <a:pos x="T8" y="T9"/>
                  </a:cxn>
                </a:cxnLst>
                <a:rect l="0" t="0" r="r" b="b"/>
                <a:pathLst>
                  <a:path w="136" h="141">
                    <a:moveTo>
                      <a:pt x="58" y="112"/>
                    </a:moveTo>
                    <a:cubicBezTo>
                      <a:pt x="11" y="141"/>
                      <a:pt x="0" y="113"/>
                      <a:pt x="0" y="113"/>
                    </a:cubicBezTo>
                    <a:cubicBezTo>
                      <a:pt x="68" y="0"/>
                      <a:pt x="68" y="0"/>
                      <a:pt x="68" y="0"/>
                    </a:cubicBezTo>
                    <a:cubicBezTo>
                      <a:pt x="136" y="26"/>
                      <a:pt x="136" y="26"/>
                      <a:pt x="136" y="26"/>
                    </a:cubicBezTo>
                    <a:cubicBezTo>
                      <a:pt x="136" y="26"/>
                      <a:pt x="108" y="89"/>
                      <a:pt x="58" y="11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3" name="ïşľïde"/>
              <p:cNvSpPr/>
              <p:nvPr/>
            </p:nvSpPr>
            <p:spPr bwMode="auto">
              <a:xfrm>
                <a:off x="2841" y="1712"/>
                <a:ext cx="418" cy="510"/>
              </a:xfrm>
              <a:custGeom>
                <a:avLst/>
                <a:gdLst>
                  <a:gd name="T0" fmla="*/ 9 w 177"/>
                  <a:gd name="T1" fmla="*/ 0 h 215"/>
                  <a:gd name="T2" fmla="*/ 173 w 177"/>
                  <a:gd name="T3" fmla="*/ 0 h 215"/>
                  <a:gd name="T4" fmla="*/ 177 w 177"/>
                  <a:gd name="T5" fmla="*/ 215 h 215"/>
                  <a:gd name="T6" fmla="*/ 0 w 177"/>
                  <a:gd name="T7" fmla="*/ 215 h 215"/>
                  <a:gd name="T8" fmla="*/ 9 w 177"/>
                  <a:gd name="T9" fmla="*/ 0 h 215"/>
                </a:gdLst>
                <a:ahLst/>
                <a:cxnLst>
                  <a:cxn ang="0">
                    <a:pos x="T0" y="T1"/>
                  </a:cxn>
                  <a:cxn ang="0">
                    <a:pos x="T2" y="T3"/>
                  </a:cxn>
                  <a:cxn ang="0">
                    <a:pos x="T4" y="T5"/>
                  </a:cxn>
                  <a:cxn ang="0">
                    <a:pos x="T6" y="T7"/>
                  </a:cxn>
                  <a:cxn ang="0">
                    <a:pos x="T8" y="T9"/>
                  </a:cxn>
                </a:cxnLst>
                <a:rect l="0" t="0" r="r" b="b"/>
                <a:pathLst>
                  <a:path w="177" h="215">
                    <a:moveTo>
                      <a:pt x="9" y="0"/>
                    </a:moveTo>
                    <a:cubicBezTo>
                      <a:pt x="173" y="0"/>
                      <a:pt x="173" y="0"/>
                      <a:pt x="173" y="0"/>
                    </a:cubicBezTo>
                    <a:cubicBezTo>
                      <a:pt x="173" y="0"/>
                      <a:pt x="130" y="132"/>
                      <a:pt x="177" y="215"/>
                    </a:cubicBezTo>
                    <a:cubicBezTo>
                      <a:pt x="0" y="215"/>
                      <a:pt x="0" y="215"/>
                      <a:pt x="0" y="215"/>
                    </a:cubicBezTo>
                    <a:cubicBezTo>
                      <a:pt x="0" y="215"/>
                      <a:pt x="40" y="152"/>
                      <a:pt x="9"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4" name="i$ḻíḍè"/>
              <p:cNvSpPr/>
              <p:nvPr/>
            </p:nvSpPr>
            <p:spPr bwMode="auto">
              <a:xfrm>
                <a:off x="2491" y="2132"/>
                <a:ext cx="1128" cy="454"/>
              </a:xfrm>
              <a:custGeom>
                <a:avLst/>
                <a:gdLst>
                  <a:gd name="T0" fmla="*/ 150 w 477"/>
                  <a:gd name="T1" fmla="*/ 0 h 192"/>
                  <a:gd name="T2" fmla="*/ 318 w 477"/>
                  <a:gd name="T3" fmla="*/ 0 h 192"/>
                  <a:gd name="T4" fmla="*/ 235 w 477"/>
                  <a:gd name="T5" fmla="*/ 134 h 192"/>
                  <a:gd name="T6" fmla="*/ 150 w 477"/>
                  <a:gd name="T7" fmla="*/ 0 h 192"/>
                </a:gdLst>
                <a:ahLst/>
                <a:cxnLst>
                  <a:cxn ang="0">
                    <a:pos x="T0" y="T1"/>
                  </a:cxn>
                  <a:cxn ang="0">
                    <a:pos x="T2" y="T3"/>
                  </a:cxn>
                  <a:cxn ang="0">
                    <a:pos x="T4" y="T5"/>
                  </a:cxn>
                  <a:cxn ang="0">
                    <a:pos x="T6" y="T7"/>
                  </a:cxn>
                </a:cxnLst>
                <a:rect l="0" t="0" r="r" b="b"/>
                <a:pathLst>
                  <a:path w="477" h="192">
                    <a:moveTo>
                      <a:pt x="150" y="0"/>
                    </a:moveTo>
                    <a:cubicBezTo>
                      <a:pt x="318" y="0"/>
                      <a:pt x="318" y="0"/>
                      <a:pt x="318" y="0"/>
                    </a:cubicBezTo>
                    <a:cubicBezTo>
                      <a:pt x="318" y="0"/>
                      <a:pt x="477" y="175"/>
                      <a:pt x="235" y="134"/>
                    </a:cubicBezTo>
                    <a:cubicBezTo>
                      <a:pt x="235" y="134"/>
                      <a:pt x="0" y="192"/>
                      <a:pt x="150" y="0"/>
                    </a:cubicBezTo>
                    <a:close/>
                  </a:path>
                </a:pathLst>
              </a:custGeom>
              <a:solidFill>
                <a:srgbClr val="002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5" name="íṧľiďé"/>
              <p:cNvSpPr/>
              <p:nvPr/>
            </p:nvSpPr>
            <p:spPr bwMode="auto">
              <a:xfrm>
                <a:off x="2945" y="3183"/>
                <a:ext cx="137" cy="252"/>
              </a:xfrm>
              <a:custGeom>
                <a:avLst/>
                <a:gdLst>
                  <a:gd name="T0" fmla="*/ 0 w 58"/>
                  <a:gd name="T1" fmla="*/ 8 h 106"/>
                  <a:gd name="T2" fmla="*/ 36 w 58"/>
                  <a:gd name="T3" fmla="*/ 0 h 106"/>
                  <a:gd name="T4" fmla="*/ 49 w 58"/>
                  <a:gd name="T5" fmla="*/ 54 h 106"/>
                  <a:gd name="T6" fmla="*/ 37 w 58"/>
                  <a:gd name="T7" fmla="*/ 106 h 106"/>
                  <a:gd name="T8" fmla="*/ 10 w 58"/>
                  <a:gd name="T9" fmla="*/ 64 h 106"/>
                  <a:gd name="T10" fmla="*/ 0 w 58"/>
                  <a:gd name="T11" fmla="*/ 8 h 106"/>
                </a:gdLst>
                <a:ahLst/>
                <a:cxnLst>
                  <a:cxn ang="0">
                    <a:pos x="T0" y="T1"/>
                  </a:cxn>
                  <a:cxn ang="0">
                    <a:pos x="T2" y="T3"/>
                  </a:cxn>
                  <a:cxn ang="0">
                    <a:pos x="T4" y="T5"/>
                  </a:cxn>
                  <a:cxn ang="0">
                    <a:pos x="T6" y="T7"/>
                  </a:cxn>
                  <a:cxn ang="0">
                    <a:pos x="T8" y="T9"/>
                  </a:cxn>
                  <a:cxn ang="0">
                    <a:pos x="T10" y="T11"/>
                  </a:cxn>
                </a:cxnLst>
                <a:rect l="0" t="0" r="r" b="b"/>
                <a:pathLst>
                  <a:path w="58" h="106">
                    <a:moveTo>
                      <a:pt x="0" y="8"/>
                    </a:moveTo>
                    <a:cubicBezTo>
                      <a:pt x="36" y="0"/>
                      <a:pt x="36" y="0"/>
                      <a:pt x="36" y="0"/>
                    </a:cubicBezTo>
                    <a:cubicBezTo>
                      <a:pt x="49" y="54"/>
                      <a:pt x="49" y="54"/>
                      <a:pt x="49" y="54"/>
                    </a:cubicBezTo>
                    <a:cubicBezTo>
                      <a:pt x="49" y="54"/>
                      <a:pt x="58" y="96"/>
                      <a:pt x="37" y="106"/>
                    </a:cubicBezTo>
                    <a:cubicBezTo>
                      <a:pt x="37" y="106"/>
                      <a:pt x="17" y="103"/>
                      <a:pt x="10" y="64"/>
                    </a:cubicBezTo>
                    <a:lnTo>
                      <a:pt x="0" y="8"/>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6" name="ïṡľiḑê"/>
              <p:cNvSpPr/>
              <p:nvPr/>
            </p:nvSpPr>
            <p:spPr bwMode="auto">
              <a:xfrm>
                <a:off x="2969" y="3309"/>
                <a:ext cx="158" cy="180"/>
              </a:xfrm>
              <a:custGeom>
                <a:avLst/>
                <a:gdLst>
                  <a:gd name="T0" fmla="*/ 0 w 67"/>
                  <a:gd name="T1" fmla="*/ 8 h 76"/>
                  <a:gd name="T2" fmla="*/ 39 w 67"/>
                  <a:gd name="T3" fmla="*/ 0 h 76"/>
                  <a:gd name="T4" fmla="*/ 32 w 67"/>
                  <a:gd name="T5" fmla="*/ 73 h 76"/>
                  <a:gd name="T6" fmla="*/ 0 w 67"/>
                  <a:gd name="T7" fmla="*/ 8 h 76"/>
                </a:gdLst>
                <a:ahLst/>
                <a:cxnLst>
                  <a:cxn ang="0">
                    <a:pos x="T0" y="T1"/>
                  </a:cxn>
                  <a:cxn ang="0">
                    <a:pos x="T2" y="T3"/>
                  </a:cxn>
                  <a:cxn ang="0">
                    <a:pos x="T4" y="T5"/>
                  </a:cxn>
                  <a:cxn ang="0">
                    <a:pos x="T6" y="T7"/>
                  </a:cxn>
                </a:cxnLst>
                <a:rect l="0" t="0" r="r" b="b"/>
                <a:pathLst>
                  <a:path w="67" h="76">
                    <a:moveTo>
                      <a:pt x="0" y="8"/>
                    </a:moveTo>
                    <a:cubicBezTo>
                      <a:pt x="0" y="8"/>
                      <a:pt x="20" y="8"/>
                      <a:pt x="39" y="0"/>
                    </a:cubicBezTo>
                    <a:cubicBezTo>
                      <a:pt x="39" y="0"/>
                      <a:pt x="67" y="66"/>
                      <a:pt x="32" y="73"/>
                    </a:cubicBezTo>
                    <a:cubicBezTo>
                      <a:pt x="32" y="73"/>
                      <a:pt x="2" y="76"/>
                      <a:pt x="0" y="8"/>
                    </a:cubicBez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7" name="ïṣ1iďè"/>
              <p:cNvSpPr/>
              <p:nvPr/>
            </p:nvSpPr>
            <p:spPr bwMode="auto">
              <a:xfrm>
                <a:off x="2973" y="3368"/>
                <a:ext cx="121" cy="121"/>
              </a:xfrm>
              <a:custGeom>
                <a:avLst/>
                <a:gdLst>
                  <a:gd name="T0" fmla="*/ 29 w 51"/>
                  <a:gd name="T1" fmla="*/ 42 h 51"/>
                  <a:gd name="T2" fmla="*/ 0 w 51"/>
                  <a:gd name="T3" fmla="*/ 9 h 51"/>
                  <a:gd name="T4" fmla="*/ 30 w 51"/>
                  <a:gd name="T5" fmla="*/ 49 h 51"/>
                  <a:gd name="T6" fmla="*/ 45 w 51"/>
                  <a:gd name="T7" fmla="*/ 0 h 51"/>
                  <a:gd name="T8" fmla="*/ 29 w 51"/>
                  <a:gd name="T9" fmla="*/ 42 h 51"/>
                </a:gdLst>
                <a:ahLst/>
                <a:cxnLst>
                  <a:cxn ang="0">
                    <a:pos x="T0" y="T1"/>
                  </a:cxn>
                  <a:cxn ang="0">
                    <a:pos x="T2" y="T3"/>
                  </a:cxn>
                  <a:cxn ang="0">
                    <a:pos x="T4" y="T5"/>
                  </a:cxn>
                  <a:cxn ang="0">
                    <a:pos x="T6" y="T7"/>
                  </a:cxn>
                  <a:cxn ang="0">
                    <a:pos x="T8" y="T9"/>
                  </a:cxn>
                </a:cxnLst>
                <a:rect l="0" t="0" r="r" b="b"/>
                <a:pathLst>
                  <a:path w="51" h="51">
                    <a:moveTo>
                      <a:pt x="29" y="42"/>
                    </a:moveTo>
                    <a:cubicBezTo>
                      <a:pt x="29" y="42"/>
                      <a:pt x="9" y="44"/>
                      <a:pt x="0" y="9"/>
                    </a:cubicBezTo>
                    <a:cubicBezTo>
                      <a:pt x="8" y="51"/>
                      <a:pt x="30" y="49"/>
                      <a:pt x="30" y="49"/>
                    </a:cubicBezTo>
                    <a:cubicBezTo>
                      <a:pt x="51" y="44"/>
                      <a:pt x="49" y="20"/>
                      <a:pt x="45" y="0"/>
                    </a:cubicBezTo>
                    <a:cubicBezTo>
                      <a:pt x="48" y="18"/>
                      <a:pt x="47" y="38"/>
                      <a:pt x="29" y="4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8" name="îSḻîdê"/>
              <p:cNvSpPr/>
              <p:nvPr/>
            </p:nvSpPr>
            <p:spPr bwMode="auto">
              <a:xfrm>
                <a:off x="2997" y="3347"/>
                <a:ext cx="12" cy="9"/>
              </a:xfrm>
              <a:custGeom>
                <a:avLst/>
                <a:gdLst>
                  <a:gd name="T0" fmla="*/ 5 w 5"/>
                  <a:gd name="T1" fmla="*/ 2 h 4"/>
                  <a:gd name="T2" fmla="*/ 3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5" y="4"/>
                      <a:pt x="3" y="4"/>
                    </a:cubicBezTo>
                    <a:cubicBezTo>
                      <a:pt x="2" y="4"/>
                      <a:pt x="1" y="4"/>
                      <a:pt x="1" y="2"/>
                    </a:cubicBezTo>
                    <a:cubicBezTo>
                      <a:pt x="0" y="1"/>
                      <a:pt x="1" y="0"/>
                      <a:pt x="3" y="0"/>
                    </a:cubicBezTo>
                    <a:cubicBezTo>
                      <a:pt x="4" y="0"/>
                      <a:pt x="5" y="0"/>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9" name="îšḷïdê"/>
              <p:cNvSpPr/>
              <p:nvPr/>
            </p:nvSpPr>
            <p:spPr bwMode="auto">
              <a:xfrm>
                <a:off x="3030" y="3340"/>
                <a:ext cx="12" cy="12"/>
              </a:xfrm>
              <a:custGeom>
                <a:avLst/>
                <a:gdLst>
                  <a:gd name="T0" fmla="*/ 5 w 5"/>
                  <a:gd name="T1" fmla="*/ 2 h 5"/>
                  <a:gd name="T2" fmla="*/ 3 w 5"/>
                  <a:gd name="T3" fmla="*/ 4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4"/>
                    </a:cubicBezTo>
                    <a:cubicBezTo>
                      <a:pt x="2" y="5"/>
                      <a:pt x="1" y="4"/>
                      <a:pt x="0" y="3"/>
                    </a:cubicBezTo>
                    <a:cubicBezTo>
                      <a:pt x="0" y="1"/>
                      <a:pt x="1" y="0"/>
                      <a:pt x="2" y="0"/>
                    </a:cubicBezTo>
                    <a:cubicBezTo>
                      <a:pt x="3" y="0"/>
                      <a:pt x="5" y="0"/>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0" name="ï$líḓè"/>
              <p:cNvSpPr/>
              <p:nvPr/>
            </p:nvSpPr>
            <p:spPr bwMode="auto">
              <a:xfrm>
                <a:off x="3002" y="3366"/>
                <a:ext cx="12" cy="12"/>
              </a:xfrm>
              <a:custGeom>
                <a:avLst/>
                <a:gdLst>
                  <a:gd name="T0" fmla="*/ 5 w 5"/>
                  <a:gd name="T1" fmla="*/ 2 h 5"/>
                  <a:gd name="T2" fmla="*/ 3 w 5"/>
                  <a:gd name="T3" fmla="*/ 5 h 5"/>
                  <a:gd name="T4" fmla="*/ 1 w 5"/>
                  <a:gd name="T5" fmla="*/ 3 h 5"/>
                  <a:gd name="T6" fmla="*/ 2 w 5"/>
                  <a:gd name="T7" fmla="*/ 1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3" y="5"/>
                    </a:cubicBezTo>
                    <a:cubicBezTo>
                      <a:pt x="2" y="5"/>
                      <a:pt x="1" y="4"/>
                      <a:pt x="1" y="3"/>
                    </a:cubicBezTo>
                    <a:cubicBezTo>
                      <a:pt x="0" y="2"/>
                      <a:pt x="1" y="1"/>
                      <a:pt x="2" y="1"/>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1" name="îšľíḋé"/>
              <p:cNvSpPr/>
              <p:nvPr/>
            </p:nvSpPr>
            <p:spPr bwMode="auto">
              <a:xfrm>
                <a:off x="3035" y="3361"/>
                <a:ext cx="12" cy="10"/>
              </a:xfrm>
              <a:custGeom>
                <a:avLst/>
                <a:gdLst>
                  <a:gd name="T0" fmla="*/ 5 w 5"/>
                  <a:gd name="T1" fmla="*/ 1 h 4"/>
                  <a:gd name="T2" fmla="*/ 3 w 5"/>
                  <a:gd name="T3" fmla="*/ 4 h 4"/>
                  <a:gd name="T4" fmla="*/ 0 w 5"/>
                  <a:gd name="T5" fmla="*/ 2 h 4"/>
                  <a:gd name="T6" fmla="*/ 2 w 5"/>
                  <a:gd name="T7" fmla="*/ 0 h 4"/>
                  <a:gd name="T8" fmla="*/ 5 w 5"/>
                  <a:gd name="T9" fmla="*/ 1 h 4"/>
                </a:gdLst>
                <a:ahLst/>
                <a:cxnLst>
                  <a:cxn ang="0">
                    <a:pos x="T0" y="T1"/>
                  </a:cxn>
                  <a:cxn ang="0">
                    <a:pos x="T2" y="T3"/>
                  </a:cxn>
                  <a:cxn ang="0">
                    <a:pos x="T4" y="T5"/>
                  </a:cxn>
                  <a:cxn ang="0">
                    <a:pos x="T6" y="T7"/>
                  </a:cxn>
                  <a:cxn ang="0">
                    <a:pos x="T8" y="T9"/>
                  </a:cxn>
                </a:cxnLst>
                <a:rect l="0" t="0" r="r" b="b"/>
                <a:pathLst>
                  <a:path w="5" h="4">
                    <a:moveTo>
                      <a:pt x="5" y="1"/>
                    </a:moveTo>
                    <a:cubicBezTo>
                      <a:pt x="5" y="3"/>
                      <a:pt x="4" y="4"/>
                      <a:pt x="3" y="4"/>
                    </a:cubicBezTo>
                    <a:cubicBezTo>
                      <a:pt x="2" y="4"/>
                      <a:pt x="0" y="4"/>
                      <a:pt x="0" y="2"/>
                    </a:cubicBezTo>
                    <a:cubicBezTo>
                      <a:pt x="0" y="1"/>
                      <a:pt x="1" y="0"/>
                      <a:pt x="2" y="0"/>
                    </a:cubicBezTo>
                    <a:cubicBezTo>
                      <a:pt x="3" y="0"/>
                      <a:pt x="4" y="0"/>
                      <a:pt x="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2" name="ïṣľîḋé"/>
              <p:cNvSpPr/>
              <p:nvPr/>
            </p:nvSpPr>
            <p:spPr bwMode="auto">
              <a:xfrm>
                <a:off x="3006" y="3385"/>
                <a:ext cx="12" cy="12"/>
              </a:xfrm>
              <a:custGeom>
                <a:avLst/>
                <a:gdLst>
                  <a:gd name="T0" fmla="*/ 5 w 5"/>
                  <a:gd name="T1" fmla="*/ 2 h 5"/>
                  <a:gd name="T2" fmla="*/ 3 w 5"/>
                  <a:gd name="T3" fmla="*/ 5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5"/>
                    </a:cubicBezTo>
                    <a:cubicBezTo>
                      <a:pt x="2" y="5"/>
                      <a:pt x="0" y="4"/>
                      <a:pt x="0" y="3"/>
                    </a:cubicBezTo>
                    <a:cubicBezTo>
                      <a:pt x="0" y="2"/>
                      <a:pt x="1" y="1"/>
                      <a:pt x="2" y="0"/>
                    </a:cubicBezTo>
                    <a:cubicBezTo>
                      <a:pt x="3" y="0"/>
                      <a:pt x="4"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3" name="islîḓè"/>
              <p:cNvSpPr/>
              <p:nvPr/>
            </p:nvSpPr>
            <p:spPr bwMode="auto">
              <a:xfrm>
                <a:off x="3037" y="3378"/>
                <a:ext cx="12" cy="12"/>
              </a:xfrm>
              <a:custGeom>
                <a:avLst/>
                <a:gdLst>
                  <a:gd name="T0" fmla="*/ 5 w 5"/>
                  <a:gd name="T1" fmla="*/ 2 h 5"/>
                  <a:gd name="T2" fmla="*/ 3 w 5"/>
                  <a:gd name="T3" fmla="*/ 5 h 5"/>
                  <a:gd name="T4" fmla="*/ 1 w 5"/>
                  <a:gd name="T5" fmla="*/ 3 h 5"/>
                  <a:gd name="T6" fmla="*/ 3 w 5"/>
                  <a:gd name="T7" fmla="*/ 1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5" y="5"/>
                      <a:pt x="3" y="5"/>
                    </a:cubicBezTo>
                    <a:cubicBezTo>
                      <a:pt x="2" y="5"/>
                      <a:pt x="1" y="4"/>
                      <a:pt x="1" y="3"/>
                    </a:cubicBezTo>
                    <a:cubicBezTo>
                      <a:pt x="0" y="2"/>
                      <a:pt x="1" y="1"/>
                      <a:pt x="3" y="1"/>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4" name="íṥḷíḑe"/>
              <p:cNvSpPr/>
              <p:nvPr/>
            </p:nvSpPr>
            <p:spPr bwMode="auto">
              <a:xfrm>
                <a:off x="3009" y="3404"/>
                <a:ext cx="12" cy="12"/>
              </a:xfrm>
              <a:custGeom>
                <a:avLst/>
                <a:gdLst>
                  <a:gd name="T0" fmla="*/ 5 w 5"/>
                  <a:gd name="T1" fmla="*/ 2 h 5"/>
                  <a:gd name="T2" fmla="*/ 3 w 5"/>
                  <a:gd name="T3" fmla="*/ 4 h 5"/>
                  <a:gd name="T4" fmla="*/ 1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5" y="4"/>
                      <a:pt x="3" y="4"/>
                    </a:cubicBezTo>
                    <a:cubicBezTo>
                      <a:pt x="2" y="5"/>
                      <a:pt x="1" y="4"/>
                      <a:pt x="1" y="3"/>
                    </a:cubicBezTo>
                    <a:cubicBezTo>
                      <a:pt x="0" y="2"/>
                      <a:pt x="1" y="0"/>
                      <a:pt x="2"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5" name="ïSlîḋè"/>
              <p:cNvSpPr/>
              <p:nvPr/>
            </p:nvSpPr>
            <p:spPr bwMode="auto">
              <a:xfrm>
                <a:off x="3042" y="3397"/>
                <a:ext cx="12" cy="12"/>
              </a:xfrm>
              <a:custGeom>
                <a:avLst/>
                <a:gdLst>
                  <a:gd name="T0" fmla="*/ 5 w 5"/>
                  <a:gd name="T1" fmla="*/ 2 h 5"/>
                  <a:gd name="T2" fmla="*/ 3 w 5"/>
                  <a:gd name="T3" fmla="*/ 5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5"/>
                    </a:cubicBezTo>
                    <a:cubicBezTo>
                      <a:pt x="2" y="5"/>
                      <a:pt x="1" y="4"/>
                      <a:pt x="0" y="3"/>
                    </a:cubicBezTo>
                    <a:cubicBezTo>
                      <a:pt x="0" y="2"/>
                      <a:pt x="1" y="0"/>
                      <a:pt x="2" y="0"/>
                    </a:cubicBezTo>
                    <a:cubicBezTo>
                      <a:pt x="3"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6" name="îṡḻîḋe"/>
              <p:cNvSpPr/>
              <p:nvPr/>
            </p:nvSpPr>
            <p:spPr bwMode="auto">
              <a:xfrm>
                <a:off x="3002" y="3342"/>
                <a:ext cx="35" cy="12"/>
              </a:xfrm>
              <a:custGeom>
                <a:avLst/>
                <a:gdLst>
                  <a:gd name="T0" fmla="*/ 15 w 15"/>
                  <a:gd name="T1" fmla="*/ 1 h 5"/>
                  <a:gd name="T2" fmla="*/ 15 w 15"/>
                  <a:gd name="T3" fmla="*/ 2 h 5"/>
                  <a:gd name="T4" fmla="*/ 1 w 15"/>
                  <a:gd name="T5" fmla="*/ 5 h 5"/>
                  <a:gd name="T6" fmla="*/ 0 w 15"/>
                  <a:gd name="T7" fmla="*/ 4 h 5"/>
                  <a:gd name="T8" fmla="*/ 0 w 15"/>
                  <a:gd name="T9" fmla="*/ 3 h 5"/>
                  <a:gd name="T10" fmla="*/ 15 w 15"/>
                  <a:gd name="T11" fmla="*/ 0 h 5"/>
                  <a:gd name="T12" fmla="*/ 15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1"/>
                    </a:moveTo>
                    <a:cubicBezTo>
                      <a:pt x="15" y="1"/>
                      <a:pt x="15" y="2"/>
                      <a:pt x="15" y="2"/>
                    </a:cubicBezTo>
                    <a:cubicBezTo>
                      <a:pt x="1" y="5"/>
                      <a:pt x="1" y="5"/>
                      <a:pt x="1" y="5"/>
                    </a:cubicBezTo>
                    <a:cubicBezTo>
                      <a:pt x="0" y="5"/>
                      <a:pt x="0" y="4"/>
                      <a:pt x="0" y="4"/>
                    </a:cubicBezTo>
                    <a:cubicBezTo>
                      <a:pt x="0" y="4"/>
                      <a:pt x="0" y="3"/>
                      <a:pt x="0" y="3"/>
                    </a:cubicBezTo>
                    <a:cubicBezTo>
                      <a:pt x="15" y="0"/>
                      <a:pt x="15" y="0"/>
                      <a:pt x="15" y="0"/>
                    </a:cubicBezTo>
                    <a:cubicBezTo>
                      <a:pt x="15" y="0"/>
                      <a:pt x="15" y="0"/>
                      <a:pt x="1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7" name="ï$ḷíďè"/>
              <p:cNvSpPr/>
              <p:nvPr/>
            </p:nvSpPr>
            <p:spPr bwMode="auto">
              <a:xfrm>
                <a:off x="3006" y="3364"/>
                <a:ext cx="36" cy="11"/>
              </a:xfrm>
              <a:custGeom>
                <a:avLst/>
                <a:gdLst>
                  <a:gd name="T0" fmla="*/ 15 w 15"/>
                  <a:gd name="T1" fmla="*/ 1 h 5"/>
                  <a:gd name="T2" fmla="*/ 15 w 15"/>
                  <a:gd name="T3" fmla="*/ 2 h 5"/>
                  <a:gd name="T4" fmla="*/ 1 w 15"/>
                  <a:gd name="T5" fmla="*/ 5 h 5"/>
                  <a:gd name="T6" fmla="*/ 0 w 15"/>
                  <a:gd name="T7" fmla="*/ 4 h 5"/>
                  <a:gd name="T8" fmla="*/ 0 w 15"/>
                  <a:gd name="T9" fmla="*/ 3 h 5"/>
                  <a:gd name="T10" fmla="*/ 15 w 15"/>
                  <a:gd name="T11" fmla="*/ 0 h 5"/>
                  <a:gd name="T12" fmla="*/ 15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1"/>
                    </a:moveTo>
                    <a:cubicBezTo>
                      <a:pt x="15" y="1"/>
                      <a:pt x="15" y="1"/>
                      <a:pt x="15" y="2"/>
                    </a:cubicBezTo>
                    <a:cubicBezTo>
                      <a:pt x="1" y="5"/>
                      <a:pt x="1" y="5"/>
                      <a:pt x="1" y="5"/>
                    </a:cubicBezTo>
                    <a:cubicBezTo>
                      <a:pt x="0" y="5"/>
                      <a:pt x="0" y="4"/>
                      <a:pt x="0" y="4"/>
                    </a:cubicBezTo>
                    <a:cubicBezTo>
                      <a:pt x="0" y="4"/>
                      <a:pt x="0" y="3"/>
                      <a:pt x="0" y="3"/>
                    </a:cubicBezTo>
                    <a:cubicBezTo>
                      <a:pt x="15" y="0"/>
                      <a:pt x="15" y="0"/>
                      <a:pt x="15" y="0"/>
                    </a:cubicBezTo>
                    <a:cubicBezTo>
                      <a:pt x="15" y="0"/>
                      <a:pt x="15" y="0"/>
                      <a:pt x="1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8" name="îSḷíḓê"/>
              <p:cNvSpPr/>
              <p:nvPr/>
            </p:nvSpPr>
            <p:spPr bwMode="auto">
              <a:xfrm>
                <a:off x="3009" y="3382"/>
                <a:ext cx="38" cy="10"/>
              </a:xfrm>
              <a:custGeom>
                <a:avLst/>
                <a:gdLst>
                  <a:gd name="T0" fmla="*/ 16 w 16"/>
                  <a:gd name="T1" fmla="*/ 0 h 4"/>
                  <a:gd name="T2" fmla="*/ 15 w 16"/>
                  <a:gd name="T3" fmla="*/ 1 h 4"/>
                  <a:gd name="T4" fmla="*/ 1 w 16"/>
                  <a:gd name="T5" fmla="*/ 4 h 4"/>
                  <a:gd name="T6" fmla="*/ 0 w 16"/>
                  <a:gd name="T7" fmla="*/ 4 h 4"/>
                  <a:gd name="T8" fmla="*/ 1 w 16"/>
                  <a:gd name="T9" fmla="*/ 3 h 4"/>
                  <a:gd name="T10" fmla="*/ 15 w 16"/>
                  <a:gd name="T11" fmla="*/ 0 h 4"/>
                  <a:gd name="T12" fmla="*/ 16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0"/>
                    </a:moveTo>
                    <a:cubicBezTo>
                      <a:pt x="16" y="1"/>
                      <a:pt x="16" y="1"/>
                      <a:pt x="15" y="1"/>
                    </a:cubicBezTo>
                    <a:cubicBezTo>
                      <a:pt x="1" y="4"/>
                      <a:pt x="1" y="4"/>
                      <a:pt x="1" y="4"/>
                    </a:cubicBezTo>
                    <a:cubicBezTo>
                      <a:pt x="1" y="4"/>
                      <a:pt x="0" y="4"/>
                      <a:pt x="0" y="4"/>
                    </a:cubicBezTo>
                    <a:cubicBezTo>
                      <a:pt x="0" y="3"/>
                      <a:pt x="0" y="3"/>
                      <a:pt x="1" y="3"/>
                    </a:cubicBezTo>
                    <a:cubicBezTo>
                      <a:pt x="15" y="0"/>
                      <a:pt x="15" y="0"/>
                      <a:pt x="15" y="0"/>
                    </a:cubicBezTo>
                    <a:cubicBezTo>
                      <a:pt x="16" y="0"/>
                      <a:pt x="16"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79" name="íṡľïde"/>
              <p:cNvSpPr/>
              <p:nvPr/>
            </p:nvSpPr>
            <p:spPr bwMode="auto">
              <a:xfrm>
                <a:off x="3014" y="3401"/>
                <a:ext cx="37" cy="10"/>
              </a:xfrm>
              <a:custGeom>
                <a:avLst/>
                <a:gdLst>
                  <a:gd name="T0" fmla="*/ 15 w 16"/>
                  <a:gd name="T1" fmla="*/ 0 h 4"/>
                  <a:gd name="T2" fmla="*/ 15 w 16"/>
                  <a:gd name="T3" fmla="*/ 1 h 4"/>
                  <a:gd name="T4" fmla="*/ 1 w 16"/>
                  <a:gd name="T5" fmla="*/ 4 h 4"/>
                  <a:gd name="T6" fmla="*/ 0 w 16"/>
                  <a:gd name="T7" fmla="*/ 3 h 4"/>
                  <a:gd name="T8" fmla="*/ 0 w 16"/>
                  <a:gd name="T9" fmla="*/ 3 h 4"/>
                  <a:gd name="T10" fmla="*/ 15 w 16"/>
                  <a:gd name="T11" fmla="*/ 0 h 4"/>
                  <a:gd name="T12" fmla="*/ 15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5" y="0"/>
                    </a:moveTo>
                    <a:cubicBezTo>
                      <a:pt x="16" y="1"/>
                      <a:pt x="15" y="1"/>
                      <a:pt x="15" y="1"/>
                    </a:cubicBezTo>
                    <a:cubicBezTo>
                      <a:pt x="1" y="4"/>
                      <a:pt x="1" y="4"/>
                      <a:pt x="1" y="4"/>
                    </a:cubicBezTo>
                    <a:cubicBezTo>
                      <a:pt x="0" y="4"/>
                      <a:pt x="0" y="4"/>
                      <a:pt x="0" y="3"/>
                    </a:cubicBezTo>
                    <a:cubicBezTo>
                      <a:pt x="0" y="3"/>
                      <a:pt x="0" y="3"/>
                      <a:pt x="0" y="3"/>
                    </a:cubicBezTo>
                    <a:cubicBezTo>
                      <a:pt x="15" y="0"/>
                      <a:pt x="15" y="0"/>
                      <a:pt x="15"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0" name="îślíḑè"/>
              <p:cNvSpPr/>
              <p:nvPr/>
            </p:nvSpPr>
            <p:spPr bwMode="auto">
              <a:xfrm>
                <a:off x="3002" y="3349"/>
                <a:ext cx="40" cy="19"/>
              </a:xfrm>
              <a:custGeom>
                <a:avLst/>
                <a:gdLst>
                  <a:gd name="T0" fmla="*/ 17 w 17"/>
                  <a:gd name="T1" fmla="*/ 7 h 8"/>
                  <a:gd name="T2" fmla="*/ 16 w 17"/>
                  <a:gd name="T3" fmla="*/ 8 h 8"/>
                  <a:gd name="T4" fmla="*/ 0 w 17"/>
                  <a:gd name="T5" fmla="*/ 2 h 8"/>
                  <a:gd name="T6" fmla="*/ 0 w 17"/>
                  <a:gd name="T7" fmla="*/ 1 h 8"/>
                  <a:gd name="T8" fmla="*/ 1 w 17"/>
                  <a:gd name="T9" fmla="*/ 0 h 8"/>
                  <a:gd name="T10" fmla="*/ 17 w 17"/>
                  <a:gd name="T11" fmla="*/ 6 h 8"/>
                  <a:gd name="T12" fmla="*/ 17 w 17"/>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7"/>
                    </a:moveTo>
                    <a:cubicBezTo>
                      <a:pt x="17" y="8"/>
                      <a:pt x="17" y="8"/>
                      <a:pt x="16" y="8"/>
                    </a:cubicBezTo>
                    <a:cubicBezTo>
                      <a:pt x="0" y="2"/>
                      <a:pt x="0" y="2"/>
                      <a:pt x="0" y="2"/>
                    </a:cubicBezTo>
                    <a:cubicBezTo>
                      <a:pt x="0" y="2"/>
                      <a:pt x="0" y="1"/>
                      <a:pt x="0" y="1"/>
                    </a:cubicBezTo>
                    <a:cubicBezTo>
                      <a:pt x="0" y="0"/>
                      <a:pt x="0" y="0"/>
                      <a:pt x="1" y="0"/>
                    </a:cubicBezTo>
                    <a:cubicBezTo>
                      <a:pt x="17" y="6"/>
                      <a:pt x="17" y="6"/>
                      <a:pt x="17" y="6"/>
                    </a:cubicBezTo>
                    <a:cubicBezTo>
                      <a:pt x="17" y="6"/>
                      <a:pt x="17" y="7"/>
                      <a:pt x="17"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1" name="í$ľïdê"/>
              <p:cNvSpPr/>
              <p:nvPr/>
            </p:nvSpPr>
            <p:spPr bwMode="auto">
              <a:xfrm>
                <a:off x="3006" y="3342"/>
                <a:ext cx="31" cy="31"/>
              </a:xfrm>
              <a:custGeom>
                <a:avLst/>
                <a:gdLst>
                  <a:gd name="T0" fmla="*/ 0 w 31"/>
                  <a:gd name="T1" fmla="*/ 31 h 31"/>
                  <a:gd name="T2" fmla="*/ 0 w 31"/>
                  <a:gd name="T3" fmla="*/ 29 h 31"/>
                  <a:gd name="T4" fmla="*/ 29 w 31"/>
                  <a:gd name="T5" fmla="*/ 0 h 31"/>
                  <a:gd name="T6" fmla="*/ 31 w 31"/>
                  <a:gd name="T7" fmla="*/ 0 h 31"/>
                  <a:gd name="T8" fmla="*/ 31 w 31"/>
                  <a:gd name="T9" fmla="*/ 5 h 31"/>
                  <a:gd name="T10" fmla="*/ 3 w 31"/>
                  <a:gd name="T11" fmla="*/ 31 h 31"/>
                  <a:gd name="T12" fmla="*/ 0 w 3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0" y="31"/>
                    </a:moveTo>
                    <a:lnTo>
                      <a:pt x="0" y="29"/>
                    </a:lnTo>
                    <a:lnTo>
                      <a:pt x="29" y="0"/>
                    </a:lnTo>
                    <a:lnTo>
                      <a:pt x="31" y="0"/>
                    </a:lnTo>
                    <a:lnTo>
                      <a:pt x="31" y="5"/>
                    </a:lnTo>
                    <a:lnTo>
                      <a:pt x="3" y="31"/>
                    </a:lnTo>
                    <a:lnTo>
                      <a:pt x="0" y="31"/>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2" name="îṡḷíḓé"/>
              <p:cNvSpPr/>
              <p:nvPr/>
            </p:nvSpPr>
            <p:spPr bwMode="auto">
              <a:xfrm>
                <a:off x="3006" y="3368"/>
                <a:ext cx="41" cy="19"/>
              </a:xfrm>
              <a:custGeom>
                <a:avLst/>
                <a:gdLst>
                  <a:gd name="T0" fmla="*/ 17 w 17"/>
                  <a:gd name="T1" fmla="*/ 7 h 8"/>
                  <a:gd name="T2" fmla="*/ 16 w 17"/>
                  <a:gd name="T3" fmla="*/ 8 h 8"/>
                  <a:gd name="T4" fmla="*/ 0 w 17"/>
                  <a:gd name="T5" fmla="*/ 2 h 8"/>
                  <a:gd name="T6" fmla="*/ 0 w 17"/>
                  <a:gd name="T7" fmla="*/ 1 h 8"/>
                  <a:gd name="T8" fmla="*/ 1 w 17"/>
                  <a:gd name="T9" fmla="*/ 0 h 8"/>
                  <a:gd name="T10" fmla="*/ 17 w 17"/>
                  <a:gd name="T11" fmla="*/ 6 h 8"/>
                  <a:gd name="T12" fmla="*/ 17 w 17"/>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7"/>
                    </a:moveTo>
                    <a:cubicBezTo>
                      <a:pt x="17" y="8"/>
                      <a:pt x="16" y="8"/>
                      <a:pt x="16" y="8"/>
                    </a:cubicBezTo>
                    <a:cubicBezTo>
                      <a:pt x="0" y="2"/>
                      <a:pt x="0" y="2"/>
                      <a:pt x="0" y="2"/>
                    </a:cubicBezTo>
                    <a:cubicBezTo>
                      <a:pt x="0" y="2"/>
                      <a:pt x="0" y="1"/>
                      <a:pt x="0" y="1"/>
                    </a:cubicBezTo>
                    <a:cubicBezTo>
                      <a:pt x="0" y="1"/>
                      <a:pt x="1" y="0"/>
                      <a:pt x="1" y="0"/>
                    </a:cubicBezTo>
                    <a:cubicBezTo>
                      <a:pt x="17" y="6"/>
                      <a:pt x="17" y="6"/>
                      <a:pt x="17" y="6"/>
                    </a:cubicBezTo>
                    <a:cubicBezTo>
                      <a:pt x="17" y="6"/>
                      <a:pt x="17" y="7"/>
                      <a:pt x="17"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3" name="îşḷíḓé"/>
              <p:cNvSpPr/>
              <p:nvPr/>
            </p:nvSpPr>
            <p:spPr bwMode="auto">
              <a:xfrm>
                <a:off x="3009" y="3364"/>
                <a:ext cx="33" cy="28"/>
              </a:xfrm>
              <a:custGeom>
                <a:avLst/>
                <a:gdLst>
                  <a:gd name="T0" fmla="*/ 0 w 33"/>
                  <a:gd name="T1" fmla="*/ 28 h 28"/>
                  <a:gd name="T2" fmla="*/ 0 w 33"/>
                  <a:gd name="T3" fmla="*/ 26 h 28"/>
                  <a:gd name="T4" fmla="*/ 28 w 33"/>
                  <a:gd name="T5" fmla="*/ 0 h 28"/>
                  <a:gd name="T6" fmla="*/ 33 w 33"/>
                  <a:gd name="T7" fmla="*/ 0 h 28"/>
                  <a:gd name="T8" fmla="*/ 33 w 33"/>
                  <a:gd name="T9" fmla="*/ 2 h 28"/>
                  <a:gd name="T10" fmla="*/ 5 w 33"/>
                  <a:gd name="T11" fmla="*/ 28 h 28"/>
                  <a:gd name="T12" fmla="*/ 0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28"/>
                    </a:moveTo>
                    <a:lnTo>
                      <a:pt x="0" y="26"/>
                    </a:lnTo>
                    <a:lnTo>
                      <a:pt x="28" y="0"/>
                    </a:lnTo>
                    <a:lnTo>
                      <a:pt x="33" y="0"/>
                    </a:lnTo>
                    <a:lnTo>
                      <a:pt x="33" y="2"/>
                    </a:lnTo>
                    <a:lnTo>
                      <a:pt x="5" y="28"/>
                    </a:lnTo>
                    <a:lnTo>
                      <a:pt x="0"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4" name="íṣlíḋê"/>
              <p:cNvSpPr/>
              <p:nvPr/>
            </p:nvSpPr>
            <p:spPr bwMode="auto">
              <a:xfrm>
                <a:off x="3009" y="3390"/>
                <a:ext cx="40" cy="14"/>
              </a:xfrm>
              <a:custGeom>
                <a:avLst/>
                <a:gdLst>
                  <a:gd name="T0" fmla="*/ 17 w 17"/>
                  <a:gd name="T1" fmla="*/ 6 h 6"/>
                  <a:gd name="T2" fmla="*/ 16 w 17"/>
                  <a:gd name="T3" fmla="*/ 6 h 6"/>
                  <a:gd name="T4" fmla="*/ 1 w 17"/>
                  <a:gd name="T5" fmla="*/ 1 h 6"/>
                  <a:gd name="T6" fmla="*/ 0 w 17"/>
                  <a:gd name="T7" fmla="*/ 0 h 6"/>
                  <a:gd name="T8" fmla="*/ 1 w 17"/>
                  <a:gd name="T9" fmla="*/ 0 h 6"/>
                  <a:gd name="T10" fmla="*/ 17 w 17"/>
                  <a:gd name="T11" fmla="*/ 5 h 6"/>
                  <a:gd name="T12" fmla="*/ 17 w 17"/>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7" y="6"/>
                    </a:moveTo>
                    <a:cubicBezTo>
                      <a:pt x="17" y="6"/>
                      <a:pt x="17" y="6"/>
                      <a:pt x="16" y="6"/>
                    </a:cubicBezTo>
                    <a:cubicBezTo>
                      <a:pt x="1" y="1"/>
                      <a:pt x="1" y="1"/>
                      <a:pt x="1" y="1"/>
                    </a:cubicBezTo>
                    <a:cubicBezTo>
                      <a:pt x="0" y="1"/>
                      <a:pt x="0" y="1"/>
                      <a:pt x="0" y="0"/>
                    </a:cubicBezTo>
                    <a:cubicBezTo>
                      <a:pt x="1" y="0"/>
                      <a:pt x="1" y="0"/>
                      <a:pt x="1" y="0"/>
                    </a:cubicBezTo>
                    <a:cubicBezTo>
                      <a:pt x="17" y="5"/>
                      <a:pt x="17" y="5"/>
                      <a:pt x="17" y="5"/>
                    </a:cubicBezTo>
                    <a:cubicBezTo>
                      <a:pt x="17" y="5"/>
                      <a:pt x="17" y="5"/>
                      <a:pt x="17"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5" name="ïŝľîde"/>
              <p:cNvSpPr/>
              <p:nvPr/>
            </p:nvSpPr>
            <p:spPr bwMode="auto">
              <a:xfrm>
                <a:off x="3014" y="3382"/>
                <a:ext cx="30" cy="29"/>
              </a:xfrm>
              <a:custGeom>
                <a:avLst/>
                <a:gdLst>
                  <a:gd name="T0" fmla="*/ 0 w 30"/>
                  <a:gd name="T1" fmla="*/ 29 h 29"/>
                  <a:gd name="T2" fmla="*/ 0 w 30"/>
                  <a:gd name="T3" fmla="*/ 27 h 29"/>
                  <a:gd name="T4" fmla="*/ 28 w 30"/>
                  <a:gd name="T5" fmla="*/ 0 h 29"/>
                  <a:gd name="T6" fmla="*/ 30 w 30"/>
                  <a:gd name="T7" fmla="*/ 0 h 29"/>
                  <a:gd name="T8" fmla="*/ 30 w 30"/>
                  <a:gd name="T9" fmla="*/ 3 h 29"/>
                  <a:gd name="T10" fmla="*/ 2 w 30"/>
                  <a:gd name="T11" fmla="*/ 29 h 29"/>
                  <a:gd name="T12" fmla="*/ 0 w 3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0" y="29"/>
                    </a:moveTo>
                    <a:lnTo>
                      <a:pt x="0" y="27"/>
                    </a:lnTo>
                    <a:lnTo>
                      <a:pt x="28" y="0"/>
                    </a:lnTo>
                    <a:lnTo>
                      <a:pt x="30" y="0"/>
                    </a:lnTo>
                    <a:lnTo>
                      <a:pt x="30" y="3"/>
                    </a:lnTo>
                    <a:lnTo>
                      <a:pt x="2" y="29"/>
                    </a:lnTo>
                    <a:lnTo>
                      <a:pt x="0" y="2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6" name="îṩļídé"/>
              <p:cNvSpPr/>
              <p:nvPr/>
            </p:nvSpPr>
            <p:spPr bwMode="auto">
              <a:xfrm>
                <a:off x="2697" y="2290"/>
                <a:ext cx="373" cy="1043"/>
              </a:xfrm>
              <a:custGeom>
                <a:avLst/>
                <a:gdLst>
                  <a:gd name="T0" fmla="*/ 4 w 158"/>
                  <a:gd name="T1" fmla="*/ 29 h 440"/>
                  <a:gd name="T2" fmla="*/ 26 w 158"/>
                  <a:gd name="T3" fmla="*/ 5 h 440"/>
                  <a:gd name="T4" fmla="*/ 51 w 158"/>
                  <a:gd name="T5" fmla="*/ 1 h 440"/>
                  <a:gd name="T6" fmla="*/ 97 w 158"/>
                  <a:gd name="T7" fmla="*/ 63 h 440"/>
                  <a:gd name="T8" fmla="*/ 122 w 158"/>
                  <a:gd name="T9" fmla="*/ 178 h 440"/>
                  <a:gd name="T10" fmla="*/ 135 w 158"/>
                  <a:gd name="T11" fmla="*/ 260 h 440"/>
                  <a:gd name="T12" fmla="*/ 158 w 158"/>
                  <a:gd name="T13" fmla="*/ 429 h 440"/>
                  <a:gd name="T14" fmla="*/ 104 w 158"/>
                  <a:gd name="T15" fmla="*/ 440 h 440"/>
                  <a:gd name="T16" fmla="*/ 61 w 158"/>
                  <a:gd name="T17" fmla="*/ 305 h 440"/>
                  <a:gd name="T18" fmla="*/ 15 w 158"/>
                  <a:gd name="T19" fmla="*/ 126 h 440"/>
                  <a:gd name="T20" fmla="*/ 5 w 158"/>
                  <a:gd name="T21" fmla="*/ 76 h 440"/>
                  <a:gd name="T22" fmla="*/ 4 w 158"/>
                  <a:gd name="T23" fmla="*/ 2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440">
                    <a:moveTo>
                      <a:pt x="4" y="29"/>
                    </a:moveTo>
                    <a:cubicBezTo>
                      <a:pt x="6" y="21"/>
                      <a:pt x="15" y="10"/>
                      <a:pt x="26" y="5"/>
                    </a:cubicBezTo>
                    <a:cubicBezTo>
                      <a:pt x="33" y="1"/>
                      <a:pt x="43" y="0"/>
                      <a:pt x="51" y="1"/>
                    </a:cubicBezTo>
                    <a:cubicBezTo>
                      <a:pt x="84" y="3"/>
                      <a:pt x="92" y="36"/>
                      <a:pt x="97" y="63"/>
                    </a:cubicBezTo>
                    <a:cubicBezTo>
                      <a:pt x="104" y="102"/>
                      <a:pt x="115" y="139"/>
                      <a:pt x="122" y="178"/>
                    </a:cubicBezTo>
                    <a:cubicBezTo>
                      <a:pt x="127" y="205"/>
                      <a:pt x="131" y="233"/>
                      <a:pt x="135" y="260"/>
                    </a:cubicBezTo>
                    <a:cubicBezTo>
                      <a:pt x="141" y="300"/>
                      <a:pt x="154" y="389"/>
                      <a:pt x="158" y="429"/>
                    </a:cubicBezTo>
                    <a:cubicBezTo>
                      <a:pt x="104" y="440"/>
                      <a:pt x="104" y="440"/>
                      <a:pt x="104" y="440"/>
                    </a:cubicBezTo>
                    <a:cubicBezTo>
                      <a:pt x="80" y="384"/>
                      <a:pt x="70" y="334"/>
                      <a:pt x="61" y="305"/>
                    </a:cubicBezTo>
                    <a:cubicBezTo>
                      <a:pt x="44" y="248"/>
                      <a:pt x="25" y="185"/>
                      <a:pt x="15" y="126"/>
                    </a:cubicBezTo>
                    <a:cubicBezTo>
                      <a:pt x="11" y="109"/>
                      <a:pt x="8" y="94"/>
                      <a:pt x="5" y="76"/>
                    </a:cubicBezTo>
                    <a:cubicBezTo>
                      <a:pt x="3" y="61"/>
                      <a:pt x="0" y="45"/>
                      <a:pt x="4" y="29"/>
                    </a:cubicBezTo>
                    <a:close/>
                  </a:path>
                </a:pathLst>
              </a:custGeom>
              <a:solidFill>
                <a:srgbClr val="00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7" name="iṣḻïḑè"/>
              <p:cNvSpPr/>
              <p:nvPr/>
            </p:nvSpPr>
            <p:spPr bwMode="auto">
              <a:xfrm>
                <a:off x="3080" y="3103"/>
                <a:ext cx="127" cy="249"/>
              </a:xfrm>
              <a:custGeom>
                <a:avLst/>
                <a:gdLst>
                  <a:gd name="T0" fmla="*/ 17 w 54"/>
                  <a:gd name="T1" fmla="*/ 0 h 105"/>
                  <a:gd name="T2" fmla="*/ 54 w 54"/>
                  <a:gd name="T3" fmla="*/ 6 h 105"/>
                  <a:gd name="T4" fmla="*/ 46 w 54"/>
                  <a:gd name="T5" fmla="*/ 61 h 105"/>
                  <a:gd name="T6" fmla="*/ 17 w 54"/>
                  <a:gd name="T7" fmla="*/ 105 h 105"/>
                  <a:gd name="T8" fmla="*/ 7 w 54"/>
                  <a:gd name="T9" fmla="*/ 57 h 105"/>
                  <a:gd name="T10" fmla="*/ 17 w 54"/>
                  <a:gd name="T11" fmla="*/ 0 h 105"/>
                </a:gdLst>
                <a:ahLst/>
                <a:cxnLst>
                  <a:cxn ang="0">
                    <a:pos x="T0" y="T1"/>
                  </a:cxn>
                  <a:cxn ang="0">
                    <a:pos x="T2" y="T3"/>
                  </a:cxn>
                  <a:cxn ang="0">
                    <a:pos x="T4" y="T5"/>
                  </a:cxn>
                  <a:cxn ang="0">
                    <a:pos x="T6" y="T7"/>
                  </a:cxn>
                  <a:cxn ang="0">
                    <a:pos x="T8" y="T9"/>
                  </a:cxn>
                  <a:cxn ang="0">
                    <a:pos x="T10" y="T11"/>
                  </a:cxn>
                </a:cxnLst>
                <a:rect l="0" t="0" r="r" b="b"/>
                <a:pathLst>
                  <a:path w="54" h="105">
                    <a:moveTo>
                      <a:pt x="17" y="0"/>
                    </a:moveTo>
                    <a:cubicBezTo>
                      <a:pt x="54" y="6"/>
                      <a:pt x="54" y="6"/>
                      <a:pt x="54" y="6"/>
                    </a:cubicBezTo>
                    <a:cubicBezTo>
                      <a:pt x="46" y="61"/>
                      <a:pt x="46" y="61"/>
                      <a:pt x="46" y="61"/>
                    </a:cubicBezTo>
                    <a:cubicBezTo>
                      <a:pt x="46" y="61"/>
                      <a:pt x="40" y="104"/>
                      <a:pt x="17" y="105"/>
                    </a:cubicBezTo>
                    <a:cubicBezTo>
                      <a:pt x="17" y="105"/>
                      <a:pt x="0" y="96"/>
                      <a:pt x="7" y="57"/>
                    </a:cubicBezTo>
                    <a:lnTo>
                      <a:pt x="17" y="0"/>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8" name="isḷïde"/>
              <p:cNvSpPr/>
              <p:nvPr/>
            </p:nvSpPr>
            <p:spPr bwMode="auto">
              <a:xfrm>
                <a:off x="3042" y="3240"/>
                <a:ext cx="154" cy="185"/>
              </a:xfrm>
              <a:custGeom>
                <a:avLst/>
                <a:gdLst>
                  <a:gd name="T0" fmla="*/ 23 w 65"/>
                  <a:gd name="T1" fmla="*/ 0 h 78"/>
                  <a:gd name="T2" fmla="*/ 62 w 65"/>
                  <a:gd name="T3" fmla="*/ 6 h 78"/>
                  <a:gd name="T4" fmla="*/ 30 w 65"/>
                  <a:gd name="T5" fmla="*/ 72 h 78"/>
                  <a:gd name="T6" fmla="*/ 23 w 65"/>
                  <a:gd name="T7" fmla="*/ 0 h 78"/>
                </a:gdLst>
                <a:ahLst/>
                <a:cxnLst>
                  <a:cxn ang="0">
                    <a:pos x="T0" y="T1"/>
                  </a:cxn>
                  <a:cxn ang="0">
                    <a:pos x="T2" y="T3"/>
                  </a:cxn>
                  <a:cxn ang="0">
                    <a:pos x="T4" y="T5"/>
                  </a:cxn>
                  <a:cxn ang="0">
                    <a:pos x="T6" y="T7"/>
                  </a:cxn>
                </a:cxnLst>
                <a:rect l="0" t="0" r="r" b="b"/>
                <a:pathLst>
                  <a:path w="65" h="78">
                    <a:moveTo>
                      <a:pt x="23" y="0"/>
                    </a:moveTo>
                    <a:cubicBezTo>
                      <a:pt x="23" y="0"/>
                      <a:pt x="41" y="7"/>
                      <a:pt x="62" y="6"/>
                    </a:cubicBezTo>
                    <a:cubicBezTo>
                      <a:pt x="62" y="6"/>
                      <a:pt x="65" y="78"/>
                      <a:pt x="30" y="72"/>
                    </a:cubicBezTo>
                    <a:cubicBezTo>
                      <a:pt x="30" y="72"/>
                      <a:pt x="0" y="65"/>
                      <a:pt x="23" y="0"/>
                    </a:cubicBez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89" name="îśľïdê"/>
              <p:cNvSpPr/>
              <p:nvPr/>
            </p:nvSpPr>
            <p:spPr bwMode="auto">
              <a:xfrm>
                <a:off x="3061" y="3300"/>
                <a:ext cx="123" cy="120"/>
              </a:xfrm>
              <a:custGeom>
                <a:avLst/>
                <a:gdLst>
                  <a:gd name="T0" fmla="*/ 23 w 52"/>
                  <a:gd name="T1" fmla="*/ 41 h 51"/>
                  <a:gd name="T2" fmla="*/ 8 w 52"/>
                  <a:gd name="T3" fmla="*/ 0 h 51"/>
                  <a:gd name="T4" fmla="*/ 21 w 52"/>
                  <a:gd name="T5" fmla="*/ 48 h 51"/>
                  <a:gd name="T6" fmla="*/ 52 w 52"/>
                  <a:gd name="T7" fmla="*/ 8 h 51"/>
                  <a:gd name="T8" fmla="*/ 23 w 52"/>
                  <a:gd name="T9" fmla="*/ 41 h 51"/>
                </a:gdLst>
                <a:ahLst/>
                <a:cxnLst>
                  <a:cxn ang="0">
                    <a:pos x="T0" y="T1"/>
                  </a:cxn>
                  <a:cxn ang="0">
                    <a:pos x="T2" y="T3"/>
                  </a:cxn>
                  <a:cxn ang="0">
                    <a:pos x="T4" y="T5"/>
                  </a:cxn>
                  <a:cxn ang="0">
                    <a:pos x="T6" y="T7"/>
                  </a:cxn>
                  <a:cxn ang="0">
                    <a:pos x="T8" y="T9"/>
                  </a:cxn>
                </a:cxnLst>
                <a:rect l="0" t="0" r="r" b="b"/>
                <a:pathLst>
                  <a:path w="52" h="51">
                    <a:moveTo>
                      <a:pt x="23" y="41"/>
                    </a:moveTo>
                    <a:cubicBezTo>
                      <a:pt x="23" y="41"/>
                      <a:pt x="3" y="36"/>
                      <a:pt x="8" y="0"/>
                    </a:cubicBezTo>
                    <a:cubicBezTo>
                      <a:pt x="0" y="42"/>
                      <a:pt x="21" y="48"/>
                      <a:pt x="21" y="48"/>
                    </a:cubicBezTo>
                    <a:cubicBezTo>
                      <a:pt x="42" y="51"/>
                      <a:pt x="50" y="28"/>
                      <a:pt x="52" y="8"/>
                    </a:cubicBezTo>
                    <a:cubicBezTo>
                      <a:pt x="49" y="26"/>
                      <a:pt x="41" y="44"/>
                      <a:pt x="2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0" name="iş1îdè"/>
              <p:cNvSpPr/>
              <p:nvPr/>
            </p:nvSpPr>
            <p:spPr bwMode="auto">
              <a:xfrm>
                <a:off x="3115" y="3269"/>
                <a:ext cx="12" cy="12"/>
              </a:xfrm>
              <a:custGeom>
                <a:avLst/>
                <a:gdLst>
                  <a:gd name="T0" fmla="*/ 5 w 5"/>
                  <a:gd name="T1" fmla="*/ 3 h 5"/>
                  <a:gd name="T2" fmla="*/ 2 w 5"/>
                  <a:gd name="T3" fmla="*/ 5 h 5"/>
                  <a:gd name="T4" fmla="*/ 0 w 5"/>
                  <a:gd name="T5" fmla="*/ 3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4"/>
                      <a:pt x="0" y="3"/>
                    </a:cubicBezTo>
                    <a:cubicBezTo>
                      <a:pt x="0" y="1"/>
                      <a:pt x="1"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1" name="íşľïḑe"/>
              <p:cNvSpPr/>
              <p:nvPr/>
            </p:nvSpPr>
            <p:spPr bwMode="auto">
              <a:xfrm>
                <a:off x="3148" y="3276"/>
                <a:ext cx="10" cy="9"/>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0" y="4"/>
                      <a:pt x="0" y="3"/>
                      <a:pt x="0" y="2"/>
                    </a:cubicBezTo>
                    <a:cubicBezTo>
                      <a:pt x="0" y="1"/>
                      <a:pt x="1" y="0"/>
                      <a:pt x="2" y="0"/>
                    </a:cubicBezTo>
                    <a:cubicBezTo>
                      <a:pt x="4"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2" name="ïśḻiḋe"/>
              <p:cNvSpPr/>
              <p:nvPr/>
            </p:nvSpPr>
            <p:spPr bwMode="auto">
              <a:xfrm>
                <a:off x="3110" y="3290"/>
                <a:ext cx="12" cy="12"/>
              </a:xfrm>
              <a:custGeom>
                <a:avLst/>
                <a:gdLst>
                  <a:gd name="T0" fmla="*/ 5 w 5"/>
                  <a:gd name="T1" fmla="*/ 3 h 5"/>
                  <a:gd name="T2" fmla="*/ 2 w 5"/>
                  <a:gd name="T3" fmla="*/ 5 h 5"/>
                  <a:gd name="T4" fmla="*/ 1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1" y="2"/>
                    </a:cubicBezTo>
                    <a:cubicBezTo>
                      <a:pt x="1" y="1"/>
                      <a:pt x="2"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3" name="îṩ1îḋe"/>
              <p:cNvSpPr/>
              <p:nvPr/>
            </p:nvSpPr>
            <p:spPr bwMode="auto">
              <a:xfrm>
                <a:off x="3144" y="3297"/>
                <a:ext cx="11" cy="10"/>
              </a:xfrm>
              <a:custGeom>
                <a:avLst/>
                <a:gdLst>
                  <a:gd name="T0" fmla="*/ 5 w 5"/>
                  <a:gd name="T1" fmla="*/ 2 h 4"/>
                  <a:gd name="T2" fmla="*/ 2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4"/>
                      <a:pt x="3" y="4"/>
                      <a:pt x="2" y="4"/>
                    </a:cubicBezTo>
                    <a:cubicBezTo>
                      <a:pt x="1" y="4"/>
                      <a:pt x="0" y="3"/>
                      <a:pt x="0" y="2"/>
                    </a:cubicBezTo>
                    <a:cubicBezTo>
                      <a:pt x="0"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4" name="işļíḋé"/>
              <p:cNvSpPr/>
              <p:nvPr/>
            </p:nvSpPr>
            <p:spPr bwMode="auto">
              <a:xfrm>
                <a:off x="3108" y="3309"/>
                <a:ext cx="12" cy="12"/>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2" y="0"/>
                      <a:pt x="3" y="0"/>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5" name="îšľïḍe"/>
              <p:cNvSpPr/>
              <p:nvPr/>
            </p:nvSpPr>
            <p:spPr bwMode="auto">
              <a:xfrm>
                <a:off x="3141" y="3314"/>
                <a:ext cx="12" cy="12"/>
              </a:xfrm>
              <a:custGeom>
                <a:avLst/>
                <a:gdLst>
                  <a:gd name="T0" fmla="*/ 5 w 5"/>
                  <a:gd name="T1" fmla="*/ 3 h 5"/>
                  <a:gd name="T2" fmla="*/ 2 w 5"/>
                  <a:gd name="T3" fmla="*/ 5 h 5"/>
                  <a:gd name="T4" fmla="*/ 0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4"/>
                      <a:pt x="0" y="2"/>
                    </a:cubicBezTo>
                    <a:cubicBezTo>
                      <a:pt x="0" y="1"/>
                      <a:pt x="1"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6" name="îṩļíḑé"/>
              <p:cNvSpPr/>
              <p:nvPr/>
            </p:nvSpPr>
            <p:spPr bwMode="auto">
              <a:xfrm>
                <a:off x="3106" y="3328"/>
                <a:ext cx="12" cy="12"/>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4"/>
                      <a:pt x="0" y="3"/>
                      <a:pt x="0" y="2"/>
                    </a:cubicBezTo>
                    <a:cubicBezTo>
                      <a:pt x="0" y="1"/>
                      <a:pt x="1" y="0"/>
                      <a:pt x="3" y="0"/>
                    </a:cubicBezTo>
                    <a:cubicBezTo>
                      <a:pt x="4" y="0"/>
                      <a:pt x="5" y="1"/>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7" name="iśļídê"/>
              <p:cNvSpPr/>
              <p:nvPr/>
            </p:nvSpPr>
            <p:spPr bwMode="auto">
              <a:xfrm>
                <a:off x="3139" y="3333"/>
                <a:ext cx="12" cy="12"/>
              </a:xfrm>
              <a:custGeom>
                <a:avLst/>
                <a:gdLst>
                  <a:gd name="T0" fmla="*/ 4 w 5"/>
                  <a:gd name="T1" fmla="*/ 3 h 5"/>
                  <a:gd name="T2" fmla="*/ 2 w 5"/>
                  <a:gd name="T3" fmla="*/ 5 h 5"/>
                  <a:gd name="T4" fmla="*/ 0 w 5"/>
                  <a:gd name="T5" fmla="*/ 2 h 5"/>
                  <a:gd name="T6" fmla="*/ 2 w 5"/>
                  <a:gd name="T7" fmla="*/ 0 h 5"/>
                  <a:gd name="T8" fmla="*/ 4 w 5"/>
                  <a:gd name="T9" fmla="*/ 3 h 5"/>
                </a:gdLst>
                <a:ahLst/>
                <a:cxnLst>
                  <a:cxn ang="0">
                    <a:pos x="T0" y="T1"/>
                  </a:cxn>
                  <a:cxn ang="0">
                    <a:pos x="T2" y="T3"/>
                  </a:cxn>
                  <a:cxn ang="0">
                    <a:pos x="T4" y="T5"/>
                  </a:cxn>
                  <a:cxn ang="0">
                    <a:pos x="T6" y="T7"/>
                  </a:cxn>
                  <a:cxn ang="0">
                    <a:pos x="T8" y="T9"/>
                  </a:cxn>
                </a:cxnLst>
                <a:rect l="0" t="0" r="r" b="b"/>
                <a:pathLst>
                  <a:path w="5" h="5">
                    <a:moveTo>
                      <a:pt x="4" y="3"/>
                    </a:moveTo>
                    <a:cubicBezTo>
                      <a:pt x="4" y="4"/>
                      <a:pt x="3" y="5"/>
                      <a:pt x="2" y="5"/>
                    </a:cubicBezTo>
                    <a:cubicBezTo>
                      <a:pt x="0" y="5"/>
                      <a:pt x="0" y="3"/>
                      <a:pt x="0" y="2"/>
                    </a:cubicBezTo>
                    <a:cubicBezTo>
                      <a:pt x="0" y="1"/>
                      <a:pt x="1" y="0"/>
                      <a:pt x="2" y="0"/>
                    </a:cubicBezTo>
                    <a:cubicBezTo>
                      <a:pt x="4" y="1"/>
                      <a:pt x="5"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8" name="iṩḻíḋé"/>
              <p:cNvSpPr/>
              <p:nvPr/>
            </p:nvSpPr>
            <p:spPr bwMode="auto">
              <a:xfrm>
                <a:off x="3118" y="3274"/>
                <a:ext cx="37" cy="9"/>
              </a:xfrm>
              <a:custGeom>
                <a:avLst/>
                <a:gdLst>
                  <a:gd name="T0" fmla="*/ 16 w 16"/>
                  <a:gd name="T1" fmla="*/ 3 h 4"/>
                  <a:gd name="T2" fmla="*/ 15 w 16"/>
                  <a:gd name="T3" fmla="*/ 4 h 4"/>
                  <a:gd name="T4" fmla="*/ 1 w 16"/>
                  <a:gd name="T5" fmla="*/ 1 h 4"/>
                  <a:gd name="T6" fmla="*/ 0 w 16"/>
                  <a:gd name="T7" fmla="*/ 1 h 4"/>
                  <a:gd name="T8" fmla="*/ 1 w 16"/>
                  <a:gd name="T9" fmla="*/ 0 h 4"/>
                  <a:gd name="T10" fmla="*/ 15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6" y="3"/>
                      <a:pt x="15" y="4"/>
                      <a:pt x="15" y="4"/>
                    </a:cubicBezTo>
                    <a:cubicBezTo>
                      <a:pt x="1" y="1"/>
                      <a:pt x="1" y="1"/>
                      <a:pt x="1" y="1"/>
                    </a:cubicBezTo>
                    <a:cubicBezTo>
                      <a:pt x="0" y="1"/>
                      <a:pt x="0" y="1"/>
                      <a:pt x="0" y="1"/>
                    </a:cubicBezTo>
                    <a:cubicBezTo>
                      <a:pt x="0" y="0"/>
                      <a:pt x="1" y="0"/>
                      <a:pt x="1" y="0"/>
                    </a:cubicBezTo>
                    <a:cubicBezTo>
                      <a:pt x="15" y="2"/>
                      <a:pt x="15" y="2"/>
                      <a:pt x="15" y="2"/>
                    </a:cubicBezTo>
                    <a:cubicBezTo>
                      <a:pt x="16"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99" name="ïṡļïḍe"/>
              <p:cNvSpPr/>
              <p:nvPr/>
            </p:nvSpPr>
            <p:spPr bwMode="auto">
              <a:xfrm>
                <a:off x="3115" y="3295"/>
                <a:ext cx="38" cy="9"/>
              </a:xfrm>
              <a:custGeom>
                <a:avLst/>
                <a:gdLst>
                  <a:gd name="T0" fmla="*/ 16 w 16"/>
                  <a:gd name="T1" fmla="*/ 3 h 4"/>
                  <a:gd name="T2" fmla="*/ 15 w 16"/>
                  <a:gd name="T3" fmla="*/ 4 h 4"/>
                  <a:gd name="T4" fmla="*/ 0 w 16"/>
                  <a:gd name="T5" fmla="*/ 1 h 4"/>
                  <a:gd name="T6" fmla="*/ 0 w 16"/>
                  <a:gd name="T7" fmla="*/ 1 h 4"/>
                  <a:gd name="T8" fmla="*/ 1 w 16"/>
                  <a:gd name="T9" fmla="*/ 0 h 4"/>
                  <a:gd name="T10" fmla="*/ 15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5" y="3"/>
                      <a:pt x="15" y="4"/>
                      <a:pt x="15" y="4"/>
                    </a:cubicBezTo>
                    <a:cubicBezTo>
                      <a:pt x="0" y="1"/>
                      <a:pt x="0" y="1"/>
                      <a:pt x="0" y="1"/>
                    </a:cubicBezTo>
                    <a:cubicBezTo>
                      <a:pt x="0" y="1"/>
                      <a:pt x="0" y="1"/>
                      <a:pt x="0" y="1"/>
                    </a:cubicBezTo>
                    <a:cubicBezTo>
                      <a:pt x="0" y="0"/>
                      <a:pt x="0" y="0"/>
                      <a:pt x="1" y="0"/>
                    </a:cubicBezTo>
                    <a:cubicBezTo>
                      <a:pt x="15" y="2"/>
                      <a:pt x="15" y="2"/>
                      <a:pt x="15" y="2"/>
                    </a:cubicBezTo>
                    <a:cubicBezTo>
                      <a:pt x="15"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0" name="ïsḷîḋé"/>
              <p:cNvSpPr/>
              <p:nvPr/>
            </p:nvSpPr>
            <p:spPr bwMode="auto">
              <a:xfrm>
                <a:off x="3110" y="3314"/>
                <a:ext cx="38" cy="9"/>
              </a:xfrm>
              <a:custGeom>
                <a:avLst/>
                <a:gdLst>
                  <a:gd name="T0" fmla="*/ 16 w 16"/>
                  <a:gd name="T1" fmla="*/ 3 h 4"/>
                  <a:gd name="T2" fmla="*/ 16 w 16"/>
                  <a:gd name="T3" fmla="*/ 3 h 4"/>
                  <a:gd name="T4" fmla="*/ 1 w 16"/>
                  <a:gd name="T5" fmla="*/ 1 h 4"/>
                  <a:gd name="T6" fmla="*/ 1 w 16"/>
                  <a:gd name="T7" fmla="*/ 0 h 4"/>
                  <a:gd name="T8" fmla="*/ 1 w 16"/>
                  <a:gd name="T9" fmla="*/ 0 h 4"/>
                  <a:gd name="T10" fmla="*/ 16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6" y="3"/>
                      <a:pt x="16" y="4"/>
                      <a:pt x="16" y="3"/>
                    </a:cubicBezTo>
                    <a:cubicBezTo>
                      <a:pt x="1" y="1"/>
                      <a:pt x="1" y="1"/>
                      <a:pt x="1" y="1"/>
                    </a:cubicBezTo>
                    <a:cubicBezTo>
                      <a:pt x="1" y="1"/>
                      <a:pt x="0" y="1"/>
                      <a:pt x="1" y="0"/>
                    </a:cubicBezTo>
                    <a:cubicBezTo>
                      <a:pt x="1" y="0"/>
                      <a:pt x="1" y="0"/>
                      <a:pt x="1" y="0"/>
                    </a:cubicBezTo>
                    <a:cubicBezTo>
                      <a:pt x="16" y="2"/>
                      <a:pt x="16" y="2"/>
                      <a:pt x="16" y="2"/>
                    </a:cubicBezTo>
                    <a:cubicBezTo>
                      <a:pt x="16"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1" name="ïsḻïḍê"/>
              <p:cNvSpPr/>
              <p:nvPr/>
            </p:nvSpPr>
            <p:spPr bwMode="auto">
              <a:xfrm>
                <a:off x="3108" y="3333"/>
                <a:ext cx="38" cy="7"/>
              </a:xfrm>
              <a:custGeom>
                <a:avLst/>
                <a:gdLst>
                  <a:gd name="T0" fmla="*/ 16 w 16"/>
                  <a:gd name="T1" fmla="*/ 3 h 3"/>
                  <a:gd name="T2" fmla="*/ 15 w 16"/>
                  <a:gd name="T3" fmla="*/ 3 h 3"/>
                  <a:gd name="T4" fmla="*/ 1 w 16"/>
                  <a:gd name="T5" fmla="*/ 1 h 3"/>
                  <a:gd name="T6" fmla="*/ 0 w 16"/>
                  <a:gd name="T7" fmla="*/ 0 h 3"/>
                  <a:gd name="T8" fmla="*/ 1 w 16"/>
                  <a:gd name="T9" fmla="*/ 0 h 3"/>
                  <a:gd name="T10" fmla="*/ 15 w 16"/>
                  <a:gd name="T11" fmla="*/ 2 h 3"/>
                  <a:gd name="T12" fmla="*/ 16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3"/>
                    </a:moveTo>
                    <a:cubicBezTo>
                      <a:pt x="16" y="3"/>
                      <a:pt x="16" y="3"/>
                      <a:pt x="15" y="3"/>
                    </a:cubicBezTo>
                    <a:cubicBezTo>
                      <a:pt x="1" y="1"/>
                      <a:pt x="1" y="1"/>
                      <a:pt x="1" y="1"/>
                    </a:cubicBezTo>
                    <a:cubicBezTo>
                      <a:pt x="0" y="1"/>
                      <a:pt x="0" y="1"/>
                      <a:pt x="0" y="0"/>
                    </a:cubicBezTo>
                    <a:cubicBezTo>
                      <a:pt x="0" y="0"/>
                      <a:pt x="1" y="0"/>
                      <a:pt x="1" y="0"/>
                    </a:cubicBezTo>
                    <a:cubicBezTo>
                      <a:pt x="15" y="2"/>
                      <a:pt x="15" y="2"/>
                      <a:pt x="15" y="2"/>
                    </a:cubicBezTo>
                    <a:cubicBezTo>
                      <a:pt x="16" y="2"/>
                      <a:pt x="16" y="2"/>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2" name="îsḻíḑê"/>
              <p:cNvSpPr/>
              <p:nvPr/>
            </p:nvSpPr>
            <p:spPr bwMode="auto">
              <a:xfrm>
                <a:off x="3118" y="3274"/>
                <a:ext cx="33" cy="28"/>
              </a:xfrm>
              <a:custGeom>
                <a:avLst/>
                <a:gdLst>
                  <a:gd name="T0" fmla="*/ 33 w 33"/>
                  <a:gd name="T1" fmla="*/ 28 h 28"/>
                  <a:gd name="T2" fmla="*/ 30 w 33"/>
                  <a:gd name="T3" fmla="*/ 28 h 28"/>
                  <a:gd name="T4" fmla="*/ 0 w 33"/>
                  <a:gd name="T5" fmla="*/ 2 h 28"/>
                  <a:gd name="T6" fmla="*/ 0 w 33"/>
                  <a:gd name="T7" fmla="*/ 0 h 28"/>
                  <a:gd name="T8" fmla="*/ 2 w 33"/>
                  <a:gd name="T9" fmla="*/ 0 h 28"/>
                  <a:gd name="T10" fmla="*/ 33 w 33"/>
                  <a:gd name="T11" fmla="*/ 26 h 28"/>
                  <a:gd name="T12" fmla="*/ 33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33" y="28"/>
                    </a:moveTo>
                    <a:lnTo>
                      <a:pt x="30" y="28"/>
                    </a:lnTo>
                    <a:lnTo>
                      <a:pt x="0" y="2"/>
                    </a:lnTo>
                    <a:lnTo>
                      <a:pt x="0" y="0"/>
                    </a:lnTo>
                    <a:lnTo>
                      <a:pt x="2" y="0"/>
                    </a:lnTo>
                    <a:lnTo>
                      <a:pt x="33" y="26"/>
                    </a:lnTo>
                    <a:lnTo>
                      <a:pt x="33"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3" name="îŝḻîdé"/>
              <p:cNvSpPr/>
              <p:nvPr/>
            </p:nvSpPr>
            <p:spPr bwMode="auto">
              <a:xfrm>
                <a:off x="3115" y="3278"/>
                <a:ext cx="40" cy="19"/>
              </a:xfrm>
              <a:custGeom>
                <a:avLst/>
                <a:gdLst>
                  <a:gd name="T0" fmla="*/ 0 w 17"/>
                  <a:gd name="T1" fmla="*/ 8 h 8"/>
                  <a:gd name="T2" fmla="*/ 0 w 17"/>
                  <a:gd name="T3" fmla="*/ 6 h 8"/>
                  <a:gd name="T4" fmla="*/ 16 w 17"/>
                  <a:gd name="T5" fmla="*/ 0 h 8"/>
                  <a:gd name="T6" fmla="*/ 17 w 17"/>
                  <a:gd name="T7" fmla="*/ 1 h 8"/>
                  <a:gd name="T8" fmla="*/ 17 w 17"/>
                  <a:gd name="T9" fmla="*/ 2 h 8"/>
                  <a:gd name="T10" fmla="*/ 1 w 17"/>
                  <a:gd name="T11" fmla="*/ 8 h 8"/>
                  <a:gd name="T12" fmla="*/ 0 w 1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0" y="8"/>
                    </a:moveTo>
                    <a:cubicBezTo>
                      <a:pt x="0" y="7"/>
                      <a:pt x="0" y="7"/>
                      <a:pt x="0" y="6"/>
                    </a:cubicBezTo>
                    <a:cubicBezTo>
                      <a:pt x="16" y="0"/>
                      <a:pt x="16" y="0"/>
                      <a:pt x="16" y="0"/>
                    </a:cubicBezTo>
                    <a:cubicBezTo>
                      <a:pt x="16" y="0"/>
                      <a:pt x="17" y="0"/>
                      <a:pt x="17" y="1"/>
                    </a:cubicBezTo>
                    <a:cubicBezTo>
                      <a:pt x="17" y="1"/>
                      <a:pt x="17" y="2"/>
                      <a:pt x="17" y="2"/>
                    </a:cubicBezTo>
                    <a:cubicBezTo>
                      <a:pt x="1" y="8"/>
                      <a:pt x="1" y="8"/>
                      <a:pt x="1" y="8"/>
                    </a:cubicBezTo>
                    <a:cubicBezTo>
                      <a:pt x="0" y="8"/>
                      <a:pt x="0" y="8"/>
                      <a:pt x="0" y="8"/>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4" name="î$ḷïďe"/>
              <p:cNvSpPr/>
              <p:nvPr/>
            </p:nvSpPr>
            <p:spPr bwMode="auto">
              <a:xfrm>
                <a:off x="3115" y="3295"/>
                <a:ext cx="33" cy="28"/>
              </a:xfrm>
              <a:custGeom>
                <a:avLst/>
                <a:gdLst>
                  <a:gd name="T0" fmla="*/ 33 w 33"/>
                  <a:gd name="T1" fmla="*/ 28 h 28"/>
                  <a:gd name="T2" fmla="*/ 31 w 33"/>
                  <a:gd name="T3" fmla="*/ 28 h 28"/>
                  <a:gd name="T4" fmla="*/ 0 w 33"/>
                  <a:gd name="T5" fmla="*/ 2 h 28"/>
                  <a:gd name="T6" fmla="*/ 0 w 33"/>
                  <a:gd name="T7" fmla="*/ 0 h 28"/>
                  <a:gd name="T8" fmla="*/ 5 w 33"/>
                  <a:gd name="T9" fmla="*/ 0 h 28"/>
                  <a:gd name="T10" fmla="*/ 33 w 33"/>
                  <a:gd name="T11" fmla="*/ 26 h 28"/>
                  <a:gd name="T12" fmla="*/ 33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33" y="28"/>
                    </a:moveTo>
                    <a:lnTo>
                      <a:pt x="31" y="28"/>
                    </a:lnTo>
                    <a:lnTo>
                      <a:pt x="0" y="2"/>
                    </a:lnTo>
                    <a:lnTo>
                      <a:pt x="0" y="0"/>
                    </a:lnTo>
                    <a:lnTo>
                      <a:pt x="5" y="0"/>
                    </a:lnTo>
                    <a:lnTo>
                      <a:pt x="33" y="26"/>
                    </a:lnTo>
                    <a:lnTo>
                      <a:pt x="33"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5" name="íṣ1îḑè"/>
              <p:cNvSpPr/>
              <p:nvPr/>
            </p:nvSpPr>
            <p:spPr bwMode="auto">
              <a:xfrm>
                <a:off x="3110" y="3300"/>
                <a:ext cx="41" cy="16"/>
              </a:xfrm>
              <a:custGeom>
                <a:avLst/>
                <a:gdLst>
                  <a:gd name="T0" fmla="*/ 1 w 17"/>
                  <a:gd name="T1" fmla="*/ 7 h 7"/>
                  <a:gd name="T2" fmla="*/ 1 w 17"/>
                  <a:gd name="T3" fmla="*/ 6 h 7"/>
                  <a:gd name="T4" fmla="*/ 16 w 17"/>
                  <a:gd name="T5" fmla="*/ 0 h 7"/>
                  <a:gd name="T6" fmla="*/ 17 w 17"/>
                  <a:gd name="T7" fmla="*/ 0 h 7"/>
                  <a:gd name="T8" fmla="*/ 17 w 17"/>
                  <a:gd name="T9" fmla="*/ 1 h 7"/>
                  <a:gd name="T10" fmla="*/ 2 w 17"/>
                  <a:gd name="T11" fmla="*/ 7 h 7"/>
                  <a:gd name="T12" fmla="*/ 1 w 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1" y="7"/>
                    </a:moveTo>
                    <a:cubicBezTo>
                      <a:pt x="0" y="6"/>
                      <a:pt x="1" y="6"/>
                      <a:pt x="1" y="6"/>
                    </a:cubicBezTo>
                    <a:cubicBezTo>
                      <a:pt x="16" y="0"/>
                      <a:pt x="16" y="0"/>
                      <a:pt x="16" y="0"/>
                    </a:cubicBezTo>
                    <a:cubicBezTo>
                      <a:pt x="16" y="0"/>
                      <a:pt x="17" y="0"/>
                      <a:pt x="17" y="0"/>
                    </a:cubicBezTo>
                    <a:cubicBezTo>
                      <a:pt x="17" y="1"/>
                      <a:pt x="17" y="1"/>
                      <a:pt x="17" y="1"/>
                    </a:cubicBezTo>
                    <a:cubicBezTo>
                      <a:pt x="2" y="7"/>
                      <a:pt x="2" y="7"/>
                      <a:pt x="2" y="7"/>
                    </a:cubicBezTo>
                    <a:cubicBezTo>
                      <a:pt x="1" y="7"/>
                      <a:pt x="1" y="7"/>
                      <a:pt x="1"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6" name="ïṩ1ïḑê"/>
              <p:cNvSpPr/>
              <p:nvPr/>
            </p:nvSpPr>
            <p:spPr bwMode="auto">
              <a:xfrm>
                <a:off x="3113" y="3314"/>
                <a:ext cx="33" cy="26"/>
              </a:xfrm>
              <a:custGeom>
                <a:avLst/>
                <a:gdLst>
                  <a:gd name="T0" fmla="*/ 33 w 33"/>
                  <a:gd name="T1" fmla="*/ 26 h 26"/>
                  <a:gd name="T2" fmla="*/ 31 w 33"/>
                  <a:gd name="T3" fmla="*/ 26 h 26"/>
                  <a:gd name="T4" fmla="*/ 0 w 33"/>
                  <a:gd name="T5" fmla="*/ 2 h 26"/>
                  <a:gd name="T6" fmla="*/ 0 w 33"/>
                  <a:gd name="T7" fmla="*/ 0 h 26"/>
                  <a:gd name="T8" fmla="*/ 2 w 33"/>
                  <a:gd name="T9" fmla="*/ 0 h 26"/>
                  <a:gd name="T10" fmla="*/ 33 w 33"/>
                  <a:gd name="T11" fmla="*/ 23 h 26"/>
                  <a:gd name="T12" fmla="*/ 33 w 3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3" y="26"/>
                    </a:moveTo>
                    <a:lnTo>
                      <a:pt x="31" y="26"/>
                    </a:lnTo>
                    <a:lnTo>
                      <a:pt x="0" y="2"/>
                    </a:lnTo>
                    <a:lnTo>
                      <a:pt x="0" y="0"/>
                    </a:lnTo>
                    <a:lnTo>
                      <a:pt x="2" y="0"/>
                    </a:lnTo>
                    <a:lnTo>
                      <a:pt x="33" y="23"/>
                    </a:lnTo>
                    <a:lnTo>
                      <a:pt x="33" y="26"/>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7" name="ïś1iḑe"/>
              <p:cNvSpPr/>
              <p:nvPr/>
            </p:nvSpPr>
            <p:spPr bwMode="auto">
              <a:xfrm>
                <a:off x="3108" y="3319"/>
                <a:ext cx="40" cy="16"/>
              </a:xfrm>
              <a:custGeom>
                <a:avLst/>
                <a:gdLst>
                  <a:gd name="T0" fmla="*/ 0 w 17"/>
                  <a:gd name="T1" fmla="*/ 6 h 7"/>
                  <a:gd name="T2" fmla="*/ 0 w 17"/>
                  <a:gd name="T3" fmla="*/ 5 h 7"/>
                  <a:gd name="T4" fmla="*/ 15 w 17"/>
                  <a:gd name="T5" fmla="*/ 0 h 7"/>
                  <a:gd name="T6" fmla="*/ 16 w 17"/>
                  <a:gd name="T7" fmla="*/ 1 h 7"/>
                  <a:gd name="T8" fmla="*/ 16 w 17"/>
                  <a:gd name="T9" fmla="*/ 1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0" y="5"/>
                      <a:pt x="0" y="5"/>
                    </a:cubicBezTo>
                    <a:cubicBezTo>
                      <a:pt x="15" y="0"/>
                      <a:pt x="15" y="0"/>
                      <a:pt x="15" y="0"/>
                    </a:cubicBezTo>
                    <a:cubicBezTo>
                      <a:pt x="16" y="0"/>
                      <a:pt x="16" y="0"/>
                      <a:pt x="16" y="1"/>
                    </a:cubicBezTo>
                    <a:cubicBezTo>
                      <a:pt x="17" y="1"/>
                      <a:pt x="16" y="1"/>
                      <a:pt x="16" y="1"/>
                    </a:cubicBezTo>
                    <a:cubicBezTo>
                      <a:pt x="1" y="7"/>
                      <a:pt x="1" y="7"/>
                      <a:pt x="1" y="7"/>
                    </a:cubicBezTo>
                    <a:cubicBezTo>
                      <a:pt x="1" y="7"/>
                      <a:pt x="0"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8" name="îṥḷîḍé"/>
              <p:cNvSpPr/>
              <p:nvPr/>
            </p:nvSpPr>
            <p:spPr bwMode="auto">
              <a:xfrm>
                <a:off x="3084" y="2207"/>
                <a:ext cx="358" cy="1045"/>
              </a:xfrm>
              <a:custGeom>
                <a:avLst/>
                <a:gdLst>
                  <a:gd name="T0" fmla="*/ 64 w 151"/>
                  <a:gd name="T1" fmla="*/ 17 h 441"/>
                  <a:gd name="T2" fmla="*/ 89 w 151"/>
                  <a:gd name="T3" fmla="*/ 2 h 441"/>
                  <a:gd name="T4" fmla="*/ 112 w 151"/>
                  <a:gd name="T5" fmla="*/ 5 h 441"/>
                  <a:gd name="T6" fmla="*/ 144 w 151"/>
                  <a:gd name="T7" fmla="*/ 80 h 441"/>
                  <a:gd name="T8" fmla="*/ 121 w 151"/>
                  <a:gd name="T9" fmla="*/ 194 h 441"/>
                  <a:gd name="T10" fmla="*/ 99 w 151"/>
                  <a:gd name="T11" fmla="*/ 277 h 441"/>
                  <a:gd name="T12" fmla="*/ 55 w 151"/>
                  <a:gd name="T13" fmla="*/ 441 h 441"/>
                  <a:gd name="T14" fmla="*/ 0 w 151"/>
                  <a:gd name="T15" fmla="*/ 435 h 441"/>
                  <a:gd name="T16" fmla="*/ 14 w 151"/>
                  <a:gd name="T17" fmla="*/ 293 h 441"/>
                  <a:gd name="T18" fmla="*/ 37 w 151"/>
                  <a:gd name="T19" fmla="*/ 115 h 441"/>
                  <a:gd name="T20" fmla="*/ 47 w 151"/>
                  <a:gd name="T21" fmla="*/ 64 h 441"/>
                  <a:gd name="T22" fmla="*/ 64 w 151"/>
                  <a:gd name="T23" fmla="*/ 1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441">
                    <a:moveTo>
                      <a:pt x="64" y="17"/>
                    </a:moveTo>
                    <a:cubicBezTo>
                      <a:pt x="69" y="10"/>
                      <a:pt x="79" y="4"/>
                      <a:pt x="89" y="2"/>
                    </a:cubicBezTo>
                    <a:cubicBezTo>
                      <a:pt x="96" y="0"/>
                      <a:pt x="104" y="3"/>
                      <a:pt x="112" y="5"/>
                    </a:cubicBezTo>
                    <a:cubicBezTo>
                      <a:pt x="151" y="16"/>
                      <a:pt x="149" y="53"/>
                      <a:pt x="144" y="80"/>
                    </a:cubicBezTo>
                    <a:cubicBezTo>
                      <a:pt x="138" y="119"/>
                      <a:pt x="127" y="156"/>
                      <a:pt x="121" y="194"/>
                    </a:cubicBezTo>
                    <a:cubicBezTo>
                      <a:pt x="116" y="222"/>
                      <a:pt x="105" y="250"/>
                      <a:pt x="99" y="277"/>
                    </a:cubicBezTo>
                    <a:cubicBezTo>
                      <a:pt x="90" y="317"/>
                      <a:pt x="65" y="402"/>
                      <a:pt x="55" y="441"/>
                    </a:cubicBezTo>
                    <a:cubicBezTo>
                      <a:pt x="0" y="435"/>
                      <a:pt x="0" y="435"/>
                      <a:pt x="0" y="435"/>
                    </a:cubicBezTo>
                    <a:cubicBezTo>
                      <a:pt x="5" y="409"/>
                      <a:pt x="12" y="323"/>
                      <a:pt x="14" y="293"/>
                    </a:cubicBezTo>
                    <a:cubicBezTo>
                      <a:pt x="18" y="234"/>
                      <a:pt x="26" y="174"/>
                      <a:pt x="37" y="115"/>
                    </a:cubicBezTo>
                    <a:cubicBezTo>
                      <a:pt x="40" y="98"/>
                      <a:pt x="43" y="81"/>
                      <a:pt x="47" y="64"/>
                    </a:cubicBezTo>
                    <a:cubicBezTo>
                      <a:pt x="50" y="49"/>
                      <a:pt x="54" y="31"/>
                      <a:pt x="64" y="17"/>
                    </a:cubicBezTo>
                    <a:close/>
                  </a:path>
                </a:pathLst>
              </a:custGeom>
              <a:solidFill>
                <a:srgbClr val="00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09" name="isḻïďe"/>
              <p:cNvSpPr/>
              <p:nvPr/>
            </p:nvSpPr>
            <p:spPr bwMode="auto">
              <a:xfrm>
                <a:off x="2718" y="1535"/>
                <a:ext cx="664" cy="274"/>
              </a:xfrm>
              <a:custGeom>
                <a:avLst/>
                <a:gdLst>
                  <a:gd name="T0" fmla="*/ 202 w 281"/>
                  <a:gd name="T1" fmla="*/ 1 h 116"/>
                  <a:gd name="T2" fmla="*/ 224 w 281"/>
                  <a:gd name="T3" fmla="*/ 3 h 116"/>
                  <a:gd name="T4" fmla="*/ 277 w 281"/>
                  <a:gd name="T5" fmla="*/ 49 h 116"/>
                  <a:gd name="T6" fmla="*/ 281 w 281"/>
                  <a:gd name="T7" fmla="*/ 75 h 116"/>
                  <a:gd name="T8" fmla="*/ 141 w 281"/>
                  <a:gd name="T9" fmla="*/ 75 h 116"/>
                  <a:gd name="T10" fmla="*/ 0 w 281"/>
                  <a:gd name="T11" fmla="*/ 75 h 116"/>
                  <a:gd name="T12" fmla="*/ 4 w 281"/>
                  <a:gd name="T13" fmla="*/ 49 h 116"/>
                  <a:gd name="T14" fmla="*/ 58 w 281"/>
                  <a:gd name="T15" fmla="*/ 4 h 116"/>
                  <a:gd name="T16" fmla="*/ 86 w 281"/>
                  <a:gd name="T17" fmla="*/ 0 h 116"/>
                  <a:gd name="T18" fmla="*/ 138 w 281"/>
                  <a:gd name="T19" fmla="*/ 116 h 116"/>
                  <a:gd name="T20" fmla="*/ 202 w 281"/>
                  <a:gd name="T21"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16">
                    <a:moveTo>
                      <a:pt x="202" y="1"/>
                    </a:moveTo>
                    <a:cubicBezTo>
                      <a:pt x="214" y="3"/>
                      <a:pt x="212" y="2"/>
                      <a:pt x="224" y="3"/>
                    </a:cubicBezTo>
                    <a:cubicBezTo>
                      <a:pt x="250" y="5"/>
                      <a:pt x="270" y="25"/>
                      <a:pt x="277" y="49"/>
                    </a:cubicBezTo>
                    <a:cubicBezTo>
                      <a:pt x="280" y="58"/>
                      <a:pt x="281" y="67"/>
                      <a:pt x="281" y="75"/>
                    </a:cubicBezTo>
                    <a:cubicBezTo>
                      <a:pt x="141" y="75"/>
                      <a:pt x="141" y="75"/>
                      <a:pt x="141" y="75"/>
                    </a:cubicBezTo>
                    <a:cubicBezTo>
                      <a:pt x="0" y="75"/>
                      <a:pt x="0" y="75"/>
                      <a:pt x="0" y="75"/>
                    </a:cubicBezTo>
                    <a:cubicBezTo>
                      <a:pt x="0" y="67"/>
                      <a:pt x="1" y="58"/>
                      <a:pt x="4" y="49"/>
                    </a:cubicBezTo>
                    <a:cubicBezTo>
                      <a:pt x="11" y="25"/>
                      <a:pt x="32" y="6"/>
                      <a:pt x="58" y="4"/>
                    </a:cubicBezTo>
                    <a:cubicBezTo>
                      <a:pt x="69" y="3"/>
                      <a:pt x="75" y="2"/>
                      <a:pt x="86" y="0"/>
                    </a:cubicBezTo>
                    <a:cubicBezTo>
                      <a:pt x="138" y="116"/>
                      <a:pt x="138" y="116"/>
                      <a:pt x="138" y="116"/>
                    </a:cubicBezTo>
                    <a:lnTo>
                      <a:pt x="202" y="1"/>
                    </a:ln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0" name="ïşlïḍê"/>
              <p:cNvSpPr/>
              <p:nvPr/>
            </p:nvSpPr>
            <p:spPr bwMode="auto">
              <a:xfrm>
                <a:off x="2827" y="1703"/>
                <a:ext cx="442" cy="455"/>
              </a:xfrm>
              <a:custGeom>
                <a:avLst/>
                <a:gdLst>
                  <a:gd name="T0" fmla="*/ 181 w 187"/>
                  <a:gd name="T1" fmla="*/ 0 h 192"/>
                  <a:gd name="T2" fmla="*/ 8 w 187"/>
                  <a:gd name="T3" fmla="*/ 0 h 192"/>
                  <a:gd name="T4" fmla="*/ 8 w 187"/>
                  <a:gd name="T5" fmla="*/ 73 h 192"/>
                  <a:gd name="T6" fmla="*/ 0 w 187"/>
                  <a:gd name="T7" fmla="*/ 192 h 192"/>
                  <a:gd name="T8" fmla="*/ 187 w 187"/>
                  <a:gd name="T9" fmla="*/ 192 h 192"/>
                  <a:gd name="T10" fmla="*/ 183 w 187"/>
                  <a:gd name="T11" fmla="*/ 74 h 192"/>
                  <a:gd name="T12" fmla="*/ 181 w 187"/>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87" h="192">
                    <a:moveTo>
                      <a:pt x="181" y="0"/>
                    </a:moveTo>
                    <a:cubicBezTo>
                      <a:pt x="8" y="0"/>
                      <a:pt x="8" y="0"/>
                      <a:pt x="8" y="0"/>
                    </a:cubicBezTo>
                    <a:cubicBezTo>
                      <a:pt x="8" y="0"/>
                      <a:pt x="8" y="14"/>
                      <a:pt x="8" y="73"/>
                    </a:cubicBezTo>
                    <a:cubicBezTo>
                      <a:pt x="8" y="132"/>
                      <a:pt x="0" y="192"/>
                      <a:pt x="0" y="192"/>
                    </a:cubicBezTo>
                    <a:cubicBezTo>
                      <a:pt x="187" y="192"/>
                      <a:pt x="187" y="192"/>
                      <a:pt x="187" y="192"/>
                    </a:cubicBezTo>
                    <a:cubicBezTo>
                      <a:pt x="183" y="121"/>
                      <a:pt x="182" y="38"/>
                      <a:pt x="183" y="74"/>
                    </a:cubicBezTo>
                    <a:cubicBezTo>
                      <a:pt x="183" y="74"/>
                      <a:pt x="182" y="37"/>
                      <a:pt x="181"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1" name="îsľîḍe"/>
              <p:cNvSpPr/>
              <p:nvPr/>
            </p:nvSpPr>
            <p:spPr bwMode="auto">
              <a:xfrm>
                <a:off x="2576" y="1608"/>
                <a:ext cx="322" cy="346"/>
              </a:xfrm>
              <a:custGeom>
                <a:avLst/>
                <a:gdLst>
                  <a:gd name="T0" fmla="*/ 73 w 136"/>
                  <a:gd name="T1" fmla="*/ 0 h 146"/>
                  <a:gd name="T2" fmla="*/ 0 w 136"/>
                  <a:gd name="T3" fmla="*/ 122 h 146"/>
                  <a:gd name="T4" fmla="*/ 73 w 136"/>
                  <a:gd name="T5" fmla="*/ 146 h 146"/>
                  <a:gd name="T6" fmla="*/ 125 w 136"/>
                  <a:gd name="T7" fmla="*/ 59 h 146"/>
                  <a:gd name="T8" fmla="*/ 73 w 136"/>
                  <a:gd name="T9" fmla="*/ 0 h 146"/>
                </a:gdLst>
                <a:ahLst/>
                <a:cxnLst>
                  <a:cxn ang="0">
                    <a:pos x="T0" y="T1"/>
                  </a:cxn>
                  <a:cxn ang="0">
                    <a:pos x="T2" y="T3"/>
                  </a:cxn>
                  <a:cxn ang="0">
                    <a:pos x="T4" y="T5"/>
                  </a:cxn>
                  <a:cxn ang="0">
                    <a:pos x="T6" y="T7"/>
                  </a:cxn>
                  <a:cxn ang="0">
                    <a:pos x="T8" y="T9"/>
                  </a:cxn>
                </a:cxnLst>
                <a:rect l="0" t="0" r="r" b="b"/>
                <a:pathLst>
                  <a:path w="136" h="146">
                    <a:moveTo>
                      <a:pt x="73" y="0"/>
                    </a:moveTo>
                    <a:cubicBezTo>
                      <a:pt x="73" y="0"/>
                      <a:pt x="35" y="40"/>
                      <a:pt x="0" y="122"/>
                    </a:cubicBezTo>
                    <a:cubicBezTo>
                      <a:pt x="73" y="146"/>
                      <a:pt x="73" y="146"/>
                      <a:pt x="73" y="146"/>
                    </a:cubicBezTo>
                    <a:cubicBezTo>
                      <a:pt x="125" y="59"/>
                      <a:pt x="125" y="59"/>
                      <a:pt x="125" y="59"/>
                    </a:cubicBezTo>
                    <a:cubicBezTo>
                      <a:pt x="125" y="59"/>
                      <a:pt x="136" y="6"/>
                      <a:pt x="73"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2" name="ïṣ1ïḓê"/>
              <p:cNvSpPr/>
              <p:nvPr/>
            </p:nvSpPr>
            <p:spPr bwMode="auto">
              <a:xfrm>
                <a:off x="3207" y="1615"/>
                <a:ext cx="327" cy="356"/>
              </a:xfrm>
              <a:custGeom>
                <a:avLst/>
                <a:gdLst>
                  <a:gd name="T0" fmla="*/ 64 w 138"/>
                  <a:gd name="T1" fmla="*/ 0 h 150"/>
                  <a:gd name="T2" fmla="*/ 138 w 138"/>
                  <a:gd name="T3" fmla="*/ 120 h 150"/>
                  <a:gd name="T4" fmla="*/ 61 w 138"/>
                  <a:gd name="T5" fmla="*/ 150 h 150"/>
                  <a:gd name="T6" fmla="*/ 8 w 138"/>
                  <a:gd name="T7" fmla="*/ 59 h 150"/>
                  <a:gd name="T8" fmla="*/ 64 w 138"/>
                  <a:gd name="T9" fmla="*/ 0 h 150"/>
                </a:gdLst>
                <a:ahLst/>
                <a:cxnLst>
                  <a:cxn ang="0">
                    <a:pos x="T0" y="T1"/>
                  </a:cxn>
                  <a:cxn ang="0">
                    <a:pos x="T2" y="T3"/>
                  </a:cxn>
                  <a:cxn ang="0">
                    <a:pos x="T4" y="T5"/>
                  </a:cxn>
                  <a:cxn ang="0">
                    <a:pos x="T6" y="T7"/>
                  </a:cxn>
                  <a:cxn ang="0">
                    <a:pos x="T8" y="T9"/>
                  </a:cxn>
                </a:cxnLst>
                <a:rect l="0" t="0" r="r" b="b"/>
                <a:pathLst>
                  <a:path w="138" h="150">
                    <a:moveTo>
                      <a:pt x="64" y="0"/>
                    </a:moveTo>
                    <a:cubicBezTo>
                      <a:pt x="64" y="0"/>
                      <a:pt x="103" y="38"/>
                      <a:pt x="138" y="120"/>
                    </a:cubicBezTo>
                    <a:cubicBezTo>
                      <a:pt x="61" y="150"/>
                      <a:pt x="61" y="150"/>
                      <a:pt x="61" y="150"/>
                    </a:cubicBezTo>
                    <a:cubicBezTo>
                      <a:pt x="8" y="59"/>
                      <a:pt x="8" y="59"/>
                      <a:pt x="8" y="59"/>
                    </a:cubicBezTo>
                    <a:cubicBezTo>
                      <a:pt x="8" y="59"/>
                      <a:pt x="0" y="7"/>
                      <a:pt x="64"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3" name="îṥļîḋè"/>
              <p:cNvSpPr/>
              <p:nvPr/>
            </p:nvSpPr>
            <p:spPr bwMode="auto">
              <a:xfrm>
                <a:off x="2787" y="862"/>
                <a:ext cx="475" cy="324"/>
              </a:xfrm>
              <a:custGeom>
                <a:avLst/>
                <a:gdLst>
                  <a:gd name="T0" fmla="*/ 111 w 201"/>
                  <a:gd name="T1" fmla="*/ 82 h 137"/>
                  <a:gd name="T2" fmla="*/ 27 w 201"/>
                  <a:gd name="T3" fmla="*/ 128 h 137"/>
                  <a:gd name="T4" fmla="*/ 95 w 201"/>
                  <a:gd name="T5" fmla="*/ 16 h 137"/>
                  <a:gd name="T6" fmla="*/ 200 w 201"/>
                  <a:gd name="T7" fmla="*/ 88 h 137"/>
                  <a:gd name="T8" fmla="*/ 195 w 201"/>
                  <a:gd name="T9" fmla="*/ 137 h 137"/>
                  <a:gd name="T10" fmla="*/ 111 w 201"/>
                  <a:gd name="T11" fmla="*/ 82 h 137"/>
                </a:gdLst>
                <a:ahLst/>
                <a:cxnLst>
                  <a:cxn ang="0">
                    <a:pos x="T0" y="T1"/>
                  </a:cxn>
                  <a:cxn ang="0">
                    <a:pos x="T2" y="T3"/>
                  </a:cxn>
                  <a:cxn ang="0">
                    <a:pos x="T4" y="T5"/>
                  </a:cxn>
                  <a:cxn ang="0">
                    <a:pos x="T6" y="T7"/>
                  </a:cxn>
                  <a:cxn ang="0">
                    <a:pos x="T8" y="T9"/>
                  </a:cxn>
                  <a:cxn ang="0">
                    <a:pos x="T10" y="T11"/>
                  </a:cxn>
                </a:cxnLst>
                <a:rect l="0" t="0" r="r" b="b"/>
                <a:pathLst>
                  <a:path w="201" h="137">
                    <a:moveTo>
                      <a:pt x="111" y="82"/>
                    </a:moveTo>
                    <a:cubicBezTo>
                      <a:pt x="111" y="82"/>
                      <a:pt x="49" y="41"/>
                      <a:pt x="27" y="128"/>
                    </a:cubicBezTo>
                    <a:cubicBezTo>
                      <a:pt x="27" y="128"/>
                      <a:pt x="0" y="36"/>
                      <a:pt x="95" y="16"/>
                    </a:cubicBezTo>
                    <a:cubicBezTo>
                      <a:pt x="95" y="16"/>
                      <a:pt x="201" y="0"/>
                      <a:pt x="200" y="88"/>
                    </a:cubicBezTo>
                    <a:cubicBezTo>
                      <a:pt x="200" y="88"/>
                      <a:pt x="200" y="114"/>
                      <a:pt x="195" y="137"/>
                    </a:cubicBezTo>
                    <a:cubicBezTo>
                      <a:pt x="195" y="137"/>
                      <a:pt x="178" y="40"/>
                      <a:pt x="111" y="82"/>
                    </a:cubicBez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4" name="íšlîḍé"/>
              <p:cNvSpPr/>
              <p:nvPr/>
            </p:nvSpPr>
            <p:spPr bwMode="auto">
              <a:xfrm>
                <a:off x="2831" y="769"/>
                <a:ext cx="485" cy="455"/>
              </a:xfrm>
              <a:custGeom>
                <a:avLst/>
                <a:gdLst>
                  <a:gd name="T0" fmla="*/ 176 w 205"/>
                  <a:gd name="T1" fmla="*/ 192 h 192"/>
                  <a:gd name="T2" fmla="*/ 196 w 205"/>
                  <a:gd name="T3" fmla="*/ 121 h 192"/>
                  <a:gd name="T4" fmla="*/ 181 w 205"/>
                  <a:gd name="T5" fmla="*/ 127 h 192"/>
                  <a:gd name="T6" fmla="*/ 205 w 205"/>
                  <a:gd name="T7" fmla="*/ 76 h 192"/>
                  <a:gd name="T8" fmla="*/ 176 w 205"/>
                  <a:gd name="T9" fmla="*/ 97 h 192"/>
                  <a:gd name="T10" fmla="*/ 200 w 205"/>
                  <a:gd name="T11" fmla="*/ 54 h 192"/>
                  <a:gd name="T12" fmla="*/ 162 w 205"/>
                  <a:gd name="T13" fmla="*/ 75 h 192"/>
                  <a:gd name="T14" fmla="*/ 183 w 205"/>
                  <a:gd name="T15" fmla="*/ 9 h 192"/>
                  <a:gd name="T16" fmla="*/ 132 w 205"/>
                  <a:gd name="T17" fmla="*/ 46 h 192"/>
                  <a:gd name="T18" fmla="*/ 113 w 205"/>
                  <a:gd name="T19" fmla="*/ 0 h 192"/>
                  <a:gd name="T20" fmla="*/ 113 w 205"/>
                  <a:gd name="T21" fmla="*/ 38 h 192"/>
                  <a:gd name="T22" fmla="*/ 0 w 205"/>
                  <a:gd name="T23" fmla="*/ 90 h 192"/>
                  <a:gd name="T24" fmla="*/ 25 w 205"/>
                  <a:gd name="T25" fmla="*/ 79 h 192"/>
                  <a:gd name="T26" fmla="*/ 0 w 205"/>
                  <a:gd name="T27" fmla="*/ 128 h 192"/>
                  <a:gd name="T28" fmla="*/ 14 w 205"/>
                  <a:gd name="T29" fmla="*/ 115 h 192"/>
                  <a:gd name="T30" fmla="*/ 83 w 205"/>
                  <a:gd name="T31" fmla="*/ 90 h 192"/>
                  <a:gd name="T32" fmla="*/ 130 w 205"/>
                  <a:gd name="T33" fmla="*/ 103 h 192"/>
                  <a:gd name="T34" fmla="*/ 154 w 205"/>
                  <a:gd name="T35" fmla="*/ 104 h 192"/>
                  <a:gd name="T36" fmla="*/ 176 w 205"/>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192">
                    <a:moveTo>
                      <a:pt x="176" y="192"/>
                    </a:moveTo>
                    <a:cubicBezTo>
                      <a:pt x="176" y="192"/>
                      <a:pt x="170" y="160"/>
                      <a:pt x="196" y="121"/>
                    </a:cubicBezTo>
                    <a:cubicBezTo>
                      <a:pt x="181" y="127"/>
                      <a:pt x="181" y="127"/>
                      <a:pt x="181" y="127"/>
                    </a:cubicBezTo>
                    <a:cubicBezTo>
                      <a:pt x="181" y="127"/>
                      <a:pt x="182" y="83"/>
                      <a:pt x="205" y="76"/>
                    </a:cubicBezTo>
                    <a:cubicBezTo>
                      <a:pt x="176" y="97"/>
                      <a:pt x="176" y="97"/>
                      <a:pt x="176" y="97"/>
                    </a:cubicBezTo>
                    <a:cubicBezTo>
                      <a:pt x="176" y="97"/>
                      <a:pt x="169" y="84"/>
                      <a:pt x="200" y="54"/>
                    </a:cubicBezTo>
                    <a:cubicBezTo>
                      <a:pt x="200" y="54"/>
                      <a:pt x="167" y="62"/>
                      <a:pt x="162" y="75"/>
                    </a:cubicBezTo>
                    <a:cubicBezTo>
                      <a:pt x="162" y="75"/>
                      <a:pt x="145" y="41"/>
                      <a:pt x="183" y="9"/>
                    </a:cubicBezTo>
                    <a:cubicBezTo>
                      <a:pt x="183" y="9"/>
                      <a:pt x="149" y="3"/>
                      <a:pt x="132" y="46"/>
                    </a:cubicBezTo>
                    <a:cubicBezTo>
                      <a:pt x="132" y="46"/>
                      <a:pt x="133" y="20"/>
                      <a:pt x="113" y="0"/>
                    </a:cubicBezTo>
                    <a:cubicBezTo>
                      <a:pt x="113" y="0"/>
                      <a:pt x="126" y="22"/>
                      <a:pt x="113" y="38"/>
                    </a:cubicBezTo>
                    <a:cubicBezTo>
                      <a:pt x="113" y="38"/>
                      <a:pt x="37" y="10"/>
                      <a:pt x="0" y="90"/>
                    </a:cubicBezTo>
                    <a:cubicBezTo>
                      <a:pt x="0" y="90"/>
                      <a:pt x="14" y="76"/>
                      <a:pt x="25" y="79"/>
                    </a:cubicBezTo>
                    <a:cubicBezTo>
                      <a:pt x="25" y="79"/>
                      <a:pt x="5" y="81"/>
                      <a:pt x="0" y="128"/>
                    </a:cubicBezTo>
                    <a:cubicBezTo>
                      <a:pt x="14" y="115"/>
                      <a:pt x="14" y="115"/>
                      <a:pt x="14" y="115"/>
                    </a:cubicBezTo>
                    <a:cubicBezTo>
                      <a:pt x="83" y="90"/>
                      <a:pt x="83" y="90"/>
                      <a:pt x="83" y="90"/>
                    </a:cubicBezTo>
                    <a:cubicBezTo>
                      <a:pt x="130" y="103"/>
                      <a:pt x="130" y="103"/>
                      <a:pt x="130" y="103"/>
                    </a:cubicBezTo>
                    <a:cubicBezTo>
                      <a:pt x="154" y="104"/>
                      <a:pt x="154" y="104"/>
                      <a:pt x="154" y="104"/>
                    </a:cubicBezTo>
                    <a:lnTo>
                      <a:pt x="176" y="192"/>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5" name="íşļiďé"/>
              <p:cNvSpPr/>
              <p:nvPr/>
            </p:nvSpPr>
            <p:spPr bwMode="auto">
              <a:xfrm>
                <a:off x="3207" y="1075"/>
                <a:ext cx="50" cy="149"/>
              </a:xfrm>
              <a:custGeom>
                <a:avLst/>
                <a:gdLst>
                  <a:gd name="T0" fmla="*/ 0 w 21"/>
                  <a:gd name="T1" fmla="*/ 0 h 63"/>
                  <a:gd name="T2" fmla="*/ 0 w 21"/>
                  <a:gd name="T3" fmla="*/ 42 h 63"/>
                  <a:gd name="T4" fmla="*/ 17 w 21"/>
                  <a:gd name="T5" fmla="*/ 63 h 63"/>
                  <a:gd name="T6" fmla="*/ 21 w 21"/>
                  <a:gd name="T7" fmla="*/ 27 h 63"/>
                  <a:gd name="T8" fmla="*/ 0 w 21"/>
                  <a:gd name="T9" fmla="*/ 0 h 63"/>
                </a:gdLst>
                <a:ahLst/>
                <a:cxnLst>
                  <a:cxn ang="0">
                    <a:pos x="T0" y="T1"/>
                  </a:cxn>
                  <a:cxn ang="0">
                    <a:pos x="T2" y="T3"/>
                  </a:cxn>
                  <a:cxn ang="0">
                    <a:pos x="T4" y="T5"/>
                  </a:cxn>
                  <a:cxn ang="0">
                    <a:pos x="T6" y="T7"/>
                  </a:cxn>
                  <a:cxn ang="0">
                    <a:pos x="T8" y="T9"/>
                  </a:cxn>
                </a:cxnLst>
                <a:rect l="0" t="0" r="r" b="b"/>
                <a:pathLst>
                  <a:path w="21" h="63">
                    <a:moveTo>
                      <a:pt x="0" y="0"/>
                    </a:moveTo>
                    <a:cubicBezTo>
                      <a:pt x="0" y="0"/>
                      <a:pt x="11" y="19"/>
                      <a:pt x="0" y="42"/>
                    </a:cubicBezTo>
                    <a:cubicBezTo>
                      <a:pt x="0" y="42"/>
                      <a:pt x="4" y="56"/>
                      <a:pt x="17" y="63"/>
                    </a:cubicBezTo>
                    <a:cubicBezTo>
                      <a:pt x="21" y="27"/>
                      <a:pt x="21" y="27"/>
                      <a:pt x="21" y="27"/>
                    </a:cubicBezTo>
                    <a:lnTo>
                      <a:pt x="0" y="0"/>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6" name="ïsḻiḍé"/>
              <p:cNvSpPr/>
              <p:nvPr/>
            </p:nvSpPr>
            <p:spPr bwMode="auto">
              <a:xfrm>
                <a:off x="2846" y="1073"/>
                <a:ext cx="47" cy="147"/>
              </a:xfrm>
              <a:custGeom>
                <a:avLst/>
                <a:gdLst>
                  <a:gd name="T0" fmla="*/ 20 w 20"/>
                  <a:gd name="T1" fmla="*/ 0 h 62"/>
                  <a:gd name="T2" fmla="*/ 20 w 20"/>
                  <a:gd name="T3" fmla="*/ 41 h 62"/>
                  <a:gd name="T4" fmla="*/ 2 w 20"/>
                  <a:gd name="T5" fmla="*/ 62 h 62"/>
                  <a:gd name="T6" fmla="*/ 0 w 20"/>
                  <a:gd name="T7" fmla="*/ 23 h 62"/>
                  <a:gd name="T8" fmla="*/ 20 w 20"/>
                  <a:gd name="T9" fmla="*/ 0 h 62"/>
                </a:gdLst>
                <a:ahLst/>
                <a:cxnLst>
                  <a:cxn ang="0">
                    <a:pos x="T0" y="T1"/>
                  </a:cxn>
                  <a:cxn ang="0">
                    <a:pos x="T2" y="T3"/>
                  </a:cxn>
                  <a:cxn ang="0">
                    <a:pos x="T4" y="T5"/>
                  </a:cxn>
                  <a:cxn ang="0">
                    <a:pos x="T6" y="T7"/>
                  </a:cxn>
                  <a:cxn ang="0">
                    <a:pos x="T8" y="T9"/>
                  </a:cxn>
                </a:cxnLst>
                <a:rect l="0" t="0" r="r" b="b"/>
                <a:pathLst>
                  <a:path w="20" h="62">
                    <a:moveTo>
                      <a:pt x="20" y="0"/>
                    </a:moveTo>
                    <a:cubicBezTo>
                      <a:pt x="20" y="0"/>
                      <a:pt x="8" y="18"/>
                      <a:pt x="20" y="41"/>
                    </a:cubicBezTo>
                    <a:cubicBezTo>
                      <a:pt x="20" y="41"/>
                      <a:pt x="16" y="55"/>
                      <a:pt x="2" y="62"/>
                    </a:cubicBezTo>
                    <a:cubicBezTo>
                      <a:pt x="0" y="23"/>
                      <a:pt x="0" y="23"/>
                      <a:pt x="0" y="23"/>
                    </a:cubicBezTo>
                    <a:lnTo>
                      <a:pt x="20" y="0"/>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grpSp>
          <p:nvGrpSpPr>
            <p:cNvPr id="11" name="iṩlíde"/>
            <p:cNvGrpSpPr/>
            <p:nvPr/>
          </p:nvGrpSpPr>
          <p:grpSpPr bwMode="auto">
            <a:xfrm>
              <a:off x="5154973" y="1377901"/>
              <a:ext cx="3414308" cy="1545368"/>
              <a:chOff x="947" y="938"/>
              <a:chExt cx="5782" cy="2617"/>
            </a:xfrm>
          </p:grpSpPr>
          <p:sp>
            <p:nvSpPr>
              <p:cNvPr id="12" name="îSlîḓê"/>
              <p:cNvSpPr/>
              <p:nvPr/>
            </p:nvSpPr>
            <p:spPr bwMode="auto">
              <a:xfrm>
                <a:off x="2973" y="1599"/>
                <a:ext cx="147" cy="191"/>
              </a:xfrm>
              <a:custGeom>
                <a:avLst/>
                <a:gdLst>
                  <a:gd name="T0" fmla="*/ 0 w 147"/>
                  <a:gd name="T1" fmla="*/ 56 h 191"/>
                  <a:gd name="T2" fmla="*/ 71 w 147"/>
                  <a:gd name="T3" fmla="*/ 191 h 191"/>
                  <a:gd name="T4" fmla="*/ 147 w 147"/>
                  <a:gd name="T5" fmla="*/ 47 h 191"/>
                  <a:gd name="T6" fmla="*/ 81 w 147"/>
                  <a:gd name="T7" fmla="*/ 0 h 191"/>
                  <a:gd name="T8" fmla="*/ 0 w 147"/>
                  <a:gd name="T9" fmla="*/ 56 h 191"/>
                </a:gdLst>
                <a:ahLst/>
                <a:cxnLst>
                  <a:cxn ang="0">
                    <a:pos x="T0" y="T1"/>
                  </a:cxn>
                  <a:cxn ang="0">
                    <a:pos x="T2" y="T3"/>
                  </a:cxn>
                  <a:cxn ang="0">
                    <a:pos x="T4" y="T5"/>
                  </a:cxn>
                  <a:cxn ang="0">
                    <a:pos x="T6" y="T7"/>
                  </a:cxn>
                  <a:cxn ang="0">
                    <a:pos x="T8" y="T9"/>
                  </a:cxn>
                </a:cxnLst>
                <a:rect l="0" t="0" r="r" b="b"/>
                <a:pathLst>
                  <a:path w="147" h="191">
                    <a:moveTo>
                      <a:pt x="0" y="56"/>
                    </a:moveTo>
                    <a:lnTo>
                      <a:pt x="71" y="191"/>
                    </a:lnTo>
                    <a:lnTo>
                      <a:pt x="147" y="47"/>
                    </a:lnTo>
                    <a:lnTo>
                      <a:pt x="81" y="0"/>
                    </a:lnTo>
                    <a:lnTo>
                      <a:pt x="0" y="56"/>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3" name="í$liḋè"/>
              <p:cNvSpPr/>
              <p:nvPr/>
            </p:nvSpPr>
            <p:spPr bwMode="auto">
              <a:xfrm>
                <a:off x="2898" y="1535"/>
                <a:ext cx="146" cy="303"/>
              </a:xfrm>
              <a:custGeom>
                <a:avLst/>
                <a:gdLst>
                  <a:gd name="T0" fmla="*/ 23 w 146"/>
                  <a:gd name="T1" fmla="*/ 0 h 303"/>
                  <a:gd name="T2" fmla="*/ 146 w 146"/>
                  <a:gd name="T3" fmla="*/ 255 h 303"/>
                  <a:gd name="T4" fmla="*/ 146 w 146"/>
                  <a:gd name="T5" fmla="*/ 303 h 303"/>
                  <a:gd name="T6" fmla="*/ 0 w 146"/>
                  <a:gd name="T7" fmla="*/ 4 h 303"/>
                  <a:gd name="T8" fmla="*/ 23 w 146"/>
                  <a:gd name="T9" fmla="*/ 0 h 303"/>
                </a:gdLst>
                <a:ahLst/>
                <a:cxnLst>
                  <a:cxn ang="0">
                    <a:pos x="T0" y="T1"/>
                  </a:cxn>
                  <a:cxn ang="0">
                    <a:pos x="T2" y="T3"/>
                  </a:cxn>
                  <a:cxn ang="0">
                    <a:pos x="T4" y="T5"/>
                  </a:cxn>
                  <a:cxn ang="0">
                    <a:pos x="T6" y="T7"/>
                  </a:cxn>
                  <a:cxn ang="0">
                    <a:pos x="T8" y="T9"/>
                  </a:cxn>
                </a:cxnLst>
                <a:rect l="0" t="0" r="r" b="b"/>
                <a:pathLst>
                  <a:path w="146" h="303">
                    <a:moveTo>
                      <a:pt x="23" y="0"/>
                    </a:moveTo>
                    <a:lnTo>
                      <a:pt x="146" y="255"/>
                    </a:lnTo>
                    <a:lnTo>
                      <a:pt x="146" y="303"/>
                    </a:lnTo>
                    <a:lnTo>
                      <a:pt x="0" y="4"/>
                    </a:lnTo>
                    <a:lnTo>
                      <a:pt x="23"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4" name="íśḷïḑè"/>
              <p:cNvSpPr/>
              <p:nvPr/>
            </p:nvSpPr>
            <p:spPr bwMode="auto">
              <a:xfrm>
                <a:off x="3044" y="1535"/>
                <a:ext cx="149" cy="303"/>
              </a:xfrm>
              <a:custGeom>
                <a:avLst/>
                <a:gdLst>
                  <a:gd name="T0" fmla="*/ 126 w 149"/>
                  <a:gd name="T1" fmla="*/ 0 h 303"/>
                  <a:gd name="T2" fmla="*/ 0 w 149"/>
                  <a:gd name="T3" fmla="*/ 255 h 303"/>
                  <a:gd name="T4" fmla="*/ 0 w 149"/>
                  <a:gd name="T5" fmla="*/ 303 h 303"/>
                  <a:gd name="T6" fmla="*/ 149 w 149"/>
                  <a:gd name="T7" fmla="*/ 4 h 303"/>
                  <a:gd name="T8" fmla="*/ 126 w 149"/>
                  <a:gd name="T9" fmla="*/ 0 h 303"/>
                </a:gdLst>
                <a:ahLst/>
                <a:cxnLst>
                  <a:cxn ang="0">
                    <a:pos x="T0" y="T1"/>
                  </a:cxn>
                  <a:cxn ang="0">
                    <a:pos x="T2" y="T3"/>
                  </a:cxn>
                  <a:cxn ang="0">
                    <a:pos x="T4" y="T5"/>
                  </a:cxn>
                  <a:cxn ang="0">
                    <a:pos x="T6" y="T7"/>
                  </a:cxn>
                  <a:cxn ang="0">
                    <a:pos x="T8" y="T9"/>
                  </a:cxn>
                </a:cxnLst>
                <a:rect l="0" t="0" r="r" b="b"/>
                <a:pathLst>
                  <a:path w="149" h="303">
                    <a:moveTo>
                      <a:pt x="126" y="0"/>
                    </a:moveTo>
                    <a:lnTo>
                      <a:pt x="0" y="255"/>
                    </a:lnTo>
                    <a:lnTo>
                      <a:pt x="0" y="303"/>
                    </a:lnTo>
                    <a:lnTo>
                      <a:pt x="149" y="4"/>
                    </a:lnTo>
                    <a:lnTo>
                      <a:pt x="126"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5" name="îsḷïdè"/>
              <p:cNvSpPr/>
              <p:nvPr/>
            </p:nvSpPr>
            <p:spPr bwMode="auto">
              <a:xfrm>
                <a:off x="2905" y="1511"/>
                <a:ext cx="149" cy="175"/>
              </a:xfrm>
              <a:custGeom>
                <a:avLst/>
                <a:gdLst>
                  <a:gd name="T0" fmla="*/ 0 w 149"/>
                  <a:gd name="T1" fmla="*/ 19 h 175"/>
                  <a:gd name="T2" fmla="*/ 85 w 149"/>
                  <a:gd name="T3" fmla="*/ 0 h 175"/>
                  <a:gd name="T4" fmla="*/ 149 w 149"/>
                  <a:gd name="T5" fmla="*/ 88 h 175"/>
                  <a:gd name="T6" fmla="*/ 26 w 149"/>
                  <a:gd name="T7" fmla="*/ 175 h 175"/>
                  <a:gd name="T8" fmla="*/ 0 w 149"/>
                  <a:gd name="T9" fmla="*/ 19 h 175"/>
                </a:gdLst>
                <a:ahLst/>
                <a:cxnLst>
                  <a:cxn ang="0">
                    <a:pos x="T0" y="T1"/>
                  </a:cxn>
                  <a:cxn ang="0">
                    <a:pos x="T2" y="T3"/>
                  </a:cxn>
                  <a:cxn ang="0">
                    <a:pos x="T4" y="T5"/>
                  </a:cxn>
                  <a:cxn ang="0">
                    <a:pos x="T6" y="T7"/>
                  </a:cxn>
                  <a:cxn ang="0">
                    <a:pos x="T8" y="T9"/>
                  </a:cxn>
                </a:cxnLst>
                <a:rect l="0" t="0" r="r" b="b"/>
                <a:pathLst>
                  <a:path w="149" h="175">
                    <a:moveTo>
                      <a:pt x="0" y="19"/>
                    </a:moveTo>
                    <a:lnTo>
                      <a:pt x="85" y="0"/>
                    </a:lnTo>
                    <a:lnTo>
                      <a:pt x="149" y="88"/>
                    </a:lnTo>
                    <a:lnTo>
                      <a:pt x="26" y="175"/>
                    </a:lnTo>
                    <a:lnTo>
                      <a:pt x="0"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7" name="îşḷídé"/>
              <p:cNvSpPr/>
              <p:nvPr/>
            </p:nvSpPr>
            <p:spPr bwMode="auto">
              <a:xfrm>
                <a:off x="3054" y="1511"/>
                <a:ext cx="149" cy="175"/>
              </a:xfrm>
              <a:custGeom>
                <a:avLst/>
                <a:gdLst>
                  <a:gd name="T0" fmla="*/ 149 w 149"/>
                  <a:gd name="T1" fmla="*/ 19 h 175"/>
                  <a:gd name="T2" fmla="*/ 54 w 149"/>
                  <a:gd name="T3" fmla="*/ 0 h 175"/>
                  <a:gd name="T4" fmla="*/ 0 w 149"/>
                  <a:gd name="T5" fmla="*/ 88 h 175"/>
                  <a:gd name="T6" fmla="*/ 120 w 149"/>
                  <a:gd name="T7" fmla="*/ 175 h 175"/>
                  <a:gd name="T8" fmla="*/ 149 w 149"/>
                  <a:gd name="T9" fmla="*/ 19 h 175"/>
                </a:gdLst>
                <a:ahLst/>
                <a:cxnLst>
                  <a:cxn ang="0">
                    <a:pos x="T0" y="T1"/>
                  </a:cxn>
                  <a:cxn ang="0">
                    <a:pos x="T2" y="T3"/>
                  </a:cxn>
                  <a:cxn ang="0">
                    <a:pos x="T4" y="T5"/>
                  </a:cxn>
                  <a:cxn ang="0">
                    <a:pos x="T6" y="T7"/>
                  </a:cxn>
                  <a:cxn ang="0">
                    <a:pos x="T8" y="T9"/>
                  </a:cxn>
                </a:cxnLst>
                <a:rect l="0" t="0" r="r" b="b"/>
                <a:pathLst>
                  <a:path w="149" h="175">
                    <a:moveTo>
                      <a:pt x="149" y="19"/>
                    </a:moveTo>
                    <a:lnTo>
                      <a:pt x="54" y="0"/>
                    </a:lnTo>
                    <a:lnTo>
                      <a:pt x="0" y="88"/>
                    </a:lnTo>
                    <a:lnTo>
                      <a:pt x="120" y="175"/>
                    </a:lnTo>
                    <a:lnTo>
                      <a:pt x="149"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19" name="ïṥ1ide"/>
              <p:cNvSpPr/>
              <p:nvPr/>
            </p:nvSpPr>
            <p:spPr bwMode="auto">
              <a:xfrm>
                <a:off x="2900" y="1151"/>
                <a:ext cx="151" cy="114"/>
              </a:xfrm>
              <a:custGeom>
                <a:avLst/>
                <a:gdLst>
                  <a:gd name="T0" fmla="*/ 29 w 64"/>
                  <a:gd name="T1" fmla="*/ 0 h 48"/>
                  <a:gd name="T2" fmla="*/ 1 w 64"/>
                  <a:gd name="T3" fmla="*/ 22 h 48"/>
                  <a:gd name="T4" fmla="*/ 26 w 64"/>
                  <a:gd name="T5" fmla="*/ 47 h 48"/>
                  <a:gd name="T6" fmla="*/ 55 w 64"/>
                  <a:gd name="T7" fmla="*/ 25 h 48"/>
                  <a:gd name="T8" fmla="*/ 29 w 64"/>
                  <a:gd name="T9" fmla="*/ 0 h 48"/>
                  <a:gd name="T10" fmla="*/ 52 w 64"/>
                  <a:gd name="T11" fmla="*/ 25 h 48"/>
                  <a:gd name="T12" fmla="*/ 26 w 64"/>
                  <a:gd name="T13" fmla="*/ 43 h 48"/>
                  <a:gd name="T14" fmla="*/ 5 w 64"/>
                  <a:gd name="T15" fmla="*/ 22 h 48"/>
                  <a:gd name="T16" fmla="*/ 29 w 64"/>
                  <a:gd name="T17" fmla="*/ 4 h 48"/>
                  <a:gd name="T18" fmla="*/ 52 w 64"/>
                  <a:gd name="T1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8">
                    <a:moveTo>
                      <a:pt x="29" y="0"/>
                    </a:moveTo>
                    <a:cubicBezTo>
                      <a:pt x="14" y="1"/>
                      <a:pt x="0" y="0"/>
                      <a:pt x="1" y="22"/>
                    </a:cubicBezTo>
                    <a:cubicBezTo>
                      <a:pt x="2" y="35"/>
                      <a:pt x="11" y="46"/>
                      <a:pt x="26" y="47"/>
                    </a:cubicBezTo>
                    <a:cubicBezTo>
                      <a:pt x="40" y="48"/>
                      <a:pt x="51" y="38"/>
                      <a:pt x="55" y="25"/>
                    </a:cubicBezTo>
                    <a:cubicBezTo>
                      <a:pt x="58" y="14"/>
                      <a:pt x="64" y="0"/>
                      <a:pt x="29" y="0"/>
                    </a:cubicBezTo>
                    <a:close/>
                    <a:moveTo>
                      <a:pt x="52" y="25"/>
                    </a:moveTo>
                    <a:cubicBezTo>
                      <a:pt x="48" y="36"/>
                      <a:pt x="38" y="44"/>
                      <a:pt x="26" y="43"/>
                    </a:cubicBezTo>
                    <a:cubicBezTo>
                      <a:pt x="14" y="43"/>
                      <a:pt x="6" y="33"/>
                      <a:pt x="5" y="22"/>
                    </a:cubicBezTo>
                    <a:cubicBezTo>
                      <a:pt x="4" y="3"/>
                      <a:pt x="16" y="4"/>
                      <a:pt x="29" y="4"/>
                    </a:cubicBezTo>
                    <a:cubicBezTo>
                      <a:pt x="59" y="3"/>
                      <a:pt x="54" y="15"/>
                      <a:pt x="52" y="2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1" name="iṧlíde"/>
              <p:cNvSpPr/>
              <p:nvPr/>
            </p:nvSpPr>
            <p:spPr bwMode="auto">
              <a:xfrm>
                <a:off x="3044" y="1148"/>
                <a:ext cx="152" cy="117"/>
              </a:xfrm>
              <a:custGeom>
                <a:avLst/>
                <a:gdLst>
                  <a:gd name="T0" fmla="*/ 10 w 64"/>
                  <a:gd name="T1" fmla="*/ 28 h 49"/>
                  <a:gd name="T2" fmla="*/ 40 w 64"/>
                  <a:gd name="T3" fmla="*/ 47 h 49"/>
                  <a:gd name="T4" fmla="*/ 63 w 64"/>
                  <a:gd name="T5" fmla="*/ 22 h 49"/>
                  <a:gd name="T6" fmla="*/ 35 w 64"/>
                  <a:gd name="T7" fmla="*/ 1 h 49"/>
                  <a:gd name="T8" fmla="*/ 10 w 64"/>
                  <a:gd name="T9" fmla="*/ 28 h 49"/>
                  <a:gd name="T10" fmla="*/ 35 w 64"/>
                  <a:gd name="T11" fmla="*/ 5 h 49"/>
                  <a:gd name="T12" fmla="*/ 60 w 64"/>
                  <a:gd name="T13" fmla="*/ 22 h 49"/>
                  <a:gd name="T14" fmla="*/ 40 w 64"/>
                  <a:gd name="T15" fmla="*/ 44 h 49"/>
                  <a:gd name="T16" fmla="*/ 14 w 64"/>
                  <a:gd name="T17" fmla="*/ 27 h 49"/>
                  <a:gd name="T18" fmla="*/ 35 w 64"/>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9">
                    <a:moveTo>
                      <a:pt x="10" y="28"/>
                    </a:moveTo>
                    <a:cubicBezTo>
                      <a:pt x="15" y="40"/>
                      <a:pt x="26" y="49"/>
                      <a:pt x="40" y="47"/>
                    </a:cubicBezTo>
                    <a:cubicBezTo>
                      <a:pt x="55" y="46"/>
                      <a:pt x="63" y="34"/>
                      <a:pt x="63" y="22"/>
                    </a:cubicBezTo>
                    <a:cubicBezTo>
                      <a:pt x="64" y="0"/>
                      <a:pt x="50" y="1"/>
                      <a:pt x="35" y="1"/>
                    </a:cubicBezTo>
                    <a:cubicBezTo>
                      <a:pt x="0" y="3"/>
                      <a:pt x="7" y="16"/>
                      <a:pt x="10" y="28"/>
                    </a:cubicBezTo>
                    <a:close/>
                    <a:moveTo>
                      <a:pt x="35" y="5"/>
                    </a:moveTo>
                    <a:cubicBezTo>
                      <a:pt x="48" y="4"/>
                      <a:pt x="60" y="3"/>
                      <a:pt x="60" y="22"/>
                    </a:cubicBezTo>
                    <a:cubicBezTo>
                      <a:pt x="60" y="33"/>
                      <a:pt x="52" y="43"/>
                      <a:pt x="40" y="44"/>
                    </a:cubicBezTo>
                    <a:cubicBezTo>
                      <a:pt x="28" y="46"/>
                      <a:pt x="18" y="38"/>
                      <a:pt x="14" y="27"/>
                    </a:cubicBezTo>
                    <a:cubicBezTo>
                      <a:pt x="11" y="17"/>
                      <a:pt x="5" y="6"/>
                      <a:pt x="35"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2" name="íśḷiḑé"/>
              <p:cNvSpPr/>
              <p:nvPr/>
            </p:nvSpPr>
            <p:spPr bwMode="auto">
              <a:xfrm>
                <a:off x="3030" y="1158"/>
                <a:ext cx="43" cy="28"/>
              </a:xfrm>
              <a:custGeom>
                <a:avLst/>
                <a:gdLst>
                  <a:gd name="T0" fmla="*/ 2 w 18"/>
                  <a:gd name="T1" fmla="*/ 12 h 12"/>
                  <a:gd name="T2" fmla="*/ 16 w 18"/>
                  <a:gd name="T3" fmla="*/ 12 h 12"/>
                  <a:gd name="T4" fmla="*/ 18 w 18"/>
                  <a:gd name="T5" fmla="*/ 4 h 12"/>
                  <a:gd name="T6" fmla="*/ 0 w 18"/>
                  <a:gd name="T7" fmla="*/ 4 h 12"/>
                  <a:gd name="T8" fmla="*/ 2 w 18"/>
                  <a:gd name="T9" fmla="*/ 12 h 12"/>
                </a:gdLst>
                <a:ahLst/>
                <a:cxnLst>
                  <a:cxn ang="0">
                    <a:pos x="T0" y="T1"/>
                  </a:cxn>
                  <a:cxn ang="0">
                    <a:pos x="T2" y="T3"/>
                  </a:cxn>
                  <a:cxn ang="0">
                    <a:pos x="T4" y="T5"/>
                  </a:cxn>
                  <a:cxn ang="0">
                    <a:pos x="T6" y="T7"/>
                  </a:cxn>
                  <a:cxn ang="0">
                    <a:pos x="T8" y="T9"/>
                  </a:cxn>
                </a:cxnLst>
                <a:rect l="0" t="0" r="r" b="b"/>
                <a:pathLst>
                  <a:path w="18" h="12">
                    <a:moveTo>
                      <a:pt x="2" y="12"/>
                    </a:moveTo>
                    <a:cubicBezTo>
                      <a:pt x="2" y="12"/>
                      <a:pt x="9" y="7"/>
                      <a:pt x="16" y="12"/>
                    </a:cubicBezTo>
                    <a:cubicBezTo>
                      <a:pt x="16" y="12"/>
                      <a:pt x="15" y="7"/>
                      <a:pt x="18" y="4"/>
                    </a:cubicBezTo>
                    <a:cubicBezTo>
                      <a:pt x="18" y="4"/>
                      <a:pt x="10" y="0"/>
                      <a:pt x="0" y="4"/>
                    </a:cubicBezTo>
                    <a:cubicBezTo>
                      <a:pt x="0" y="4"/>
                      <a:pt x="2" y="9"/>
                      <a:pt x="2" y="1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3" name="işļíḓè"/>
              <p:cNvSpPr/>
              <p:nvPr/>
            </p:nvSpPr>
            <p:spPr bwMode="auto">
              <a:xfrm>
                <a:off x="2883" y="1158"/>
                <a:ext cx="38" cy="54"/>
              </a:xfrm>
              <a:custGeom>
                <a:avLst/>
                <a:gdLst>
                  <a:gd name="T0" fmla="*/ 16 w 16"/>
                  <a:gd name="T1" fmla="*/ 0 h 23"/>
                  <a:gd name="T2" fmla="*/ 1 w 16"/>
                  <a:gd name="T3" fmla="*/ 2 h 23"/>
                  <a:gd name="T4" fmla="*/ 0 w 16"/>
                  <a:gd name="T5" fmla="*/ 16 h 23"/>
                  <a:gd name="T6" fmla="*/ 11 w 16"/>
                  <a:gd name="T7" fmla="*/ 23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 y="2"/>
                      <a:pt x="1" y="2"/>
                      <a:pt x="1" y="2"/>
                    </a:cubicBezTo>
                    <a:cubicBezTo>
                      <a:pt x="0" y="16"/>
                      <a:pt x="0" y="16"/>
                      <a:pt x="0" y="16"/>
                    </a:cubicBezTo>
                    <a:cubicBezTo>
                      <a:pt x="11" y="23"/>
                      <a:pt x="11" y="23"/>
                      <a:pt x="11" y="23"/>
                    </a:cubicBezTo>
                    <a:cubicBezTo>
                      <a:pt x="11" y="23"/>
                      <a:pt x="8" y="9"/>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4" name="ïṧḻïďé"/>
              <p:cNvSpPr/>
              <p:nvPr/>
            </p:nvSpPr>
            <p:spPr bwMode="auto">
              <a:xfrm>
                <a:off x="3179" y="1160"/>
                <a:ext cx="38" cy="52"/>
              </a:xfrm>
              <a:custGeom>
                <a:avLst/>
                <a:gdLst>
                  <a:gd name="T0" fmla="*/ 0 w 16"/>
                  <a:gd name="T1" fmla="*/ 0 h 22"/>
                  <a:gd name="T2" fmla="*/ 15 w 16"/>
                  <a:gd name="T3" fmla="*/ 1 h 22"/>
                  <a:gd name="T4" fmla="*/ 16 w 16"/>
                  <a:gd name="T5" fmla="*/ 15 h 22"/>
                  <a:gd name="T6" fmla="*/ 6 w 16"/>
                  <a:gd name="T7" fmla="*/ 22 h 22"/>
                  <a:gd name="T8" fmla="*/ 0 w 16"/>
                  <a:gd name="T9" fmla="*/ 0 h 22"/>
                </a:gdLst>
                <a:ahLst/>
                <a:cxnLst>
                  <a:cxn ang="0">
                    <a:pos x="T0" y="T1"/>
                  </a:cxn>
                  <a:cxn ang="0">
                    <a:pos x="T2" y="T3"/>
                  </a:cxn>
                  <a:cxn ang="0">
                    <a:pos x="T4" y="T5"/>
                  </a:cxn>
                  <a:cxn ang="0">
                    <a:pos x="T6" y="T7"/>
                  </a:cxn>
                  <a:cxn ang="0">
                    <a:pos x="T8" y="T9"/>
                  </a:cxn>
                </a:cxnLst>
                <a:rect l="0" t="0" r="r" b="b"/>
                <a:pathLst>
                  <a:path w="16" h="22">
                    <a:moveTo>
                      <a:pt x="0" y="0"/>
                    </a:moveTo>
                    <a:cubicBezTo>
                      <a:pt x="15" y="1"/>
                      <a:pt x="15" y="1"/>
                      <a:pt x="15" y="1"/>
                    </a:cubicBezTo>
                    <a:cubicBezTo>
                      <a:pt x="16" y="15"/>
                      <a:pt x="16" y="15"/>
                      <a:pt x="16" y="15"/>
                    </a:cubicBezTo>
                    <a:cubicBezTo>
                      <a:pt x="6" y="22"/>
                      <a:pt x="6" y="22"/>
                      <a:pt x="6" y="22"/>
                    </a:cubicBezTo>
                    <a:cubicBezTo>
                      <a:pt x="6" y="22"/>
                      <a:pt x="8" y="9"/>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5" name="iS1îḋé"/>
              <p:cNvSpPr/>
              <p:nvPr/>
            </p:nvSpPr>
            <p:spPr bwMode="auto">
              <a:xfrm>
                <a:off x="2503" y="1937"/>
                <a:ext cx="532" cy="171"/>
              </a:xfrm>
              <a:custGeom>
                <a:avLst/>
                <a:gdLst>
                  <a:gd name="T0" fmla="*/ 219 w 225"/>
                  <a:gd name="T1" fmla="*/ 44 h 72"/>
                  <a:gd name="T2" fmla="*/ 225 w 225"/>
                  <a:gd name="T3" fmla="*/ 72 h 72"/>
                  <a:gd name="T4" fmla="*/ 102 w 225"/>
                  <a:gd name="T5" fmla="*/ 60 h 72"/>
                  <a:gd name="T6" fmla="*/ 48 w 225"/>
                  <a:gd name="T7" fmla="*/ 54 h 72"/>
                  <a:gd name="T8" fmla="*/ 7 w 225"/>
                  <a:gd name="T9" fmla="*/ 24 h 72"/>
                  <a:gd name="T10" fmla="*/ 67 w 225"/>
                  <a:gd name="T11" fmla="*/ 1 h 72"/>
                  <a:gd name="T12" fmla="*/ 219 w 225"/>
                  <a:gd name="T13" fmla="*/ 44 h 72"/>
                </a:gdLst>
                <a:ahLst/>
                <a:cxnLst>
                  <a:cxn ang="0">
                    <a:pos x="T0" y="T1"/>
                  </a:cxn>
                  <a:cxn ang="0">
                    <a:pos x="T2" y="T3"/>
                  </a:cxn>
                  <a:cxn ang="0">
                    <a:pos x="T4" y="T5"/>
                  </a:cxn>
                  <a:cxn ang="0">
                    <a:pos x="T6" y="T7"/>
                  </a:cxn>
                  <a:cxn ang="0">
                    <a:pos x="T8" y="T9"/>
                  </a:cxn>
                  <a:cxn ang="0">
                    <a:pos x="T10" y="T11"/>
                  </a:cxn>
                  <a:cxn ang="0">
                    <a:pos x="T12" y="T13"/>
                  </a:cxn>
                </a:cxnLst>
                <a:rect l="0" t="0" r="r" b="b"/>
                <a:pathLst>
                  <a:path w="225" h="72">
                    <a:moveTo>
                      <a:pt x="219" y="44"/>
                    </a:moveTo>
                    <a:cubicBezTo>
                      <a:pt x="225" y="72"/>
                      <a:pt x="225" y="72"/>
                      <a:pt x="225" y="72"/>
                    </a:cubicBezTo>
                    <a:cubicBezTo>
                      <a:pt x="184" y="68"/>
                      <a:pt x="143" y="65"/>
                      <a:pt x="102" y="60"/>
                    </a:cubicBezTo>
                    <a:cubicBezTo>
                      <a:pt x="84" y="59"/>
                      <a:pt x="66" y="56"/>
                      <a:pt x="48" y="54"/>
                    </a:cubicBezTo>
                    <a:cubicBezTo>
                      <a:pt x="31" y="53"/>
                      <a:pt x="0" y="49"/>
                      <a:pt x="7" y="24"/>
                    </a:cubicBezTo>
                    <a:cubicBezTo>
                      <a:pt x="13" y="3"/>
                      <a:pt x="50" y="0"/>
                      <a:pt x="67" y="1"/>
                    </a:cubicBezTo>
                    <a:cubicBezTo>
                      <a:pt x="67" y="1"/>
                      <a:pt x="191" y="15"/>
                      <a:pt x="219" y="44"/>
                    </a:cubicBezTo>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6" name="íṡlíḓé"/>
              <p:cNvSpPr/>
              <p:nvPr/>
            </p:nvSpPr>
            <p:spPr bwMode="auto">
              <a:xfrm>
                <a:off x="2486" y="1838"/>
                <a:ext cx="570" cy="279"/>
              </a:xfrm>
              <a:custGeom>
                <a:avLst/>
                <a:gdLst>
                  <a:gd name="T0" fmla="*/ 49 w 241"/>
                  <a:gd name="T1" fmla="*/ 0 h 118"/>
                  <a:gd name="T2" fmla="*/ 241 w 241"/>
                  <a:gd name="T3" fmla="*/ 79 h 118"/>
                  <a:gd name="T4" fmla="*/ 236 w 241"/>
                  <a:gd name="T5" fmla="*/ 118 h 118"/>
                  <a:gd name="T6" fmla="*/ 27 w 241"/>
                  <a:gd name="T7" fmla="*/ 96 h 118"/>
                  <a:gd name="T8" fmla="*/ 20 w 241"/>
                  <a:gd name="T9" fmla="*/ 49 h 118"/>
                  <a:gd name="T10" fmla="*/ 49 w 241"/>
                  <a:gd name="T11" fmla="*/ 0 h 118"/>
                </a:gdLst>
                <a:ahLst/>
                <a:cxnLst>
                  <a:cxn ang="0">
                    <a:pos x="T0" y="T1"/>
                  </a:cxn>
                  <a:cxn ang="0">
                    <a:pos x="T2" y="T3"/>
                  </a:cxn>
                  <a:cxn ang="0">
                    <a:pos x="T4" y="T5"/>
                  </a:cxn>
                  <a:cxn ang="0">
                    <a:pos x="T6" y="T7"/>
                  </a:cxn>
                  <a:cxn ang="0">
                    <a:pos x="T8" y="T9"/>
                  </a:cxn>
                  <a:cxn ang="0">
                    <a:pos x="T10" y="T11"/>
                  </a:cxn>
                </a:cxnLst>
                <a:rect l="0" t="0" r="r" b="b"/>
                <a:pathLst>
                  <a:path w="241" h="118">
                    <a:moveTo>
                      <a:pt x="49" y="0"/>
                    </a:moveTo>
                    <a:cubicBezTo>
                      <a:pt x="241" y="79"/>
                      <a:pt x="241" y="79"/>
                      <a:pt x="241" y="79"/>
                    </a:cubicBezTo>
                    <a:cubicBezTo>
                      <a:pt x="236" y="118"/>
                      <a:pt x="236" y="118"/>
                      <a:pt x="236" y="118"/>
                    </a:cubicBezTo>
                    <a:cubicBezTo>
                      <a:pt x="27" y="96"/>
                      <a:pt x="27" y="96"/>
                      <a:pt x="27" y="96"/>
                    </a:cubicBezTo>
                    <a:cubicBezTo>
                      <a:pt x="27" y="96"/>
                      <a:pt x="0" y="86"/>
                      <a:pt x="20" y="49"/>
                    </a:cubicBezTo>
                    <a:cubicBezTo>
                      <a:pt x="49" y="0"/>
                      <a:pt x="49" y="0"/>
                      <a:pt x="49" y="0"/>
                    </a:cubicBezTo>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7" name="ís1íḑê"/>
              <p:cNvSpPr/>
              <p:nvPr/>
            </p:nvSpPr>
            <p:spPr bwMode="auto">
              <a:xfrm>
                <a:off x="3080" y="1954"/>
                <a:ext cx="532" cy="171"/>
              </a:xfrm>
              <a:custGeom>
                <a:avLst/>
                <a:gdLst>
                  <a:gd name="T0" fmla="*/ 5 w 225"/>
                  <a:gd name="T1" fmla="*/ 44 h 72"/>
                  <a:gd name="T2" fmla="*/ 0 w 225"/>
                  <a:gd name="T3" fmla="*/ 72 h 72"/>
                  <a:gd name="T4" fmla="*/ 122 w 225"/>
                  <a:gd name="T5" fmla="*/ 60 h 72"/>
                  <a:gd name="T6" fmla="*/ 177 w 225"/>
                  <a:gd name="T7" fmla="*/ 54 h 72"/>
                  <a:gd name="T8" fmla="*/ 218 w 225"/>
                  <a:gd name="T9" fmla="*/ 24 h 72"/>
                  <a:gd name="T10" fmla="*/ 158 w 225"/>
                  <a:gd name="T11" fmla="*/ 1 h 72"/>
                  <a:gd name="T12" fmla="*/ 5 w 225"/>
                  <a:gd name="T13" fmla="*/ 44 h 72"/>
                </a:gdLst>
                <a:ahLst/>
                <a:cxnLst>
                  <a:cxn ang="0">
                    <a:pos x="T0" y="T1"/>
                  </a:cxn>
                  <a:cxn ang="0">
                    <a:pos x="T2" y="T3"/>
                  </a:cxn>
                  <a:cxn ang="0">
                    <a:pos x="T4" y="T5"/>
                  </a:cxn>
                  <a:cxn ang="0">
                    <a:pos x="T6" y="T7"/>
                  </a:cxn>
                  <a:cxn ang="0">
                    <a:pos x="T8" y="T9"/>
                  </a:cxn>
                  <a:cxn ang="0">
                    <a:pos x="T10" y="T11"/>
                  </a:cxn>
                  <a:cxn ang="0">
                    <a:pos x="T12" y="T13"/>
                  </a:cxn>
                </a:cxnLst>
                <a:rect l="0" t="0" r="r" b="b"/>
                <a:pathLst>
                  <a:path w="225" h="72">
                    <a:moveTo>
                      <a:pt x="5" y="44"/>
                    </a:moveTo>
                    <a:cubicBezTo>
                      <a:pt x="0" y="72"/>
                      <a:pt x="0" y="72"/>
                      <a:pt x="0" y="72"/>
                    </a:cubicBezTo>
                    <a:cubicBezTo>
                      <a:pt x="41" y="67"/>
                      <a:pt x="82" y="64"/>
                      <a:pt x="122" y="60"/>
                    </a:cubicBezTo>
                    <a:cubicBezTo>
                      <a:pt x="141" y="58"/>
                      <a:pt x="159" y="55"/>
                      <a:pt x="177" y="54"/>
                    </a:cubicBezTo>
                    <a:cubicBezTo>
                      <a:pt x="194" y="52"/>
                      <a:pt x="225" y="49"/>
                      <a:pt x="218" y="24"/>
                    </a:cubicBezTo>
                    <a:cubicBezTo>
                      <a:pt x="212" y="3"/>
                      <a:pt x="174" y="0"/>
                      <a:pt x="158" y="1"/>
                    </a:cubicBezTo>
                    <a:cubicBezTo>
                      <a:pt x="158" y="1"/>
                      <a:pt x="34" y="14"/>
                      <a:pt x="5" y="44"/>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8" name="îṥľiḍe"/>
              <p:cNvSpPr/>
              <p:nvPr/>
            </p:nvSpPr>
            <p:spPr bwMode="auto">
              <a:xfrm>
                <a:off x="3058" y="1854"/>
                <a:ext cx="573" cy="278"/>
              </a:xfrm>
              <a:custGeom>
                <a:avLst/>
                <a:gdLst>
                  <a:gd name="T0" fmla="*/ 192 w 242"/>
                  <a:gd name="T1" fmla="*/ 0 h 117"/>
                  <a:gd name="T2" fmla="*/ 0 w 242"/>
                  <a:gd name="T3" fmla="*/ 79 h 117"/>
                  <a:gd name="T4" fmla="*/ 5 w 242"/>
                  <a:gd name="T5" fmla="*/ 117 h 117"/>
                  <a:gd name="T6" fmla="*/ 215 w 242"/>
                  <a:gd name="T7" fmla="*/ 95 h 117"/>
                  <a:gd name="T8" fmla="*/ 222 w 242"/>
                  <a:gd name="T9" fmla="*/ 49 h 117"/>
                  <a:gd name="T10" fmla="*/ 192 w 242"/>
                  <a:gd name="T11" fmla="*/ 0 h 117"/>
                </a:gdLst>
                <a:ahLst/>
                <a:cxnLst>
                  <a:cxn ang="0">
                    <a:pos x="T0" y="T1"/>
                  </a:cxn>
                  <a:cxn ang="0">
                    <a:pos x="T2" y="T3"/>
                  </a:cxn>
                  <a:cxn ang="0">
                    <a:pos x="T4" y="T5"/>
                  </a:cxn>
                  <a:cxn ang="0">
                    <a:pos x="T6" y="T7"/>
                  </a:cxn>
                  <a:cxn ang="0">
                    <a:pos x="T8" y="T9"/>
                  </a:cxn>
                  <a:cxn ang="0">
                    <a:pos x="T10" y="T11"/>
                  </a:cxn>
                </a:cxnLst>
                <a:rect l="0" t="0" r="r" b="b"/>
                <a:pathLst>
                  <a:path w="242" h="117">
                    <a:moveTo>
                      <a:pt x="192" y="0"/>
                    </a:moveTo>
                    <a:cubicBezTo>
                      <a:pt x="0" y="79"/>
                      <a:pt x="0" y="79"/>
                      <a:pt x="0" y="79"/>
                    </a:cubicBezTo>
                    <a:cubicBezTo>
                      <a:pt x="5" y="117"/>
                      <a:pt x="5" y="117"/>
                      <a:pt x="5" y="117"/>
                    </a:cubicBezTo>
                    <a:cubicBezTo>
                      <a:pt x="215" y="95"/>
                      <a:pt x="215" y="95"/>
                      <a:pt x="215" y="95"/>
                    </a:cubicBezTo>
                    <a:cubicBezTo>
                      <a:pt x="215" y="95"/>
                      <a:pt x="242" y="86"/>
                      <a:pt x="222" y="49"/>
                    </a:cubicBezTo>
                    <a:lnTo>
                      <a:pt x="192" y="0"/>
                    </a:ln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29" name="iṡḻîḋe"/>
              <p:cNvSpPr/>
              <p:nvPr/>
            </p:nvSpPr>
            <p:spPr bwMode="auto">
              <a:xfrm>
                <a:off x="2730" y="1762"/>
                <a:ext cx="619" cy="372"/>
              </a:xfrm>
              <a:custGeom>
                <a:avLst/>
                <a:gdLst>
                  <a:gd name="T0" fmla="*/ 248 w 262"/>
                  <a:gd name="T1" fmla="*/ 141 h 157"/>
                  <a:gd name="T2" fmla="*/ 232 w 262"/>
                  <a:gd name="T3" fmla="*/ 157 h 157"/>
                  <a:gd name="T4" fmla="*/ 30 w 262"/>
                  <a:gd name="T5" fmla="*/ 157 h 157"/>
                  <a:gd name="T6" fmla="*/ 14 w 262"/>
                  <a:gd name="T7" fmla="*/ 141 h 157"/>
                  <a:gd name="T8" fmla="*/ 0 w 262"/>
                  <a:gd name="T9" fmla="*/ 16 h 157"/>
                  <a:gd name="T10" fmla="*/ 16 w 262"/>
                  <a:gd name="T11" fmla="*/ 0 h 157"/>
                  <a:gd name="T12" fmla="*/ 246 w 262"/>
                  <a:gd name="T13" fmla="*/ 0 h 157"/>
                  <a:gd name="T14" fmla="*/ 262 w 262"/>
                  <a:gd name="T15" fmla="*/ 16 h 157"/>
                  <a:gd name="T16" fmla="*/ 248 w 262"/>
                  <a:gd name="T17" fmla="*/ 1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57">
                    <a:moveTo>
                      <a:pt x="248" y="141"/>
                    </a:moveTo>
                    <a:cubicBezTo>
                      <a:pt x="248" y="150"/>
                      <a:pt x="241" y="157"/>
                      <a:pt x="232" y="157"/>
                    </a:cubicBezTo>
                    <a:cubicBezTo>
                      <a:pt x="30" y="157"/>
                      <a:pt x="30" y="157"/>
                      <a:pt x="30" y="157"/>
                    </a:cubicBezTo>
                    <a:cubicBezTo>
                      <a:pt x="21" y="157"/>
                      <a:pt x="14" y="150"/>
                      <a:pt x="14" y="141"/>
                    </a:cubicBezTo>
                    <a:cubicBezTo>
                      <a:pt x="0" y="16"/>
                      <a:pt x="0" y="16"/>
                      <a:pt x="0" y="16"/>
                    </a:cubicBezTo>
                    <a:cubicBezTo>
                      <a:pt x="0" y="7"/>
                      <a:pt x="7" y="0"/>
                      <a:pt x="16" y="0"/>
                    </a:cubicBezTo>
                    <a:cubicBezTo>
                      <a:pt x="246" y="0"/>
                      <a:pt x="246" y="0"/>
                      <a:pt x="246" y="0"/>
                    </a:cubicBezTo>
                    <a:cubicBezTo>
                      <a:pt x="255" y="0"/>
                      <a:pt x="262" y="7"/>
                      <a:pt x="262" y="16"/>
                    </a:cubicBezTo>
                    <a:lnTo>
                      <a:pt x="248" y="141"/>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0" name="íśḻíḋê"/>
              <p:cNvSpPr/>
              <p:nvPr/>
            </p:nvSpPr>
            <p:spPr bwMode="auto">
              <a:xfrm>
                <a:off x="2751" y="1790"/>
                <a:ext cx="577" cy="344"/>
              </a:xfrm>
              <a:custGeom>
                <a:avLst/>
                <a:gdLst>
                  <a:gd name="T0" fmla="*/ 231 w 244"/>
                  <a:gd name="T1" fmla="*/ 130 h 145"/>
                  <a:gd name="T2" fmla="*/ 216 w 244"/>
                  <a:gd name="T3" fmla="*/ 145 h 145"/>
                  <a:gd name="T4" fmla="*/ 28 w 244"/>
                  <a:gd name="T5" fmla="*/ 145 h 145"/>
                  <a:gd name="T6" fmla="*/ 13 w 244"/>
                  <a:gd name="T7" fmla="*/ 130 h 145"/>
                  <a:gd name="T8" fmla="*/ 0 w 244"/>
                  <a:gd name="T9" fmla="*/ 15 h 145"/>
                  <a:gd name="T10" fmla="*/ 15 w 244"/>
                  <a:gd name="T11" fmla="*/ 0 h 145"/>
                  <a:gd name="T12" fmla="*/ 229 w 244"/>
                  <a:gd name="T13" fmla="*/ 0 h 145"/>
                  <a:gd name="T14" fmla="*/ 244 w 244"/>
                  <a:gd name="T15" fmla="*/ 15 h 145"/>
                  <a:gd name="T16" fmla="*/ 231 w 244"/>
                  <a:gd name="T17" fmla="*/ 1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45">
                    <a:moveTo>
                      <a:pt x="231" y="130"/>
                    </a:moveTo>
                    <a:cubicBezTo>
                      <a:pt x="231" y="138"/>
                      <a:pt x="224" y="145"/>
                      <a:pt x="216" y="145"/>
                    </a:cubicBezTo>
                    <a:cubicBezTo>
                      <a:pt x="28" y="145"/>
                      <a:pt x="28" y="145"/>
                      <a:pt x="28" y="145"/>
                    </a:cubicBezTo>
                    <a:cubicBezTo>
                      <a:pt x="20" y="145"/>
                      <a:pt x="13" y="138"/>
                      <a:pt x="13" y="130"/>
                    </a:cubicBezTo>
                    <a:cubicBezTo>
                      <a:pt x="0" y="15"/>
                      <a:pt x="0" y="15"/>
                      <a:pt x="0" y="15"/>
                    </a:cubicBezTo>
                    <a:cubicBezTo>
                      <a:pt x="0" y="7"/>
                      <a:pt x="6" y="0"/>
                      <a:pt x="15" y="0"/>
                    </a:cubicBezTo>
                    <a:cubicBezTo>
                      <a:pt x="229" y="0"/>
                      <a:pt x="229" y="0"/>
                      <a:pt x="229" y="0"/>
                    </a:cubicBezTo>
                    <a:cubicBezTo>
                      <a:pt x="238" y="0"/>
                      <a:pt x="244" y="7"/>
                      <a:pt x="244" y="15"/>
                    </a:cubicBezTo>
                    <a:lnTo>
                      <a:pt x="231" y="13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1" name="iṣḻïḓe"/>
              <p:cNvSpPr/>
              <p:nvPr/>
            </p:nvSpPr>
            <p:spPr bwMode="auto">
              <a:xfrm>
                <a:off x="2985" y="1899"/>
                <a:ext cx="130" cy="133"/>
              </a:xfrm>
              <a:custGeom>
                <a:avLst/>
                <a:gdLst>
                  <a:gd name="T0" fmla="*/ 28 w 55"/>
                  <a:gd name="T1" fmla="*/ 0 h 56"/>
                  <a:gd name="T2" fmla="*/ 0 w 55"/>
                  <a:gd name="T3" fmla="*/ 28 h 56"/>
                  <a:gd name="T4" fmla="*/ 28 w 55"/>
                  <a:gd name="T5" fmla="*/ 56 h 56"/>
                  <a:gd name="T6" fmla="*/ 55 w 55"/>
                  <a:gd name="T7" fmla="*/ 28 h 56"/>
                  <a:gd name="T8" fmla="*/ 28 w 55"/>
                  <a:gd name="T9" fmla="*/ 0 h 56"/>
                  <a:gd name="T10" fmla="*/ 28 w 55"/>
                  <a:gd name="T11" fmla="*/ 49 h 56"/>
                  <a:gd name="T12" fmla="*/ 6 w 55"/>
                  <a:gd name="T13" fmla="*/ 28 h 56"/>
                  <a:gd name="T14" fmla="*/ 28 w 55"/>
                  <a:gd name="T15" fmla="*/ 7 h 56"/>
                  <a:gd name="T16" fmla="*/ 49 w 55"/>
                  <a:gd name="T17" fmla="*/ 28 h 56"/>
                  <a:gd name="T18" fmla="*/ 28 w 55"/>
                  <a:gd name="T1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8" y="0"/>
                    </a:moveTo>
                    <a:cubicBezTo>
                      <a:pt x="12" y="0"/>
                      <a:pt x="0" y="13"/>
                      <a:pt x="0" y="28"/>
                    </a:cubicBezTo>
                    <a:cubicBezTo>
                      <a:pt x="0" y="43"/>
                      <a:pt x="12" y="56"/>
                      <a:pt x="28" y="56"/>
                    </a:cubicBezTo>
                    <a:cubicBezTo>
                      <a:pt x="43" y="56"/>
                      <a:pt x="55" y="43"/>
                      <a:pt x="55" y="28"/>
                    </a:cubicBezTo>
                    <a:cubicBezTo>
                      <a:pt x="55" y="13"/>
                      <a:pt x="43" y="0"/>
                      <a:pt x="28" y="0"/>
                    </a:cubicBezTo>
                    <a:close/>
                    <a:moveTo>
                      <a:pt x="28" y="49"/>
                    </a:moveTo>
                    <a:cubicBezTo>
                      <a:pt x="16" y="49"/>
                      <a:pt x="6" y="40"/>
                      <a:pt x="6" y="28"/>
                    </a:cubicBezTo>
                    <a:cubicBezTo>
                      <a:pt x="6" y="16"/>
                      <a:pt x="16" y="7"/>
                      <a:pt x="28" y="7"/>
                    </a:cubicBezTo>
                    <a:cubicBezTo>
                      <a:pt x="40" y="7"/>
                      <a:pt x="49" y="16"/>
                      <a:pt x="49" y="28"/>
                    </a:cubicBezTo>
                    <a:cubicBezTo>
                      <a:pt x="49" y="40"/>
                      <a:pt x="40" y="49"/>
                      <a:pt x="28" y="49"/>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2" name="íṥlïdé"/>
              <p:cNvSpPr/>
              <p:nvPr/>
            </p:nvSpPr>
            <p:spPr bwMode="auto">
              <a:xfrm>
                <a:off x="3014" y="1947"/>
                <a:ext cx="33" cy="35"/>
              </a:xfrm>
              <a:custGeom>
                <a:avLst/>
                <a:gdLst>
                  <a:gd name="T0" fmla="*/ 10 w 14"/>
                  <a:gd name="T1" fmla="*/ 0 h 15"/>
                  <a:gd name="T2" fmla="*/ 14 w 14"/>
                  <a:gd name="T3" fmla="*/ 3 h 15"/>
                  <a:gd name="T4" fmla="*/ 14 w 14"/>
                  <a:gd name="T5" fmla="*/ 8 h 15"/>
                  <a:gd name="T6" fmla="*/ 10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3 w 14"/>
                  <a:gd name="T19" fmla="*/ 0 h 15"/>
                  <a:gd name="T20" fmla="*/ 10 w 14"/>
                  <a:gd name="T21" fmla="*/ 0 h 15"/>
                  <a:gd name="T22" fmla="*/ 2 w 14"/>
                  <a:gd name="T23" fmla="*/ 9 h 15"/>
                  <a:gd name="T24" fmla="*/ 10 w 14"/>
                  <a:gd name="T25" fmla="*/ 9 h 15"/>
                  <a:gd name="T26" fmla="*/ 12 w 14"/>
                  <a:gd name="T27" fmla="*/ 8 h 15"/>
                  <a:gd name="T28" fmla="*/ 12 w 14"/>
                  <a:gd name="T29" fmla="*/ 3 h 15"/>
                  <a:gd name="T30" fmla="*/ 10 w 14"/>
                  <a:gd name="T31" fmla="*/ 2 h 15"/>
                  <a:gd name="T32" fmla="*/ 3 w 14"/>
                  <a:gd name="T33" fmla="*/ 2 h 15"/>
                  <a:gd name="T34" fmla="*/ 2 w 14"/>
                  <a:gd name="T35" fmla="*/ 3 h 15"/>
                  <a:gd name="T36" fmla="*/ 2 w 14"/>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0" y="0"/>
                    </a:moveTo>
                    <a:cubicBezTo>
                      <a:pt x="12" y="0"/>
                      <a:pt x="14" y="1"/>
                      <a:pt x="14" y="3"/>
                    </a:cubicBezTo>
                    <a:cubicBezTo>
                      <a:pt x="14" y="8"/>
                      <a:pt x="14" y="8"/>
                      <a:pt x="14" y="8"/>
                    </a:cubicBezTo>
                    <a:cubicBezTo>
                      <a:pt x="14" y="10"/>
                      <a:pt x="12" y="11"/>
                      <a:pt x="10" y="11"/>
                    </a:cubicBezTo>
                    <a:cubicBezTo>
                      <a:pt x="2" y="11"/>
                      <a:pt x="2" y="11"/>
                      <a:pt x="2" y="11"/>
                    </a:cubicBezTo>
                    <a:cubicBezTo>
                      <a:pt x="2" y="14"/>
                      <a:pt x="2" y="14"/>
                      <a:pt x="2" y="14"/>
                    </a:cubicBezTo>
                    <a:cubicBezTo>
                      <a:pt x="2" y="15"/>
                      <a:pt x="1" y="15"/>
                      <a:pt x="1" y="15"/>
                    </a:cubicBezTo>
                    <a:cubicBezTo>
                      <a:pt x="0" y="15"/>
                      <a:pt x="0" y="15"/>
                      <a:pt x="0" y="14"/>
                    </a:cubicBezTo>
                    <a:cubicBezTo>
                      <a:pt x="0" y="3"/>
                      <a:pt x="0" y="3"/>
                      <a:pt x="0" y="3"/>
                    </a:cubicBezTo>
                    <a:cubicBezTo>
                      <a:pt x="0" y="1"/>
                      <a:pt x="1" y="0"/>
                      <a:pt x="3" y="0"/>
                    </a:cubicBezTo>
                    <a:lnTo>
                      <a:pt x="10" y="0"/>
                    </a:lnTo>
                    <a:close/>
                    <a:moveTo>
                      <a:pt x="2" y="9"/>
                    </a:moveTo>
                    <a:cubicBezTo>
                      <a:pt x="10" y="9"/>
                      <a:pt x="10" y="9"/>
                      <a:pt x="10" y="9"/>
                    </a:cubicBezTo>
                    <a:cubicBezTo>
                      <a:pt x="11" y="9"/>
                      <a:pt x="12" y="9"/>
                      <a:pt x="12" y="8"/>
                    </a:cubicBezTo>
                    <a:cubicBezTo>
                      <a:pt x="12" y="3"/>
                      <a:pt x="12" y="3"/>
                      <a:pt x="12" y="3"/>
                    </a:cubicBezTo>
                    <a:cubicBezTo>
                      <a:pt x="12" y="2"/>
                      <a:pt x="11" y="2"/>
                      <a:pt x="10" y="2"/>
                    </a:cubicBezTo>
                    <a:cubicBezTo>
                      <a:pt x="3" y="2"/>
                      <a:pt x="3" y="2"/>
                      <a:pt x="3" y="2"/>
                    </a:cubicBezTo>
                    <a:cubicBezTo>
                      <a:pt x="2" y="2"/>
                      <a:pt x="2" y="2"/>
                      <a:pt x="2" y="3"/>
                    </a:cubicBezTo>
                    <a:lnTo>
                      <a:pt x="2" y="9"/>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3" name="íśliḋè"/>
              <p:cNvSpPr/>
              <p:nvPr/>
            </p:nvSpPr>
            <p:spPr bwMode="auto">
              <a:xfrm>
                <a:off x="3051" y="1947"/>
                <a:ext cx="31" cy="35"/>
              </a:xfrm>
              <a:custGeom>
                <a:avLst/>
                <a:gdLst>
                  <a:gd name="T0" fmla="*/ 12 w 13"/>
                  <a:gd name="T1" fmla="*/ 0 h 15"/>
                  <a:gd name="T2" fmla="*/ 13 w 13"/>
                  <a:gd name="T3" fmla="*/ 1 h 15"/>
                  <a:gd name="T4" fmla="*/ 12 w 13"/>
                  <a:gd name="T5" fmla="*/ 2 h 15"/>
                  <a:gd name="T6" fmla="*/ 3 w 13"/>
                  <a:gd name="T7" fmla="*/ 2 h 15"/>
                  <a:gd name="T8" fmla="*/ 2 w 13"/>
                  <a:gd name="T9" fmla="*/ 3 h 15"/>
                  <a:gd name="T10" fmla="*/ 2 w 13"/>
                  <a:gd name="T11" fmla="*/ 12 h 15"/>
                  <a:gd name="T12" fmla="*/ 3 w 13"/>
                  <a:gd name="T13" fmla="*/ 13 h 15"/>
                  <a:gd name="T14" fmla="*/ 12 w 13"/>
                  <a:gd name="T15" fmla="*/ 13 h 15"/>
                  <a:gd name="T16" fmla="*/ 13 w 13"/>
                  <a:gd name="T17" fmla="*/ 14 h 15"/>
                  <a:gd name="T18" fmla="*/ 12 w 13"/>
                  <a:gd name="T19" fmla="*/ 15 h 15"/>
                  <a:gd name="T20" fmla="*/ 3 w 13"/>
                  <a:gd name="T21" fmla="*/ 15 h 15"/>
                  <a:gd name="T22" fmla="*/ 0 w 13"/>
                  <a:gd name="T23" fmla="*/ 12 h 15"/>
                  <a:gd name="T24" fmla="*/ 0 w 13"/>
                  <a:gd name="T25" fmla="*/ 3 h 15"/>
                  <a:gd name="T26" fmla="*/ 3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2" y="0"/>
                      <a:pt x="13" y="0"/>
                      <a:pt x="13" y="1"/>
                    </a:cubicBezTo>
                    <a:cubicBezTo>
                      <a:pt x="13" y="1"/>
                      <a:pt x="12" y="2"/>
                      <a:pt x="12" y="2"/>
                    </a:cubicBezTo>
                    <a:cubicBezTo>
                      <a:pt x="3" y="2"/>
                      <a:pt x="3" y="2"/>
                      <a:pt x="3" y="2"/>
                    </a:cubicBezTo>
                    <a:cubicBezTo>
                      <a:pt x="2" y="2"/>
                      <a:pt x="2" y="2"/>
                      <a:pt x="2" y="3"/>
                    </a:cubicBezTo>
                    <a:cubicBezTo>
                      <a:pt x="2" y="12"/>
                      <a:pt x="2" y="12"/>
                      <a:pt x="2" y="12"/>
                    </a:cubicBezTo>
                    <a:cubicBezTo>
                      <a:pt x="2" y="13"/>
                      <a:pt x="2" y="13"/>
                      <a:pt x="3" y="13"/>
                    </a:cubicBezTo>
                    <a:cubicBezTo>
                      <a:pt x="12" y="13"/>
                      <a:pt x="12" y="13"/>
                      <a:pt x="12" y="13"/>
                    </a:cubicBezTo>
                    <a:cubicBezTo>
                      <a:pt x="12" y="13"/>
                      <a:pt x="13" y="14"/>
                      <a:pt x="13" y="14"/>
                    </a:cubicBezTo>
                    <a:cubicBezTo>
                      <a:pt x="13"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4" name="íSḷïḑê"/>
              <p:cNvSpPr/>
              <p:nvPr/>
            </p:nvSpPr>
            <p:spPr bwMode="auto">
              <a:xfrm>
                <a:off x="2973" y="1897"/>
                <a:ext cx="133" cy="130"/>
              </a:xfrm>
              <a:custGeom>
                <a:avLst/>
                <a:gdLst>
                  <a:gd name="T0" fmla="*/ 28 w 56"/>
                  <a:gd name="T1" fmla="*/ 0 h 55"/>
                  <a:gd name="T2" fmla="*/ 0 w 56"/>
                  <a:gd name="T3" fmla="*/ 27 h 55"/>
                  <a:gd name="T4" fmla="*/ 28 w 56"/>
                  <a:gd name="T5" fmla="*/ 55 h 55"/>
                  <a:gd name="T6" fmla="*/ 56 w 56"/>
                  <a:gd name="T7" fmla="*/ 27 h 55"/>
                  <a:gd name="T8" fmla="*/ 28 w 56"/>
                  <a:gd name="T9" fmla="*/ 0 h 55"/>
                  <a:gd name="T10" fmla="*/ 28 w 56"/>
                  <a:gd name="T11" fmla="*/ 49 h 55"/>
                  <a:gd name="T12" fmla="*/ 7 w 56"/>
                  <a:gd name="T13" fmla="*/ 27 h 55"/>
                  <a:gd name="T14" fmla="*/ 28 w 56"/>
                  <a:gd name="T15" fmla="*/ 6 h 55"/>
                  <a:gd name="T16" fmla="*/ 49 w 56"/>
                  <a:gd name="T17" fmla="*/ 27 h 55"/>
                  <a:gd name="T18" fmla="*/ 28 w 56"/>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5">
                    <a:moveTo>
                      <a:pt x="28" y="0"/>
                    </a:moveTo>
                    <a:cubicBezTo>
                      <a:pt x="13" y="0"/>
                      <a:pt x="0" y="12"/>
                      <a:pt x="0" y="27"/>
                    </a:cubicBezTo>
                    <a:cubicBezTo>
                      <a:pt x="0" y="43"/>
                      <a:pt x="13" y="55"/>
                      <a:pt x="28" y="55"/>
                    </a:cubicBezTo>
                    <a:cubicBezTo>
                      <a:pt x="43" y="55"/>
                      <a:pt x="56" y="43"/>
                      <a:pt x="56" y="27"/>
                    </a:cubicBezTo>
                    <a:cubicBezTo>
                      <a:pt x="56" y="12"/>
                      <a:pt x="43" y="0"/>
                      <a:pt x="28" y="0"/>
                    </a:cubicBezTo>
                    <a:close/>
                    <a:moveTo>
                      <a:pt x="28" y="49"/>
                    </a:moveTo>
                    <a:cubicBezTo>
                      <a:pt x="16" y="49"/>
                      <a:pt x="7" y="39"/>
                      <a:pt x="7" y="27"/>
                    </a:cubicBezTo>
                    <a:cubicBezTo>
                      <a:pt x="7" y="16"/>
                      <a:pt x="16" y="6"/>
                      <a:pt x="28" y="6"/>
                    </a:cubicBezTo>
                    <a:cubicBezTo>
                      <a:pt x="40" y="6"/>
                      <a:pt x="49" y="16"/>
                      <a:pt x="49" y="27"/>
                    </a:cubicBezTo>
                    <a:cubicBezTo>
                      <a:pt x="49" y="39"/>
                      <a:pt x="40" y="49"/>
                      <a:pt x="28" y="49"/>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5" name="ïṣ1iḋè"/>
              <p:cNvSpPr/>
              <p:nvPr/>
            </p:nvSpPr>
            <p:spPr bwMode="auto">
              <a:xfrm>
                <a:off x="3009" y="1944"/>
                <a:ext cx="33" cy="36"/>
              </a:xfrm>
              <a:custGeom>
                <a:avLst/>
                <a:gdLst>
                  <a:gd name="T0" fmla="*/ 11 w 14"/>
                  <a:gd name="T1" fmla="*/ 0 h 15"/>
                  <a:gd name="T2" fmla="*/ 14 w 14"/>
                  <a:gd name="T3" fmla="*/ 3 h 15"/>
                  <a:gd name="T4" fmla="*/ 14 w 14"/>
                  <a:gd name="T5" fmla="*/ 8 h 15"/>
                  <a:gd name="T6" fmla="*/ 11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3 w 14"/>
                  <a:gd name="T19" fmla="*/ 0 h 15"/>
                  <a:gd name="T20" fmla="*/ 11 w 14"/>
                  <a:gd name="T21" fmla="*/ 0 h 15"/>
                  <a:gd name="T22" fmla="*/ 2 w 14"/>
                  <a:gd name="T23" fmla="*/ 9 h 15"/>
                  <a:gd name="T24" fmla="*/ 11 w 14"/>
                  <a:gd name="T25" fmla="*/ 9 h 15"/>
                  <a:gd name="T26" fmla="*/ 12 w 14"/>
                  <a:gd name="T27" fmla="*/ 8 h 15"/>
                  <a:gd name="T28" fmla="*/ 12 w 14"/>
                  <a:gd name="T29" fmla="*/ 3 h 15"/>
                  <a:gd name="T30" fmla="*/ 11 w 14"/>
                  <a:gd name="T31" fmla="*/ 2 h 15"/>
                  <a:gd name="T32" fmla="*/ 3 w 14"/>
                  <a:gd name="T33" fmla="*/ 2 h 15"/>
                  <a:gd name="T34" fmla="*/ 2 w 14"/>
                  <a:gd name="T35" fmla="*/ 3 h 15"/>
                  <a:gd name="T36" fmla="*/ 2 w 14"/>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1" y="0"/>
                    </a:moveTo>
                    <a:cubicBezTo>
                      <a:pt x="12" y="0"/>
                      <a:pt x="14" y="1"/>
                      <a:pt x="14" y="3"/>
                    </a:cubicBezTo>
                    <a:cubicBezTo>
                      <a:pt x="14" y="8"/>
                      <a:pt x="14" y="8"/>
                      <a:pt x="14" y="8"/>
                    </a:cubicBezTo>
                    <a:cubicBezTo>
                      <a:pt x="14" y="10"/>
                      <a:pt x="12" y="11"/>
                      <a:pt x="11" y="11"/>
                    </a:cubicBezTo>
                    <a:cubicBezTo>
                      <a:pt x="2" y="11"/>
                      <a:pt x="2" y="11"/>
                      <a:pt x="2" y="11"/>
                    </a:cubicBezTo>
                    <a:cubicBezTo>
                      <a:pt x="2" y="14"/>
                      <a:pt x="2" y="14"/>
                      <a:pt x="2" y="14"/>
                    </a:cubicBezTo>
                    <a:cubicBezTo>
                      <a:pt x="2" y="15"/>
                      <a:pt x="1" y="15"/>
                      <a:pt x="1" y="15"/>
                    </a:cubicBezTo>
                    <a:cubicBezTo>
                      <a:pt x="0" y="15"/>
                      <a:pt x="0" y="15"/>
                      <a:pt x="0" y="14"/>
                    </a:cubicBezTo>
                    <a:cubicBezTo>
                      <a:pt x="0" y="3"/>
                      <a:pt x="0" y="3"/>
                      <a:pt x="0" y="3"/>
                    </a:cubicBezTo>
                    <a:cubicBezTo>
                      <a:pt x="0" y="1"/>
                      <a:pt x="1" y="0"/>
                      <a:pt x="3" y="0"/>
                    </a:cubicBezTo>
                    <a:lnTo>
                      <a:pt x="11" y="0"/>
                    </a:lnTo>
                    <a:close/>
                    <a:moveTo>
                      <a:pt x="2" y="9"/>
                    </a:moveTo>
                    <a:cubicBezTo>
                      <a:pt x="11" y="9"/>
                      <a:pt x="11" y="9"/>
                      <a:pt x="11" y="9"/>
                    </a:cubicBezTo>
                    <a:cubicBezTo>
                      <a:pt x="11" y="9"/>
                      <a:pt x="12" y="9"/>
                      <a:pt x="12" y="8"/>
                    </a:cubicBezTo>
                    <a:cubicBezTo>
                      <a:pt x="12" y="3"/>
                      <a:pt x="12" y="3"/>
                      <a:pt x="12" y="3"/>
                    </a:cubicBezTo>
                    <a:cubicBezTo>
                      <a:pt x="12" y="2"/>
                      <a:pt x="11" y="2"/>
                      <a:pt x="11" y="2"/>
                    </a:cubicBezTo>
                    <a:cubicBezTo>
                      <a:pt x="3" y="2"/>
                      <a:pt x="3" y="2"/>
                      <a:pt x="3" y="2"/>
                    </a:cubicBezTo>
                    <a:cubicBezTo>
                      <a:pt x="2" y="2"/>
                      <a:pt x="2" y="2"/>
                      <a:pt x="2" y="3"/>
                    </a:cubicBezTo>
                    <a:lnTo>
                      <a:pt x="2" y="9"/>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6" name="ïšḷiḋê"/>
              <p:cNvSpPr/>
              <p:nvPr/>
            </p:nvSpPr>
            <p:spPr bwMode="auto">
              <a:xfrm>
                <a:off x="3047" y="1944"/>
                <a:ext cx="30" cy="36"/>
              </a:xfrm>
              <a:custGeom>
                <a:avLst/>
                <a:gdLst>
                  <a:gd name="T0" fmla="*/ 12 w 13"/>
                  <a:gd name="T1" fmla="*/ 0 h 15"/>
                  <a:gd name="T2" fmla="*/ 13 w 13"/>
                  <a:gd name="T3" fmla="*/ 1 h 15"/>
                  <a:gd name="T4" fmla="*/ 12 w 13"/>
                  <a:gd name="T5" fmla="*/ 2 h 15"/>
                  <a:gd name="T6" fmla="*/ 3 w 13"/>
                  <a:gd name="T7" fmla="*/ 2 h 15"/>
                  <a:gd name="T8" fmla="*/ 2 w 13"/>
                  <a:gd name="T9" fmla="*/ 3 h 15"/>
                  <a:gd name="T10" fmla="*/ 2 w 13"/>
                  <a:gd name="T11" fmla="*/ 12 h 15"/>
                  <a:gd name="T12" fmla="*/ 3 w 13"/>
                  <a:gd name="T13" fmla="*/ 13 h 15"/>
                  <a:gd name="T14" fmla="*/ 12 w 13"/>
                  <a:gd name="T15" fmla="*/ 13 h 15"/>
                  <a:gd name="T16" fmla="*/ 13 w 13"/>
                  <a:gd name="T17" fmla="*/ 14 h 15"/>
                  <a:gd name="T18" fmla="*/ 12 w 13"/>
                  <a:gd name="T19" fmla="*/ 15 h 15"/>
                  <a:gd name="T20" fmla="*/ 3 w 13"/>
                  <a:gd name="T21" fmla="*/ 15 h 15"/>
                  <a:gd name="T22" fmla="*/ 0 w 13"/>
                  <a:gd name="T23" fmla="*/ 12 h 15"/>
                  <a:gd name="T24" fmla="*/ 0 w 13"/>
                  <a:gd name="T25" fmla="*/ 3 h 15"/>
                  <a:gd name="T26" fmla="*/ 3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2" y="0"/>
                      <a:pt x="13" y="0"/>
                      <a:pt x="13" y="1"/>
                    </a:cubicBezTo>
                    <a:cubicBezTo>
                      <a:pt x="13" y="1"/>
                      <a:pt x="12" y="2"/>
                      <a:pt x="12" y="2"/>
                    </a:cubicBezTo>
                    <a:cubicBezTo>
                      <a:pt x="3" y="2"/>
                      <a:pt x="3" y="2"/>
                      <a:pt x="3" y="2"/>
                    </a:cubicBezTo>
                    <a:cubicBezTo>
                      <a:pt x="2" y="2"/>
                      <a:pt x="2" y="2"/>
                      <a:pt x="2" y="3"/>
                    </a:cubicBezTo>
                    <a:cubicBezTo>
                      <a:pt x="2" y="12"/>
                      <a:pt x="2" y="12"/>
                      <a:pt x="2" y="12"/>
                    </a:cubicBezTo>
                    <a:cubicBezTo>
                      <a:pt x="2" y="13"/>
                      <a:pt x="2" y="13"/>
                      <a:pt x="3" y="13"/>
                    </a:cubicBezTo>
                    <a:cubicBezTo>
                      <a:pt x="12" y="13"/>
                      <a:pt x="12" y="13"/>
                      <a:pt x="12" y="13"/>
                    </a:cubicBezTo>
                    <a:cubicBezTo>
                      <a:pt x="12" y="13"/>
                      <a:pt x="13" y="14"/>
                      <a:pt x="13" y="14"/>
                    </a:cubicBezTo>
                    <a:cubicBezTo>
                      <a:pt x="13"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7" name="ïṣḷíḓê"/>
              <p:cNvSpPr/>
              <p:nvPr/>
            </p:nvSpPr>
            <p:spPr bwMode="auto">
              <a:xfrm>
                <a:off x="1524" y="2181"/>
                <a:ext cx="5205" cy="88"/>
              </a:xfrm>
              <a:custGeom>
                <a:avLst/>
                <a:gdLst>
                  <a:gd name="T0" fmla="*/ 5164 w 5205"/>
                  <a:gd name="T1" fmla="*/ 88 h 88"/>
                  <a:gd name="T2" fmla="*/ 38 w 5205"/>
                  <a:gd name="T3" fmla="*/ 88 h 88"/>
                  <a:gd name="T4" fmla="*/ 0 w 5205"/>
                  <a:gd name="T5" fmla="*/ 0 h 88"/>
                  <a:gd name="T6" fmla="*/ 5205 w 5205"/>
                  <a:gd name="T7" fmla="*/ 0 h 88"/>
                  <a:gd name="T8" fmla="*/ 5164 w 5205"/>
                  <a:gd name="T9" fmla="*/ 88 h 88"/>
                </a:gdLst>
                <a:ahLst/>
                <a:cxnLst>
                  <a:cxn ang="0">
                    <a:pos x="T0" y="T1"/>
                  </a:cxn>
                  <a:cxn ang="0">
                    <a:pos x="T2" y="T3"/>
                  </a:cxn>
                  <a:cxn ang="0">
                    <a:pos x="T4" y="T5"/>
                  </a:cxn>
                  <a:cxn ang="0">
                    <a:pos x="T6" y="T7"/>
                  </a:cxn>
                  <a:cxn ang="0">
                    <a:pos x="T8" y="T9"/>
                  </a:cxn>
                </a:cxnLst>
                <a:rect l="0" t="0" r="r" b="b"/>
                <a:pathLst>
                  <a:path w="5205" h="88">
                    <a:moveTo>
                      <a:pt x="5164" y="88"/>
                    </a:moveTo>
                    <a:lnTo>
                      <a:pt x="38" y="88"/>
                    </a:lnTo>
                    <a:lnTo>
                      <a:pt x="0" y="0"/>
                    </a:lnTo>
                    <a:lnTo>
                      <a:pt x="5205" y="0"/>
                    </a:lnTo>
                    <a:lnTo>
                      <a:pt x="5164" y="88"/>
                    </a:lnTo>
                    <a:close/>
                  </a:path>
                </a:pathLst>
              </a:custGeom>
              <a:solidFill>
                <a:srgbClr val="745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8" name="i$líḍê"/>
              <p:cNvSpPr/>
              <p:nvPr/>
            </p:nvSpPr>
            <p:spPr bwMode="auto">
              <a:xfrm>
                <a:off x="1524" y="2181"/>
                <a:ext cx="5205" cy="88"/>
              </a:xfrm>
              <a:custGeom>
                <a:avLst/>
                <a:gdLst>
                  <a:gd name="T0" fmla="*/ 5164 w 5205"/>
                  <a:gd name="T1" fmla="*/ 88 h 88"/>
                  <a:gd name="T2" fmla="*/ 38 w 5205"/>
                  <a:gd name="T3" fmla="*/ 88 h 88"/>
                  <a:gd name="T4" fmla="*/ 0 w 5205"/>
                  <a:gd name="T5" fmla="*/ 0 h 88"/>
                  <a:gd name="T6" fmla="*/ 5205 w 5205"/>
                  <a:gd name="T7" fmla="*/ 0 h 88"/>
                  <a:gd name="T8" fmla="*/ 5164 w 5205"/>
                  <a:gd name="T9" fmla="*/ 88 h 88"/>
                </a:gdLst>
                <a:ahLst/>
                <a:cxnLst>
                  <a:cxn ang="0">
                    <a:pos x="T0" y="T1"/>
                  </a:cxn>
                  <a:cxn ang="0">
                    <a:pos x="T2" y="T3"/>
                  </a:cxn>
                  <a:cxn ang="0">
                    <a:pos x="T4" y="T5"/>
                  </a:cxn>
                  <a:cxn ang="0">
                    <a:pos x="T6" y="T7"/>
                  </a:cxn>
                  <a:cxn ang="0">
                    <a:pos x="T8" y="T9"/>
                  </a:cxn>
                </a:cxnLst>
                <a:rect l="0" t="0" r="r" b="b"/>
                <a:pathLst>
                  <a:path w="5205" h="88">
                    <a:moveTo>
                      <a:pt x="5164" y="88"/>
                    </a:moveTo>
                    <a:lnTo>
                      <a:pt x="38" y="88"/>
                    </a:lnTo>
                    <a:lnTo>
                      <a:pt x="0" y="0"/>
                    </a:lnTo>
                    <a:lnTo>
                      <a:pt x="5205" y="0"/>
                    </a:lnTo>
                    <a:lnTo>
                      <a:pt x="5164"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9" name="i$1îdè"/>
              <p:cNvSpPr/>
              <p:nvPr/>
            </p:nvSpPr>
            <p:spPr bwMode="auto">
              <a:xfrm>
                <a:off x="1524" y="2181"/>
                <a:ext cx="5205" cy="34"/>
              </a:xfrm>
              <a:custGeom>
                <a:avLst/>
                <a:gdLst>
                  <a:gd name="T0" fmla="*/ 5205 w 5205"/>
                  <a:gd name="T1" fmla="*/ 0 h 34"/>
                  <a:gd name="T2" fmla="*/ 0 w 5205"/>
                  <a:gd name="T3" fmla="*/ 0 h 34"/>
                  <a:gd name="T4" fmla="*/ 14 w 5205"/>
                  <a:gd name="T5" fmla="*/ 34 h 34"/>
                  <a:gd name="T6" fmla="*/ 5190 w 5205"/>
                  <a:gd name="T7" fmla="*/ 34 h 34"/>
                  <a:gd name="T8" fmla="*/ 5205 w 5205"/>
                  <a:gd name="T9" fmla="*/ 0 h 34"/>
                </a:gdLst>
                <a:ahLst/>
                <a:cxnLst>
                  <a:cxn ang="0">
                    <a:pos x="T0" y="T1"/>
                  </a:cxn>
                  <a:cxn ang="0">
                    <a:pos x="T2" y="T3"/>
                  </a:cxn>
                  <a:cxn ang="0">
                    <a:pos x="T4" y="T5"/>
                  </a:cxn>
                  <a:cxn ang="0">
                    <a:pos x="T6" y="T7"/>
                  </a:cxn>
                  <a:cxn ang="0">
                    <a:pos x="T8" y="T9"/>
                  </a:cxn>
                </a:cxnLst>
                <a:rect l="0" t="0" r="r" b="b"/>
                <a:pathLst>
                  <a:path w="5205" h="34">
                    <a:moveTo>
                      <a:pt x="5205" y="0"/>
                    </a:moveTo>
                    <a:lnTo>
                      <a:pt x="0" y="0"/>
                    </a:lnTo>
                    <a:lnTo>
                      <a:pt x="14" y="34"/>
                    </a:lnTo>
                    <a:lnTo>
                      <a:pt x="5190" y="34"/>
                    </a:lnTo>
                    <a:lnTo>
                      <a:pt x="5205" y="0"/>
                    </a:lnTo>
                    <a:close/>
                  </a:path>
                </a:pathLst>
              </a:custGeom>
              <a:solidFill>
                <a:srgbClr val="E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0" name="íṩ1ide"/>
              <p:cNvSpPr/>
              <p:nvPr/>
            </p:nvSpPr>
            <p:spPr bwMode="auto">
              <a:xfrm>
                <a:off x="1524" y="2181"/>
                <a:ext cx="5205" cy="34"/>
              </a:xfrm>
              <a:custGeom>
                <a:avLst/>
                <a:gdLst>
                  <a:gd name="T0" fmla="*/ 5205 w 5205"/>
                  <a:gd name="T1" fmla="*/ 0 h 34"/>
                  <a:gd name="T2" fmla="*/ 0 w 5205"/>
                  <a:gd name="T3" fmla="*/ 0 h 34"/>
                  <a:gd name="T4" fmla="*/ 14 w 5205"/>
                  <a:gd name="T5" fmla="*/ 34 h 34"/>
                  <a:gd name="T6" fmla="*/ 5190 w 5205"/>
                  <a:gd name="T7" fmla="*/ 34 h 34"/>
                  <a:gd name="T8" fmla="*/ 5205 w 5205"/>
                  <a:gd name="T9" fmla="*/ 0 h 34"/>
                </a:gdLst>
                <a:ahLst/>
                <a:cxnLst>
                  <a:cxn ang="0">
                    <a:pos x="T0" y="T1"/>
                  </a:cxn>
                  <a:cxn ang="0">
                    <a:pos x="T2" y="T3"/>
                  </a:cxn>
                  <a:cxn ang="0">
                    <a:pos x="T4" y="T5"/>
                  </a:cxn>
                  <a:cxn ang="0">
                    <a:pos x="T6" y="T7"/>
                  </a:cxn>
                  <a:cxn ang="0">
                    <a:pos x="T8" y="T9"/>
                  </a:cxn>
                </a:cxnLst>
                <a:rect l="0" t="0" r="r" b="b"/>
                <a:pathLst>
                  <a:path w="5205" h="34">
                    <a:moveTo>
                      <a:pt x="5205" y="0"/>
                    </a:moveTo>
                    <a:lnTo>
                      <a:pt x="0" y="0"/>
                    </a:lnTo>
                    <a:lnTo>
                      <a:pt x="14" y="34"/>
                    </a:lnTo>
                    <a:lnTo>
                      <a:pt x="5190" y="34"/>
                    </a:lnTo>
                    <a:lnTo>
                      <a:pt x="52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1" name="ï$lïdè"/>
              <p:cNvSpPr/>
              <p:nvPr/>
            </p:nvSpPr>
            <p:spPr bwMode="auto">
              <a:xfrm>
                <a:off x="6320" y="2269"/>
                <a:ext cx="70" cy="1189"/>
              </a:xfrm>
              <a:prstGeom prst="rect">
                <a:avLst/>
              </a:prstGeom>
              <a:solidFill>
                <a:srgbClr val="745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42" name="ï$1idé"/>
              <p:cNvSpPr/>
              <p:nvPr/>
            </p:nvSpPr>
            <p:spPr bwMode="auto">
              <a:xfrm>
                <a:off x="2042" y="2269"/>
                <a:ext cx="71" cy="1189"/>
              </a:xfrm>
              <a:prstGeom prst="rect">
                <a:avLst/>
              </a:prstGeom>
              <a:solidFill>
                <a:srgbClr val="745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43" name="îSlïḓè"/>
              <p:cNvSpPr/>
              <p:nvPr/>
            </p:nvSpPr>
            <p:spPr bwMode="auto">
              <a:xfrm>
                <a:off x="1987" y="2016"/>
                <a:ext cx="57" cy="16"/>
              </a:xfrm>
              <a:custGeom>
                <a:avLst/>
                <a:gdLst>
                  <a:gd name="T0" fmla="*/ 0 w 24"/>
                  <a:gd name="T1" fmla="*/ 2 h 7"/>
                  <a:gd name="T2" fmla="*/ 19 w 24"/>
                  <a:gd name="T3" fmla="*/ 0 h 7"/>
                  <a:gd name="T4" fmla="*/ 21 w 24"/>
                  <a:gd name="T5" fmla="*/ 4 h 7"/>
                  <a:gd name="T6" fmla="*/ 9 w 24"/>
                  <a:gd name="T7" fmla="*/ 7 h 7"/>
                  <a:gd name="T8" fmla="*/ 0 w 24"/>
                  <a:gd name="T9" fmla="*/ 2 h 7"/>
                </a:gdLst>
                <a:ahLst/>
                <a:cxnLst>
                  <a:cxn ang="0">
                    <a:pos x="T0" y="T1"/>
                  </a:cxn>
                  <a:cxn ang="0">
                    <a:pos x="T2" y="T3"/>
                  </a:cxn>
                  <a:cxn ang="0">
                    <a:pos x="T4" y="T5"/>
                  </a:cxn>
                  <a:cxn ang="0">
                    <a:pos x="T6" y="T7"/>
                  </a:cxn>
                  <a:cxn ang="0">
                    <a:pos x="T8" y="T9"/>
                  </a:cxn>
                </a:cxnLst>
                <a:rect l="0" t="0" r="r" b="b"/>
                <a:pathLst>
                  <a:path w="24" h="7">
                    <a:moveTo>
                      <a:pt x="0" y="2"/>
                    </a:moveTo>
                    <a:cubicBezTo>
                      <a:pt x="0" y="2"/>
                      <a:pt x="12" y="2"/>
                      <a:pt x="19" y="0"/>
                    </a:cubicBezTo>
                    <a:cubicBezTo>
                      <a:pt x="19" y="0"/>
                      <a:pt x="24" y="1"/>
                      <a:pt x="21" y="4"/>
                    </a:cubicBezTo>
                    <a:cubicBezTo>
                      <a:pt x="21" y="4"/>
                      <a:pt x="16" y="6"/>
                      <a:pt x="9" y="7"/>
                    </a:cubicBezTo>
                    <a:lnTo>
                      <a:pt x="0" y="2"/>
                    </a:lnTo>
                    <a:close/>
                  </a:path>
                </a:pathLst>
              </a:custGeom>
              <a:solidFill>
                <a:srgbClr val="B78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4" name="îṣliďe"/>
              <p:cNvSpPr/>
              <p:nvPr/>
            </p:nvSpPr>
            <p:spPr bwMode="auto">
              <a:xfrm>
                <a:off x="1382" y="1975"/>
                <a:ext cx="515" cy="119"/>
              </a:xfrm>
              <a:custGeom>
                <a:avLst/>
                <a:gdLst>
                  <a:gd name="T0" fmla="*/ 44 w 218"/>
                  <a:gd name="T1" fmla="*/ 0 h 50"/>
                  <a:gd name="T2" fmla="*/ 213 w 218"/>
                  <a:gd name="T3" fmla="*/ 19 h 50"/>
                  <a:gd name="T4" fmla="*/ 218 w 218"/>
                  <a:gd name="T5" fmla="*/ 37 h 50"/>
                  <a:gd name="T6" fmla="*/ 41 w 218"/>
                  <a:gd name="T7" fmla="*/ 50 h 50"/>
                  <a:gd name="T8" fmla="*/ 44 w 218"/>
                  <a:gd name="T9" fmla="*/ 0 h 50"/>
                </a:gdLst>
                <a:ahLst/>
                <a:cxnLst>
                  <a:cxn ang="0">
                    <a:pos x="T0" y="T1"/>
                  </a:cxn>
                  <a:cxn ang="0">
                    <a:pos x="T2" y="T3"/>
                  </a:cxn>
                  <a:cxn ang="0">
                    <a:pos x="T4" y="T5"/>
                  </a:cxn>
                  <a:cxn ang="0">
                    <a:pos x="T6" y="T7"/>
                  </a:cxn>
                  <a:cxn ang="0">
                    <a:pos x="T8" y="T9"/>
                  </a:cxn>
                </a:cxnLst>
                <a:rect l="0" t="0" r="r" b="b"/>
                <a:pathLst>
                  <a:path w="218" h="50">
                    <a:moveTo>
                      <a:pt x="44" y="0"/>
                    </a:moveTo>
                    <a:cubicBezTo>
                      <a:pt x="213" y="19"/>
                      <a:pt x="213" y="19"/>
                      <a:pt x="213" y="19"/>
                    </a:cubicBezTo>
                    <a:cubicBezTo>
                      <a:pt x="218" y="37"/>
                      <a:pt x="218" y="37"/>
                      <a:pt x="218" y="37"/>
                    </a:cubicBezTo>
                    <a:cubicBezTo>
                      <a:pt x="41" y="50"/>
                      <a:pt x="41" y="50"/>
                      <a:pt x="41" y="50"/>
                    </a:cubicBezTo>
                    <a:cubicBezTo>
                      <a:pt x="41" y="50"/>
                      <a:pt x="0" y="4"/>
                      <a:pt x="44" y="0"/>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5" name="ísḷíḓê"/>
              <p:cNvSpPr/>
              <p:nvPr/>
            </p:nvSpPr>
            <p:spPr bwMode="auto">
              <a:xfrm>
                <a:off x="1235" y="1651"/>
                <a:ext cx="383" cy="476"/>
              </a:xfrm>
              <a:custGeom>
                <a:avLst/>
                <a:gdLst>
                  <a:gd name="T0" fmla="*/ 24 w 162"/>
                  <a:gd name="T1" fmla="*/ 14 h 201"/>
                  <a:gd name="T2" fmla="*/ 61 w 162"/>
                  <a:gd name="T3" fmla="*/ 27 h 201"/>
                  <a:gd name="T4" fmla="*/ 128 w 162"/>
                  <a:gd name="T5" fmla="*/ 144 h 201"/>
                  <a:gd name="T6" fmla="*/ 101 w 162"/>
                  <a:gd name="T7" fmla="*/ 185 h 201"/>
                  <a:gd name="T8" fmla="*/ 26 w 162"/>
                  <a:gd name="T9" fmla="*/ 68 h 201"/>
                  <a:gd name="T10" fmla="*/ 24 w 162"/>
                  <a:gd name="T11" fmla="*/ 14 h 201"/>
                </a:gdLst>
                <a:ahLst/>
                <a:cxnLst>
                  <a:cxn ang="0">
                    <a:pos x="T0" y="T1"/>
                  </a:cxn>
                  <a:cxn ang="0">
                    <a:pos x="T2" y="T3"/>
                  </a:cxn>
                  <a:cxn ang="0">
                    <a:pos x="T4" y="T5"/>
                  </a:cxn>
                  <a:cxn ang="0">
                    <a:pos x="T6" y="T7"/>
                  </a:cxn>
                  <a:cxn ang="0">
                    <a:pos x="T8" y="T9"/>
                  </a:cxn>
                  <a:cxn ang="0">
                    <a:pos x="T10" y="T11"/>
                  </a:cxn>
                </a:cxnLst>
                <a:rect l="0" t="0" r="r" b="b"/>
                <a:pathLst>
                  <a:path w="162" h="201">
                    <a:moveTo>
                      <a:pt x="24" y="14"/>
                    </a:moveTo>
                    <a:cubicBezTo>
                      <a:pt x="46" y="0"/>
                      <a:pt x="61" y="27"/>
                      <a:pt x="61" y="27"/>
                    </a:cubicBezTo>
                    <a:cubicBezTo>
                      <a:pt x="128" y="144"/>
                      <a:pt x="128" y="144"/>
                      <a:pt x="128" y="144"/>
                    </a:cubicBezTo>
                    <a:cubicBezTo>
                      <a:pt x="162" y="201"/>
                      <a:pt x="101" y="185"/>
                      <a:pt x="101" y="185"/>
                    </a:cubicBezTo>
                    <a:cubicBezTo>
                      <a:pt x="26" y="68"/>
                      <a:pt x="26" y="68"/>
                      <a:pt x="26" y="68"/>
                    </a:cubicBezTo>
                    <a:cubicBezTo>
                      <a:pt x="0" y="28"/>
                      <a:pt x="24" y="14"/>
                      <a:pt x="24" y="14"/>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6" name="ïšļîḋé"/>
              <p:cNvSpPr/>
              <p:nvPr/>
            </p:nvSpPr>
            <p:spPr bwMode="auto">
              <a:xfrm>
                <a:off x="1881" y="1997"/>
                <a:ext cx="189" cy="116"/>
              </a:xfrm>
              <a:custGeom>
                <a:avLst/>
                <a:gdLst>
                  <a:gd name="T0" fmla="*/ 2 w 80"/>
                  <a:gd name="T1" fmla="*/ 28 h 49"/>
                  <a:gd name="T2" fmla="*/ 0 w 80"/>
                  <a:gd name="T3" fmla="*/ 10 h 49"/>
                  <a:gd name="T4" fmla="*/ 79 w 80"/>
                  <a:gd name="T5" fmla="*/ 27 h 49"/>
                  <a:gd name="T6" fmla="*/ 76 w 80"/>
                  <a:gd name="T7" fmla="*/ 29 h 49"/>
                  <a:gd name="T8" fmla="*/ 49 w 80"/>
                  <a:gd name="T9" fmla="*/ 18 h 49"/>
                  <a:gd name="T10" fmla="*/ 75 w 80"/>
                  <a:gd name="T11" fmla="*/ 32 h 49"/>
                  <a:gd name="T12" fmla="*/ 72 w 80"/>
                  <a:gd name="T13" fmla="*/ 36 h 49"/>
                  <a:gd name="T14" fmla="*/ 47 w 80"/>
                  <a:gd name="T15" fmla="*/ 24 h 49"/>
                  <a:gd name="T16" fmla="*/ 68 w 80"/>
                  <a:gd name="T17" fmla="*/ 35 h 49"/>
                  <a:gd name="T18" fmla="*/ 67 w 80"/>
                  <a:gd name="T19" fmla="*/ 40 h 49"/>
                  <a:gd name="T20" fmla="*/ 42 w 80"/>
                  <a:gd name="T21" fmla="*/ 28 h 49"/>
                  <a:gd name="T22" fmla="*/ 53 w 80"/>
                  <a:gd name="T23" fmla="*/ 40 h 49"/>
                  <a:gd name="T24" fmla="*/ 33 w 80"/>
                  <a:gd name="T25" fmla="*/ 35 h 49"/>
                  <a:gd name="T26" fmla="*/ 11 w 80"/>
                  <a:gd name="T27" fmla="*/ 30 h 49"/>
                  <a:gd name="T28" fmla="*/ 2 w 80"/>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9">
                    <a:moveTo>
                      <a:pt x="2" y="28"/>
                    </a:moveTo>
                    <a:cubicBezTo>
                      <a:pt x="0" y="10"/>
                      <a:pt x="0" y="10"/>
                      <a:pt x="0" y="10"/>
                    </a:cubicBezTo>
                    <a:cubicBezTo>
                      <a:pt x="0" y="10"/>
                      <a:pt x="56" y="0"/>
                      <a:pt x="79" y="27"/>
                    </a:cubicBezTo>
                    <a:cubicBezTo>
                      <a:pt x="80" y="31"/>
                      <a:pt x="76" y="29"/>
                      <a:pt x="76" y="29"/>
                    </a:cubicBezTo>
                    <a:cubicBezTo>
                      <a:pt x="65" y="20"/>
                      <a:pt x="49" y="18"/>
                      <a:pt x="49" y="18"/>
                    </a:cubicBezTo>
                    <a:cubicBezTo>
                      <a:pt x="60" y="20"/>
                      <a:pt x="75" y="32"/>
                      <a:pt x="75" y="32"/>
                    </a:cubicBezTo>
                    <a:cubicBezTo>
                      <a:pt x="76" y="36"/>
                      <a:pt x="72" y="36"/>
                      <a:pt x="72" y="36"/>
                    </a:cubicBezTo>
                    <a:cubicBezTo>
                      <a:pt x="72" y="36"/>
                      <a:pt x="56" y="26"/>
                      <a:pt x="47" y="24"/>
                    </a:cubicBezTo>
                    <a:cubicBezTo>
                      <a:pt x="52" y="27"/>
                      <a:pt x="68" y="35"/>
                      <a:pt x="68" y="35"/>
                    </a:cubicBezTo>
                    <a:cubicBezTo>
                      <a:pt x="72" y="40"/>
                      <a:pt x="67" y="40"/>
                      <a:pt x="67" y="40"/>
                    </a:cubicBezTo>
                    <a:cubicBezTo>
                      <a:pt x="67" y="40"/>
                      <a:pt x="54" y="37"/>
                      <a:pt x="42" y="28"/>
                    </a:cubicBezTo>
                    <a:cubicBezTo>
                      <a:pt x="42" y="28"/>
                      <a:pt x="37" y="29"/>
                      <a:pt x="53" y="40"/>
                    </a:cubicBezTo>
                    <a:cubicBezTo>
                      <a:pt x="53" y="40"/>
                      <a:pt x="53" y="49"/>
                      <a:pt x="33" y="35"/>
                    </a:cubicBezTo>
                    <a:cubicBezTo>
                      <a:pt x="33" y="35"/>
                      <a:pt x="16" y="34"/>
                      <a:pt x="11" y="30"/>
                    </a:cubicBezTo>
                    <a:cubicBezTo>
                      <a:pt x="11" y="30"/>
                      <a:pt x="6" y="28"/>
                      <a:pt x="2" y="28"/>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7" name="î$1ïḍe"/>
              <p:cNvSpPr/>
              <p:nvPr/>
            </p:nvSpPr>
            <p:spPr bwMode="auto">
              <a:xfrm>
                <a:off x="992" y="1423"/>
                <a:ext cx="300" cy="500"/>
              </a:xfrm>
              <a:custGeom>
                <a:avLst/>
                <a:gdLst>
                  <a:gd name="T0" fmla="*/ 118 w 127"/>
                  <a:gd name="T1" fmla="*/ 5 h 211"/>
                  <a:gd name="T2" fmla="*/ 94 w 127"/>
                  <a:gd name="T3" fmla="*/ 133 h 211"/>
                  <a:gd name="T4" fmla="*/ 65 w 127"/>
                  <a:gd name="T5" fmla="*/ 211 h 211"/>
                  <a:gd name="T6" fmla="*/ 42 w 127"/>
                  <a:gd name="T7" fmla="*/ 0 h 211"/>
                  <a:gd name="T8" fmla="*/ 118 w 127"/>
                  <a:gd name="T9" fmla="*/ 5 h 211"/>
                </a:gdLst>
                <a:ahLst/>
                <a:cxnLst>
                  <a:cxn ang="0">
                    <a:pos x="T0" y="T1"/>
                  </a:cxn>
                  <a:cxn ang="0">
                    <a:pos x="T2" y="T3"/>
                  </a:cxn>
                  <a:cxn ang="0">
                    <a:pos x="T4" y="T5"/>
                  </a:cxn>
                  <a:cxn ang="0">
                    <a:pos x="T6" y="T7"/>
                  </a:cxn>
                  <a:cxn ang="0">
                    <a:pos x="T8" y="T9"/>
                  </a:cxn>
                </a:cxnLst>
                <a:rect l="0" t="0" r="r" b="b"/>
                <a:pathLst>
                  <a:path w="127" h="211">
                    <a:moveTo>
                      <a:pt x="118" y="5"/>
                    </a:moveTo>
                    <a:cubicBezTo>
                      <a:pt x="118" y="5"/>
                      <a:pt x="127" y="86"/>
                      <a:pt x="94" y="133"/>
                    </a:cubicBezTo>
                    <a:cubicBezTo>
                      <a:pt x="94" y="133"/>
                      <a:pt x="74" y="152"/>
                      <a:pt x="65" y="211"/>
                    </a:cubicBezTo>
                    <a:cubicBezTo>
                      <a:pt x="65" y="211"/>
                      <a:pt x="0" y="128"/>
                      <a:pt x="42" y="0"/>
                    </a:cubicBezTo>
                    <a:lnTo>
                      <a:pt x="118" y="5"/>
                    </a:lnTo>
                    <a:close/>
                  </a:path>
                </a:pathLst>
              </a:custGeom>
              <a:solidFill>
                <a:srgbClr val="3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8" name="ïš1îde"/>
              <p:cNvSpPr/>
              <p:nvPr/>
            </p:nvSpPr>
            <p:spPr bwMode="auto">
              <a:xfrm>
                <a:off x="1143" y="2229"/>
                <a:ext cx="750" cy="374"/>
              </a:xfrm>
              <a:custGeom>
                <a:avLst/>
                <a:gdLst>
                  <a:gd name="T0" fmla="*/ 269 w 317"/>
                  <a:gd name="T1" fmla="*/ 82 h 158"/>
                  <a:gd name="T2" fmla="*/ 113 w 317"/>
                  <a:gd name="T3" fmla="*/ 42 h 158"/>
                  <a:gd name="T4" fmla="*/ 3 w 317"/>
                  <a:gd name="T5" fmla="*/ 98 h 158"/>
                  <a:gd name="T6" fmla="*/ 182 w 317"/>
                  <a:gd name="T7" fmla="*/ 146 h 158"/>
                  <a:gd name="T8" fmla="*/ 261 w 317"/>
                  <a:gd name="T9" fmla="*/ 147 h 158"/>
                  <a:gd name="T10" fmla="*/ 269 w 317"/>
                  <a:gd name="T11" fmla="*/ 82 h 158"/>
                </a:gdLst>
                <a:ahLst/>
                <a:cxnLst>
                  <a:cxn ang="0">
                    <a:pos x="T0" y="T1"/>
                  </a:cxn>
                  <a:cxn ang="0">
                    <a:pos x="T2" y="T3"/>
                  </a:cxn>
                  <a:cxn ang="0">
                    <a:pos x="T4" y="T5"/>
                  </a:cxn>
                  <a:cxn ang="0">
                    <a:pos x="T6" y="T7"/>
                  </a:cxn>
                  <a:cxn ang="0">
                    <a:pos x="T8" y="T9"/>
                  </a:cxn>
                  <a:cxn ang="0">
                    <a:pos x="T10" y="T11"/>
                  </a:cxn>
                </a:cxnLst>
                <a:rect l="0" t="0" r="r" b="b"/>
                <a:pathLst>
                  <a:path w="317" h="158">
                    <a:moveTo>
                      <a:pt x="269" y="82"/>
                    </a:moveTo>
                    <a:cubicBezTo>
                      <a:pt x="113" y="42"/>
                      <a:pt x="113" y="42"/>
                      <a:pt x="113" y="42"/>
                    </a:cubicBezTo>
                    <a:cubicBezTo>
                      <a:pt x="113" y="42"/>
                      <a:pt x="4" y="0"/>
                      <a:pt x="3" y="98"/>
                    </a:cubicBezTo>
                    <a:cubicBezTo>
                      <a:pt x="3" y="98"/>
                      <a:pt x="0" y="158"/>
                      <a:pt x="182" y="146"/>
                    </a:cubicBezTo>
                    <a:cubicBezTo>
                      <a:pt x="261" y="147"/>
                      <a:pt x="261" y="147"/>
                      <a:pt x="261" y="147"/>
                    </a:cubicBezTo>
                    <a:cubicBezTo>
                      <a:pt x="261" y="147"/>
                      <a:pt x="317" y="123"/>
                      <a:pt x="269" y="8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9" name="iṩḷîḍè"/>
              <p:cNvSpPr/>
              <p:nvPr/>
            </p:nvSpPr>
            <p:spPr bwMode="auto">
              <a:xfrm>
                <a:off x="1143" y="2229"/>
                <a:ext cx="584" cy="374"/>
              </a:xfrm>
              <a:custGeom>
                <a:avLst/>
                <a:gdLst>
                  <a:gd name="T0" fmla="*/ 182 w 247"/>
                  <a:gd name="T1" fmla="*/ 146 h 158"/>
                  <a:gd name="T2" fmla="*/ 3 w 247"/>
                  <a:gd name="T3" fmla="*/ 98 h 158"/>
                  <a:gd name="T4" fmla="*/ 113 w 247"/>
                  <a:gd name="T5" fmla="*/ 42 h 158"/>
                  <a:gd name="T6" fmla="*/ 198 w 247"/>
                  <a:gd name="T7" fmla="*/ 64 h 158"/>
                  <a:gd name="T8" fmla="*/ 236 w 247"/>
                  <a:gd name="T9" fmla="*/ 80 h 158"/>
                  <a:gd name="T10" fmla="*/ 206 w 247"/>
                  <a:gd name="T11" fmla="*/ 86 h 158"/>
                </a:gdLst>
                <a:ahLst/>
                <a:cxnLst>
                  <a:cxn ang="0">
                    <a:pos x="T0" y="T1"/>
                  </a:cxn>
                  <a:cxn ang="0">
                    <a:pos x="T2" y="T3"/>
                  </a:cxn>
                  <a:cxn ang="0">
                    <a:pos x="T4" y="T5"/>
                  </a:cxn>
                  <a:cxn ang="0">
                    <a:pos x="T6" y="T7"/>
                  </a:cxn>
                  <a:cxn ang="0">
                    <a:pos x="T8" y="T9"/>
                  </a:cxn>
                  <a:cxn ang="0">
                    <a:pos x="T10" y="T11"/>
                  </a:cxn>
                </a:cxnLst>
                <a:rect l="0" t="0" r="r" b="b"/>
                <a:pathLst>
                  <a:path w="247" h="158">
                    <a:moveTo>
                      <a:pt x="182" y="146"/>
                    </a:moveTo>
                    <a:cubicBezTo>
                      <a:pt x="0" y="158"/>
                      <a:pt x="3" y="98"/>
                      <a:pt x="3" y="98"/>
                    </a:cubicBezTo>
                    <a:cubicBezTo>
                      <a:pt x="4" y="0"/>
                      <a:pt x="113" y="42"/>
                      <a:pt x="113" y="42"/>
                    </a:cubicBezTo>
                    <a:cubicBezTo>
                      <a:pt x="198" y="64"/>
                      <a:pt x="198" y="64"/>
                      <a:pt x="198" y="64"/>
                    </a:cubicBezTo>
                    <a:cubicBezTo>
                      <a:pt x="198" y="64"/>
                      <a:pt x="247" y="69"/>
                      <a:pt x="236" y="80"/>
                    </a:cubicBezTo>
                    <a:cubicBezTo>
                      <a:pt x="236" y="80"/>
                      <a:pt x="226" y="99"/>
                      <a:pt x="206" y="86"/>
                    </a:cubicBezTo>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0" name="ïṧlíḍê"/>
              <p:cNvSpPr/>
              <p:nvPr/>
            </p:nvSpPr>
            <p:spPr bwMode="auto">
              <a:xfrm>
                <a:off x="1346" y="3309"/>
                <a:ext cx="322" cy="152"/>
              </a:xfrm>
              <a:custGeom>
                <a:avLst/>
                <a:gdLst>
                  <a:gd name="T0" fmla="*/ 0 w 322"/>
                  <a:gd name="T1" fmla="*/ 66 h 152"/>
                  <a:gd name="T2" fmla="*/ 320 w 322"/>
                  <a:gd name="T3" fmla="*/ 152 h 152"/>
                  <a:gd name="T4" fmla="*/ 322 w 322"/>
                  <a:gd name="T5" fmla="*/ 142 h 152"/>
                  <a:gd name="T6" fmla="*/ 0 w 322"/>
                  <a:gd name="T7" fmla="*/ 0 h 152"/>
                  <a:gd name="T8" fmla="*/ 0 w 322"/>
                  <a:gd name="T9" fmla="*/ 66 h 152"/>
                </a:gdLst>
                <a:ahLst/>
                <a:cxnLst>
                  <a:cxn ang="0">
                    <a:pos x="T0" y="T1"/>
                  </a:cxn>
                  <a:cxn ang="0">
                    <a:pos x="T2" y="T3"/>
                  </a:cxn>
                  <a:cxn ang="0">
                    <a:pos x="T4" y="T5"/>
                  </a:cxn>
                  <a:cxn ang="0">
                    <a:pos x="T6" y="T7"/>
                  </a:cxn>
                  <a:cxn ang="0">
                    <a:pos x="T8" y="T9"/>
                  </a:cxn>
                </a:cxnLst>
                <a:rect l="0" t="0" r="r" b="b"/>
                <a:pathLst>
                  <a:path w="322" h="152">
                    <a:moveTo>
                      <a:pt x="0" y="66"/>
                    </a:moveTo>
                    <a:lnTo>
                      <a:pt x="320" y="152"/>
                    </a:lnTo>
                    <a:lnTo>
                      <a:pt x="322" y="142"/>
                    </a:lnTo>
                    <a:lnTo>
                      <a:pt x="0" y="0"/>
                    </a:lnTo>
                    <a:lnTo>
                      <a:pt x="0" y="66"/>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1" name="îśľiḋè"/>
              <p:cNvSpPr/>
              <p:nvPr/>
            </p:nvSpPr>
            <p:spPr bwMode="auto">
              <a:xfrm>
                <a:off x="1614" y="3468"/>
                <a:ext cx="87" cy="87"/>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2" name="išḷîḋé"/>
              <p:cNvSpPr/>
              <p:nvPr/>
            </p:nvSpPr>
            <p:spPr bwMode="auto">
              <a:xfrm>
                <a:off x="1623" y="3480"/>
                <a:ext cx="69"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3" name="íŝ1iḋe"/>
              <p:cNvSpPr/>
              <p:nvPr/>
            </p:nvSpPr>
            <p:spPr bwMode="auto">
              <a:xfrm>
                <a:off x="1637" y="3491"/>
                <a:ext cx="43" cy="43"/>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4" name="ïš1îḍè"/>
              <p:cNvSpPr/>
              <p:nvPr/>
            </p:nvSpPr>
            <p:spPr bwMode="auto">
              <a:xfrm>
                <a:off x="1602" y="3446"/>
                <a:ext cx="111" cy="64"/>
              </a:xfrm>
              <a:custGeom>
                <a:avLst/>
                <a:gdLst>
                  <a:gd name="T0" fmla="*/ 24 w 47"/>
                  <a:gd name="T1" fmla="*/ 6 h 27"/>
                  <a:gd name="T2" fmla="*/ 0 w 47"/>
                  <a:gd name="T3" fmla="*/ 27 h 27"/>
                  <a:gd name="T4" fmla="*/ 0 w 47"/>
                  <a:gd name="T5" fmla="*/ 24 h 27"/>
                  <a:gd name="T6" fmla="*/ 24 w 47"/>
                  <a:gd name="T7" fmla="*/ 0 h 27"/>
                  <a:gd name="T8" fmla="*/ 47 w 47"/>
                  <a:gd name="T9" fmla="*/ 24 h 27"/>
                  <a:gd name="T10" fmla="*/ 47 w 47"/>
                  <a:gd name="T11" fmla="*/ 27 h 27"/>
                  <a:gd name="T12" fmla="*/ 24 w 47"/>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47" h="27">
                    <a:moveTo>
                      <a:pt x="24" y="6"/>
                    </a:moveTo>
                    <a:cubicBezTo>
                      <a:pt x="12" y="6"/>
                      <a:pt x="2" y="15"/>
                      <a:pt x="0" y="27"/>
                    </a:cubicBezTo>
                    <a:cubicBezTo>
                      <a:pt x="0" y="26"/>
                      <a:pt x="0" y="25"/>
                      <a:pt x="0" y="24"/>
                    </a:cubicBezTo>
                    <a:cubicBezTo>
                      <a:pt x="0" y="11"/>
                      <a:pt x="11" y="0"/>
                      <a:pt x="24" y="0"/>
                    </a:cubicBezTo>
                    <a:cubicBezTo>
                      <a:pt x="37" y="0"/>
                      <a:pt x="47" y="11"/>
                      <a:pt x="47" y="24"/>
                    </a:cubicBezTo>
                    <a:cubicBezTo>
                      <a:pt x="47" y="25"/>
                      <a:pt x="47" y="26"/>
                      <a:pt x="47" y="27"/>
                    </a:cubicBezTo>
                    <a:cubicBezTo>
                      <a:pt x="46" y="15"/>
                      <a:pt x="36" y="6"/>
                      <a:pt x="24"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5" name="i$ľiďé"/>
              <p:cNvSpPr/>
              <p:nvPr/>
            </p:nvSpPr>
            <p:spPr bwMode="auto">
              <a:xfrm>
                <a:off x="992" y="3319"/>
                <a:ext cx="321" cy="142"/>
              </a:xfrm>
              <a:custGeom>
                <a:avLst/>
                <a:gdLst>
                  <a:gd name="T0" fmla="*/ 321 w 321"/>
                  <a:gd name="T1" fmla="*/ 56 h 142"/>
                  <a:gd name="T2" fmla="*/ 2 w 321"/>
                  <a:gd name="T3" fmla="*/ 142 h 142"/>
                  <a:gd name="T4" fmla="*/ 0 w 321"/>
                  <a:gd name="T5" fmla="*/ 132 h 142"/>
                  <a:gd name="T6" fmla="*/ 321 w 321"/>
                  <a:gd name="T7" fmla="*/ 0 h 142"/>
                  <a:gd name="T8" fmla="*/ 321 w 321"/>
                  <a:gd name="T9" fmla="*/ 56 h 142"/>
                </a:gdLst>
                <a:ahLst/>
                <a:cxnLst>
                  <a:cxn ang="0">
                    <a:pos x="T0" y="T1"/>
                  </a:cxn>
                  <a:cxn ang="0">
                    <a:pos x="T2" y="T3"/>
                  </a:cxn>
                  <a:cxn ang="0">
                    <a:pos x="T4" y="T5"/>
                  </a:cxn>
                  <a:cxn ang="0">
                    <a:pos x="T6" y="T7"/>
                  </a:cxn>
                  <a:cxn ang="0">
                    <a:pos x="T8" y="T9"/>
                  </a:cxn>
                </a:cxnLst>
                <a:rect l="0" t="0" r="r" b="b"/>
                <a:pathLst>
                  <a:path w="321" h="142">
                    <a:moveTo>
                      <a:pt x="321" y="56"/>
                    </a:moveTo>
                    <a:lnTo>
                      <a:pt x="2" y="142"/>
                    </a:lnTo>
                    <a:lnTo>
                      <a:pt x="0" y="132"/>
                    </a:lnTo>
                    <a:lnTo>
                      <a:pt x="321" y="0"/>
                    </a:lnTo>
                    <a:lnTo>
                      <a:pt x="321" y="56"/>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6" name="íśḷiḍe"/>
              <p:cNvSpPr/>
              <p:nvPr/>
            </p:nvSpPr>
            <p:spPr bwMode="auto">
              <a:xfrm>
                <a:off x="959" y="3468"/>
                <a:ext cx="85" cy="87"/>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7" name="îṣļïḍe"/>
              <p:cNvSpPr/>
              <p:nvPr/>
            </p:nvSpPr>
            <p:spPr bwMode="auto">
              <a:xfrm>
                <a:off x="968" y="3480"/>
                <a:ext cx="66"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8" name="íśliḍé"/>
              <p:cNvSpPr/>
              <p:nvPr/>
            </p:nvSpPr>
            <p:spPr bwMode="auto">
              <a:xfrm>
                <a:off x="980" y="3491"/>
                <a:ext cx="42" cy="43"/>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9" name="íŝľiḍé"/>
              <p:cNvSpPr/>
              <p:nvPr/>
            </p:nvSpPr>
            <p:spPr bwMode="auto">
              <a:xfrm>
                <a:off x="947" y="3446"/>
                <a:ext cx="111" cy="64"/>
              </a:xfrm>
              <a:custGeom>
                <a:avLst/>
                <a:gdLst>
                  <a:gd name="T0" fmla="*/ 23 w 47"/>
                  <a:gd name="T1" fmla="*/ 6 h 27"/>
                  <a:gd name="T2" fmla="*/ 46 w 47"/>
                  <a:gd name="T3" fmla="*/ 27 h 27"/>
                  <a:gd name="T4" fmla="*/ 47 w 47"/>
                  <a:gd name="T5" fmla="*/ 24 h 27"/>
                  <a:gd name="T6" fmla="*/ 23 w 47"/>
                  <a:gd name="T7" fmla="*/ 0 h 27"/>
                  <a:gd name="T8" fmla="*/ 0 w 47"/>
                  <a:gd name="T9" fmla="*/ 24 h 27"/>
                  <a:gd name="T10" fmla="*/ 0 w 47"/>
                  <a:gd name="T11" fmla="*/ 27 h 27"/>
                  <a:gd name="T12" fmla="*/ 23 w 47"/>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47" h="27">
                    <a:moveTo>
                      <a:pt x="23" y="6"/>
                    </a:moveTo>
                    <a:cubicBezTo>
                      <a:pt x="35" y="6"/>
                      <a:pt x="45" y="15"/>
                      <a:pt x="46" y="27"/>
                    </a:cubicBezTo>
                    <a:cubicBezTo>
                      <a:pt x="47" y="26"/>
                      <a:pt x="47" y="25"/>
                      <a:pt x="47" y="24"/>
                    </a:cubicBezTo>
                    <a:cubicBezTo>
                      <a:pt x="47" y="11"/>
                      <a:pt x="36" y="0"/>
                      <a:pt x="23" y="0"/>
                    </a:cubicBezTo>
                    <a:cubicBezTo>
                      <a:pt x="10" y="0"/>
                      <a:pt x="0" y="11"/>
                      <a:pt x="0" y="24"/>
                    </a:cubicBezTo>
                    <a:cubicBezTo>
                      <a:pt x="0" y="25"/>
                      <a:pt x="0" y="26"/>
                      <a:pt x="0" y="27"/>
                    </a:cubicBezTo>
                    <a:cubicBezTo>
                      <a:pt x="1" y="15"/>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0" name="ïšḻide"/>
              <p:cNvSpPr/>
              <p:nvPr/>
            </p:nvSpPr>
            <p:spPr bwMode="auto">
              <a:xfrm>
                <a:off x="1110" y="2617"/>
                <a:ext cx="440" cy="81"/>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1" name="ïS1iḍê"/>
              <p:cNvSpPr/>
              <p:nvPr/>
            </p:nvSpPr>
            <p:spPr bwMode="auto">
              <a:xfrm>
                <a:off x="1318" y="2698"/>
                <a:ext cx="31" cy="642"/>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2" name="î$liḍé"/>
              <p:cNvSpPr/>
              <p:nvPr/>
            </p:nvSpPr>
            <p:spPr bwMode="auto">
              <a:xfrm>
                <a:off x="1301" y="2762"/>
                <a:ext cx="64" cy="22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3" name="îsľïḋe"/>
              <p:cNvSpPr/>
              <p:nvPr/>
            </p:nvSpPr>
            <p:spPr bwMode="auto">
              <a:xfrm>
                <a:off x="1313" y="3096"/>
                <a:ext cx="40"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4" name="işḷîḓe"/>
              <p:cNvSpPr/>
              <p:nvPr/>
            </p:nvSpPr>
            <p:spPr bwMode="auto">
              <a:xfrm>
                <a:off x="1301" y="3157"/>
                <a:ext cx="64" cy="2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65" name="i$ḻiḋé"/>
              <p:cNvSpPr/>
              <p:nvPr/>
            </p:nvSpPr>
            <p:spPr bwMode="auto">
              <a:xfrm>
                <a:off x="982" y="2530"/>
                <a:ext cx="703" cy="137"/>
              </a:xfrm>
              <a:custGeom>
                <a:avLst/>
                <a:gdLst>
                  <a:gd name="T0" fmla="*/ 295 w 297"/>
                  <a:gd name="T1" fmla="*/ 2 h 58"/>
                  <a:gd name="T2" fmla="*/ 295 w 297"/>
                  <a:gd name="T3" fmla="*/ 23 h 58"/>
                  <a:gd name="T4" fmla="*/ 148 w 297"/>
                  <a:gd name="T5" fmla="*/ 58 h 58"/>
                  <a:gd name="T6" fmla="*/ 1 w 297"/>
                  <a:gd name="T7" fmla="*/ 23 h 58"/>
                  <a:gd name="T8" fmla="*/ 1 w 297"/>
                  <a:gd name="T9" fmla="*/ 0 h 58"/>
                  <a:gd name="T10" fmla="*/ 295 w 297"/>
                  <a:gd name="T11" fmla="*/ 2 h 58"/>
                </a:gdLst>
                <a:ahLst/>
                <a:cxnLst>
                  <a:cxn ang="0">
                    <a:pos x="T0" y="T1"/>
                  </a:cxn>
                  <a:cxn ang="0">
                    <a:pos x="T2" y="T3"/>
                  </a:cxn>
                  <a:cxn ang="0">
                    <a:pos x="T4" y="T5"/>
                  </a:cxn>
                  <a:cxn ang="0">
                    <a:pos x="T6" y="T7"/>
                  </a:cxn>
                  <a:cxn ang="0">
                    <a:pos x="T8" y="T9"/>
                  </a:cxn>
                  <a:cxn ang="0">
                    <a:pos x="T10" y="T11"/>
                  </a:cxn>
                </a:cxnLst>
                <a:rect l="0" t="0" r="r" b="b"/>
                <a:pathLst>
                  <a:path w="297" h="58">
                    <a:moveTo>
                      <a:pt x="295" y="2"/>
                    </a:moveTo>
                    <a:cubicBezTo>
                      <a:pt x="297" y="4"/>
                      <a:pt x="295" y="21"/>
                      <a:pt x="295" y="23"/>
                    </a:cubicBezTo>
                    <a:cubicBezTo>
                      <a:pt x="295" y="42"/>
                      <a:pt x="230" y="58"/>
                      <a:pt x="148" y="58"/>
                    </a:cubicBezTo>
                    <a:cubicBezTo>
                      <a:pt x="67" y="58"/>
                      <a:pt x="1" y="42"/>
                      <a:pt x="1" y="23"/>
                    </a:cubicBezTo>
                    <a:cubicBezTo>
                      <a:pt x="1" y="21"/>
                      <a:pt x="0" y="2"/>
                      <a:pt x="1" y="0"/>
                    </a:cubicBezTo>
                    <a:lnTo>
                      <a:pt x="295"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6" name="íṩļíďè"/>
              <p:cNvSpPr/>
              <p:nvPr/>
            </p:nvSpPr>
            <p:spPr bwMode="auto">
              <a:xfrm>
                <a:off x="985" y="2451"/>
                <a:ext cx="695" cy="16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7" name="isḷíḍe"/>
              <p:cNvSpPr/>
              <p:nvPr/>
            </p:nvSpPr>
            <p:spPr bwMode="auto">
              <a:xfrm>
                <a:off x="1105" y="1722"/>
                <a:ext cx="473" cy="689"/>
              </a:xfrm>
              <a:custGeom>
                <a:avLst/>
                <a:gdLst>
                  <a:gd name="T0" fmla="*/ 14 w 200"/>
                  <a:gd name="T1" fmla="*/ 274 h 291"/>
                  <a:gd name="T2" fmla="*/ 29 w 200"/>
                  <a:gd name="T3" fmla="*/ 186 h 291"/>
                  <a:gd name="T4" fmla="*/ 36 w 200"/>
                  <a:gd name="T5" fmla="*/ 0 h 291"/>
                  <a:gd name="T6" fmla="*/ 130 w 200"/>
                  <a:gd name="T7" fmla="*/ 0 h 291"/>
                  <a:gd name="T8" fmla="*/ 146 w 200"/>
                  <a:gd name="T9" fmla="*/ 90 h 291"/>
                  <a:gd name="T10" fmla="*/ 148 w 200"/>
                  <a:gd name="T11" fmla="*/ 291 h 291"/>
                </a:gdLst>
                <a:ahLst/>
                <a:cxnLst>
                  <a:cxn ang="0">
                    <a:pos x="T0" y="T1"/>
                  </a:cxn>
                  <a:cxn ang="0">
                    <a:pos x="T2" y="T3"/>
                  </a:cxn>
                  <a:cxn ang="0">
                    <a:pos x="T4" y="T5"/>
                  </a:cxn>
                  <a:cxn ang="0">
                    <a:pos x="T6" y="T7"/>
                  </a:cxn>
                  <a:cxn ang="0">
                    <a:pos x="T8" y="T9"/>
                  </a:cxn>
                  <a:cxn ang="0">
                    <a:pos x="T10" y="T11"/>
                  </a:cxn>
                </a:cxnLst>
                <a:rect l="0" t="0" r="r" b="b"/>
                <a:pathLst>
                  <a:path w="200" h="291">
                    <a:moveTo>
                      <a:pt x="14" y="274"/>
                    </a:moveTo>
                    <a:cubicBezTo>
                      <a:pt x="34" y="242"/>
                      <a:pt x="29" y="186"/>
                      <a:pt x="29" y="186"/>
                    </a:cubicBezTo>
                    <a:cubicBezTo>
                      <a:pt x="0" y="63"/>
                      <a:pt x="36" y="0"/>
                      <a:pt x="36" y="0"/>
                    </a:cubicBezTo>
                    <a:cubicBezTo>
                      <a:pt x="130" y="0"/>
                      <a:pt x="130" y="0"/>
                      <a:pt x="130" y="0"/>
                    </a:cubicBezTo>
                    <a:cubicBezTo>
                      <a:pt x="130" y="0"/>
                      <a:pt x="200" y="49"/>
                      <a:pt x="146" y="90"/>
                    </a:cubicBezTo>
                    <a:cubicBezTo>
                      <a:pt x="146" y="90"/>
                      <a:pt x="141" y="250"/>
                      <a:pt x="148" y="291"/>
                    </a:cubicBezTo>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8" name="íślïḑe"/>
              <p:cNvSpPr/>
              <p:nvPr/>
            </p:nvSpPr>
            <p:spPr bwMode="auto">
              <a:xfrm>
                <a:off x="1037" y="1077"/>
                <a:ext cx="480" cy="510"/>
              </a:xfrm>
              <a:custGeom>
                <a:avLst/>
                <a:gdLst>
                  <a:gd name="T0" fmla="*/ 198 w 203"/>
                  <a:gd name="T1" fmla="*/ 137 h 215"/>
                  <a:gd name="T2" fmla="*/ 183 w 203"/>
                  <a:gd name="T3" fmla="*/ 117 h 215"/>
                  <a:gd name="T4" fmla="*/ 161 w 203"/>
                  <a:gd name="T5" fmla="*/ 28 h 215"/>
                  <a:gd name="T6" fmla="*/ 89 w 203"/>
                  <a:gd name="T7" fmla="*/ 2 h 215"/>
                  <a:gd name="T8" fmla="*/ 40 w 203"/>
                  <a:gd name="T9" fmla="*/ 29 h 215"/>
                  <a:gd name="T10" fmla="*/ 40 w 203"/>
                  <a:gd name="T11" fmla="*/ 158 h 215"/>
                  <a:gd name="T12" fmla="*/ 92 w 203"/>
                  <a:gd name="T13" fmla="*/ 200 h 215"/>
                  <a:gd name="T14" fmla="*/ 164 w 203"/>
                  <a:gd name="T15" fmla="*/ 209 h 215"/>
                  <a:gd name="T16" fmla="*/ 175 w 203"/>
                  <a:gd name="T17" fmla="*/ 192 h 215"/>
                  <a:gd name="T18" fmla="*/ 178 w 203"/>
                  <a:gd name="T19" fmla="*/ 159 h 215"/>
                  <a:gd name="T20" fmla="*/ 200 w 203"/>
                  <a:gd name="T21" fmla="*/ 145 h 215"/>
                  <a:gd name="T22" fmla="*/ 198 w 203"/>
                  <a:gd name="T23" fmla="*/ 13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15">
                    <a:moveTo>
                      <a:pt x="198" y="137"/>
                    </a:moveTo>
                    <a:cubicBezTo>
                      <a:pt x="182" y="124"/>
                      <a:pt x="183" y="117"/>
                      <a:pt x="183" y="117"/>
                    </a:cubicBezTo>
                    <a:cubicBezTo>
                      <a:pt x="188" y="88"/>
                      <a:pt x="182" y="52"/>
                      <a:pt x="161" y="28"/>
                    </a:cubicBezTo>
                    <a:cubicBezTo>
                      <a:pt x="144" y="9"/>
                      <a:pt x="114" y="0"/>
                      <a:pt x="89" y="2"/>
                    </a:cubicBezTo>
                    <a:cubicBezTo>
                      <a:pt x="72" y="3"/>
                      <a:pt x="50" y="15"/>
                      <a:pt x="40" y="29"/>
                    </a:cubicBezTo>
                    <a:cubicBezTo>
                      <a:pt x="40" y="29"/>
                      <a:pt x="0" y="74"/>
                      <a:pt x="40" y="158"/>
                    </a:cubicBezTo>
                    <a:cubicBezTo>
                      <a:pt x="40" y="158"/>
                      <a:pt x="60" y="192"/>
                      <a:pt x="92" y="200"/>
                    </a:cubicBezTo>
                    <a:cubicBezTo>
                      <a:pt x="128" y="215"/>
                      <a:pt x="164" y="209"/>
                      <a:pt x="164" y="209"/>
                    </a:cubicBezTo>
                    <a:cubicBezTo>
                      <a:pt x="176" y="209"/>
                      <a:pt x="175" y="192"/>
                      <a:pt x="175" y="192"/>
                    </a:cubicBezTo>
                    <a:cubicBezTo>
                      <a:pt x="175" y="172"/>
                      <a:pt x="178" y="159"/>
                      <a:pt x="178" y="159"/>
                    </a:cubicBezTo>
                    <a:cubicBezTo>
                      <a:pt x="200" y="145"/>
                      <a:pt x="200" y="145"/>
                      <a:pt x="200" y="145"/>
                    </a:cubicBezTo>
                    <a:cubicBezTo>
                      <a:pt x="200" y="145"/>
                      <a:pt x="203" y="141"/>
                      <a:pt x="198" y="137"/>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69" name="işļîde"/>
              <p:cNvSpPr/>
              <p:nvPr/>
            </p:nvSpPr>
            <p:spPr bwMode="auto">
              <a:xfrm>
                <a:off x="1039" y="997"/>
                <a:ext cx="463" cy="549"/>
              </a:xfrm>
              <a:custGeom>
                <a:avLst/>
                <a:gdLst>
                  <a:gd name="T0" fmla="*/ 186 w 196"/>
                  <a:gd name="T1" fmla="*/ 65 h 232"/>
                  <a:gd name="T2" fmla="*/ 125 w 196"/>
                  <a:gd name="T3" fmla="*/ 110 h 232"/>
                  <a:gd name="T4" fmla="*/ 97 w 196"/>
                  <a:gd name="T5" fmla="*/ 144 h 232"/>
                  <a:gd name="T6" fmla="*/ 81 w 196"/>
                  <a:gd name="T7" fmla="*/ 157 h 232"/>
                  <a:gd name="T8" fmla="*/ 81 w 196"/>
                  <a:gd name="T9" fmla="*/ 204 h 232"/>
                  <a:gd name="T10" fmla="*/ 86 w 196"/>
                  <a:gd name="T11" fmla="*/ 232 h 232"/>
                  <a:gd name="T12" fmla="*/ 0 w 196"/>
                  <a:gd name="T13" fmla="*/ 117 h 232"/>
                  <a:gd name="T14" fmla="*/ 137 w 196"/>
                  <a:gd name="T15" fmla="*/ 24 h 232"/>
                  <a:gd name="T16" fmla="*/ 186 w 196"/>
                  <a:gd name="T17" fmla="*/ 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32">
                    <a:moveTo>
                      <a:pt x="186" y="65"/>
                    </a:moveTo>
                    <a:cubicBezTo>
                      <a:pt x="186" y="65"/>
                      <a:pt x="196" y="93"/>
                      <a:pt x="125" y="110"/>
                    </a:cubicBezTo>
                    <a:cubicBezTo>
                      <a:pt x="125" y="110"/>
                      <a:pt x="102" y="121"/>
                      <a:pt x="97" y="144"/>
                    </a:cubicBezTo>
                    <a:cubicBezTo>
                      <a:pt x="97" y="144"/>
                      <a:pt x="76" y="134"/>
                      <a:pt x="81" y="157"/>
                    </a:cubicBezTo>
                    <a:cubicBezTo>
                      <a:pt x="81" y="157"/>
                      <a:pt x="92" y="183"/>
                      <a:pt x="81" y="204"/>
                    </a:cubicBezTo>
                    <a:cubicBezTo>
                      <a:pt x="81" y="204"/>
                      <a:pt x="75" y="221"/>
                      <a:pt x="86" y="232"/>
                    </a:cubicBezTo>
                    <a:cubicBezTo>
                      <a:pt x="86" y="232"/>
                      <a:pt x="15" y="215"/>
                      <a:pt x="0" y="117"/>
                    </a:cubicBezTo>
                    <a:cubicBezTo>
                      <a:pt x="0" y="117"/>
                      <a:pt x="3" y="0"/>
                      <a:pt x="137" y="24"/>
                    </a:cubicBezTo>
                    <a:cubicBezTo>
                      <a:pt x="137" y="24"/>
                      <a:pt x="173" y="33"/>
                      <a:pt x="186" y="65"/>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0" name="íSlïde"/>
              <p:cNvSpPr/>
              <p:nvPr/>
            </p:nvSpPr>
            <p:spPr bwMode="auto">
              <a:xfrm>
                <a:off x="1235" y="1546"/>
                <a:ext cx="104" cy="98"/>
              </a:xfrm>
              <a:prstGeom prst="rect">
                <a:avLst/>
              </a:prstGeom>
              <a:solidFill>
                <a:srgbClr val="FABE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71" name="iṥḻîḓê"/>
              <p:cNvSpPr/>
              <p:nvPr/>
            </p:nvSpPr>
            <p:spPr bwMode="auto">
              <a:xfrm>
                <a:off x="1249" y="1551"/>
                <a:ext cx="90" cy="74"/>
              </a:xfrm>
              <a:custGeom>
                <a:avLst/>
                <a:gdLst>
                  <a:gd name="T0" fmla="*/ 38 w 38"/>
                  <a:gd name="T1" fmla="*/ 9 h 31"/>
                  <a:gd name="T2" fmla="*/ 0 w 38"/>
                  <a:gd name="T3" fmla="*/ 0 h 31"/>
                  <a:gd name="T4" fmla="*/ 38 w 38"/>
                  <a:gd name="T5" fmla="*/ 31 h 31"/>
                  <a:gd name="T6" fmla="*/ 38 w 38"/>
                  <a:gd name="T7" fmla="*/ 9 h 31"/>
                </a:gdLst>
                <a:ahLst/>
                <a:cxnLst>
                  <a:cxn ang="0">
                    <a:pos x="T0" y="T1"/>
                  </a:cxn>
                  <a:cxn ang="0">
                    <a:pos x="T2" y="T3"/>
                  </a:cxn>
                  <a:cxn ang="0">
                    <a:pos x="T4" y="T5"/>
                  </a:cxn>
                  <a:cxn ang="0">
                    <a:pos x="T6" y="T7"/>
                  </a:cxn>
                </a:cxnLst>
                <a:rect l="0" t="0" r="r" b="b"/>
                <a:pathLst>
                  <a:path w="38" h="31">
                    <a:moveTo>
                      <a:pt x="38" y="9"/>
                    </a:moveTo>
                    <a:cubicBezTo>
                      <a:pt x="38" y="9"/>
                      <a:pt x="9" y="4"/>
                      <a:pt x="0" y="0"/>
                    </a:cubicBezTo>
                    <a:cubicBezTo>
                      <a:pt x="38" y="31"/>
                      <a:pt x="38" y="31"/>
                      <a:pt x="38" y="31"/>
                    </a:cubicBezTo>
                    <a:lnTo>
                      <a:pt x="38" y="9"/>
                    </a:lnTo>
                    <a:close/>
                  </a:path>
                </a:pathLst>
              </a:custGeom>
              <a:solidFill>
                <a:srgbClr val="D0A0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2" name="is1ïḓe"/>
              <p:cNvSpPr/>
              <p:nvPr/>
            </p:nvSpPr>
            <p:spPr bwMode="auto">
              <a:xfrm>
                <a:off x="1190" y="1641"/>
                <a:ext cx="227" cy="83"/>
              </a:xfrm>
              <a:custGeom>
                <a:avLst/>
                <a:gdLst>
                  <a:gd name="T0" fmla="*/ 149 w 227"/>
                  <a:gd name="T1" fmla="*/ 0 h 83"/>
                  <a:gd name="T2" fmla="*/ 227 w 227"/>
                  <a:gd name="T3" fmla="*/ 83 h 83"/>
                  <a:gd name="T4" fmla="*/ 0 w 227"/>
                  <a:gd name="T5" fmla="*/ 81 h 83"/>
                  <a:gd name="T6" fmla="*/ 45 w 227"/>
                  <a:gd name="T7" fmla="*/ 0 h 83"/>
                  <a:gd name="T8" fmla="*/ 149 w 227"/>
                  <a:gd name="T9" fmla="*/ 0 h 83"/>
                </a:gdLst>
                <a:ahLst/>
                <a:cxnLst>
                  <a:cxn ang="0">
                    <a:pos x="T0" y="T1"/>
                  </a:cxn>
                  <a:cxn ang="0">
                    <a:pos x="T2" y="T3"/>
                  </a:cxn>
                  <a:cxn ang="0">
                    <a:pos x="T4" y="T5"/>
                  </a:cxn>
                  <a:cxn ang="0">
                    <a:pos x="T6" y="T7"/>
                  </a:cxn>
                  <a:cxn ang="0">
                    <a:pos x="T8" y="T9"/>
                  </a:cxn>
                </a:cxnLst>
                <a:rect l="0" t="0" r="r" b="b"/>
                <a:pathLst>
                  <a:path w="227" h="83">
                    <a:moveTo>
                      <a:pt x="149" y="0"/>
                    </a:moveTo>
                    <a:lnTo>
                      <a:pt x="227" y="83"/>
                    </a:lnTo>
                    <a:lnTo>
                      <a:pt x="0" y="81"/>
                    </a:lnTo>
                    <a:lnTo>
                      <a:pt x="45" y="0"/>
                    </a:lnTo>
                    <a:lnTo>
                      <a:pt x="149" y="0"/>
                    </a:ln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3" name="íṧľîḋè"/>
              <p:cNvSpPr/>
              <p:nvPr/>
            </p:nvSpPr>
            <p:spPr bwMode="auto">
              <a:xfrm>
                <a:off x="1084" y="1665"/>
                <a:ext cx="494" cy="706"/>
              </a:xfrm>
              <a:custGeom>
                <a:avLst/>
                <a:gdLst>
                  <a:gd name="T0" fmla="*/ 23 w 209"/>
                  <a:gd name="T1" fmla="*/ 298 h 298"/>
                  <a:gd name="T2" fmla="*/ 38 w 209"/>
                  <a:gd name="T3" fmla="*/ 210 h 298"/>
                  <a:gd name="T4" fmla="*/ 58 w 209"/>
                  <a:gd name="T5" fmla="*/ 0 h 298"/>
                  <a:gd name="T6" fmla="*/ 139 w 209"/>
                  <a:gd name="T7" fmla="*/ 24 h 298"/>
                  <a:gd name="T8" fmla="*/ 155 w 209"/>
                  <a:gd name="T9" fmla="*/ 114 h 298"/>
                  <a:gd name="T10" fmla="*/ 155 w 209"/>
                  <a:gd name="T11" fmla="*/ 285 h 298"/>
                  <a:gd name="T12" fmla="*/ 98 w 209"/>
                  <a:gd name="T13" fmla="*/ 289 h 298"/>
                  <a:gd name="T14" fmla="*/ 98 w 209"/>
                  <a:gd name="T15" fmla="*/ 28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98">
                    <a:moveTo>
                      <a:pt x="23" y="298"/>
                    </a:moveTo>
                    <a:cubicBezTo>
                      <a:pt x="43" y="266"/>
                      <a:pt x="38" y="210"/>
                      <a:pt x="38" y="210"/>
                    </a:cubicBezTo>
                    <a:cubicBezTo>
                      <a:pt x="0" y="62"/>
                      <a:pt x="58" y="0"/>
                      <a:pt x="58" y="0"/>
                    </a:cubicBezTo>
                    <a:cubicBezTo>
                      <a:pt x="139" y="24"/>
                      <a:pt x="139" y="24"/>
                      <a:pt x="139" y="24"/>
                    </a:cubicBezTo>
                    <a:cubicBezTo>
                      <a:pt x="139" y="24"/>
                      <a:pt x="209" y="73"/>
                      <a:pt x="155" y="114"/>
                    </a:cubicBezTo>
                    <a:cubicBezTo>
                      <a:pt x="155" y="114"/>
                      <a:pt x="153" y="242"/>
                      <a:pt x="155" y="285"/>
                    </a:cubicBezTo>
                    <a:cubicBezTo>
                      <a:pt x="155" y="285"/>
                      <a:pt x="126" y="287"/>
                      <a:pt x="98" y="289"/>
                    </a:cubicBezTo>
                    <a:cubicBezTo>
                      <a:pt x="70" y="291"/>
                      <a:pt x="98" y="289"/>
                      <a:pt x="98" y="289"/>
                    </a:cubicBezTo>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4" name="ïśḷîdè"/>
              <p:cNvSpPr/>
              <p:nvPr/>
            </p:nvSpPr>
            <p:spPr bwMode="auto">
              <a:xfrm>
                <a:off x="1309" y="2335"/>
                <a:ext cx="148" cy="52"/>
              </a:xfrm>
              <a:custGeom>
                <a:avLst/>
                <a:gdLst>
                  <a:gd name="T0" fmla="*/ 0 w 63"/>
                  <a:gd name="T1" fmla="*/ 5 h 22"/>
                  <a:gd name="T2" fmla="*/ 60 w 63"/>
                  <a:gd name="T3" fmla="*/ 0 h 22"/>
                  <a:gd name="T4" fmla="*/ 63 w 63"/>
                  <a:gd name="T5" fmla="*/ 22 h 22"/>
                  <a:gd name="T6" fmla="*/ 0 w 63"/>
                  <a:gd name="T7" fmla="*/ 5 h 22"/>
                </a:gdLst>
                <a:ahLst/>
                <a:cxnLst>
                  <a:cxn ang="0">
                    <a:pos x="T0" y="T1"/>
                  </a:cxn>
                  <a:cxn ang="0">
                    <a:pos x="T2" y="T3"/>
                  </a:cxn>
                  <a:cxn ang="0">
                    <a:pos x="T4" y="T5"/>
                  </a:cxn>
                  <a:cxn ang="0">
                    <a:pos x="T6" y="T7"/>
                  </a:cxn>
                </a:cxnLst>
                <a:rect l="0" t="0" r="r" b="b"/>
                <a:pathLst>
                  <a:path w="63" h="22">
                    <a:moveTo>
                      <a:pt x="0" y="5"/>
                    </a:moveTo>
                    <a:cubicBezTo>
                      <a:pt x="60" y="0"/>
                      <a:pt x="60" y="0"/>
                      <a:pt x="60" y="0"/>
                    </a:cubicBezTo>
                    <a:cubicBezTo>
                      <a:pt x="63" y="22"/>
                      <a:pt x="63" y="22"/>
                      <a:pt x="63" y="22"/>
                    </a:cubicBezTo>
                    <a:cubicBezTo>
                      <a:pt x="63" y="22"/>
                      <a:pt x="11" y="9"/>
                      <a:pt x="0" y="5"/>
                    </a:cubicBezTo>
                    <a:close/>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5" name="ïŝlídê"/>
              <p:cNvSpPr/>
              <p:nvPr/>
            </p:nvSpPr>
            <p:spPr bwMode="auto">
              <a:xfrm>
                <a:off x="1216" y="1319"/>
                <a:ext cx="57" cy="81"/>
              </a:xfrm>
              <a:custGeom>
                <a:avLst/>
                <a:gdLst>
                  <a:gd name="T0" fmla="*/ 2 w 24"/>
                  <a:gd name="T1" fmla="*/ 19 h 34"/>
                  <a:gd name="T2" fmla="*/ 16 w 24"/>
                  <a:gd name="T3" fmla="*/ 32 h 34"/>
                  <a:gd name="T4" fmla="*/ 22 w 24"/>
                  <a:gd name="T5" fmla="*/ 15 h 34"/>
                  <a:gd name="T6" fmla="*/ 9 w 24"/>
                  <a:gd name="T7" fmla="*/ 1 h 34"/>
                  <a:gd name="T8" fmla="*/ 2 w 24"/>
                  <a:gd name="T9" fmla="*/ 19 h 34"/>
                </a:gdLst>
                <a:ahLst/>
                <a:cxnLst>
                  <a:cxn ang="0">
                    <a:pos x="T0" y="T1"/>
                  </a:cxn>
                  <a:cxn ang="0">
                    <a:pos x="T2" y="T3"/>
                  </a:cxn>
                  <a:cxn ang="0">
                    <a:pos x="T4" y="T5"/>
                  </a:cxn>
                  <a:cxn ang="0">
                    <a:pos x="T6" y="T7"/>
                  </a:cxn>
                  <a:cxn ang="0">
                    <a:pos x="T8" y="T9"/>
                  </a:cxn>
                </a:cxnLst>
                <a:rect l="0" t="0" r="r" b="b"/>
                <a:pathLst>
                  <a:path w="24" h="34">
                    <a:moveTo>
                      <a:pt x="2" y="19"/>
                    </a:moveTo>
                    <a:cubicBezTo>
                      <a:pt x="4" y="27"/>
                      <a:pt x="10" y="34"/>
                      <a:pt x="16" y="32"/>
                    </a:cubicBezTo>
                    <a:cubicBezTo>
                      <a:pt x="21" y="31"/>
                      <a:pt x="24" y="23"/>
                      <a:pt x="22" y="15"/>
                    </a:cubicBezTo>
                    <a:cubicBezTo>
                      <a:pt x="20" y="6"/>
                      <a:pt x="14" y="0"/>
                      <a:pt x="9" y="1"/>
                    </a:cubicBezTo>
                    <a:cubicBezTo>
                      <a:pt x="3" y="2"/>
                      <a:pt x="0" y="10"/>
                      <a:pt x="2" y="19"/>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6" name="iṡḻîḋê"/>
              <p:cNvSpPr/>
              <p:nvPr/>
            </p:nvSpPr>
            <p:spPr bwMode="auto">
              <a:xfrm>
                <a:off x="1143" y="1231"/>
                <a:ext cx="239" cy="545"/>
              </a:xfrm>
              <a:custGeom>
                <a:avLst/>
                <a:gdLst>
                  <a:gd name="T0" fmla="*/ 96 w 101"/>
                  <a:gd name="T1" fmla="*/ 6 h 230"/>
                  <a:gd name="T2" fmla="*/ 64 w 101"/>
                  <a:gd name="T3" fmla="*/ 92 h 230"/>
                  <a:gd name="T4" fmla="*/ 101 w 101"/>
                  <a:gd name="T5" fmla="*/ 230 h 230"/>
                  <a:gd name="T6" fmla="*/ 39 w 101"/>
                  <a:gd name="T7" fmla="*/ 64 h 230"/>
                  <a:gd name="T8" fmla="*/ 45 w 101"/>
                  <a:gd name="T9" fmla="*/ 25 h 230"/>
                  <a:gd name="T10" fmla="*/ 96 w 101"/>
                  <a:gd name="T11" fmla="*/ 6 h 230"/>
                </a:gdLst>
                <a:ahLst/>
                <a:cxnLst>
                  <a:cxn ang="0">
                    <a:pos x="T0" y="T1"/>
                  </a:cxn>
                  <a:cxn ang="0">
                    <a:pos x="T2" y="T3"/>
                  </a:cxn>
                  <a:cxn ang="0">
                    <a:pos x="T4" y="T5"/>
                  </a:cxn>
                  <a:cxn ang="0">
                    <a:pos x="T6" y="T7"/>
                  </a:cxn>
                  <a:cxn ang="0">
                    <a:pos x="T8" y="T9"/>
                  </a:cxn>
                  <a:cxn ang="0">
                    <a:pos x="T10" y="T11"/>
                  </a:cxn>
                </a:cxnLst>
                <a:rect l="0" t="0" r="r" b="b"/>
                <a:pathLst>
                  <a:path w="101" h="230">
                    <a:moveTo>
                      <a:pt x="96" y="6"/>
                    </a:moveTo>
                    <a:cubicBezTo>
                      <a:pt x="96" y="6"/>
                      <a:pt x="99" y="55"/>
                      <a:pt x="64" y="92"/>
                    </a:cubicBezTo>
                    <a:cubicBezTo>
                      <a:pt x="64" y="92"/>
                      <a:pt x="25" y="148"/>
                      <a:pt x="101" y="230"/>
                    </a:cubicBezTo>
                    <a:cubicBezTo>
                      <a:pt x="101" y="230"/>
                      <a:pt x="0" y="192"/>
                      <a:pt x="39" y="64"/>
                    </a:cubicBezTo>
                    <a:cubicBezTo>
                      <a:pt x="39" y="64"/>
                      <a:pt x="48" y="32"/>
                      <a:pt x="45" y="25"/>
                    </a:cubicBezTo>
                    <a:cubicBezTo>
                      <a:pt x="45" y="25"/>
                      <a:pt x="55" y="0"/>
                      <a:pt x="96" y="6"/>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7" name="íṧļíḑè"/>
              <p:cNvSpPr/>
              <p:nvPr/>
            </p:nvSpPr>
            <p:spPr bwMode="auto">
              <a:xfrm>
                <a:off x="1103" y="1189"/>
                <a:ext cx="227" cy="696"/>
              </a:xfrm>
              <a:custGeom>
                <a:avLst/>
                <a:gdLst>
                  <a:gd name="T0" fmla="*/ 77 w 96"/>
                  <a:gd name="T1" fmla="*/ 0 h 294"/>
                  <a:gd name="T2" fmla="*/ 58 w 96"/>
                  <a:gd name="T3" fmla="*/ 131 h 294"/>
                  <a:gd name="T4" fmla="*/ 90 w 96"/>
                  <a:gd name="T5" fmla="*/ 294 h 294"/>
                  <a:gd name="T6" fmla="*/ 14 w 96"/>
                  <a:gd name="T7" fmla="*/ 99 h 294"/>
                  <a:gd name="T8" fmla="*/ 10 w 96"/>
                  <a:gd name="T9" fmla="*/ 42 h 294"/>
                  <a:gd name="T10" fmla="*/ 77 w 96"/>
                  <a:gd name="T11" fmla="*/ 0 h 294"/>
                </a:gdLst>
                <a:ahLst/>
                <a:cxnLst>
                  <a:cxn ang="0">
                    <a:pos x="T0" y="T1"/>
                  </a:cxn>
                  <a:cxn ang="0">
                    <a:pos x="T2" y="T3"/>
                  </a:cxn>
                  <a:cxn ang="0">
                    <a:pos x="T4" y="T5"/>
                  </a:cxn>
                  <a:cxn ang="0">
                    <a:pos x="T6" y="T7"/>
                  </a:cxn>
                  <a:cxn ang="0">
                    <a:pos x="T8" y="T9"/>
                  </a:cxn>
                  <a:cxn ang="0">
                    <a:pos x="T10" y="T11"/>
                  </a:cxn>
                </a:cxnLst>
                <a:rect l="0" t="0" r="r" b="b"/>
                <a:pathLst>
                  <a:path w="96" h="294">
                    <a:moveTo>
                      <a:pt x="77" y="0"/>
                    </a:moveTo>
                    <a:cubicBezTo>
                      <a:pt x="77" y="0"/>
                      <a:pt x="96" y="68"/>
                      <a:pt x="58" y="131"/>
                    </a:cubicBezTo>
                    <a:cubicBezTo>
                      <a:pt x="58" y="131"/>
                      <a:pt x="15" y="203"/>
                      <a:pt x="90" y="294"/>
                    </a:cubicBezTo>
                    <a:cubicBezTo>
                      <a:pt x="90" y="294"/>
                      <a:pt x="0" y="292"/>
                      <a:pt x="14" y="99"/>
                    </a:cubicBezTo>
                    <a:cubicBezTo>
                      <a:pt x="14" y="99"/>
                      <a:pt x="16" y="52"/>
                      <a:pt x="10" y="42"/>
                    </a:cubicBezTo>
                    <a:cubicBezTo>
                      <a:pt x="10" y="42"/>
                      <a:pt x="16" y="4"/>
                      <a:pt x="77" y="0"/>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8" name="i$líḋè"/>
              <p:cNvSpPr/>
              <p:nvPr/>
            </p:nvSpPr>
            <p:spPr bwMode="auto">
              <a:xfrm>
                <a:off x="989" y="1203"/>
                <a:ext cx="227" cy="708"/>
              </a:xfrm>
              <a:custGeom>
                <a:avLst/>
                <a:gdLst>
                  <a:gd name="T0" fmla="*/ 77 w 96"/>
                  <a:gd name="T1" fmla="*/ 5 h 299"/>
                  <a:gd name="T2" fmla="*/ 58 w 96"/>
                  <a:gd name="T3" fmla="*/ 135 h 299"/>
                  <a:gd name="T4" fmla="*/ 90 w 96"/>
                  <a:gd name="T5" fmla="*/ 299 h 299"/>
                  <a:gd name="T6" fmla="*/ 14 w 96"/>
                  <a:gd name="T7" fmla="*/ 104 h 299"/>
                  <a:gd name="T8" fmla="*/ 25 w 96"/>
                  <a:gd name="T9" fmla="*/ 9 h 299"/>
                  <a:gd name="T10" fmla="*/ 77 w 96"/>
                  <a:gd name="T11" fmla="*/ 5 h 299"/>
                </a:gdLst>
                <a:ahLst/>
                <a:cxnLst>
                  <a:cxn ang="0">
                    <a:pos x="T0" y="T1"/>
                  </a:cxn>
                  <a:cxn ang="0">
                    <a:pos x="T2" y="T3"/>
                  </a:cxn>
                  <a:cxn ang="0">
                    <a:pos x="T4" y="T5"/>
                  </a:cxn>
                  <a:cxn ang="0">
                    <a:pos x="T6" y="T7"/>
                  </a:cxn>
                  <a:cxn ang="0">
                    <a:pos x="T8" y="T9"/>
                  </a:cxn>
                  <a:cxn ang="0">
                    <a:pos x="T10" y="T11"/>
                  </a:cxn>
                </a:cxnLst>
                <a:rect l="0" t="0" r="r" b="b"/>
                <a:pathLst>
                  <a:path w="96" h="299">
                    <a:moveTo>
                      <a:pt x="77" y="5"/>
                    </a:moveTo>
                    <a:cubicBezTo>
                      <a:pt x="77" y="5"/>
                      <a:pt x="96" y="73"/>
                      <a:pt x="58" y="135"/>
                    </a:cubicBezTo>
                    <a:cubicBezTo>
                      <a:pt x="58" y="135"/>
                      <a:pt x="15" y="208"/>
                      <a:pt x="90" y="299"/>
                    </a:cubicBezTo>
                    <a:cubicBezTo>
                      <a:pt x="90" y="299"/>
                      <a:pt x="0" y="297"/>
                      <a:pt x="14" y="104"/>
                    </a:cubicBezTo>
                    <a:cubicBezTo>
                      <a:pt x="14" y="104"/>
                      <a:pt x="16" y="38"/>
                      <a:pt x="25" y="9"/>
                    </a:cubicBezTo>
                    <a:cubicBezTo>
                      <a:pt x="25" y="9"/>
                      <a:pt x="58" y="0"/>
                      <a:pt x="77" y="5"/>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79" name="îŝḷïďê"/>
              <p:cNvSpPr/>
              <p:nvPr/>
            </p:nvSpPr>
            <p:spPr bwMode="auto">
              <a:xfrm>
                <a:off x="1722" y="3141"/>
                <a:ext cx="121" cy="282"/>
              </a:xfrm>
              <a:custGeom>
                <a:avLst/>
                <a:gdLst>
                  <a:gd name="T0" fmla="*/ 21 w 51"/>
                  <a:gd name="T1" fmla="*/ 108 h 119"/>
                  <a:gd name="T2" fmla="*/ 4 w 51"/>
                  <a:gd name="T3" fmla="*/ 54 h 119"/>
                  <a:gd name="T4" fmla="*/ 11 w 51"/>
                  <a:gd name="T5" fmla="*/ 26 h 119"/>
                  <a:gd name="T6" fmla="*/ 8 w 51"/>
                  <a:gd name="T7" fmla="*/ 5 h 119"/>
                  <a:gd name="T8" fmla="*/ 6 w 51"/>
                  <a:gd name="T9" fmla="*/ 0 h 119"/>
                  <a:gd name="T10" fmla="*/ 38 w 51"/>
                  <a:gd name="T11" fmla="*/ 0 h 119"/>
                  <a:gd name="T12" fmla="*/ 36 w 51"/>
                  <a:gd name="T13" fmla="*/ 58 h 119"/>
                  <a:gd name="T14" fmla="*/ 51 w 51"/>
                  <a:gd name="T15" fmla="*/ 116 h 119"/>
                  <a:gd name="T16" fmla="*/ 21 w 51"/>
                  <a:gd name="T17" fmla="*/ 10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19">
                    <a:moveTo>
                      <a:pt x="21" y="108"/>
                    </a:moveTo>
                    <a:cubicBezTo>
                      <a:pt x="9" y="97"/>
                      <a:pt x="8" y="67"/>
                      <a:pt x="4" y="54"/>
                    </a:cubicBezTo>
                    <a:cubicBezTo>
                      <a:pt x="0" y="39"/>
                      <a:pt x="12" y="37"/>
                      <a:pt x="11" y="26"/>
                    </a:cubicBezTo>
                    <a:cubicBezTo>
                      <a:pt x="11" y="18"/>
                      <a:pt x="10" y="14"/>
                      <a:pt x="8" y="5"/>
                    </a:cubicBezTo>
                    <a:cubicBezTo>
                      <a:pt x="6" y="0"/>
                      <a:pt x="6" y="0"/>
                      <a:pt x="6" y="0"/>
                    </a:cubicBezTo>
                    <a:cubicBezTo>
                      <a:pt x="38" y="0"/>
                      <a:pt x="38" y="0"/>
                      <a:pt x="38" y="0"/>
                    </a:cubicBezTo>
                    <a:cubicBezTo>
                      <a:pt x="37" y="14"/>
                      <a:pt x="35" y="28"/>
                      <a:pt x="36" y="58"/>
                    </a:cubicBezTo>
                    <a:cubicBezTo>
                      <a:pt x="36" y="58"/>
                      <a:pt x="36" y="101"/>
                      <a:pt x="51" y="116"/>
                    </a:cubicBezTo>
                    <a:cubicBezTo>
                      <a:pt x="51" y="116"/>
                      <a:pt x="34" y="119"/>
                      <a:pt x="21" y="10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0" name="îśļîḓe"/>
              <p:cNvSpPr/>
              <p:nvPr/>
            </p:nvSpPr>
            <p:spPr bwMode="auto">
              <a:xfrm>
                <a:off x="1635" y="2404"/>
                <a:ext cx="220" cy="737"/>
              </a:xfrm>
              <a:custGeom>
                <a:avLst/>
                <a:gdLst>
                  <a:gd name="T0" fmla="*/ 53 w 93"/>
                  <a:gd name="T1" fmla="*/ 7 h 311"/>
                  <a:gd name="T2" fmla="*/ 84 w 93"/>
                  <a:gd name="T3" fmla="*/ 83 h 311"/>
                  <a:gd name="T4" fmla="*/ 79 w 93"/>
                  <a:gd name="T5" fmla="*/ 215 h 311"/>
                  <a:gd name="T6" fmla="*/ 75 w 93"/>
                  <a:gd name="T7" fmla="*/ 311 h 311"/>
                  <a:gd name="T8" fmla="*/ 43 w 93"/>
                  <a:gd name="T9" fmla="*/ 311 h 311"/>
                  <a:gd name="T10" fmla="*/ 18 w 93"/>
                  <a:gd name="T11" fmla="*/ 192 h 311"/>
                  <a:gd name="T12" fmla="*/ 9 w 93"/>
                  <a:gd name="T13" fmla="*/ 87 h 311"/>
                  <a:gd name="T14" fmla="*/ 53 w 93"/>
                  <a:gd name="T15" fmla="*/ 7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11">
                    <a:moveTo>
                      <a:pt x="53" y="7"/>
                    </a:moveTo>
                    <a:cubicBezTo>
                      <a:pt x="93" y="11"/>
                      <a:pt x="84" y="83"/>
                      <a:pt x="84" y="83"/>
                    </a:cubicBezTo>
                    <a:cubicBezTo>
                      <a:pt x="88" y="150"/>
                      <a:pt x="79" y="155"/>
                      <a:pt x="79" y="215"/>
                    </a:cubicBezTo>
                    <a:cubicBezTo>
                      <a:pt x="80" y="245"/>
                      <a:pt x="77" y="281"/>
                      <a:pt x="75" y="311"/>
                    </a:cubicBezTo>
                    <a:cubicBezTo>
                      <a:pt x="43" y="311"/>
                      <a:pt x="43" y="311"/>
                      <a:pt x="43" y="311"/>
                    </a:cubicBezTo>
                    <a:cubicBezTo>
                      <a:pt x="35" y="272"/>
                      <a:pt x="24" y="232"/>
                      <a:pt x="18" y="192"/>
                    </a:cubicBezTo>
                    <a:cubicBezTo>
                      <a:pt x="13" y="165"/>
                      <a:pt x="13" y="114"/>
                      <a:pt x="9" y="87"/>
                    </a:cubicBezTo>
                    <a:cubicBezTo>
                      <a:pt x="9" y="87"/>
                      <a:pt x="0" y="0"/>
                      <a:pt x="53" y="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1" name="îŝ1iḓè"/>
              <p:cNvSpPr/>
              <p:nvPr/>
            </p:nvSpPr>
            <p:spPr bwMode="auto">
              <a:xfrm>
                <a:off x="1696" y="3226"/>
                <a:ext cx="178" cy="275"/>
              </a:xfrm>
              <a:custGeom>
                <a:avLst/>
                <a:gdLst>
                  <a:gd name="T0" fmla="*/ 19 w 75"/>
                  <a:gd name="T1" fmla="*/ 0 h 116"/>
                  <a:gd name="T2" fmla="*/ 5 w 75"/>
                  <a:gd name="T3" fmla="*/ 27 h 116"/>
                  <a:gd name="T4" fmla="*/ 0 w 75"/>
                  <a:gd name="T5" fmla="*/ 59 h 116"/>
                  <a:gd name="T6" fmla="*/ 3 w 75"/>
                  <a:gd name="T7" fmla="*/ 61 h 116"/>
                  <a:gd name="T8" fmla="*/ 12 w 75"/>
                  <a:gd name="T9" fmla="*/ 39 h 116"/>
                  <a:gd name="T10" fmla="*/ 17 w 75"/>
                  <a:gd name="T11" fmla="*/ 60 h 116"/>
                  <a:gd name="T12" fmla="*/ 35 w 75"/>
                  <a:gd name="T13" fmla="*/ 85 h 116"/>
                  <a:gd name="T14" fmla="*/ 72 w 75"/>
                  <a:gd name="T15" fmla="*/ 100 h 116"/>
                  <a:gd name="T16" fmla="*/ 57 w 75"/>
                  <a:gd name="T17" fmla="*/ 67 h 116"/>
                  <a:gd name="T18" fmla="*/ 28 w 75"/>
                  <a:gd name="T19" fmla="*/ 47 h 116"/>
                  <a:gd name="T20" fmla="*/ 19 w 75"/>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6">
                    <a:moveTo>
                      <a:pt x="19" y="0"/>
                    </a:moveTo>
                    <a:cubicBezTo>
                      <a:pt x="3" y="9"/>
                      <a:pt x="5" y="27"/>
                      <a:pt x="5" y="27"/>
                    </a:cubicBezTo>
                    <a:cubicBezTo>
                      <a:pt x="0" y="59"/>
                      <a:pt x="0" y="59"/>
                      <a:pt x="0" y="59"/>
                    </a:cubicBezTo>
                    <a:cubicBezTo>
                      <a:pt x="3" y="61"/>
                      <a:pt x="3" y="61"/>
                      <a:pt x="3" y="61"/>
                    </a:cubicBezTo>
                    <a:cubicBezTo>
                      <a:pt x="12" y="39"/>
                      <a:pt x="12" y="39"/>
                      <a:pt x="12" y="39"/>
                    </a:cubicBezTo>
                    <a:cubicBezTo>
                      <a:pt x="17" y="60"/>
                      <a:pt x="17" y="60"/>
                      <a:pt x="17" y="60"/>
                    </a:cubicBezTo>
                    <a:cubicBezTo>
                      <a:pt x="18" y="73"/>
                      <a:pt x="35" y="85"/>
                      <a:pt x="35" y="85"/>
                    </a:cubicBezTo>
                    <a:cubicBezTo>
                      <a:pt x="75" y="116"/>
                      <a:pt x="72" y="100"/>
                      <a:pt x="72" y="100"/>
                    </a:cubicBezTo>
                    <a:cubicBezTo>
                      <a:pt x="57" y="67"/>
                      <a:pt x="57" y="67"/>
                      <a:pt x="57" y="67"/>
                    </a:cubicBezTo>
                    <a:cubicBezTo>
                      <a:pt x="57" y="67"/>
                      <a:pt x="37" y="74"/>
                      <a:pt x="28" y="47"/>
                    </a:cubicBezTo>
                    <a:cubicBezTo>
                      <a:pt x="28" y="47"/>
                      <a:pt x="15" y="22"/>
                      <a:pt x="19" y="0"/>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2" name="íšļîḋè"/>
              <p:cNvSpPr/>
              <p:nvPr/>
            </p:nvSpPr>
            <p:spPr bwMode="auto">
              <a:xfrm>
                <a:off x="1084" y="2262"/>
                <a:ext cx="752" cy="372"/>
              </a:xfrm>
              <a:custGeom>
                <a:avLst/>
                <a:gdLst>
                  <a:gd name="T0" fmla="*/ 270 w 318"/>
                  <a:gd name="T1" fmla="*/ 82 h 157"/>
                  <a:gd name="T2" fmla="*/ 113 w 318"/>
                  <a:gd name="T3" fmla="*/ 41 h 157"/>
                  <a:gd name="T4" fmla="*/ 3 w 318"/>
                  <a:gd name="T5" fmla="*/ 98 h 157"/>
                  <a:gd name="T6" fmla="*/ 183 w 318"/>
                  <a:gd name="T7" fmla="*/ 145 h 157"/>
                  <a:gd name="T8" fmla="*/ 261 w 318"/>
                  <a:gd name="T9" fmla="*/ 147 h 157"/>
                  <a:gd name="T10" fmla="*/ 270 w 318"/>
                  <a:gd name="T11" fmla="*/ 82 h 157"/>
                </a:gdLst>
                <a:ahLst/>
                <a:cxnLst>
                  <a:cxn ang="0">
                    <a:pos x="T0" y="T1"/>
                  </a:cxn>
                  <a:cxn ang="0">
                    <a:pos x="T2" y="T3"/>
                  </a:cxn>
                  <a:cxn ang="0">
                    <a:pos x="T4" y="T5"/>
                  </a:cxn>
                  <a:cxn ang="0">
                    <a:pos x="T6" y="T7"/>
                  </a:cxn>
                  <a:cxn ang="0">
                    <a:pos x="T8" y="T9"/>
                  </a:cxn>
                  <a:cxn ang="0">
                    <a:pos x="T10" y="T11"/>
                  </a:cxn>
                </a:cxnLst>
                <a:rect l="0" t="0" r="r" b="b"/>
                <a:pathLst>
                  <a:path w="318" h="157">
                    <a:moveTo>
                      <a:pt x="270" y="82"/>
                    </a:moveTo>
                    <a:cubicBezTo>
                      <a:pt x="113" y="41"/>
                      <a:pt x="113" y="41"/>
                      <a:pt x="113" y="41"/>
                    </a:cubicBezTo>
                    <a:cubicBezTo>
                      <a:pt x="113" y="41"/>
                      <a:pt x="4" y="0"/>
                      <a:pt x="3" y="98"/>
                    </a:cubicBezTo>
                    <a:cubicBezTo>
                      <a:pt x="3" y="98"/>
                      <a:pt x="0" y="157"/>
                      <a:pt x="183" y="145"/>
                    </a:cubicBezTo>
                    <a:cubicBezTo>
                      <a:pt x="261" y="147"/>
                      <a:pt x="261" y="147"/>
                      <a:pt x="261" y="147"/>
                    </a:cubicBezTo>
                    <a:cubicBezTo>
                      <a:pt x="261" y="147"/>
                      <a:pt x="318" y="122"/>
                      <a:pt x="270" y="82"/>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3" name="ïṥḷíḓê"/>
              <p:cNvSpPr/>
              <p:nvPr/>
            </p:nvSpPr>
            <p:spPr bwMode="auto">
              <a:xfrm>
                <a:off x="1084" y="2262"/>
                <a:ext cx="551" cy="372"/>
              </a:xfrm>
              <a:custGeom>
                <a:avLst/>
                <a:gdLst>
                  <a:gd name="T0" fmla="*/ 233 w 233"/>
                  <a:gd name="T1" fmla="*/ 72 h 157"/>
                  <a:gd name="T2" fmla="*/ 113 w 233"/>
                  <a:gd name="T3" fmla="*/ 41 h 157"/>
                  <a:gd name="T4" fmla="*/ 3 w 233"/>
                  <a:gd name="T5" fmla="*/ 98 h 157"/>
                  <a:gd name="T6" fmla="*/ 183 w 233"/>
                  <a:gd name="T7" fmla="*/ 145 h 157"/>
                  <a:gd name="T8" fmla="*/ 192 w 233"/>
                  <a:gd name="T9" fmla="*/ 113 h 157"/>
                  <a:gd name="T10" fmla="*/ 233 w 233"/>
                  <a:gd name="T11" fmla="*/ 72 h 157"/>
                </a:gdLst>
                <a:ahLst/>
                <a:cxnLst>
                  <a:cxn ang="0">
                    <a:pos x="T0" y="T1"/>
                  </a:cxn>
                  <a:cxn ang="0">
                    <a:pos x="T2" y="T3"/>
                  </a:cxn>
                  <a:cxn ang="0">
                    <a:pos x="T4" y="T5"/>
                  </a:cxn>
                  <a:cxn ang="0">
                    <a:pos x="T6" y="T7"/>
                  </a:cxn>
                  <a:cxn ang="0">
                    <a:pos x="T8" y="T9"/>
                  </a:cxn>
                  <a:cxn ang="0">
                    <a:pos x="T10" y="T11"/>
                  </a:cxn>
                </a:cxnLst>
                <a:rect l="0" t="0" r="r" b="b"/>
                <a:pathLst>
                  <a:path w="233" h="157">
                    <a:moveTo>
                      <a:pt x="233" y="72"/>
                    </a:moveTo>
                    <a:cubicBezTo>
                      <a:pt x="113" y="41"/>
                      <a:pt x="113" y="41"/>
                      <a:pt x="113" y="41"/>
                    </a:cubicBezTo>
                    <a:cubicBezTo>
                      <a:pt x="113" y="41"/>
                      <a:pt x="4" y="0"/>
                      <a:pt x="3" y="98"/>
                    </a:cubicBezTo>
                    <a:cubicBezTo>
                      <a:pt x="3" y="98"/>
                      <a:pt x="0" y="157"/>
                      <a:pt x="183" y="145"/>
                    </a:cubicBezTo>
                    <a:cubicBezTo>
                      <a:pt x="183" y="145"/>
                      <a:pt x="200" y="147"/>
                      <a:pt x="192" y="113"/>
                    </a:cubicBezTo>
                    <a:cubicBezTo>
                      <a:pt x="192" y="113"/>
                      <a:pt x="191" y="69"/>
                      <a:pt x="233" y="72"/>
                    </a:cubicBezTo>
                    <a:close/>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4" name="ïṥļïḑè"/>
              <p:cNvSpPr/>
              <p:nvPr/>
            </p:nvSpPr>
            <p:spPr bwMode="auto">
              <a:xfrm>
                <a:off x="1387" y="3129"/>
                <a:ext cx="151" cy="296"/>
              </a:xfrm>
              <a:custGeom>
                <a:avLst/>
                <a:gdLst>
                  <a:gd name="T0" fmla="*/ 7 w 64"/>
                  <a:gd name="T1" fmla="*/ 105 h 125"/>
                  <a:gd name="T2" fmla="*/ 12 w 64"/>
                  <a:gd name="T3" fmla="*/ 50 h 125"/>
                  <a:gd name="T4" fmla="*/ 29 w 64"/>
                  <a:gd name="T5" fmla="*/ 27 h 125"/>
                  <a:gd name="T6" fmla="*/ 34 w 64"/>
                  <a:gd name="T7" fmla="*/ 6 h 125"/>
                  <a:gd name="T8" fmla="*/ 34 w 64"/>
                  <a:gd name="T9" fmla="*/ 0 h 125"/>
                  <a:gd name="T10" fmla="*/ 64 w 64"/>
                  <a:gd name="T11" fmla="*/ 13 h 125"/>
                  <a:gd name="T12" fmla="*/ 40 w 64"/>
                  <a:gd name="T13" fmla="*/ 65 h 125"/>
                  <a:gd name="T14" fmla="*/ 32 w 64"/>
                  <a:gd name="T15" fmla="*/ 125 h 125"/>
                  <a:gd name="T16" fmla="*/ 7 w 64"/>
                  <a:gd name="T17"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5">
                    <a:moveTo>
                      <a:pt x="7" y="105"/>
                    </a:moveTo>
                    <a:cubicBezTo>
                      <a:pt x="0" y="91"/>
                      <a:pt x="11" y="63"/>
                      <a:pt x="12" y="50"/>
                    </a:cubicBezTo>
                    <a:cubicBezTo>
                      <a:pt x="14" y="34"/>
                      <a:pt x="25" y="37"/>
                      <a:pt x="29" y="27"/>
                    </a:cubicBezTo>
                    <a:cubicBezTo>
                      <a:pt x="32" y="19"/>
                      <a:pt x="32" y="15"/>
                      <a:pt x="34" y="6"/>
                    </a:cubicBezTo>
                    <a:cubicBezTo>
                      <a:pt x="34" y="0"/>
                      <a:pt x="34" y="0"/>
                      <a:pt x="34" y="0"/>
                    </a:cubicBezTo>
                    <a:cubicBezTo>
                      <a:pt x="64" y="13"/>
                      <a:pt x="64" y="13"/>
                      <a:pt x="64" y="13"/>
                    </a:cubicBezTo>
                    <a:cubicBezTo>
                      <a:pt x="58" y="25"/>
                      <a:pt x="50" y="38"/>
                      <a:pt x="40" y="65"/>
                    </a:cubicBezTo>
                    <a:cubicBezTo>
                      <a:pt x="40" y="65"/>
                      <a:pt x="23" y="106"/>
                      <a:pt x="32" y="125"/>
                    </a:cubicBezTo>
                    <a:cubicBezTo>
                      <a:pt x="32" y="125"/>
                      <a:pt x="15" y="121"/>
                      <a:pt x="7" y="105"/>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5" name="iśľidê"/>
              <p:cNvSpPr/>
              <p:nvPr/>
            </p:nvSpPr>
            <p:spPr bwMode="auto">
              <a:xfrm>
                <a:off x="1467" y="2411"/>
                <a:ext cx="381" cy="749"/>
              </a:xfrm>
              <a:custGeom>
                <a:avLst/>
                <a:gdLst>
                  <a:gd name="T0" fmla="*/ 125 w 161"/>
                  <a:gd name="T1" fmla="*/ 26 h 316"/>
                  <a:gd name="T2" fmla="*/ 125 w 161"/>
                  <a:gd name="T3" fmla="*/ 108 h 316"/>
                  <a:gd name="T4" fmla="*/ 71 w 161"/>
                  <a:gd name="T5" fmla="*/ 229 h 316"/>
                  <a:gd name="T6" fmla="*/ 30 w 161"/>
                  <a:gd name="T7" fmla="*/ 316 h 316"/>
                  <a:gd name="T8" fmla="*/ 0 w 161"/>
                  <a:gd name="T9" fmla="*/ 304 h 316"/>
                  <a:gd name="T10" fmla="*/ 22 w 161"/>
                  <a:gd name="T11" fmla="*/ 184 h 316"/>
                  <a:gd name="T12" fmla="*/ 54 w 161"/>
                  <a:gd name="T13" fmla="*/ 83 h 316"/>
                  <a:gd name="T14" fmla="*/ 125 w 161"/>
                  <a:gd name="T15" fmla="*/ 26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16">
                    <a:moveTo>
                      <a:pt x="125" y="26"/>
                    </a:moveTo>
                    <a:cubicBezTo>
                      <a:pt x="161" y="46"/>
                      <a:pt x="125" y="108"/>
                      <a:pt x="125" y="108"/>
                    </a:cubicBezTo>
                    <a:cubicBezTo>
                      <a:pt x="103" y="172"/>
                      <a:pt x="93" y="173"/>
                      <a:pt x="71" y="229"/>
                    </a:cubicBezTo>
                    <a:cubicBezTo>
                      <a:pt x="59" y="256"/>
                      <a:pt x="43" y="289"/>
                      <a:pt x="30" y="316"/>
                    </a:cubicBezTo>
                    <a:cubicBezTo>
                      <a:pt x="0" y="304"/>
                      <a:pt x="0" y="304"/>
                      <a:pt x="0" y="304"/>
                    </a:cubicBezTo>
                    <a:cubicBezTo>
                      <a:pt x="7" y="264"/>
                      <a:pt x="13" y="223"/>
                      <a:pt x="22" y="184"/>
                    </a:cubicBezTo>
                    <a:cubicBezTo>
                      <a:pt x="28" y="157"/>
                      <a:pt x="48" y="110"/>
                      <a:pt x="54" y="83"/>
                    </a:cubicBezTo>
                    <a:cubicBezTo>
                      <a:pt x="54" y="83"/>
                      <a:pt x="79" y="0"/>
                      <a:pt x="125" y="26"/>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6" name="íṣ1îḓê"/>
              <p:cNvSpPr/>
              <p:nvPr/>
            </p:nvSpPr>
            <p:spPr bwMode="auto">
              <a:xfrm>
                <a:off x="1346" y="3212"/>
                <a:ext cx="119" cy="303"/>
              </a:xfrm>
              <a:custGeom>
                <a:avLst/>
                <a:gdLst>
                  <a:gd name="T0" fmla="*/ 39 w 50"/>
                  <a:gd name="T1" fmla="*/ 0 h 128"/>
                  <a:gd name="T2" fmla="*/ 16 w 50"/>
                  <a:gd name="T3" fmla="*/ 19 h 128"/>
                  <a:gd name="T4" fmla="*/ 0 w 50"/>
                  <a:gd name="T5" fmla="*/ 47 h 128"/>
                  <a:gd name="T6" fmla="*/ 2 w 50"/>
                  <a:gd name="T7" fmla="*/ 50 h 128"/>
                  <a:gd name="T8" fmla="*/ 18 w 50"/>
                  <a:gd name="T9" fmla="*/ 33 h 128"/>
                  <a:gd name="T10" fmla="*/ 14 w 50"/>
                  <a:gd name="T11" fmla="*/ 54 h 128"/>
                  <a:gd name="T12" fmla="*/ 22 w 50"/>
                  <a:gd name="T13" fmla="*/ 84 h 128"/>
                  <a:gd name="T14" fmla="*/ 50 w 50"/>
                  <a:gd name="T15" fmla="*/ 112 h 128"/>
                  <a:gd name="T16" fmla="*/ 49 w 50"/>
                  <a:gd name="T17" fmla="*/ 76 h 128"/>
                  <a:gd name="T18" fmla="*/ 29 w 50"/>
                  <a:gd name="T19" fmla="*/ 46 h 128"/>
                  <a:gd name="T20" fmla="*/ 39 w 50"/>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28">
                    <a:moveTo>
                      <a:pt x="39" y="0"/>
                    </a:moveTo>
                    <a:cubicBezTo>
                      <a:pt x="22" y="2"/>
                      <a:pt x="16" y="19"/>
                      <a:pt x="16" y="19"/>
                    </a:cubicBezTo>
                    <a:cubicBezTo>
                      <a:pt x="0" y="47"/>
                      <a:pt x="0" y="47"/>
                      <a:pt x="0" y="47"/>
                    </a:cubicBezTo>
                    <a:cubicBezTo>
                      <a:pt x="2" y="50"/>
                      <a:pt x="2" y="50"/>
                      <a:pt x="2" y="50"/>
                    </a:cubicBezTo>
                    <a:cubicBezTo>
                      <a:pt x="18" y="33"/>
                      <a:pt x="18" y="33"/>
                      <a:pt x="18" y="33"/>
                    </a:cubicBezTo>
                    <a:cubicBezTo>
                      <a:pt x="14" y="54"/>
                      <a:pt x="14" y="54"/>
                      <a:pt x="14" y="54"/>
                    </a:cubicBezTo>
                    <a:cubicBezTo>
                      <a:pt x="11" y="66"/>
                      <a:pt x="22" y="84"/>
                      <a:pt x="22" y="84"/>
                    </a:cubicBezTo>
                    <a:cubicBezTo>
                      <a:pt x="47" y="128"/>
                      <a:pt x="50" y="112"/>
                      <a:pt x="50" y="112"/>
                    </a:cubicBezTo>
                    <a:cubicBezTo>
                      <a:pt x="49" y="76"/>
                      <a:pt x="49" y="76"/>
                      <a:pt x="49" y="76"/>
                    </a:cubicBezTo>
                    <a:cubicBezTo>
                      <a:pt x="49" y="76"/>
                      <a:pt x="28" y="75"/>
                      <a:pt x="29" y="46"/>
                    </a:cubicBezTo>
                    <a:cubicBezTo>
                      <a:pt x="29" y="46"/>
                      <a:pt x="27" y="18"/>
                      <a:pt x="39" y="0"/>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7" name="íšľïdè"/>
              <p:cNvSpPr/>
              <p:nvPr/>
            </p:nvSpPr>
            <p:spPr bwMode="auto">
              <a:xfrm>
                <a:off x="1933" y="2108"/>
                <a:ext cx="57" cy="17"/>
              </a:xfrm>
              <a:custGeom>
                <a:avLst/>
                <a:gdLst>
                  <a:gd name="T0" fmla="*/ 0 w 24"/>
                  <a:gd name="T1" fmla="*/ 1 h 7"/>
                  <a:gd name="T2" fmla="*/ 19 w 24"/>
                  <a:gd name="T3" fmla="*/ 0 h 7"/>
                  <a:gd name="T4" fmla="*/ 21 w 24"/>
                  <a:gd name="T5" fmla="*/ 4 h 7"/>
                  <a:gd name="T6" fmla="*/ 9 w 24"/>
                  <a:gd name="T7" fmla="*/ 7 h 7"/>
                  <a:gd name="T8" fmla="*/ 0 w 24"/>
                  <a:gd name="T9" fmla="*/ 1 h 7"/>
                </a:gdLst>
                <a:ahLst/>
                <a:cxnLst>
                  <a:cxn ang="0">
                    <a:pos x="T0" y="T1"/>
                  </a:cxn>
                  <a:cxn ang="0">
                    <a:pos x="T2" y="T3"/>
                  </a:cxn>
                  <a:cxn ang="0">
                    <a:pos x="T4" y="T5"/>
                  </a:cxn>
                  <a:cxn ang="0">
                    <a:pos x="T6" y="T7"/>
                  </a:cxn>
                  <a:cxn ang="0">
                    <a:pos x="T8" y="T9"/>
                  </a:cxn>
                </a:cxnLst>
                <a:rect l="0" t="0" r="r" b="b"/>
                <a:pathLst>
                  <a:path w="24" h="7">
                    <a:moveTo>
                      <a:pt x="0" y="1"/>
                    </a:moveTo>
                    <a:cubicBezTo>
                      <a:pt x="0" y="1"/>
                      <a:pt x="11" y="2"/>
                      <a:pt x="19" y="0"/>
                    </a:cubicBezTo>
                    <a:cubicBezTo>
                      <a:pt x="19" y="0"/>
                      <a:pt x="24" y="1"/>
                      <a:pt x="21" y="4"/>
                    </a:cubicBezTo>
                    <a:cubicBezTo>
                      <a:pt x="21" y="4"/>
                      <a:pt x="16" y="6"/>
                      <a:pt x="9" y="7"/>
                    </a:cubicBezTo>
                    <a:lnTo>
                      <a:pt x="0" y="1"/>
                    </a:lnTo>
                    <a:close/>
                  </a:path>
                </a:pathLst>
              </a:custGeom>
              <a:solidFill>
                <a:srgbClr val="B78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8" name="ïsľídè"/>
              <p:cNvSpPr/>
              <p:nvPr/>
            </p:nvSpPr>
            <p:spPr bwMode="auto">
              <a:xfrm>
                <a:off x="1327" y="2058"/>
                <a:ext cx="514" cy="119"/>
              </a:xfrm>
              <a:custGeom>
                <a:avLst/>
                <a:gdLst>
                  <a:gd name="T0" fmla="*/ 44 w 217"/>
                  <a:gd name="T1" fmla="*/ 0 h 50"/>
                  <a:gd name="T2" fmla="*/ 213 w 217"/>
                  <a:gd name="T3" fmla="*/ 22 h 50"/>
                  <a:gd name="T4" fmla="*/ 217 w 217"/>
                  <a:gd name="T5" fmla="*/ 40 h 50"/>
                  <a:gd name="T6" fmla="*/ 41 w 217"/>
                  <a:gd name="T7" fmla="*/ 50 h 50"/>
                  <a:gd name="T8" fmla="*/ 44 w 217"/>
                  <a:gd name="T9" fmla="*/ 0 h 50"/>
                </a:gdLst>
                <a:ahLst/>
                <a:cxnLst>
                  <a:cxn ang="0">
                    <a:pos x="T0" y="T1"/>
                  </a:cxn>
                  <a:cxn ang="0">
                    <a:pos x="T2" y="T3"/>
                  </a:cxn>
                  <a:cxn ang="0">
                    <a:pos x="T4" y="T5"/>
                  </a:cxn>
                  <a:cxn ang="0">
                    <a:pos x="T6" y="T7"/>
                  </a:cxn>
                  <a:cxn ang="0">
                    <a:pos x="T8" y="T9"/>
                  </a:cxn>
                </a:cxnLst>
                <a:rect l="0" t="0" r="r" b="b"/>
                <a:pathLst>
                  <a:path w="217" h="50">
                    <a:moveTo>
                      <a:pt x="44" y="0"/>
                    </a:moveTo>
                    <a:cubicBezTo>
                      <a:pt x="213" y="22"/>
                      <a:pt x="213" y="22"/>
                      <a:pt x="213" y="22"/>
                    </a:cubicBezTo>
                    <a:cubicBezTo>
                      <a:pt x="217" y="40"/>
                      <a:pt x="217" y="40"/>
                      <a:pt x="217" y="40"/>
                    </a:cubicBezTo>
                    <a:cubicBezTo>
                      <a:pt x="41" y="50"/>
                      <a:pt x="41" y="50"/>
                      <a:pt x="41" y="50"/>
                    </a:cubicBezTo>
                    <a:cubicBezTo>
                      <a:pt x="41" y="50"/>
                      <a:pt x="0" y="3"/>
                      <a:pt x="44"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89" name="iśļïḓè"/>
              <p:cNvSpPr/>
              <p:nvPr/>
            </p:nvSpPr>
            <p:spPr bwMode="auto">
              <a:xfrm>
                <a:off x="1183" y="1731"/>
                <a:ext cx="376" cy="479"/>
              </a:xfrm>
              <a:custGeom>
                <a:avLst/>
                <a:gdLst>
                  <a:gd name="T0" fmla="*/ 26 w 159"/>
                  <a:gd name="T1" fmla="*/ 14 h 202"/>
                  <a:gd name="T2" fmla="*/ 62 w 159"/>
                  <a:gd name="T3" fmla="*/ 28 h 202"/>
                  <a:gd name="T4" fmla="*/ 127 w 159"/>
                  <a:gd name="T5" fmla="*/ 145 h 202"/>
                  <a:gd name="T6" fmla="*/ 99 w 159"/>
                  <a:gd name="T7" fmla="*/ 186 h 202"/>
                  <a:gd name="T8" fmla="*/ 26 w 159"/>
                  <a:gd name="T9" fmla="*/ 67 h 202"/>
                  <a:gd name="T10" fmla="*/ 26 w 159"/>
                  <a:gd name="T11" fmla="*/ 14 h 202"/>
                </a:gdLst>
                <a:ahLst/>
                <a:cxnLst>
                  <a:cxn ang="0">
                    <a:pos x="T0" y="T1"/>
                  </a:cxn>
                  <a:cxn ang="0">
                    <a:pos x="T2" y="T3"/>
                  </a:cxn>
                  <a:cxn ang="0">
                    <a:pos x="T4" y="T5"/>
                  </a:cxn>
                  <a:cxn ang="0">
                    <a:pos x="T6" y="T7"/>
                  </a:cxn>
                  <a:cxn ang="0">
                    <a:pos x="T8" y="T9"/>
                  </a:cxn>
                  <a:cxn ang="0">
                    <a:pos x="T10" y="T11"/>
                  </a:cxn>
                </a:cxnLst>
                <a:rect l="0" t="0" r="r" b="b"/>
                <a:pathLst>
                  <a:path w="159" h="202">
                    <a:moveTo>
                      <a:pt x="26" y="14"/>
                    </a:moveTo>
                    <a:cubicBezTo>
                      <a:pt x="47" y="0"/>
                      <a:pt x="62" y="28"/>
                      <a:pt x="62" y="28"/>
                    </a:cubicBezTo>
                    <a:cubicBezTo>
                      <a:pt x="127" y="145"/>
                      <a:pt x="127" y="145"/>
                      <a:pt x="127" y="145"/>
                    </a:cubicBezTo>
                    <a:cubicBezTo>
                      <a:pt x="159" y="202"/>
                      <a:pt x="99" y="186"/>
                      <a:pt x="99" y="186"/>
                    </a:cubicBezTo>
                    <a:cubicBezTo>
                      <a:pt x="26" y="67"/>
                      <a:pt x="26" y="67"/>
                      <a:pt x="26" y="67"/>
                    </a:cubicBezTo>
                    <a:cubicBezTo>
                      <a:pt x="0" y="27"/>
                      <a:pt x="26" y="14"/>
                      <a:pt x="26" y="14"/>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0" name="îṣ1îdé"/>
              <p:cNvSpPr/>
              <p:nvPr/>
            </p:nvSpPr>
            <p:spPr bwMode="auto">
              <a:xfrm>
                <a:off x="1826" y="2087"/>
                <a:ext cx="190" cy="116"/>
              </a:xfrm>
              <a:custGeom>
                <a:avLst/>
                <a:gdLst>
                  <a:gd name="T0" fmla="*/ 1 w 80"/>
                  <a:gd name="T1" fmla="*/ 28 h 49"/>
                  <a:gd name="T2" fmla="*/ 0 w 80"/>
                  <a:gd name="T3" fmla="*/ 10 h 49"/>
                  <a:gd name="T4" fmla="*/ 78 w 80"/>
                  <a:gd name="T5" fmla="*/ 28 h 49"/>
                  <a:gd name="T6" fmla="*/ 76 w 80"/>
                  <a:gd name="T7" fmla="*/ 31 h 49"/>
                  <a:gd name="T8" fmla="*/ 49 w 80"/>
                  <a:gd name="T9" fmla="*/ 19 h 49"/>
                  <a:gd name="T10" fmla="*/ 74 w 80"/>
                  <a:gd name="T11" fmla="*/ 33 h 49"/>
                  <a:gd name="T12" fmla="*/ 71 w 80"/>
                  <a:gd name="T13" fmla="*/ 37 h 49"/>
                  <a:gd name="T14" fmla="*/ 46 w 80"/>
                  <a:gd name="T15" fmla="*/ 25 h 49"/>
                  <a:gd name="T16" fmla="*/ 67 w 80"/>
                  <a:gd name="T17" fmla="*/ 36 h 49"/>
                  <a:gd name="T18" fmla="*/ 66 w 80"/>
                  <a:gd name="T19" fmla="*/ 41 h 49"/>
                  <a:gd name="T20" fmla="*/ 41 w 80"/>
                  <a:gd name="T21" fmla="*/ 29 h 49"/>
                  <a:gd name="T22" fmla="*/ 52 w 80"/>
                  <a:gd name="T23" fmla="*/ 41 h 49"/>
                  <a:gd name="T24" fmla="*/ 32 w 80"/>
                  <a:gd name="T25" fmla="*/ 35 h 49"/>
                  <a:gd name="T26" fmla="*/ 10 w 80"/>
                  <a:gd name="T27" fmla="*/ 30 h 49"/>
                  <a:gd name="T28" fmla="*/ 1 w 80"/>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9">
                    <a:moveTo>
                      <a:pt x="1" y="28"/>
                    </a:moveTo>
                    <a:cubicBezTo>
                      <a:pt x="0" y="10"/>
                      <a:pt x="0" y="10"/>
                      <a:pt x="0" y="10"/>
                    </a:cubicBezTo>
                    <a:cubicBezTo>
                      <a:pt x="0" y="10"/>
                      <a:pt x="55" y="0"/>
                      <a:pt x="78" y="28"/>
                    </a:cubicBezTo>
                    <a:cubicBezTo>
                      <a:pt x="80" y="32"/>
                      <a:pt x="76" y="31"/>
                      <a:pt x="76" y="31"/>
                    </a:cubicBezTo>
                    <a:cubicBezTo>
                      <a:pt x="64" y="21"/>
                      <a:pt x="49" y="19"/>
                      <a:pt x="49" y="19"/>
                    </a:cubicBezTo>
                    <a:cubicBezTo>
                      <a:pt x="60" y="21"/>
                      <a:pt x="74" y="33"/>
                      <a:pt x="74" y="33"/>
                    </a:cubicBezTo>
                    <a:cubicBezTo>
                      <a:pt x="75" y="37"/>
                      <a:pt x="71" y="37"/>
                      <a:pt x="71" y="37"/>
                    </a:cubicBezTo>
                    <a:cubicBezTo>
                      <a:pt x="71" y="37"/>
                      <a:pt x="55" y="27"/>
                      <a:pt x="46" y="25"/>
                    </a:cubicBezTo>
                    <a:cubicBezTo>
                      <a:pt x="52" y="27"/>
                      <a:pt x="67" y="36"/>
                      <a:pt x="67" y="36"/>
                    </a:cubicBezTo>
                    <a:cubicBezTo>
                      <a:pt x="71" y="41"/>
                      <a:pt x="66" y="41"/>
                      <a:pt x="66" y="41"/>
                    </a:cubicBezTo>
                    <a:cubicBezTo>
                      <a:pt x="66" y="41"/>
                      <a:pt x="54" y="38"/>
                      <a:pt x="41" y="29"/>
                    </a:cubicBezTo>
                    <a:cubicBezTo>
                      <a:pt x="41" y="29"/>
                      <a:pt x="36" y="29"/>
                      <a:pt x="52" y="41"/>
                    </a:cubicBezTo>
                    <a:cubicBezTo>
                      <a:pt x="52" y="41"/>
                      <a:pt x="52" y="49"/>
                      <a:pt x="32" y="35"/>
                    </a:cubicBezTo>
                    <a:cubicBezTo>
                      <a:pt x="32" y="35"/>
                      <a:pt x="15" y="34"/>
                      <a:pt x="10" y="30"/>
                    </a:cubicBezTo>
                    <a:cubicBezTo>
                      <a:pt x="10" y="30"/>
                      <a:pt x="5" y="28"/>
                      <a:pt x="1" y="2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1" name="ï$ḻîdé"/>
              <p:cNvSpPr/>
              <p:nvPr/>
            </p:nvSpPr>
            <p:spPr bwMode="auto">
              <a:xfrm>
                <a:off x="1807" y="1205"/>
                <a:ext cx="242" cy="763"/>
              </a:xfrm>
              <a:custGeom>
                <a:avLst/>
                <a:gdLst>
                  <a:gd name="T0" fmla="*/ 131 w 242"/>
                  <a:gd name="T1" fmla="*/ 763 h 763"/>
                  <a:gd name="T2" fmla="*/ 242 w 242"/>
                  <a:gd name="T3" fmla="*/ 22 h 763"/>
                  <a:gd name="T4" fmla="*/ 112 w 242"/>
                  <a:gd name="T5" fmla="*/ 0 h 763"/>
                  <a:gd name="T6" fmla="*/ 0 w 242"/>
                  <a:gd name="T7" fmla="*/ 744 h 763"/>
                  <a:gd name="T8" fmla="*/ 131 w 242"/>
                  <a:gd name="T9" fmla="*/ 763 h 763"/>
                </a:gdLst>
                <a:ahLst/>
                <a:cxnLst>
                  <a:cxn ang="0">
                    <a:pos x="T0" y="T1"/>
                  </a:cxn>
                  <a:cxn ang="0">
                    <a:pos x="T2" y="T3"/>
                  </a:cxn>
                  <a:cxn ang="0">
                    <a:pos x="T4" y="T5"/>
                  </a:cxn>
                  <a:cxn ang="0">
                    <a:pos x="T6" y="T7"/>
                  </a:cxn>
                  <a:cxn ang="0">
                    <a:pos x="T8" y="T9"/>
                  </a:cxn>
                </a:cxnLst>
                <a:rect l="0" t="0" r="r" b="b"/>
                <a:pathLst>
                  <a:path w="242" h="763">
                    <a:moveTo>
                      <a:pt x="131" y="763"/>
                    </a:moveTo>
                    <a:lnTo>
                      <a:pt x="242" y="22"/>
                    </a:lnTo>
                    <a:lnTo>
                      <a:pt x="112" y="0"/>
                    </a:lnTo>
                    <a:lnTo>
                      <a:pt x="0" y="744"/>
                    </a:lnTo>
                    <a:lnTo>
                      <a:pt x="131" y="76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2" name="í$ḻïďê"/>
              <p:cNvSpPr/>
              <p:nvPr/>
            </p:nvSpPr>
            <p:spPr bwMode="auto">
              <a:xfrm>
                <a:off x="1938" y="1248"/>
                <a:ext cx="156" cy="720"/>
              </a:xfrm>
              <a:custGeom>
                <a:avLst/>
                <a:gdLst>
                  <a:gd name="T0" fmla="*/ 46 w 66"/>
                  <a:gd name="T1" fmla="*/ 0 h 304"/>
                  <a:gd name="T2" fmla="*/ 60 w 66"/>
                  <a:gd name="T3" fmla="*/ 100 h 304"/>
                  <a:gd name="T4" fmla="*/ 61 w 66"/>
                  <a:gd name="T5" fmla="*/ 179 h 304"/>
                  <a:gd name="T6" fmla="*/ 35 w 66"/>
                  <a:gd name="T7" fmla="*/ 253 h 304"/>
                  <a:gd name="T8" fmla="*/ 0 w 66"/>
                  <a:gd name="T9" fmla="*/ 304 h 304"/>
                  <a:gd name="T10" fmla="*/ 46 w 66"/>
                  <a:gd name="T11" fmla="*/ 0 h 304"/>
                </a:gdLst>
                <a:ahLst/>
                <a:cxnLst>
                  <a:cxn ang="0">
                    <a:pos x="T0" y="T1"/>
                  </a:cxn>
                  <a:cxn ang="0">
                    <a:pos x="T2" y="T3"/>
                  </a:cxn>
                  <a:cxn ang="0">
                    <a:pos x="T4" y="T5"/>
                  </a:cxn>
                  <a:cxn ang="0">
                    <a:pos x="T6" y="T7"/>
                  </a:cxn>
                  <a:cxn ang="0">
                    <a:pos x="T8" y="T9"/>
                  </a:cxn>
                  <a:cxn ang="0">
                    <a:pos x="T10" y="T11"/>
                  </a:cxn>
                </a:cxnLst>
                <a:rect l="0" t="0" r="r" b="b"/>
                <a:pathLst>
                  <a:path w="66" h="304">
                    <a:moveTo>
                      <a:pt x="46" y="0"/>
                    </a:moveTo>
                    <a:cubicBezTo>
                      <a:pt x="46" y="0"/>
                      <a:pt x="66" y="15"/>
                      <a:pt x="60" y="100"/>
                    </a:cubicBezTo>
                    <a:cubicBezTo>
                      <a:pt x="60" y="100"/>
                      <a:pt x="54" y="144"/>
                      <a:pt x="61" y="179"/>
                    </a:cubicBezTo>
                    <a:cubicBezTo>
                      <a:pt x="61" y="179"/>
                      <a:pt x="66" y="221"/>
                      <a:pt x="35" y="253"/>
                    </a:cubicBezTo>
                    <a:cubicBezTo>
                      <a:pt x="35" y="253"/>
                      <a:pt x="7" y="284"/>
                      <a:pt x="0" y="304"/>
                    </a:cubicBezTo>
                    <a:lnTo>
                      <a:pt x="46"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3" name="íşľidè"/>
              <p:cNvSpPr/>
              <p:nvPr/>
            </p:nvSpPr>
            <p:spPr bwMode="auto">
              <a:xfrm>
                <a:off x="2006" y="1776"/>
                <a:ext cx="104" cy="353"/>
              </a:xfrm>
              <a:custGeom>
                <a:avLst/>
                <a:gdLst>
                  <a:gd name="T0" fmla="*/ 52 w 104"/>
                  <a:gd name="T1" fmla="*/ 0 h 353"/>
                  <a:gd name="T2" fmla="*/ 12 w 104"/>
                  <a:gd name="T3" fmla="*/ 19 h 353"/>
                  <a:gd name="T4" fmla="*/ 0 w 104"/>
                  <a:gd name="T5" fmla="*/ 353 h 353"/>
                  <a:gd name="T6" fmla="*/ 104 w 104"/>
                  <a:gd name="T7" fmla="*/ 353 h 353"/>
                  <a:gd name="T8" fmla="*/ 52 w 104"/>
                  <a:gd name="T9" fmla="*/ 0 h 353"/>
                </a:gdLst>
                <a:ahLst/>
                <a:cxnLst>
                  <a:cxn ang="0">
                    <a:pos x="T0" y="T1"/>
                  </a:cxn>
                  <a:cxn ang="0">
                    <a:pos x="T2" y="T3"/>
                  </a:cxn>
                  <a:cxn ang="0">
                    <a:pos x="T4" y="T5"/>
                  </a:cxn>
                  <a:cxn ang="0">
                    <a:pos x="T6" y="T7"/>
                  </a:cxn>
                  <a:cxn ang="0">
                    <a:pos x="T8" y="T9"/>
                  </a:cxn>
                </a:cxnLst>
                <a:rect l="0" t="0" r="r" b="b"/>
                <a:pathLst>
                  <a:path w="104" h="353">
                    <a:moveTo>
                      <a:pt x="52" y="0"/>
                    </a:moveTo>
                    <a:lnTo>
                      <a:pt x="12" y="19"/>
                    </a:lnTo>
                    <a:lnTo>
                      <a:pt x="0" y="353"/>
                    </a:lnTo>
                    <a:lnTo>
                      <a:pt x="104" y="353"/>
                    </a:lnTo>
                    <a:lnTo>
                      <a:pt x="52"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4" name="iṧliďé"/>
              <p:cNvSpPr/>
              <p:nvPr/>
            </p:nvSpPr>
            <p:spPr bwMode="auto">
              <a:xfrm>
                <a:off x="1907" y="2129"/>
                <a:ext cx="236" cy="55"/>
              </a:xfrm>
              <a:prstGeom prst="rect">
                <a:avLst/>
              </a:prstGeom>
              <a:solidFill>
                <a:srgbClr val="383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595" name="iṣḻïde"/>
              <p:cNvSpPr/>
              <p:nvPr/>
            </p:nvSpPr>
            <p:spPr bwMode="auto">
              <a:xfrm>
                <a:off x="5761" y="1814"/>
                <a:ext cx="313" cy="332"/>
              </a:xfrm>
              <a:custGeom>
                <a:avLst/>
                <a:gdLst>
                  <a:gd name="T0" fmla="*/ 75 w 132"/>
                  <a:gd name="T1" fmla="*/ 112 h 140"/>
                  <a:gd name="T2" fmla="*/ 132 w 132"/>
                  <a:gd name="T3" fmla="*/ 108 h 140"/>
                  <a:gd name="T4" fmla="*/ 67 w 132"/>
                  <a:gd name="T5" fmla="*/ 0 h 140"/>
                  <a:gd name="T6" fmla="*/ 0 w 132"/>
                  <a:gd name="T7" fmla="*/ 30 h 140"/>
                  <a:gd name="T8" fmla="*/ 75 w 132"/>
                  <a:gd name="T9" fmla="*/ 112 h 140"/>
                </a:gdLst>
                <a:ahLst/>
                <a:cxnLst>
                  <a:cxn ang="0">
                    <a:pos x="T0" y="T1"/>
                  </a:cxn>
                  <a:cxn ang="0">
                    <a:pos x="T2" y="T3"/>
                  </a:cxn>
                  <a:cxn ang="0">
                    <a:pos x="T4" y="T5"/>
                  </a:cxn>
                  <a:cxn ang="0">
                    <a:pos x="T6" y="T7"/>
                  </a:cxn>
                  <a:cxn ang="0">
                    <a:pos x="T8" y="T9"/>
                  </a:cxn>
                </a:cxnLst>
                <a:rect l="0" t="0" r="r" b="b"/>
                <a:pathLst>
                  <a:path w="132" h="140">
                    <a:moveTo>
                      <a:pt x="75" y="112"/>
                    </a:moveTo>
                    <a:cubicBezTo>
                      <a:pt x="120" y="140"/>
                      <a:pt x="132" y="108"/>
                      <a:pt x="132" y="108"/>
                    </a:cubicBezTo>
                    <a:cubicBezTo>
                      <a:pt x="67" y="0"/>
                      <a:pt x="67" y="0"/>
                      <a:pt x="67" y="0"/>
                    </a:cubicBezTo>
                    <a:cubicBezTo>
                      <a:pt x="0" y="30"/>
                      <a:pt x="0" y="30"/>
                      <a:pt x="0" y="30"/>
                    </a:cubicBezTo>
                    <a:cubicBezTo>
                      <a:pt x="0" y="30"/>
                      <a:pt x="27" y="90"/>
                      <a:pt x="75" y="11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6" name="ïṧḷïdê"/>
              <p:cNvSpPr/>
              <p:nvPr/>
            </p:nvSpPr>
            <p:spPr bwMode="auto">
              <a:xfrm>
                <a:off x="5480" y="1497"/>
                <a:ext cx="135" cy="111"/>
              </a:xfrm>
              <a:custGeom>
                <a:avLst/>
                <a:gdLst>
                  <a:gd name="T0" fmla="*/ 5 w 57"/>
                  <a:gd name="T1" fmla="*/ 0 h 47"/>
                  <a:gd name="T2" fmla="*/ 53 w 57"/>
                  <a:gd name="T3" fmla="*/ 0 h 47"/>
                  <a:gd name="T4" fmla="*/ 57 w 57"/>
                  <a:gd name="T5" fmla="*/ 47 h 47"/>
                  <a:gd name="T6" fmla="*/ 0 w 57"/>
                  <a:gd name="T7" fmla="*/ 47 h 47"/>
                  <a:gd name="T8" fmla="*/ 5 w 57"/>
                  <a:gd name="T9" fmla="*/ 0 h 47"/>
                </a:gdLst>
                <a:ahLst/>
                <a:cxnLst>
                  <a:cxn ang="0">
                    <a:pos x="T0" y="T1"/>
                  </a:cxn>
                  <a:cxn ang="0">
                    <a:pos x="T2" y="T3"/>
                  </a:cxn>
                  <a:cxn ang="0">
                    <a:pos x="T4" y="T5"/>
                  </a:cxn>
                  <a:cxn ang="0">
                    <a:pos x="T6" y="T7"/>
                  </a:cxn>
                  <a:cxn ang="0">
                    <a:pos x="T8" y="T9"/>
                  </a:cxn>
                </a:cxnLst>
                <a:rect l="0" t="0" r="r" b="b"/>
                <a:pathLst>
                  <a:path w="57" h="47">
                    <a:moveTo>
                      <a:pt x="5" y="0"/>
                    </a:moveTo>
                    <a:cubicBezTo>
                      <a:pt x="53" y="0"/>
                      <a:pt x="53" y="0"/>
                      <a:pt x="53" y="0"/>
                    </a:cubicBezTo>
                    <a:cubicBezTo>
                      <a:pt x="53" y="0"/>
                      <a:pt x="44" y="25"/>
                      <a:pt x="57" y="47"/>
                    </a:cubicBezTo>
                    <a:cubicBezTo>
                      <a:pt x="0" y="47"/>
                      <a:pt x="0" y="47"/>
                      <a:pt x="0" y="47"/>
                    </a:cubicBezTo>
                    <a:cubicBezTo>
                      <a:pt x="0" y="47"/>
                      <a:pt x="17" y="34"/>
                      <a:pt x="5"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7" name="îs1îďê"/>
              <p:cNvSpPr/>
              <p:nvPr/>
            </p:nvSpPr>
            <p:spPr bwMode="auto">
              <a:xfrm>
                <a:off x="5492" y="1497"/>
                <a:ext cx="113" cy="71"/>
              </a:xfrm>
              <a:custGeom>
                <a:avLst/>
                <a:gdLst>
                  <a:gd name="T0" fmla="*/ 0 w 48"/>
                  <a:gd name="T1" fmla="*/ 0 h 30"/>
                  <a:gd name="T2" fmla="*/ 48 w 48"/>
                  <a:gd name="T3" fmla="*/ 0 h 30"/>
                  <a:gd name="T4" fmla="*/ 46 w 48"/>
                  <a:gd name="T5" fmla="*/ 30 h 30"/>
                  <a:gd name="T6" fmla="*/ 3 w 48"/>
                  <a:gd name="T7" fmla="*/ 15 h 30"/>
                  <a:gd name="T8" fmla="*/ 0 w 48"/>
                  <a:gd name="T9" fmla="*/ 0 h 30"/>
                </a:gdLst>
                <a:ahLst/>
                <a:cxnLst>
                  <a:cxn ang="0">
                    <a:pos x="T0" y="T1"/>
                  </a:cxn>
                  <a:cxn ang="0">
                    <a:pos x="T2" y="T3"/>
                  </a:cxn>
                  <a:cxn ang="0">
                    <a:pos x="T4" y="T5"/>
                  </a:cxn>
                  <a:cxn ang="0">
                    <a:pos x="T6" y="T7"/>
                  </a:cxn>
                  <a:cxn ang="0">
                    <a:pos x="T8" y="T9"/>
                  </a:cxn>
                </a:cxnLst>
                <a:rect l="0" t="0" r="r" b="b"/>
                <a:pathLst>
                  <a:path w="48" h="30">
                    <a:moveTo>
                      <a:pt x="0" y="0"/>
                    </a:moveTo>
                    <a:cubicBezTo>
                      <a:pt x="48" y="0"/>
                      <a:pt x="48" y="0"/>
                      <a:pt x="48" y="0"/>
                    </a:cubicBezTo>
                    <a:cubicBezTo>
                      <a:pt x="48" y="0"/>
                      <a:pt x="43" y="15"/>
                      <a:pt x="46" y="30"/>
                    </a:cubicBezTo>
                    <a:cubicBezTo>
                      <a:pt x="46" y="30"/>
                      <a:pt x="18" y="27"/>
                      <a:pt x="3" y="15"/>
                    </a:cubicBezTo>
                    <a:cubicBezTo>
                      <a:pt x="3" y="15"/>
                      <a:pt x="3"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8" name="îṡlïḍé"/>
              <p:cNvSpPr/>
              <p:nvPr/>
            </p:nvSpPr>
            <p:spPr bwMode="auto">
              <a:xfrm>
                <a:off x="5724" y="1248"/>
                <a:ext cx="47" cy="85"/>
              </a:xfrm>
              <a:custGeom>
                <a:avLst/>
                <a:gdLst>
                  <a:gd name="T0" fmla="*/ 18 w 20"/>
                  <a:gd name="T1" fmla="*/ 20 h 36"/>
                  <a:gd name="T2" fmla="*/ 6 w 20"/>
                  <a:gd name="T3" fmla="*/ 35 h 36"/>
                  <a:gd name="T4" fmla="*/ 2 w 20"/>
                  <a:gd name="T5" fmla="*/ 17 h 36"/>
                  <a:gd name="T6" fmla="*/ 13 w 20"/>
                  <a:gd name="T7" fmla="*/ 1 h 36"/>
                  <a:gd name="T8" fmla="*/ 18 w 20"/>
                  <a:gd name="T9" fmla="*/ 20 h 36"/>
                </a:gdLst>
                <a:ahLst/>
                <a:cxnLst>
                  <a:cxn ang="0">
                    <a:pos x="T0" y="T1"/>
                  </a:cxn>
                  <a:cxn ang="0">
                    <a:pos x="T2" y="T3"/>
                  </a:cxn>
                  <a:cxn ang="0">
                    <a:pos x="T4" y="T5"/>
                  </a:cxn>
                  <a:cxn ang="0">
                    <a:pos x="T6" y="T7"/>
                  </a:cxn>
                  <a:cxn ang="0">
                    <a:pos x="T8" y="T9"/>
                  </a:cxn>
                </a:cxnLst>
                <a:rect l="0" t="0" r="r" b="b"/>
                <a:pathLst>
                  <a:path w="20" h="36">
                    <a:moveTo>
                      <a:pt x="18" y="20"/>
                    </a:moveTo>
                    <a:cubicBezTo>
                      <a:pt x="16" y="29"/>
                      <a:pt x="11" y="36"/>
                      <a:pt x="6" y="35"/>
                    </a:cubicBezTo>
                    <a:cubicBezTo>
                      <a:pt x="2" y="34"/>
                      <a:pt x="0" y="26"/>
                      <a:pt x="2" y="17"/>
                    </a:cubicBezTo>
                    <a:cubicBezTo>
                      <a:pt x="4" y="7"/>
                      <a:pt x="9" y="0"/>
                      <a:pt x="13" y="1"/>
                    </a:cubicBezTo>
                    <a:cubicBezTo>
                      <a:pt x="18" y="2"/>
                      <a:pt x="20" y="11"/>
                      <a:pt x="18"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99" name="ïṡļîḍè"/>
              <p:cNvSpPr/>
              <p:nvPr/>
            </p:nvSpPr>
            <p:spPr bwMode="auto">
              <a:xfrm>
                <a:off x="5714" y="1255"/>
                <a:ext cx="45" cy="71"/>
              </a:xfrm>
              <a:custGeom>
                <a:avLst/>
                <a:gdLst>
                  <a:gd name="T0" fmla="*/ 18 w 19"/>
                  <a:gd name="T1" fmla="*/ 17 h 30"/>
                  <a:gd name="T2" fmla="*/ 7 w 19"/>
                  <a:gd name="T3" fmla="*/ 29 h 30"/>
                  <a:gd name="T4" fmla="*/ 1 w 19"/>
                  <a:gd name="T5" fmla="*/ 14 h 30"/>
                  <a:gd name="T6" fmla="*/ 12 w 19"/>
                  <a:gd name="T7" fmla="*/ 1 h 30"/>
                  <a:gd name="T8" fmla="*/ 18 w 19"/>
                  <a:gd name="T9" fmla="*/ 17 h 30"/>
                </a:gdLst>
                <a:ahLst/>
                <a:cxnLst>
                  <a:cxn ang="0">
                    <a:pos x="T0" y="T1"/>
                  </a:cxn>
                  <a:cxn ang="0">
                    <a:pos x="T2" y="T3"/>
                  </a:cxn>
                  <a:cxn ang="0">
                    <a:pos x="T4" y="T5"/>
                  </a:cxn>
                  <a:cxn ang="0">
                    <a:pos x="T6" y="T7"/>
                  </a:cxn>
                  <a:cxn ang="0">
                    <a:pos x="T8" y="T9"/>
                  </a:cxn>
                </a:cxnLst>
                <a:rect l="0" t="0" r="r" b="b"/>
                <a:pathLst>
                  <a:path w="19" h="30">
                    <a:moveTo>
                      <a:pt x="18" y="17"/>
                    </a:moveTo>
                    <a:cubicBezTo>
                      <a:pt x="16" y="25"/>
                      <a:pt x="11" y="30"/>
                      <a:pt x="7" y="29"/>
                    </a:cubicBezTo>
                    <a:cubicBezTo>
                      <a:pt x="2" y="28"/>
                      <a:pt x="0" y="21"/>
                      <a:pt x="1" y="14"/>
                    </a:cubicBezTo>
                    <a:cubicBezTo>
                      <a:pt x="3" y="6"/>
                      <a:pt x="8" y="0"/>
                      <a:pt x="12" y="1"/>
                    </a:cubicBezTo>
                    <a:cubicBezTo>
                      <a:pt x="17" y="2"/>
                      <a:pt x="19" y="9"/>
                      <a:pt x="18"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0" name="íṧliḍé"/>
              <p:cNvSpPr/>
              <p:nvPr/>
            </p:nvSpPr>
            <p:spPr bwMode="auto">
              <a:xfrm>
                <a:off x="5336" y="1255"/>
                <a:ext cx="47" cy="85"/>
              </a:xfrm>
              <a:custGeom>
                <a:avLst/>
                <a:gdLst>
                  <a:gd name="T0" fmla="*/ 2 w 20"/>
                  <a:gd name="T1" fmla="*/ 20 h 36"/>
                  <a:gd name="T2" fmla="*/ 14 w 20"/>
                  <a:gd name="T3" fmla="*/ 35 h 36"/>
                  <a:gd name="T4" fmla="*/ 18 w 20"/>
                  <a:gd name="T5" fmla="*/ 16 h 36"/>
                  <a:gd name="T6" fmla="*/ 7 w 20"/>
                  <a:gd name="T7" fmla="*/ 1 h 36"/>
                  <a:gd name="T8" fmla="*/ 2 w 20"/>
                  <a:gd name="T9" fmla="*/ 20 h 36"/>
                </a:gdLst>
                <a:ahLst/>
                <a:cxnLst>
                  <a:cxn ang="0">
                    <a:pos x="T0" y="T1"/>
                  </a:cxn>
                  <a:cxn ang="0">
                    <a:pos x="T2" y="T3"/>
                  </a:cxn>
                  <a:cxn ang="0">
                    <a:pos x="T4" y="T5"/>
                  </a:cxn>
                  <a:cxn ang="0">
                    <a:pos x="T6" y="T7"/>
                  </a:cxn>
                  <a:cxn ang="0">
                    <a:pos x="T8" y="T9"/>
                  </a:cxn>
                </a:cxnLst>
                <a:rect l="0" t="0" r="r" b="b"/>
                <a:pathLst>
                  <a:path w="20" h="36">
                    <a:moveTo>
                      <a:pt x="2" y="20"/>
                    </a:moveTo>
                    <a:cubicBezTo>
                      <a:pt x="4" y="29"/>
                      <a:pt x="9" y="36"/>
                      <a:pt x="14" y="35"/>
                    </a:cubicBezTo>
                    <a:cubicBezTo>
                      <a:pt x="18" y="34"/>
                      <a:pt x="20" y="26"/>
                      <a:pt x="18" y="16"/>
                    </a:cubicBezTo>
                    <a:cubicBezTo>
                      <a:pt x="16" y="7"/>
                      <a:pt x="11" y="0"/>
                      <a:pt x="7" y="1"/>
                    </a:cubicBezTo>
                    <a:cubicBezTo>
                      <a:pt x="2" y="2"/>
                      <a:pt x="0" y="11"/>
                      <a:pt x="2"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1" name="ïṣ1ïďe"/>
              <p:cNvSpPr/>
              <p:nvPr/>
            </p:nvSpPr>
            <p:spPr bwMode="auto">
              <a:xfrm>
                <a:off x="5348" y="1262"/>
                <a:ext cx="45" cy="71"/>
              </a:xfrm>
              <a:custGeom>
                <a:avLst/>
                <a:gdLst>
                  <a:gd name="T0" fmla="*/ 1 w 19"/>
                  <a:gd name="T1" fmla="*/ 17 h 30"/>
                  <a:gd name="T2" fmla="*/ 12 w 19"/>
                  <a:gd name="T3" fmla="*/ 29 h 30"/>
                  <a:gd name="T4" fmla="*/ 18 w 19"/>
                  <a:gd name="T5" fmla="*/ 13 h 30"/>
                  <a:gd name="T6" fmla="*/ 7 w 19"/>
                  <a:gd name="T7" fmla="*/ 1 h 30"/>
                  <a:gd name="T8" fmla="*/ 1 w 19"/>
                  <a:gd name="T9" fmla="*/ 17 h 30"/>
                </a:gdLst>
                <a:ahLst/>
                <a:cxnLst>
                  <a:cxn ang="0">
                    <a:pos x="T0" y="T1"/>
                  </a:cxn>
                  <a:cxn ang="0">
                    <a:pos x="T2" y="T3"/>
                  </a:cxn>
                  <a:cxn ang="0">
                    <a:pos x="T4" y="T5"/>
                  </a:cxn>
                  <a:cxn ang="0">
                    <a:pos x="T6" y="T7"/>
                  </a:cxn>
                  <a:cxn ang="0">
                    <a:pos x="T8" y="T9"/>
                  </a:cxn>
                </a:cxnLst>
                <a:rect l="0" t="0" r="r" b="b"/>
                <a:pathLst>
                  <a:path w="19" h="30">
                    <a:moveTo>
                      <a:pt x="1" y="17"/>
                    </a:moveTo>
                    <a:cubicBezTo>
                      <a:pt x="3" y="25"/>
                      <a:pt x="8" y="30"/>
                      <a:pt x="12" y="29"/>
                    </a:cubicBezTo>
                    <a:cubicBezTo>
                      <a:pt x="17" y="28"/>
                      <a:pt x="19" y="21"/>
                      <a:pt x="18" y="13"/>
                    </a:cubicBezTo>
                    <a:cubicBezTo>
                      <a:pt x="16" y="6"/>
                      <a:pt x="11" y="0"/>
                      <a:pt x="7" y="1"/>
                    </a:cubicBezTo>
                    <a:cubicBezTo>
                      <a:pt x="2" y="2"/>
                      <a:pt x="0" y="9"/>
                      <a:pt x="1"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2" name="iṩḻíḑe"/>
              <p:cNvSpPr/>
              <p:nvPr/>
            </p:nvSpPr>
            <p:spPr bwMode="auto">
              <a:xfrm>
                <a:off x="5305" y="978"/>
                <a:ext cx="468" cy="547"/>
              </a:xfrm>
              <a:custGeom>
                <a:avLst/>
                <a:gdLst>
                  <a:gd name="T0" fmla="*/ 185 w 198"/>
                  <a:gd name="T1" fmla="*/ 123 h 231"/>
                  <a:gd name="T2" fmla="*/ 170 w 198"/>
                  <a:gd name="T3" fmla="*/ 180 h 231"/>
                  <a:gd name="T4" fmla="*/ 115 w 198"/>
                  <a:gd name="T5" fmla="*/ 230 h 231"/>
                  <a:gd name="T6" fmla="*/ 105 w 198"/>
                  <a:gd name="T7" fmla="*/ 231 h 231"/>
                  <a:gd name="T8" fmla="*/ 105 w 198"/>
                  <a:gd name="T9" fmla="*/ 231 h 231"/>
                  <a:gd name="T10" fmla="*/ 105 w 198"/>
                  <a:gd name="T11" fmla="*/ 231 h 231"/>
                  <a:gd name="T12" fmla="*/ 95 w 198"/>
                  <a:gd name="T13" fmla="*/ 230 h 231"/>
                  <a:gd name="T14" fmla="*/ 40 w 198"/>
                  <a:gd name="T15" fmla="*/ 180 h 231"/>
                  <a:gd name="T16" fmla="*/ 25 w 198"/>
                  <a:gd name="T17" fmla="*/ 123 h 231"/>
                  <a:gd name="T18" fmla="*/ 108 w 198"/>
                  <a:gd name="T19" fmla="*/ 5 h 231"/>
                  <a:gd name="T20" fmla="*/ 185 w 198"/>
                  <a:gd name="T21" fmla="*/ 12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31">
                    <a:moveTo>
                      <a:pt x="185" y="123"/>
                    </a:moveTo>
                    <a:cubicBezTo>
                      <a:pt x="183" y="143"/>
                      <a:pt x="179" y="163"/>
                      <a:pt x="170" y="180"/>
                    </a:cubicBezTo>
                    <a:cubicBezTo>
                      <a:pt x="160" y="199"/>
                      <a:pt x="134" y="222"/>
                      <a:pt x="115" y="230"/>
                    </a:cubicBezTo>
                    <a:cubicBezTo>
                      <a:pt x="111" y="231"/>
                      <a:pt x="108" y="231"/>
                      <a:pt x="105" y="231"/>
                    </a:cubicBezTo>
                    <a:cubicBezTo>
                      <a:pt x="105" y="231"/>
                      <a:pt x="105" y="231"/>
                      <a:pt x="105" y="231"/>
                    </a:cubicBezTo>
                    <a:cubicBezTo>
                      <a:pt x="105" y="231"/>
                      <a:pt x="105" y="231"/>
                      <a:pt x="105" y="231"/>
                    </a:cubicBezTo>
                    <a:cubicBezTo>
                      <a:pt x="102" y="231"/>
                      <a:pt x="99" y="231"/>
                      <a:pt x="95" y="230"/>
                    </a:cubicBezTo>
                    <a:cubicBezTo>
                      <a:pt x="76" y="222"/>
                      <a:pt x="50" y="199"/>
                      <a:pt x="40" y="180"/>
                    </a:cubicBezTo>
                    <a:cubicBezTo>
                      <a:pt x="31" y="163"/>
                      <a:pt x="28" y="143"/>
                      <a:pt x="25" y="123"/>
                    </a:cubicBezTo>
                    <a:cubicBezTo>
                      <a:pt x="25" y="123"/>
                      <a:pt x="0" y="0"/>
                      <a:pt x="108" y="5"/>
                    </a:cubicBezTo>
                    <a:cubicBezTo>
                      <a:pt x="108" y="5"/>
                      <a:pt x="198" y="0"/>
                      <a:pt x="185" y="123"/>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3" name="íṡḷíḑé"/>
              <p:cNvSpPr/>
              <p:nvPr/>
            </p:nvSpPr>
            <p:spPr bwMode="auto">
              <a:xfrm>
                <a:off x="5234" y="1594"/>
                <a:ext cx="634" cy="189"/>
              </a:xfrm>
              <a:custGeom>
                <a:avLst/>
                <a:gdLst>
                  <a:gd name="T0" fmla="*/ 265 w 268"/>
                  <a:gd name="T1" fmla="*/ 55 h 80"/>
                  <a:gd name="T2" fmla="*/ 213 w 268"/>
                  <a:gd name="T3" fmla="*/ 11 h 80"/>
                  <a:gd name="T4" fmla="*/ 134 w 268"/>
                  <a:gd name="T5" fmla="*/ 0 h 80"/>
                  <a:gd name="T6" fmla="*/ 55 w 268"/>
                  <a:gd name="T7" fmla="*/ 11 h 80"/>
                  <a:gd name="T8" fmla="*/ 3 w 268"/>
                  <a:gd name="T9" fmla="*/ 55 h 80"/>
                  <a:gd name="T10" fmla="*/ 0 w 268"/>
                  <a:gd name="T11" fmla="*/ 80 h 80"/>
                  <a:gd name="T12" fmla="*/ 134 w 268"/>
                  <a:gd name="T13" fmla="*/ 80 h 80"/>
                  <a:gd name="T14" fmla="*/ 268 w 268"/>
                  <a:gd name="T15" fmla="*/ 80 h 80"/>
                  <a:gd name="T16" fmla="*/ 265 w 268"/>
                  <a:gd name="T17"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80">
                    <a:moveTo>
                      <a:pt x="265" y="55"/>
                    </a:moveTo>
                    <a:cubicBezTo>
                      <a:pt x="258" y="32"/>
                      <a:pt x="238" y="14"/>
                      <a:pt x="213" y="11"/>
                    </a:cubicBezTo>
                    <a:cubicBezTo>
                      <a:pt x="187" y="9"/>
                      <a:pt x="160" y="4"/>
                      <a:pt x="134" y="0"/>
                    </a:cubicBezTo>
                    <a:cubicBezTo>
                      <a:pt x="108" y="4"/>
                      <a:pt x="81" y="9"/>
                      <a:pt x="55" y="11"/>
                    </a:cubicBezTo>
                    <a:cubicBezTo>
                      <a:pt x="30" y="14"/>
                      <a:pt x="10" y="32"/>
                      <a:pt x="3" y="55"/>
                    </a:cubicBezTo>
                    <a:cubicBezTo>
                      <a:pt x="1" y="63"/>
                      <a:pt x="0" y="72"/>
                      <a:pt x="0" y="80"/>
                    </a:cubicBezTo>
                    <a:cubicBezTo>
                      <a:pt x="134" y="80"/>
                      <a:pt x="134" y="80"/>
                      <a:pt x="134" y="80"/>
                    </a:cubicBezTo>
                    <a:cubicBezTo>
                      <a:pt x="268" y="80"/>
                      <a:pt x="268" y="80"/>
                      <a:pt x="268" y="80"/>
                    </a:cubicBezTo>
                    <a:cubicBezTo>
                      <a:pt x="268" y="72"/>
                      <a:pt x="267" y="63"/>
                      <a:pt x="265" y="55"/>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4" name="íṡliďé"/>
              <p:cNvSpPr/>
              <p:nvPr/>
            </p:nvSpPr>
            <p:spPr bwMode="auto">
              <a:xfrm>
                <a:off x="5047" y="1786"/>
                <a:ext cx="308" cy="320"/>
              </a:xfrm>
              <a:custGeom>
                <a:avLst/>
                <a:gdLst>
                  <a:gd name="T0" fmla="*/ 55 w 130"/>
                  <a:gd name="T1" fmla="*/ 108 h 135"/>
                  <a:gd name="T2" fmla="*/ 0 w 130"/>
                  <a:gd name="T3" fmla="*/ 108 h 135"/>
                  <a:gd name="T4" fmla="*/ 65 w 130"/>
                  <a:gd name="T5" fmla="*/ 0 h 135"/>
                  <a:gd name="T6" fmla="*/ 130 w 130"/>
                  <a:gd name="T7" fmla="*/ 25 h 135"/>
                  <a:gd name="T8" fmla="*/ 55 w 130"/>
                  <a:gd name="T9" fmla="*/ 108 h 135"/>
                </a:gdLst>
                <a:ahLst/>
                <a:cxnLst>
                  <a:cxn ang="0">
                    <a:pos x="T0" y="T1"/>
                  </a:cxn>
                  <a:cxn ang="0">
                    <a:pos x="T2" y="T3"/>
                  </a:cxn>
                  <a:cxn ang="0">
                    <a:pos x="T4" y="T5"/>
                  </a:cxn>
                  <a:cxn ang="0">
                    <a:pos x="T6" y="T7"/>
                  </a:cxn>
                  <a:cxn ang="0">
                    <a:pos x="T8" y="T9"/>
                  </a:cxn>
                </a:cxnLst>
                <a:rect l="0" t="0" r="r" b="b"/>
                <a:pathLst>
                  <a:path w="130" h="135">
                    <a:moveTo>
                      <a:pt x="55" y="108"/>
                    </a:moveTo>
                    <a:cubicBezTo>
                      <a:pt x="10" y="135"/>
                      <a:pt x="0" y="108"/>
                      <a:pt x="0" y="108"/>
                    </a:cubicBezTo>
                    <a:cubicBezTo>
                      <a:pt x="65" y="0"/>
                      <a:pt x="65" y="0"/>
                      <a:pt x="65" y="0"/>
                    </a:cubicBezTo>
                    <a:cubicBezTo>
                      <a:pt x="130" y="25"/>
                      <a:pt x="130" y="25"/>
                      <a:pt x="130" y="25"/>
                    </a:cubicBezTo>
                    <a:cubicBezTo>
                      <a:pt x="130" y="25"/>
                      <a:pt x="104" y="86"/>
                      <a:pt x="55" y="10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5" name="î$ľíḑè"/>
              <p:cNvSpPr/>
              <p:nvPr/>
            </p:nvSpPr>
            <p:spPr bwMode="auto">
              <a:xfrm>
                <a:off x="5234" y="1610"/>
                <a:ext cx="634" cy="173"/>
              </a:xfrm>
              <a:custGeom>
                <a:avLst/>
                <a:gdLst>
                  <a:gd name="T0" fmla="*/ 178 w 268"/>
                  <a:gd name="T1" fmla="*/ 0 h 73"/>
                  <a:gd name="T2" fmla="*/ 213 w 268"/>
                  <a:gd name="T3" fmla="*/ 4 h 73"/>
                  <a:gd name="T4" fmla="*/ 265 w 268"/>
                  <a:gd name="T5" fmla="*/ 48 h 73"/>
                  <a:gd name="T6" fmla="*/ 268 w 268"/>
                  <a:gd name="T7" fmla="*/ 73 h 73"/>
                  <a:gd name="T8" fmla="*/ 134 w 268"/>
                  <a:gd name="T9" fmla="*/ 73 h 73"/>
                  <a:gd name="T10" fmla="*/ 0 w 268"/>
                  <a:gd name="T11" fmla="*/ 73 h 73"/>
                  <a:gd name="T12" fmla="*/ 3 w 268"/>
                  <a:gd name="T13" fmla="*/ 48 h 73"/>
                  <a:gd name="T14" fmla="*/ 55 w 268"/>
                  <a:gd name="T15" fmla="*/ 4 h 73"/>
                  <a:gd name="T16" fmla="*/ 88 w 268"/>
                  <a:gd name="T17" fmla="*/ 0 h 73"/>
                  <a:gd name="T18" fmla="*/ 135 w 268"/>
                  <a:gd name="T19" fmla="*/ 27 h 73"/>
                  <a:gd name="T20" fmla="*/ 178 w 268"/>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73">
                    <a:moveTo>
                      <a:pt x="178" y="0"/>
                    </a:moveTo>
                    <a:cubicBezTo>
                      <a:pt x="190" y="1"/>
                      <a:pt x="201" y="3"/>
                      <a:pt x="213" y="4"/>
                    </a:cubicBezTo>
                    <a:cubicBezTo>
                      <a:pt x="238" y="7"/>
                      <a:pt x="258" y="25"/>
                      <a:pt x="265" y="48"/>
                    </a:cubicBezTo>
                    <a:cubicBezTo>
                      <a:pt x="267" y="56"/>
                      <a:pt x="268" y="65"/>
                      <a:pt x="268" y="73"/>
                    </a:cubicBezTo>
                    <a:cubicBezTo>
                      <a:pt x="134" y="73"/>
                      <a:pt x="134" y="73"/>
                      <a:pt x="134" y="73"/>
                    </a:cubicBezTo>
                    <a:cubicBezTo>
                      <a:pt x="0" y="73"/>
                      <a:pt x="0" y="73"/>
                      <a:pt x="0" y="73"/>
                    </a:cubicBezTo>
                    <a:cubicBezTo>
                      <a:pt x="0" y="65"/>
                      <a:pt x="1" y="56"/>
                      <a:pt x="3" y="48"/>
                    </a:cubicBezTo>
                    <a:cubicBezTo>
                      <a:pt x="10" y="25"/>
                      <a:pt x="30" y="7"/>
                      <a:pt x="55" y="4"/>
                    </a:cubicBezTo>
                    <a:cubicBezTo>
                      <a:pt x="66" y="3"/>
                      <a:pt x="77" y="2"/>
                      <a:pt x="88" y="0"/>
                    </a:cubicBezTo>
                    <a:cubicBezTo>
                      <a:pt x="135" y="27"/>
                      <a:pt x="135" y="27"/>
                      <a:pt x="135" y="27"/>
                    </a:cubicBezTo>
                    <a:lnTo>
                      <a:pt x="178" y="0"/>
                    </a:ln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6" name="îṡļíďè"/>
              <p:cNvSpPr/>
              <p:nvPr/>
            </p:nvSpPr>
            <p:spPr bwMode="auto">
              <a:xfrm>
                <a:off x="5168" y="1682"/>
                <a:ext cx="239" cy="215"/>
              </a:xfrm>
              <a:custGeom>
                <a:avLst/>
                <a:gdLst>
                  <a:gd name="T0" fmla="*/ 40 w 101"/>
                  <a:gd name="T1" fmla="*/ 0 h 91"/>
                  <a:gd name="T2" fmla="*/ 0 w 101"/>
                  <a:gd name="T3" fmla="*/ 64 h 91"/>
                  <a:gd name="T4" fmla="*/ 66 w 101"/>
                  <a:gd name="T5" fmla="*/ 91 h 91"/>
                  <a:gd name="T6" fmla="*/ 89 w 101"/>
                  <a:gd name="T7" fmla="*/ 56 h 91"/>
                  <a:gd name="T8" fmla="*/ 40 w 101"/>
                  <a:gd name="T9" fmla="*/ 0 h 91"/>
                </a:gdLst>
                <a:ahLst/>
                <a:cxnLst>
                  <a:cxn ang="0">
                    <a:pos x="T0" y="T1"/>
                  </a:cxn>
                  <a:cxn ang="0">
                    <a:pos x="T2" y="T3"/>
                  </a:cxn>
                  <a:cxn ang="0">
                    <a:pos x="T4" y="T5"/>
                  </a:cxn>
                  <a:cxn ang="0">
                    <a:pos x="T6" y="T7"/>
                  </a:cxn>
                  <a:cxn ang="0">
                    <a:pos x="T8" y="T9"/>
                  </a:cxn>
                </a:cxnLst>
                <a:rect l="0" t="0" r="r" b="b"/>
                <a:pathLst>
                  <a:path w="101" h="91">
                    <a:moveTo>
                      <a:pt x="40" y="0"/>
                    </a:moveTo>
                    <a:cubicBezTo>
                      <a:pt x="40" y="0"/>
                      <a:pt x="18" y="24"/>
                      <a:pt x="0" y="64"/>
                    </a:cubicBezTo>
                    <a:cubicBezTo>
                      <a:pt x="66" y="91"/>
                      <a:pt x="66" y="91"/>
                      <a:pt x="66" y="91"/>
                    </a:cubicBezTo>
                    <a:cubicBezTo>
                      <a:pt x="89" y="56"/>
                      <a:pt x="89" y="56"/>
                      <a:pt x="89" y="56"/>
                    </a:cubicBezTo>
                    <a:cubicBezTo>
                      <a:pt x="89" y="56"/>
                      <a:pt x="101" y="6"/>
                      <a:pt x="40"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7" name="îŝľiḓê"/>
              <p:cNvSpPr/>
              <p:nvPr/>
            </p:nvSpPr>
            <p:spPr bwMode="auto">
              <a:xfrm>
                <a:off x="5698" y="1682"/>
                <a:ext cx="231" cy="229"/>
              </a:xfrm>
              <a:custGeom>
                <a:avLst/>
                <a:gdLst>
                  <a:gd name="T0" fmla="*/ 60 w 98"/>
                  <a:gd name="T1" fmla="*/ 0 h 97"/>
                  <a:gd name="T2" fmla="*/ 98 w 98"/>
                  <a:gd name="T3" fmla="*/ 64 h 97"/>
                  <a:gd name="T4" fmla="*/ 29 w 98"/>
                  <a:gd name="T5" fmla="*/ 97 h 97"/>
                  <a:gd name="T6" fmla="*/ 12 w 98"/>
                  <a:gd name="T7" fmla="*/ 50 h 97"/>
                  <a:gd name="T8" fmla="*/ 60 w 98"/>
                  <a:gd name="T9" fmla="*/ 0 h 97"/>
                </a:gdLst>
                <a:ahLst/>
                <a:cxnLst>
                  <a:cxn ang="0">
                    <a:pos x="T0" y="T1"/>
                  </a:cxn>
                  <a:cxn ang="0">
                    <a:pos x="T2" y="T3"/>
                  </a:cxn>
                  <a:cxn ang="0">
                    <a:pos x="T4" y="T5"/>
                  </a:cxn>
                  <a:cxn ang="0">
                    <a:pos x="T6" y="T7"/>
                  </a:cxn>
                  <a:cxn ang="0">
                    <a:pos x="T8" y="T9"/>
                  </a:cxn>
                </a:cxnLst>
                <a:rect l="0" t="0" r="r" b="b"/>
                <a:pathLst>
                  <a:path w="98" h="97">
                    <a:moveTo>
                      <a:pt x="60" y="0"/>
                    </a:moveTo>
                    <a:cubicBezTo>
                      <a:pt x="60" y="0"/>
                      <a:pt x="81" y="24"/>
                      <a:pt x="98" y="64"/>
                    </a:cubicBezTo>
                    <a:cubicBezTo>
                      <a:pt x="29" y="97"/>
                      <a:pt x="29" y="97"/>
                      <a:pt x="29" y="97"/>
                    </a:cubicBezTo>
                    <a:cubicBezTo>
                      <a:pt x="12" y="50"/>
                      <a:pt x="12" y="50"/>
                      <a:pt x="12" y="50"/>
                    </a:cubicBezTo>
                    <a:cubicBezTo>
                      <a:pt x="12" y="50"/>
                      <a:pt x="0" y="6"/>
                      <a:pt x="60"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8" name="ïṥḷîde"/>
              <p:cNvSpPr/>
              <p:nvPr/>
            </p:nvSpPr>
            <p:spPr bwMode="auto">
              <a:xfrm>
                <a:off x="5322" y="938"/>
                <a:ext cx="475" cy="327"/>
              </a:xfrm>
              <a:custGeom>
                <a:avLst/>
                <a:gdLst>
                  <a:gd name="T0" fmla="*/ 35 w 201"/>
                  <a:gd name="T1" fmla="*/ 37 h 138"/>
                  <a:gd name="T2" fmla="*/ 2 w 201"/>
                  <a:gd name="T3" fmla="*/ 88 h 138"/>
                  <a:gd name="T4" fmla="*/ 17 w 201"/>
                  <a:gd name="T5" fmla="*/ 69 h 138"/>
                  <a:gd name="T6" fmla="*/ 18 w 201"/>
                  <a:gd name="T7" fmla="*/ 138 h 138"/>
                  <a:gd name="T8" fmla="*/ 54 w 201"/>
                  <a:gd name="T9" fmla="*/ 64 h 138"/>
                  <a:gd name="T10" fmla="*/ 155 w 201"/>
                  <a:gd name="T11" fmla="*/ 92 h 138"/>
                  <a:gd name="T12" fmla="*/ 178 w 201"/>
                  <a:gd name="T13" fmla="*/ 132 h 138"/>
                  <a:gd name="T14" fmla="*/ 124 w 201"/>
                  <a:gd name="T15" fmla="*/ 11 h 138"/>
                  <a:gd name="T16" fmla="*/ 54 w 201"/>
                  <a:gd name="T17" fmla="*/ 20 h 138"/>
                  <a:gd name="T18" fmla="*/ 1 w 201"/>
                  <a:gd name="T19" fmla="*/ 59 h 138"/>
                  <a:gd name="T20" fmla="*/ 35 w 201"/>
                  <a:gd name="T21"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38">
                    <a:moveTo>
                      <a:pt x="35" y="37"/>
                    </a:moveTo>
                    <a:cubicBezTo>
                      <a:pt x="35" y="37"/>
                      <a:pt x="12" y="45"/>
                      <a:pt x="2" y="88"/>
                    </a:cubicBezTo>
                    <a:cubicBezTo>
                      <a:pt x="2" y="88"/>
                      <a:pt x="11" y="72"/>
                      <a:pt x="17" y="69"/>
                    </a:cubicBezTo>
                    <a:cubicBezTo>
                      <a:pt x="17" y="69"/>
                      <a:pt x="0" y="99"/>
                      <a:pt x="18" y="138"/>
                    </a:cubicBezTo>
                    <a:cubicBezTo>
                      <a:pt x="18" y="138"/>
                      <a:pt x="19" y="86"/>
                      <a:pt x="54" y="64"/>
                    </a:cubicBezTo>
                    <a:cubicBezTo>
                      <a:pt x="54" y="64"/>
                      <a:pt x="83" y="80"/>
                      <a:pt x="155" y="92"/>
                    </a:cubicBezTo>
                    <a:cubicBezTo>
                      <a:pt x="155" y="92"/>
                      <a:pt x="180" y="107"/>
                      <a:pt x="178" y="132"/>
                    </a:cubicBezTo>
                    <a:cubicBezTo>
                      <a:pt x="178" y="132"/>
                      <a:pt x="201" y="35"/>
                      <a:pt x="124" y="11"/>
                    </a:cubicBezTo>
                    <a:cubicBezTo>
                      <a:pt x="124" y="11"/>
                      <a:pt x="77" y="0"/>
                      <a:pt x="54" y="20"/>
                    </a:cubicBezTo>
                    <a:cubicBezTo>
                      <a:pt x="54" y="20"/>
                      <a:pt x="21" y="8"/>
                      <a:pt x="1" y="59"/>
                    </a:cubicBezTo>
                    <a:cubicBezTo>
                      <a:pt x="1" y="59"/>
                      <a:pt x="16" y="38"/>
                      <a:pt x="35" y="37"/>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09" name="îSlîḓe"/>
              <p:cNvSpPr/>
              <p:nvPr/>
            </p:nvSpPr>
            <p:spPr bwMode="auto">
              <a:xfrm>
                <a:off x="5314" y="954"/>
                <a:ext cx="438" cy="320"/>
              </a:xfrm>
              <a:custGeom>
                <a:avLst/>
                <a:gdLst>
                  <a:gd name="T0" fmla="*/ 38 w 185"/>
                  <a:gd name="T1" fmla="*/ 29 h 135"/>
                  <a:gd name="T2" fmla="*/ 2 w 185"/>
                  <a:gd name="T3" fmla="*/ 88 h 135"/>
                  <a:gd name="T4" fmla="*/ 7 w 185"/>
                  <a:gd name="T5" fmla="*/ 79 h 135"/>
                  <a:gd name="T6" fmla="*/ 21 w 185"/>
                  <a:gd name="T7" fmla="*/ 63 h 135"/>
                  <a:gd name="T8" fmla="*/ 20 w 185"/>
                  <a:gd name="T9" fmla="*/ 61 h 135"/>
                  <a:gd name="T10" fmla="*/ 20 w 185"/>
                  <a:gd name="T11" fmla="*/ 132 h 135"/>
                  <a:gd name="T12" fmla="*/ 22 w 185"/>
                  <a:gd name="T13" fmla="*/ 131 h 135"/>
                  <a:gd name="T14" fmla="*/ 29 w 185"/>
                  <a:gd name="T15" fmla="*/ 97 h 135"/>
                  <a:gd name="T16" fmla="*/ 57 w 185"/>
                  <a:gd name="T17" fmla="*/ 57 h 135"/>
                  <a:gd name="T18" fmla="*/ 158 w 185"/>
                  <a:gd name="T19" fmla="*/ 86 h 135"/>
                  <a:gd name="T20" fmla="*/ 157 w 185"/>
                  <a:gd name="T21" fmla="*/ 86 h 135"/>
                  <a:gd name="T22" fmla="*/ 171 w 185"/>
                  <a:gd name="T23" fmla="*/ 98 h 135"/>
                  <a:gd name="T24" fmla="*/ 180 w 185"/>
                  <a:gd name="T25" fmla="*/ 125 h 135"/>
                  <a:gd name="T26" fmla="*/ 185 w 185"/>
                  <a:gd name="T27" fmla="*/ 93 h 135"/>
                  <a:gd name="T28" fmla="*/ 128 w 185"/>
                  <a:gd name="T29" fmla="*/ 3 h 135"/>
                  <a:gd name="T30" fmla="*/ 128 w 185"/>
                  <a:gd name="T31" fmla="*/ 3 h 135"/>
                  <a:gd name="T32" fmla="*/ 56 w 185"/>
                  <a:gd name="T33" fmla="*/ 12 h 135"/>
                  <a:gd name="T34" fmla="*/ 57 w 185"/>
                  <a:gd name="T35" fmla="*/ 12 h 135"/>
                  <a:gd name="T36" fmla="*/ 26 w 185"/>
                  <a:gd name="T37" fmla="*/ 18 h 135"/>
                  <a:gd name="T38" fmla="*/ 0 w 185"/>
                  <a:gd name="T39" fmla="*/ 60 h 135"/>
                  <a:gd name="T40" fmla="*/ 5 w 185"/>
                  <a:gd name="T41" fmla="*/ 52 h 135"/>
                  <a:gd name="T42" fmla="*/ 38 w 185"/>
                  <a:gd name="T43" fmla="*/ 30 h 135"/>
                  <a:gd name="T44" fmla="*/ 38 w 185"/>
                  <a:gd name="T45" fmla="*/ 30 h 135"/>
                  <a:gd name="T46" fmla="*/ 13 w 185"/>
                  <a:gd name="T47" fmla="*/ 41 h 135"/>
                  <a:gd name="T48" fmla="*/ 4 w 185"/>
                  <a:gd name="T49" fmla="*/ 52 h 135"/>
                  <a:gd name="T50" fmla="*/ 27 w 185"/>
                  <a:gd name="T51" fmla="*/ 20 h 135"/>
                  <a:gd name="T52" fmla="*/ 54 w 185"/>
                  <a:gd name="T53" fmla="*/ 14 h 135"/>
                  <a:gd name="T54" fmla="*/ 56 w 185"/>
                  <a:gd name="T55" fmla="*/ 14 h 135"/>
                  <a:gd name="T56" fmla="*/ 57 w 185"/>
                  <a:gd name="T57" fmla="*/ 14 h 135"/>
                  <a:gd name="T58" fmla="*/ 99 w 185"/>
                  <a:gd name="T59" fmla="*/ 2 h 135"/>
                  <a:gd name="T60" fmla="*/ 125 w 185"/>
                  <a:gd name="T61" fmla="*/ 4 h 135"/>
                  <a:gd name="T62" fmla="*/ 127 w 185"/>
                  <a:gd name="T63" fmla="*/ 4 h 135"/>
                  <a:gd name="T64" fmla="*/ 173 w 185"/>
                  <a:gd name="T65" fmla="*/ 43 h 135"/>
                  <a:gd name="T66" fmla="*/ 182 w 185"/>
                  <a:gd name="T67" fmla="*/ 116 h 135"/>
                  <a:gd name="T68" fmla="*/ 180 w 185"/>
                  <a:gd name="T69" fmla="*/ 125 h 135"/>
                  <a:gd name="T70" fmla="*/ 182 w 185"/>
                  <a:gd name="T71" fmla="*/ 125 h 135"/>
                  <a:gd name="T72" fmla="*/ 170 w 185"/>
                  <a:gd name="T73" fmla="*/ 94 h 135"/>
                  <a:gd name="T74" fmla="*/ 158 w 185"/>
                  <a:gd name="T75" fmla="*/ 84 h 135"/>
                  <a:gd name="T76" fmla="*/ 81 w 185"/>
                  <a:gd name="T77" fmla="*/ 66 h 135"/>
                  <a:gd name="T78" fmla="*/ 58 w 185"/>
                  <a:gd name="T79" fmla="*/ 57 h 135"/>
                  <a:gd name="T80" fmla="*/ 57 w 185"/>
                  <a:gd name="T81" fmla="*/ 56 h 135"/>
                  <a:gd name="T82" fmla="*/ 25 w 185"/>
                  <a:gd name="T83" fmla="*/ 102 h 135"/>
                  <a:gd name="T84" fmla="*/ 21 w 185"/>
                  <a:gd name="T85" fmla="*/ 131 h 135"/>
                  <a:gd name="T86" fmla="*/ 14 w 185"/>
                  <a:gd name="T87" fmla="*/ 95 h 135"/>
                  <a:gd name="T88" fmla="*/ 20 w 185"/>
                  <a:gd name="T89" fmla="*/ 65 h 135"/>
                  <a:gd name="T90" fmla="*/ 21 w 185"/>
                  <a:gd name="T91" fmla="*/ 62 h 135"/>
                  <a:gd name="T92" fmla="*/ 20 w 185"/>
                  <a:gd name="T93" fmla="*/ 61 h 135"/>
                  <a:gd name="T94" fmla="*/ 4 w 185"/>
                  <a:gd name="T95" fmla="*/ 81 h 135"/>
                  <a:gd name="T96" fmla="*/ 6 w 185"/>
                  <a:gd name="T97" fmla="*/ 81 h 135"/>
                  <a:gd name="T98" fmla="*/ 35 w 185"/>
                  <a:gd name="T99" fmla="*/ 33 h 135"/>
                  <a:gd name="T100" fmla="*/ 38 w 185"/>
                  <a:gd name="T101" fmla="*/ 31 h 135"/>
                  <a:gd name="T102" fmla="*/ 45 w 185"/>
                  <a:gd name="T103" fmla="*/ 29 h 135"/>
                  <a:gd name="T104" fmla="*/ 38 w 185"/>
                  <a:gd name="T105"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135">
                    <a:moveTo>
                      <a:pt x="38" y="30"/>
                    </a:moveTo>
                    <a:cubicBezTo>
                      <a:pt x="38" y="29"/>
                      <a:pt x="38" y="29"/>
                      <a:pt x="38" y="29"/>
                    </a:cubicBezTo>
                    <a:cubicBezTo>
                      <a:pt x="37" y="29"/>
                      <a:pt x="14" y="37"/>
                      <a:pt x="4" y="81"/>
                    </a:cubicBezTo>
                    <a:cubicBezTo>
                      <a:pt x="2" y="88"/>
                      <a:pt x="2" y="88"/>
                      <a:pt x="2" y="88"/>
                    </a:cubicBezTo>
                    <a:cubicBezTo>
                      <a:pt x="6" y="81"/>
                      <a:pt x="6" y="81"/>
                      <a:pt x="6" y="81"/>
                    </a:cubicBezTo>
                    <a:cubicBezTo>
                      <a:pt x="6" y="81"/>
                      <a:pt x="7" y="81"/>
                      <a:pt x="7" y="79"/>
                    </a:cubicBezTo>
                    <a:cubicBezTo>
                      <a:pt x="9" y="77"/>
                      <a:pt x="11" y="73"/>
                      <a:pt x="13" y="70"/>
                    </a:cubicBezTo>
                    <a:cubicBezTo>
                      <a:pt x="16" y="67"/>
                      <a:pt x="19" y="64"/>
                      <a:pt x="21" y="63"/>
                    </a:cubicBezTo>
                    <a:cubicBezTo>
                      <a:pt x="20" y="62"/>
                      <a:pt x="20" y="62"/>
                      <a:pt x="20" y="62"/>
                    </a:cubicBezTo>
                    <a:cubicBezTo>
                      <a:pt x="20" y="61"/>
                      <a:pt x="20" y="61"/>
                      <a:pt x="20" y="61"/>
                    </a:cubicBezTo>
                    <a:cubicBezTo>
                      <a:pt x="20" y="61"/>
                      <a:pt x="12" y="75"/>
                      <a:pt x="12" y="95"/>
                    </a:cubicBezTo>
                    <a:cubicBezTo>
                      <a:pt x="12" y="106"/>
                      <a:pt x="14" y="118"/>
                      <a:pt x="20" y="132"/>
                    </a:cubicBezTo>
                    <a:cubicBezTo>
                      <a:pt x="22" y="135"/>
                      <a:pt x="22" y="135"/>
                      <a:pt x="22" y="135"/>
                    </a:cubicBezTo>
                    <a:cubicBezTo>
                      <a:pt x="22" y="131"/>
                      <a:pt x="22" y="131"/>
                      <a:pt x="22" y="131"/>
                    </a:cubicBezTo>
                    <a:cubicBezTo>
                      <a:pt x="22" y="131"/>
                      <a:pt x="22" y="130"/>
                      <a:pt x="22" y="129"/>
                    </a:cubicBezTo>
                    <a:cubicBezTo>
                      <a:pt x="23" y="124"/>
                      <a:pt x="24" y="111"/>
                      <a:pt x="29" y="97"/>
                    </a:cubicBezTo>
                    <a:cubicBezTo>
                      <a:pt x="34" y="82"/>
                      <a:pt x="42" y="67"/>
                      <a:pt x="57" y="58"/>
                    </a:cubicBezTo>
                    <a:cubicBezTo>
                      <a:pt x="57" y="57"/>
                      <a:pt x="57" y="57"/>
                      <a:pt x="57" y="57"/>
                    </a:cubicBezTo>
                    <a:cubicBezTo>
                      <a:pt x="56" y="58"/>
                      <a:pt x="56" y="58"/>
                      <a:pt x="56" y="58"/>
                    </a:cubicBezTo>
                    <a:cubicBezTo>
                      <a:pt x="56" y="58"/>
                      <a:pt x="86" y="74"/>
                      <a:pt x="158" y="86"/>
                    </a:cubicBezTo>
                    <a:cubicBezTo>
                      <a:pt x="158" y="85"/>
                      <a:pt x="158" y="85"/>
                      <a:pt x="158" y="85"/>
                    </a:cubicBezTo>
                    <a:cubicBezTo>
                      <a:pt x="157" y="86"/>
                      <a:pt x="157" y="86"/>
                      <a:pt x="157" y="86"/>
                    </a:cubicBezTo>
                    <a:cubicBezTo>
                      <a:pt x="157" y="86"/>
                      <a:pt x="158" y="86"/>
                      <a:pt x="158" y="86"/>
                    </a:cubicBezTo>
                    <a:cubicBezTo>
                      <a:pt x="161" y="88"/>
                      <a:pt x="166" y="92"/>
                      <a:pt x="171" y="98"/>
                    </a:cubicBezTo>
                    <a:cubicBezTo>
                      <a:pt x="176" y="105"/>
                      <a:pt x="180" y="113"/>
                      <a:pt x="180" y="123"/>
                    </a:cubicBezTo>
                    <a:cubicBezTo>
                      <a:pt x="180" y="124"/>
                      <a:pt x="180" y="125"/>
                      <a:pt x="180" y="125"/>
                    </a:cubicBezTo>
                    <a:cubicBezTo>
                      <a:pt x="182" y="126"/>
                      <a:pt x="182" y="126"/>
                      <a:pt x="182" y="126"/>
                    </a:cubicBezTo>
                    <a:cubicBezTo>
                      <a:pt x="182" y="126"/>
                      <a:pt x="185" y="112"/>
                      <a:pt x="185" y="93"/>
                    </a:cubicBezTo>
                    <a:cubicBezTo>
                      <a:pt x="185" y="78"/>
                      <a:pt x="183" y="59"/>
                      <a:pt x="175" y="42"/>
                    </a:cubicBezTo>
                    <a:cubicBezTo>
                      <a:pt x="167" y="25"/>
                      <a:pt x="152" y="11"/>
                      <a:pt x="128" y="3"/>
                    </a:cubicBezTo>
                    <a:cubicBezTo>
                      <a:pt x="128" y="3"/>
                      <a:pt x="128" y="3"/>
                      <a:pt x="128" y="3"/>
                    </a:cubicBezTo>
                    <a:cubicBezTo>
                      <a:pt x="128" y="3"/>
                      <a:pt x="128" y="3"/>
                      <a:pt x="128" y="3"/>
                    </a:cubicBezTo>
                    <a:cubicBezTo>
                      <a:pt x="128" y="3"/>
                      <a:pt x="115" y="0"/>
                      <a:pt x="99" y="0"/>
                    </a:cubicBezTo>
                    <a:cubicBezTo>
                      <a:pt x="84" y="0"/>
                      <a:pt x="67" y="2"/>
                      <a:pt x="56" y="12"/>
                    </a:cubicBezTo>
                    <a:cubicBezTo>
                      <a:pt x="57" y="13"/>
                      <a:pt x="57" y="13"/>
                      <a:pt x="57" y="13"/>
                    </a:cubicBezTo>
                    <a:cubicBezTo>
                      <a:pt x="57" y="12"/>
                      <a:pt x="57" y="12"/>
                      <a:pt x="57" y="12"/>
                    </a:cubicBezTo>
                    <a:cubicBezTo>
                      <a:pt x="57" y="12"/>
                      <a:pt x="53" y="11"/>
                      <a:pt x="48" y="11"/>
                    </a:cubicBezTo>
                    <a:cubicBezTo>
                      <a:pt x="42" y="11"/>
                      <a:pt x="34" y="12"/>
                      <a:pt x="26" y="18"/>
                    </a:cubicBezTo>
                    <a:cubicBezTo>
                      <a:pt x="18" y="24"/>
                      <a:pt x="10" y="34"/>
                      <a:pt x="3" y="52"/>
                    </a:cubicBezTo>
                    <a:cubicBezTo>
                      <a:pt x="0" y="60"/>
                      <a:pt x="0" y="60"/>
                      <a:pt x="0" y="60"/>
                    </a:cubicBezTo>
                    <a:cubicBezTo>
                      <a:pt x="5" y="53"/>
                      <a:pt x="5" y="53"/>
                      <a:pt x="5" y="53"/>
                    </a:cubicBezTo>
                    <a:cubicBezTo>
                      <a:pt x="5" y="53"/>
                      <a:pt x="5" y="53"/>
                      <a:pt x="5" y="52"/>
                    </a:cubicBezTo>
                    <a:cubicBezTo>
                      <a:pt x="8" y="48"/>
                      <a:pt x="22" y="32"/>
                      <a:pt x="38" y="31"/>
                    </a:cubicBezTo>
                    <a:cubicBezTo>
                      <a:pt x="38" y="30"/>
                      <a:pt x="38" y="30"/>
                      <a:pt x="38" y="30"/>
                    </a:cubicBezTo>
                    <a:cubicBezTo>
                      <a:pt x="38" y="29"/>
                      <a:pt x="38" y="29"/>
                      <a:pt x="38" y="29"/>
                    </a:cubicBezTo>
                    <a:cubicBezTo>
                      <a:pt x="38" y="30"/>
                      <a:pt x="38" y="30"/>
                      <a:pt x="38" y="30"/>
                    </a:cubicBezTo>
                    <a:cubicBezTo>
                      <a:pt x="38" y="29"/>
                      <a:pt x="38" y="29"/>
                      <a:pt x="38" y="29"/>
                    </a:cubicBezTo>
                    <a:cubicBezTo>
                      <a:pt x="28" y="29"/>
                      <a:pt x="19" y="35"/>
                      <a:pt x="13" y="41"/>
                    </a:cubicBezTo>
                    <a:cubicBezTo>
                      <a:pt x="7" y="46"/>
                      <a:pt x="3" y="52"/>
                      <a:pt x="3" y="52"/>
                    </a:cubicBezTo>
                    <a:cubicBezTo>
                      <a:pt x="4" y="52"/>
                      <a:pt x="4" y="52"/>
                      <a:pt x="4" y="52"/>
                    </a:cubicBezTo>
                    <a:cubicBezTo>
                      <a:pt x="5" y="53"/>
                      <a:pt x="5" y="53"/>
                      <a:pt x="5" y="53"/>
                    </a:cubicBezTo>
                    <a:cubicBezTo>
                      <a:pt x="12" y="35"/>
                      <a:pt x="20" y="26"/>
                      <a:pt x="27" y="20"/>
                    </a:cubicBezTo>
                    <a:cubicBezTo>
                      <a:pt x="35" y="14"/>
                      <a:pt x="42" y="13"/>
                      <a:pt x="48" y="13"/>
                    </a:cubicBezTo>
                    <a:cubicBezTo>
                      <a:pt x="50" y="13"/>
                      <a:pt x="53" y="13"/>
                      <a:pt x="54" y="14"/>
                    </a:cubicBezTo>
                    <a:cubicBezTo>
                      <a:pt x="55" y="14"/>
                      <a:pt x="55" y="14"/>
                      <a:pt x="56" y="14"/>
                    </a:cubicBezTo>
                    <a:cubicBezTo>
                      <a:pt x="56" y="14"/>
                      <a:pt x="56" y="14"/>
                      <a:pt x="56" y="14"/>
                    </a:cubicBezTo>
                    <a:cubicBezTo>
                      <a:pt x="56" y="14"/>
                      <a:pt x="56" y="14"/>
                      <a:pt x="56" y="14"/>
                    </a:cubicBezTo>
                    <a:cubicBezTo>
                      <a:pt x="57" y="14"/>
                      <a:pt x="57" y="14"/>
                      <a:pt x="57" y="14"/>
                    </a:cubicBezTo>
                    <a:cubicBezTo>
                      <a:pt x="57" y="14"/>
                      <a:pt x="57" y="14"/>
                      <a:pt x="57" y="14"/>
                    </a:cubicBezTo>
                    <a:cubicBezTo>
                      <a:pt x="68" y="4"/>
                      <a:pt x="85" y="2"/>
                      <a:pt x="99" y="2"/>
                    </a:cubicBezTo>
                    <a:cubicBezTo>
                      <a:pt x="107" y="2"/>
                      <a:pt x="114" y="3"/>
                      <a:pt x="119" y="3"/>
                    </a:cubicBezTo>
                    <a:cubicBezTo>
                      <a:pt x="122" y="4"/>
                      <a:pt x="124" y="4"/>
                      <a:pt x="125" y="4"/>
                    </a:cubicBezTo>
                    <a:cubicBezTo>
                      <a:pt x="126" y="5"/>
                      <a:pt x="127" y="5"/>
                      <a:pt x="127" y="5"/>
                    </a:cubicBezTo>
                    <a:cubicBezTo>
                      <a:pt x="127" y="4"/>
                      <a:pt x="127" y="4"/>
                      <a:pt x="127" y="4"/>
                    </a:cubicBezTo>
                    <a:cubicBezTo>
                      <a:pt x="127" y="5"/>
                      <a:pt x="127" y="5"/>
                      <a:pt x="127" y="5"/>
                    </a:cubicBezTo>
                    <a:cubicBezTo>
                      <a:pt x="151" y="12"/>
                      <a:pt x="165" y="27"/>
                      <a:pt x="173" y="43"/>
                    </a:cubicBezTo>
                    <a:cubicBezTo>
                      <a:pt x="181" y="60"/>
                      <a:pt x="184" y="78"/>
                      <a:pt x="183" y="93"/>
                    </a:cubicBezTo>
                    <a:cubicBezTo>
                      <a:pt x="183" y="102"/>
                      <a:pt x="183" y="110"/>
                      <a:pt x="182" y="116"/>
                    </a:cubicBezTo>
                    <a:cubicBezTo>
                      <a:pt x="181" y="119"/>
                      <a:pt x="181" y="121"/>
                      <a:pt x="181" y="123"/>
                    </a:cubicBezTo>
                    <a:cubicBezTo>
                      <a:pt x="180" y="124"/>
                      <a:pt x="180" y="125"/>
                      <a:pt x="180" y="125"/>
                    </a:cubicBezTo>
                    <a:cubicBezTo>
                      <a:pt x="181" y="125"/>
                      <a:pt x="181" y="125"/>
                      <a:pt x="181" y="125"/>
                    </a:cubicBezTo>
                    <a:cubicBezTo>
                      <a:pt x="182" y="125"/>
                      <a:pt x="182" y="125"/>
                      <a:pt x="182" y="125"/>
                    </a:cubicBezTo>
                    <a:cubicBezTo>
                      <a:pt x="182" y="125"/>
                      <a:pt x="182" y="124"/>
                      <a:pt x="182" y="123"/>
                    </a:cubicBezTo>
                    <a:cubicBezTo>
                      <a:pt x="182" y="111"/>
                      <a:pt x="176" y="101"/>
                      <a:pt x="170" y="94"/>
                    </a:cubicBezTo>
                    <a:cubicBezTo>
                      <a:pt x="164" y="88"/>
                      <a:pt x="158" y="84"/>
                      <a:pt x="158" y="84"/>
                    </a:cubicBezTo>
                    <a:cubicBezTo>
                      <a:pt x="158" y="84"/>
                      <a:pt x="158" y="84"/>
                      <a:pt x="158" y="84"/>
                    </a:cubicBezTo>
                    <a:cubicBezTo>
                      <a:pt x="158" y="84"/>
                      <a:pt x="158" y="84"/>
                      <a:pt x="158" y="84"/>
                    </a:cubicBezTo>
                    <a:cubicBezTo>
                      <a:pt x="122" y="78"/>
                      <a:pt x="97" y="71"/>
                      <a:pt x="81" y="66"/>
                    </a:cubicBezTo>
                    <a:cubicBezTo>
                      <a:pt x="73" y="63"/>
                      <a:pt x="67" y="60"/>
                      <a:pt x="63" y="59"/>
                    </a:cubicBezTo>
                    <a:cubicBezTo>
                      <a:pt x="61" y="58"/>
                      <a:pt x="59" y="57"/>
                      <a:pt x="58" y="57"/>
                    </a:cubicBezTo>
                    <a:cubicBezTo>
                      <a:pt x="58" y="56"/>
                      <a:pt x="57" y="56"/>
                      <a:pt x="57" y="56"/>
                    </a:cubicBezTo>
                    <a:cubicBezTo>
                      <a:pt x="57" y="56"/>
                      <a:pt x="57" y="56"/>
                      <a:pt x="57" y="56"/>
                    </a:cubicBezTo>
                    <a:cubicBezTo>
                      <a:pt x="56" y="56"/>
                      <a:pt x="56" y="56"/>
                      <a:pt x="56" y="56"/>
                    </a:cubicBezTo>
                    <a:cubicBezTo>
                      <a:pt x="39" y="67"/>
                      <a:pt x="30" y="86"/>
                      <a:pt x="25" y="102"/>
                    </a:cubicBezTo>
                    <a:cubicBezTo>
                      <a:pt x="21" y="118"/>
                      <a:pt x="20" y="131"/>
                      <a:pt x="20" y="131"/>
                    </a:cubicBezTo>
                    <a:cubicBezTo>
                      <a:pt x="21" y="131"/>
                      <a:pt x="21" y="131"/>
                      <a:pt x="21" y="131"/>
                    </a:cubicBezTo>
                    <a:cubicBezTo>
                      <a:pt x="22" y="131"/>
                      <a:pt x="22" y="131"/>
                      <a:pt x="22" y="131"/>
                    </a:cubicBezTo>
                    <a:cubicBezTo>
                      <a:pt x="16" y="117"/>
                      <a:pt x="14" y="105"/>
                      <a:pt x="14" y="95"/>
                    </a:cubicBezTo>
                    <a:cubicBezTo>
                      <a:pt x="14" y="85"/>
                      <a:pt x="16" y="77"/>
                      <a:pt x="18" y="71"/>
                    </a:cubicBezTo>
                    <a:cubicBezTo>
                      <a:pt x="19" y="68"/>
                      <a:pt x="20" y="66"/>
                      <a:pt x="20" y="65"/>
                    </a:cubicBezTo>
                    <a:cubicBezTo>
                      <a:pt x="21" y="64"/>
                      <a:pt x="21" y="63"/>
                      <a:pt x="21" y="63"/>
                    </a:cubicBezTo>
                    <a:cubicBezTo>
                      <a:pt x="21" y="62"/>
                      <a:pt x="21" y="62"/>
                      <a:pt x="21" y="62"/>
                    </a:cubicBezTo>
                    <a:cubicBezTo>
                      <a:pt x="23" y="59"/>
                      <a:pt x="23" y="59"/>
                      <a:pt x="23" y="59"/>
                    </a:cubicBezTo>
                    <a:cubicBezTo>
                      <a:pt x="20" y="61"/>
                      <a:pt x="20" y="61"/>
                      <a:pt x="20" y="61"/>
                    </a:cubicBezTo>
                    <a:cubicBezTo>
                      <a:pt x="16" y="63"/>
                      <a:pt x="12" y="68"/>
                      <a:pt x="9" y="72"/>
                    </a:cubicBezTo>
                    <a:cubicBezTo>
                      <a:pt x="6" y="77"/>
                      <a:pt x="4" y="81"/>
                      <a:pt x="4" y="81"/>
                    </a:cubicBezTo>
                    <a:cubicBezTo>
                      <a:pt x="5" y="81"/>
                      <a:pt x="5" y="81"/>
                      <a:pt x="5" y="81"/>
                    </a:cubicBezTo>
                    <a:cubicBezTo>
                      <a:pt x="6" y="81"/>
                      <a:pt x="6" y="81"/>
                      <a:pt x="6" y="81"/>
                    </a:cubicBezTo>
                    <a:cubicBezTo>
                      <a:pt x="11" y="60"/>
                      <a:pt x="19" y="47"/>
                      <a:pt x="26" y="40"/>
                    </a:cubicBezTo>
                    <a:cubicBezTo>
                      <a:pt x="30" y="36"/>
                      <a:pt x="33" y="34"/>
                      <a:pt x="35" y="33"/>
                    </a:cubicBezTo>
                    <a:cubicBezTo>
                      <a:pt x="36" y="32"/>
                      <a:pt x="37" y="32"/>
                      <a:pt x="37" y="31"/>
                    </a:cubicBezTo>
                    <a:cubicBezTo>
                      <a:pt x="38" y="31"/>
                      <a:pt x="38" y="31"/>
                      <a:pt x="38" y="31"/>
                    </a:cubicBezTo>
                    <a:cubicBezTo>
                      <a:pt x="38" y="31"/>
                      <a:pt x="38" y="31"/>
                      <a:pt x="38" y="31"/>
                    </a:cubicBezTo>
                    <a:cubicBezTo>
                      <a:pt x="45" y="29"/>
                      <a:pt x="45" y="29"/>
                      <a:pt x="45" y="29"/>
                    </a:cubicBezTo>
                    <a:cubicBezTo>
                      <a:pt x="38" y="29"/>
                      <a:pt x="38" y="29"/>
                      <a:pt x="38" y="29"/>
                    </a:cubicBezTo>
                    <a:lnTo>
                      <a:pt x="38" y="30"/>
                    </a:lnTo>
                    <a:close/>
                  </a:path>
                </a:pathLst>
              </a:custGeom>
              <a:solidFill>
                <a:srgbClr val="C273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0" name="íṣḷíḋé"/>
              <p:cNvSpPr/>
              <p:nvPr/>
            </p:nvSpPr>
            <p:spPr bwMode="auto">
              <a:xfrm>
                <a:off x="5468" y="1023"/>
                <a:ext cx="234" cy="121"/>
              </a:xfrm>
              <a:custGeom>
                <a:avLst/>
                <a:gdLst>
                  <a:gd name="T0" fmla="*/ 0 w 99"/>
                  <a:gd name="T1" fmla="*/ 15 h 51"/>
                  <a:gd name="T2" fmla="*/ 99 w 99"/>
                  <a:gd name="T3" fmla="*/ 51 h 51"/>
                  <a:gd name="T4" fmla="*/ 0 w 99"/>
                  <a:gd name="T5" fmla="*/ 0 h 51"/>
                  <a:gd name="T6" fmla="*/ 0 w 99"/>
                  <a:gd name="T7" fmla="*/ 15 h 51"/>
                </a:gdLst>
                <a:ahLst/>
                <a:cxnLst>
                  <a:cxn ang="0">
                    <a:pos x="T0" y="T1"/>
                  </a:cxn>
                  <a:cxn ang="0">
                    <a:pos x="T2" y="T3"/>
                  </a:cxn>
                  <a:cxn ang="0">
                    <a:pos x="T4" y="T5"/>
                  </a:cxn>
                  <a:cxn ang="0">
                    <a:pos x="T6" y="T7"/>
                  </a:cxn>
                </a:cxnLst>
                <a:rect l="0" t="0" r="r" b="b"/>
                <a:pathLst>
                  <a:path w="99" h="51">
                    <a:moveTo>
                      <a:pt x="0" y="15"/>
                    </a:moveTo>
                    <a:cubicBezTo>
                      <a:pt x="0" y="15"/>
                      <a:pt x="16" y="36"/>
                      <a:pt x="99" y="51"/>
                    </a:cubicBezTo>
                    <a:cubicBezTo>
                      <a:pt x="99" y="51"/>
                      <a:pt x="11" y="31"/>
                      <a:pt x="0" y="0"/>
                    </a:cubicBezTo>
                    <a:lnTo>
                      <a:pt x="0" y="15"/>
                    </a:lnTo>
                    <a:close/>
                  </a:path>
                </a:pathLst>
              </a:custGeom>
              <a:solidFill>
                <a:srgbClr val="FAA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1" name="ïṣḻîḑe"/>
              <p:cNvSpPr/>
              <p:nvPr/>
            </p:nvSpPr>
            <p:spPr bwMode="auto">
              <a:xfrm>
                <a:off x="5544" y="952"/>
                <a:ext cx="191" cy="180"/>
              </a:xfrm>
              <a:custGeom>
                <a:avLst/>
                <a:gdLst>
                  <a:gd name="T0" fmla="*/ 0 w 81"/>
                  <a:gd name="T1" fmla="*/ 10 h 76"/>
                  <a:gd name="T2" fmla="*/ 81 w 81"/>
                  <a:gd name="T3" fmla="*/ 76 h 76"/>
                  <a:gd name="T4" fmla="*/ 0 w 81"/>
                  <a:gd name="T5" fmla="*/ 18 h 76"/>
                  <a:gd name="T6" fmla="*/ 0 w 81"/>
                  <a:gd name="T7" fmla="*/ 10 h 76"/>
                </a:gdLst>
                <a:ahLst/>
                <a:cxnLst>
                  <a:cxn ang="0">
                    <a:pos x="T0" y="T1"/>
                  </a:cxn>
                  <a:cxn ang="0">
                    <a:pos x="T2" y="T3"/>
                  </a:cxn>
                  <a:cxn ang="0">
                    <a:pos x="T4" y="T5"/>
                  </a:cxn>
                  <a:cxn ang="0">
                    <a:pos x="T6" y="T7"/>
                  </a:cxn>
                </a:cxnLst>
                <a:rect l="0" t="0" r="r" b="b"/>
                <a:pathLst>
                  <a:path w="81" h="76">
                    <a:moveTo>
                      <a:pt x="0" y="10"/>
                    </a:moveTo>
                    <a:cubicBezTo>
                      <a:pt x="0" y="10"/>
                      <a:pt x="63" y="0"/>
                      <a:pt x="81" y="76"/>
                    </a:cubicBezTo>
                    <a:cubicBezTo>
                      <a:pt x="81" y="76"/>
                      <a:pt x="64" y="14"/>
                      <a:pt x="0" y="18"/>
                    </a:cubicBezTo>
                    <a:lnTo>
                      <a:pt x="0" y="10"/>
                    </a:lnTo>
                    <a:close/>
                  </a:path>
                </a:pathLst>
              </a:custGeom>
              <a:solidFill>
                <a:srgbClr val="FAA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2" name="íşļíḑê"/>
              <p:cNvSpPr/>
              <p:nvPr/>
            </p:nvSpPr>
            <p:spPr bwMode="auto">
              <a:xfrm>
                <a:off x="5026" y="1997"/>
                <a:ext cx="511" cy="163"/>
              </a:xfrm>
              <a:custGeom>
                <a:avLst/>
                <a:gdLst>
                  <a:gd name="T0" fmla="*/ 210 w 216"/>
                  <a:gd name="T1" fmla="*/ 42 h 69"/>
                  <a:gd name="T2" fmla="*/ 216 w 216"/>
                  <a:gd name="T3" fmla="*/ 69 h 69"/>
                  <a:gd name="T4" fmla="*/ 98 w 216"/>
                  <a:gd name="T5" fmla="*/ 58 h 69"/>
                  <a:gd name="T6" fmla="*/ 46 w 216"/>
                  <a:gd name="T7" fmla="*/ 52 h 69"/>
                  <a:gd name="T8" fmla="*/ 7 w 216"/>
                  <a:gd name="T9" fmla="*/ 23 h 69"/>
                  <a:gd name="T10" fmla="*/ 64 w 216"/>
                  <a:gd name="T11" fmla="*/ 1 h 69"/>
                  <a:gd name="T12" fmla="*/ 210 w 216"/>
                  <a:gd name="T13" fmla="*/ 42 h 69"/>
                </a:gdLst>
                <a:ahLst/>
                <a:cxnLst>
                  <a:cxn ang="0">
                    <a:pos x="T0" y="T1"/>
                  </a:cxn>
                  <a:cxn ang="0">
                    <a:pos x="T2" y="T3"/>
                  </a:cxn>
                  <a:cxn ang="0">
                    <a:pos x="T4" y="T5"/>
                  </a:cxn>
                  <a:cxn ang="0">
                    <a:pos x="T6" y="T7"/>
                  </a:cxn>
                  <a:cxn ang="0">
                    <a:pos x="T8" y="T9"/>
                  </a:cxn>
                  <a:cxn ang="0">
                    <a:pos x="T10" y="T11"/>
                  </a:cxn>
                  <a:cxn ang="0">
                    <a:pos x="T12" y="T13"/>
                  </a:cxn>
                </a:cxnLst>
                <a:rect l="0" t="0" r="r" b="b"/>
                <a:pathLst>
                  <a:path w="216" h="69">
                    <a:moveTo>
                      <a:pt x="210" y="42"/>
                    </a:moveTo>
                    <a:cubicBezTo>
                      <a:pt x="216" y="69"/>
                      <a:pt x="216" y="69"/>
                      <a:pt x="216" y="69"/>
                    </a:cubicBezTo>
                    <a:cubicBezTo>
                      <a:pt x="176" y="65"/>
                      <a:pt x="137" y="62"/>
                      <a:pt x="98" y="58"/>
                    </a:cubicBezTo>
                    <a:cubicBezTo>
                      <a:pt x="81" y="56"/>
                      <a:pt x="64" y="53"/>
                      <a:pt x="46" y="52"/>
                    </a:cubicBezTo>
                    <a:cubicBezTo>
                      <a:pt x="30" y="51"/>
                      <a:pt x="0" y="47"/>
                      <a:pt x="7" y="23"/>
                    </a:cubicBezTo>
                    <a:cubicBezTo>
                      <a:pt x="13" y="3"/>
                      <a:pt x="49" y="0"/>
                      <a:pt x="64" y="1"/>
                    </a:cubicBezTo>
                    <a:cubicBezTo>
                      <a:pt x="64" y="1"/>
                      <a:pt x="183" y="14"/>
                      <a:pt x="210" y="42"/>
                    </a:cubicBezTo>
                    <a:close/>
                  </a:path>
                </a:pathLst>
              </a:custGeom>
              <a:solidFill>
                <a:srgbClr val="D8A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3" name="i$ļiḋè"/>
              <p:cNvSpPr/>
              <p:nvPr/>
            </p:nvSpPr>
            <p:spPr bwMode="auto">
              <a:xfrm>
                <a:off x="5579" y="2011"/>
                <a:ext cx="509" cy="163"/>
              </a:xfrm>
              <a:custGeom>
                <a:avLst/>
                <a:gdLst>
                  <a:gd name="T0" fmla="*/ 5 w 215"/>
                  <a:gd name="T1" fmla="*/ 43 h 69"/>
                  <a:gd name="T2" fmla="*/ 0 w 215"/>
                  <a:gd name="T3" fmla="*/ 69 h 69"/>
                  <a:gd name="T4" fmla="*/ 117 w 215"/>
                  <a:gd name="T5" fmla="*/ 58 h 69"/>
                  <a:gd name="T6" fmla="*/ 169 w 215"/>
                  <a:gd name="T7" fmla="*/ 52 h 69"/>
                  <a:gd name="T8" fmla="*/ 208 w 215"/>
                  <a:gd name="T9" fmla="*/ 23 h 69"/>
                  <a:gd name="T10" fmla="*/ 151 w 215"/>
                  <a:gd name="T11" fmla="*/ 1 h 69"/>
                  <a:gd name="T12" fmla="*/ 5 w 215"/>
                  <a:gd name="T13" fmla="*/ 43 h 69"/>
                </a:gdLst>
                <a:ahLst/>
                <a:cxnLst>
                  <a:cxn ang="0">
                    <a:pos x="T0" y="T1"/>
                  </a:cxn>
                  <a:cxn ang="0">
                    <a:pos x="T2" y="T3"/>
                  </a:cxn>
                  <a:cxn ang="0">
                    <a:pos x="T4" y="T5"/>
                  </a:cxn>
                  <a:cxn ang="0">
                    <a:pos x="T6" y="T7"/>
                  </a:cxn>
                  <a:cxn ang="0">
                    <a:pos x="T8" y="T9"/>
                  </a:cxn>
                  <a:cxn ang="0">
                    <a:pos x="T10" y="T11"/>
                  </a:cxn>
                  <a:cxn ang="0">
                    <a:pos x="T12" y="T13"/>
                  </a:cxn>
                </a:cxnLst>
                <a:rect l="0" t="0" r="r" b="b"/>
                <a:pathLst>
                  <a:path w="215" h="69">
                    <a:moveTo>
                      <a:pt x="5" y="43"/>
                    </a:moveTo>
                    <a:cubicBezTo>
                      <a:pt x="0" y="69"/>
                      <a:pt x="0" y="69"/>
                      <a:pt x="0" y="69"/>
                    </a:cubicBezTo>
                    <a:cubicBezTo>
                      <a:pt x="39" y="65"/>
                      <a:pt x="78" y="62"/>
                      <a:pt x="117" y="58"/>
                    </a:cubicBezTo>
                    <a:cubicBezTo>
                      <a:pt x="134" y="57"/>
                      <a:pt x="152" y="54"/>
                      <a:pt x="169" y="52"/>
                    </a:cubicBezTo>
                    <a:cubicBezTo>
                      <a:pt x="186" y="51"/>
                      <a:pt x="215" y="48"/>
                      <a:pt x="208" y="23"/>
                    </a:cubicBezTo>
                    <a:cubicBezTo>
                      <a:pt x="202" y="4"/>
                      <a:pt x="167" y="0"/>
                      <a:pt x="151" y="1"/>
                    </a:cubicBezTo>
                    <a:cubicBezTo>
                      <a:pt x="151" y="1"/>
                      <a:pt x="32" y="15"/>
                      <a:pt x="5" y="43"/>
                    </a:cubicBezTo>
                    <a:close/>
                  </a:path>
                </a:pathLst>
              </a:custGeom>
              <a:solidFill>
                <a:srgbClr val="D8A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4" name="iS1íďè"/>
              <p:cNvSpPr/>
              <p:nvPr/>
            </p:nvSpPr>
            <p:spPr bwMode="auto">
              <a:xfrm>
                <a:off x="5291" y="1871"/>
                <a:ext cx="513" cy="308"/>
              </a:xfrm>
              <a:custGeom>
                <a:avLst/>
                <a:gdLst>
                  <a:gd name="T0" fmla="*/ 206 w 217"/>
                  <a:gd name="T1" fmla="*/ 117 h 130"/>
                  <a:gd name="T2" fmla="*/ 193 w 217"/>
                  <a:gd name="T3" fmla="*/ 130 h 130"/>
                  <a:gd name="T4" fmla="*/ 25 w 217"/>
                  <a:gd name="T5" fmla="*/ 130 h 130"/>
                  <a:gd name="T6" fmla="*/ 11 w 217"/>
                  <a:gd name="T7" fmla="*/ 117 h 130"/>
                  <a:gd name="T8" fmla="*/ 0 w 217"/>
                  <a:gd name="T9" fmla="*/ 13 h 130"/>
                  <a:gd name="T10" fmla="*/ 14 w 217"/>
                  <a:gd name="T11" fmla="*/ 0 h 130"/>
                  <a:gd name="T12" fmla="*/ 204 w 217"/>
                  <a:gd name="T13" fmla="*/ 0 h 130"/>
                  <a:gd name="T14" fmla="*/ 217 w 217"/>
                  <a:gd name="T15" fmla="*/ 13 h 130"/>
                  <a:gd name="T16" fmla="*/ 206 w 217"/>
                  <a:gd name="T17"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30">
                    <a:moveTo>
                      <a:pt x="206" y="117"/>
                    </a:moveTo>
                    <a:cubicBezTo>
                      <a:pt x="206" y="124"/>
                      <a:pt x="200" y="130"/>
                      <a:pt x="193" y="130"/>
                    </a:cubicBezTo>
                    <a:cubicBezTo>
                      <a:pt x="25" y="130"/>
                      <a:pt x="25" y="130"/>
                      <a:pt x="25" y="130"/>
                    </a:cubicBezTo>
                    <a:cubicBezTo>
                      <a:pt x="17" y="130"/>
                      <a:pt x="11" y="124"/>
                      <a:pt x="11" y="117"/>
                    </a:cubicBezTo>
                    <a:cubicBezTo>
                      <a:pt x="0" y="13"/>
                      <a:pt x="0" y="13"/>
                      <a:pt x="0" y="13"/>
                    </a:cubicBezTo>
                    <a:cubicBezTo>
                      <a:pt x="0" y="6"/>
                      <a:pt x="6" y="0"/>
                      <a:pt x="14" y="0"/>
                    </a:cubicBezTo>
                    <a:cubicBezTo>
                      <a:pt x="204" y="0"/>
                      <a:pt x="204" y="0"/>
                      <a:pt x="204" y="0"/>
                    </a:cubicBezTo>
                    <a:cubicBezTo>
                      <a:pt x="211" y="0"/>
                      <a:pt x="217" y="6"/>
                      <a:pt x="217" y="13"/>
                    </a:cubicBezTo>
                    <a:lnTo>
                      <a:pt x="206" y="11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5" name="işḷídè"/>
              <p:cNvSpPr/>
              <p:nvPr/>
            </p:nvSpPr>
            <p:spPr bwMode="auto">
              <a:xfrm>
                <a:off x="5307" y="1895"/>
                <a:ext cx="480" cy="284"/>
              </a:xfrm>
              <a:custGeom>
                <a:avLst/>
                <a:gdLst>
                  <a:gd name="T0" fmla="*/ 192 w 203"/>
                  <a:gd name="T1" fmla="*/ 108 h 120"/>
                  <a:gd name="T2" fmla="*/ 180 w 203"/>
                  <a:gd name="T3" fmla="*/ 120 h 120"/>
                  <a:gd name="T4" fmla="*/ 24 w 203"/>
                  <a:gd name="T5" fmla="*/ 120 h 120"/>
                  <a:gd name="T6" fmla="*/ 12 w 203"/>
                  <a:gd name="T7" fmla="*/ 108 h 120"/>
                  <a:gd name="T8" fmla="*/ 0 w 203"/>
                  <a:gd name="T9" fmla="*/ 13 h 120"/>
                  <a:gd name="T10" fmla="*/ 13 w 203"/>
                  <a:gd name="T11" fmla="*/ 0 h 120"/>
                  <a:gd name="T12" fmla="*/ 191 w 203"/>
                  <a:gd name="T13" fmla="*/ 0 h 120"/>
                  <a:gd name="T14" fmla="*/ 203 w 203"/>
                  <a:gd name="T15" fmla="*/ 13 h 120"/>
                  <a:gd name="T16" fmla="*/ 192 w 203"/>
                  <a:gd name="T1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20">
                    <a:moveTo>
                      <a:pt x="192" y="108"/>
                    </a:moveTo>
                    <a:cubicBezTo>
                      <a:pt x="192" y="115"/>
                      <a:pt x="186" y="120"/>
                      <a:pt x="180" y="120"/>
                    </a:cubicBezTo>
                    <a:cubicBezTo>
                      <a:pt x="24" y="120"/>
                      <a:pt x="24" y="120"/>
                      <a:pt x="24" y="120"/>
                    </a:cubicBezTo>
                    <a:cubicBezTo>
                      <a:pt x="17" y="120"/>
                      <a:pt x="12" y="115"/>
                      <a:pt x="12" y="108"/>
                    </a:cubicBezTo>
                    <a:cubicBezTo>
                      <a:pt x="0" y="13"/>
                      <a:pt x="0" y="13"/>
                      <a:pt x="0" y="13"/>
                    </a:cubicBezTo>
                    <a:cubicBezTo>
                      <a:pt x="0" y="6"/>
                      <a:pt x="6" y="0"/>
                      <a:pt x="13" y="0"/>
                    </a:cubicBezTo>
                    <a:cubicBezTo>
                      <a:pt x="191" y="0"/>
                      <a:pt x="191" y="0"/>
                      <a:pt x="191" y="0"/>
                    </a:cubicBezTo>
                    <a:cubicBezTo>
                      <a:pt x="198" y="0"/>
                      <a:pt x="203" y="6"/>
                      <a:pt x="203" y="13"/>
                    </a:cubicBezTo>
                    <a:lnTo>
                      <a:pt x="192" y="108"/>
                    </a:lnTo>
                    <a:close/>
                  </a:path>
                </a:pathLst>
              </a:custGeom>
              <a:solidFill>
                <a:srgbClr val="3230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6" name="îśľïḍe"/>
              <p:cNvSpPr/>
              <p:nvPr/>
            </p:nvSpPr>
            <p:spPr bwMode="auto">
              <a:xfrm>
                <a:off x="5504" y="1985"/>
                <a:ext cx="108" cy="109"/>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1 h 46"/>
                  <a:gd name="T12" fmla="*/ 5 w 46"/>
                  <a:gd name="T13" fmla="*/ 23 h 46"/>
                  <a:gd name="T14" fmla="*/ 23 w 46"/>
                  <a:gd name="T15" fmla="*/ 6 h 46"/>
                  <a:gd name="T16" fmla="*/ 40 w 46"/>
                  <a:gd name="T17" fmla="*/ 23 h 46"/>
                  <a:gd name="T18" fmla="*/ 23 w 46"/>
                  <a:gd name="T19"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1"/>
                      <a:pt x="0" y="23"/>
                    </a:cubicBezTo>
                    <a:cubicBezTo>
                      <a:pt x="0" y="36"/>
                      <a:pt x="10" y="46"/>
                      <a:pt x="23" y="46"/>
                    </a:cubicBezTo>
                    <a:cubicBezTo>
                      <a:pt x="35" y="46"/>
                      <a:pt x="46" y="36"/>
                      <a:pt x="46" y="23"/>
                    </a:cubicBezTo>
                    <a:cubicBezTo>
                      <a:pt x="46" y="11"/>
                      <a:pt x="35" y="0"/>
                      <a:pt x="23" y="0"/>
                    </a:cubicBezTo>
                    <a:close/>
                    <a:moveTo>
                      <a:pt x="23" y="41"/>
                    </a:moveTo>
                    <a:cubicBezTo>
                      <a:pt x="13" y="41"/>
                      <a:pt x="5" y="33"/>
                      <a:pt x="5" y="23"/>
                    </a:cubicBezTo>
                    <a:cubicBezTo>
                      <a:pt x="5" y="14"/>
                      <a:pt x="13" y="6"/>
                      <a:pt x="23" y="6"/>
                    </a:cubicBezTo>
                    <a:cubicBezTo>
                      <a:pt x="32" y="6"/>
                      <a:pt x="40" y="14"/>
                      <a:pt x="40" y="23"/>
                    </a:cubicBezTo>
                    <a:cubicBezTo>
                      <a:pt x="40" y="33"/>
                      <a:pt x="32" y="41"/>
                      <a:pt x="2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7" name="iṡḻíde"/>
              <p:cNvSpPr/>
              <p:nvPr/>
            </p:nvSpPr>
            <p:spPr bwMode="auto">
              <a:xfrm>
                <a:off x="5525" y="2025"/>
                <a:ext cx="28" cy="28"/>
              </a:xfrm>
              <a:custGeom>
                <a:avLst/>
                <a:gdLst>
                  <a:gd name="T0" fmla="*/ 9 w 12"/>
                  <a:gd name="T1" fmla="*/ 0 h 12"/>
                  <a:gd name="T2" fmla="*/ 12 w 12"/>
                  <a:gd name="T3" fmla="*/ 2 h 12"/>
                  <a:gd name="T4" fmla="*/ 12 w 12"/>
                  <a:gd name="T5" fmla="*/ 7 h 12"/>
                  <a:gd name="T6" fmla="*/ 9 w 12"/>
                  <a:gd name="T7" fmla="*/ 9 h 12"/>
                  <a:gd name="T8" fmla="*/ 2 w 12"/>
                  <a:gd name="T9" fmla="*/ 9 h 12"/>
                  <a:gd name="T10" fmla="*/ 2 w 12"/>
                  <a:gd name="T11" fmla="*/ 12 h 12"/>
                  <a:gd name="T12" fmla="*/ 1 w 12"/>
                  <a:gd name="T13" fmla="*/ 12 h 12"/>
                  <a:gd name="T14" fmla="*/ 0 w 12"/>
                  <a:gd name="T15" fmla="*/ 12 h 12"/>
                  <a:gd name="T16" fmla="*/ 0 w 12"/>
                  <a:gd name="T17" fmla="*/ 2 h 12"/>
                  <a:gd name="T18" fmla="*/ 3 w 12"/>
                  <a:gd name="T19" fmla="*/ 0 h 12"/>
                  <a:gd name="T20" fmla="*/ 9 w 12"/>
                  <a:gd name="T21" fmla="*/ 0 h 12"/>
                  <a:gd name="T22" fmla="*/ 2 w 12"/>
                  <a:gd name="T23" fmla="*/ 8 h 12"/>
                  <a:gd name="T24" fmla="*/ 9 w 12"/>
                  <a:gd name="T25" fmla="*/ 8 h 12"/>
                  <a:gd name="T26" fmla="*/ 10 w 12"/>
                  <a:gd name="T27" fmla="*/ 7 h 12"/>
                  <a:gd name="T28" fmla="*/ 10 w 12"/>
                  <a:gd name="T29" fmla="*/ 2 h 12"/>
                  <a:gd name="T30" fmla="*/ 9 w 12"/>
                  <a:gd name="T31" fmla="*/ 1 h 12"/>
                  <a:gd name="T32" fmla="*/ 3 w 12"/>
                  <a:gd name="T33" fmla="*/ 1 h 12"/>
                  <a:gd name="T34" fmla="*/ 2 w 12"/>
                  <a:gd name="T35" fmla="*/ 2 h 12"/>
                  <a:gd name="T36" fmla="*/ 2 w 12"/>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9" y="0"/>
                    </a:moveTo>
                    <a:cubicBezTo>
                      <a:pt x="11" y="0"/>
                      <a:pt x="12" y="1"/>
                      <a:pt x="12" y="2"/>
                    </a:cubicBezTo>
                    <a:cubicBezTo>
                      <a:pt x="12" y="7"/>
                      <a:pt x="12" y="7"/>
                      <a:pt x="12" y="7"/>
                    </a:cubicBezTo>
                    <a:cubicBezTo>
                      <a:pt x="12" y="8"/>
                      <a:pt x="11" y="9"/>
                      <a:pt x="9" y="9"/>
                    </a:cubicBezTo>
                    <a:cubicBezTo>
                      <a:pt x="2" y="9"/>
                      <a:pt x="2" y="9"/>
                      <a:pt x="2" y="9"/>
                    </a:cubicBezTo>
                    <a:cubicBezTo>
                      <a:pt x="2" y="12"/>
                      <a:pt x="2" y="12"/>
                      <a:pt x="2" y="12"/>
                    </a:cubicBezTo>
                    <a:cubicBezTo>
                      <a:pt x="2" y="12"/>
                      <a:pt x="2" y="12"/>
                      <a:pt x="1" y="12"/>
                    </a:cubicBezTo>
                    <a:cubicBezTo>
                      <a:pt x="1" y="12"/>
                      <a:pt x="0" y="12"/>
                      <a:pt x="0" y="12"/>
                    </a:cubicBezTo>
                    <a:cubicBezTo>
                      <a:pt x="0" y="2"/>
                      <a:pt x="0" y="2"/>
                      <a:pt x="0" y="2"/>
                    </a:cubicBezTo>
                    <a:cubicBezTo>
                      <a:pt x="0" y="1"/>
                      <a:pt x="1" y="0"/>
                      <a:pt x="3" y="0"/>
                    </a:cubicBezTo>
                    <a:lnTo>
                      <a:pt x="9" y="0"/>
                    </a:lnTo>
                    <a:close/>
                    <a:moveTo>
                      <a:pt x="2" y="8"/>
                    </a:moveTo>
                    <a:cubicBezTo>
                      <a:pt x="9" y="8"/>
                      <a:pt x="9" y="8"/>
                      <a:pt x="9" y="8"/>
                    </a:cubicBezTo>
                    <a:cubicBezTo>
                      <a:pt x="10" y="8"/>
                      <a:pt x="10" y="7"/>
                      <a:pt x="10" y="7"/>
                    </a:cubicBezTo>
                    <a:cubicBezTo>
                      <a:pt x="10" y="2"/>
                      <a:pt x="10" y="2"/>
                      <a:pt x="10" y="2"/>
                    </a:cubicBezTo>
                    <a:cubicBezTo>
                      <a:pt x="10" y="2"/>
                      <a:pt x="10" y="1"/>
                      <a:pt x="9" y="1"/>
                    </a:cubicBezTo>
                    <a:cubicBezTo>
                      <a:pt x="3" y="1"/>
                      <a:pt x="3" y="1"/>
                      <a:pt x="3" y="1"/>
                    </a:cubicBezTo>
                    <a:cubicBezTo>
                      <a:pt x="2" y="1"/>
                      <a:pt x="2" y="2"/>
                      <a:pt x="2" y="2"/>
                    </a:cubicBezTo>
                    <a:lnTo>
                      <a:pt x="2" y="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8" name="îSľíḓè"/>
              <p:cNvSpPr/>
              <p:nvPr/>
            </p:nvSpPr>
            <p:spPr bwMode="auto">
              <a:xfrm>
                <a:off x="5558" y="2025"/>
                <a:ext cx="24" cy="28"/>
              </a:xfrm>
              <a:custGeom>
                <a:avLst/>
                <a:gdLst>
                  <a:gd name="T0" fmla="*/ 10 w 10"/>
                  <a:gd name="T1" fmla="*/ 0 h 12"/>
                  <a:gd name="T2" fmla="*/ 10 w 10"/>
                  <a:gd name="T3" fmla="*/ 1 h 12"/>
                  <a:gd name="T4" fmla="*/ 10 w 10"/>
                  <a:gd name="T5" fmla="*/ 1 h 12"/>
                  <a:gd name="T6" fmla="*/ 2 w 10"/>
                  <a:gd name="T7" fmla="*/ 1 h 12"/>
                  <a:gd name="T8" fmla="*/ 1 w 10"/>
                  <a:gd name="T9" fmla="*/ 2 h 12"/>
                  <a:gd name="T10" fmla="*/ 1 w 10"/>
                  <a:gd name="T11" fmla="*/ 10 h 12"/>
                  <a:gd name="T12" fmla="*/ 2 w 10"/>
                  <a:gd name="T13" fmla="*/ 11 h 12"/>
                  <a:gd name="T14" fmla="*/ 10 w 10"/>
                  <a:gd name="T15" fmla="*/ 11 h 12"/>
                  <a:gd name="T16" fmla="*/ 10 w 10"/>
                  <a:gd name="T17" fmla="*/ 12 h 12"/>
                  <a:gd name="T18" fmla="*/ 10 w 10"/>
                  <a:gd name="T19" fmla="*/ 12 h 12"/>
                  <a:gd name="T20" fmla="*/ 2 w 10"/>
                  <a:gd name="T21" fmla="*/ 12 h 12"/>
                  <a:gd name="T22" fmla="*/ 0 w 10"/>
                  <a:gd name="T23" fmla="*/ 10 h 12"/>
                  <a:gd name="T24" fmla="*/ 0 w 10"/>
                  <a:gd name="T25" fmla="*/ 2 h 12"/>
                  <a:gd name="T26" fmla="*/ 2 w 10"/>
                  <a:gd name="T27" fmla="*/ 0 h 12"/>
                  <a:gd name="T28" fmla="*/ 10 w 10"/>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10" y="0"/>
                    </a:moveTo>
                    <a:cubicBezTo>
                      <a:pt x="10" y="0"/>
                      <a:pt x="10" y="0"/>
                      <a:pt x="10" y="1"/>
                    </a:cubicBezTo>
                    <a:cubicBezTo>
                      <a:pt x="10" y="1"/>
                      <a:pt x="10" y="1"/>
                      <a:pt x="10" y="1"/>
                    </a:cubicBezTo>
                    <a:cubicBezTo>
                      <a:pt x="2" y="1"/>
                      <a:pt x="2" y="1"/>
                      <a:pt x="2" y="1"/>
                    </a:cubicBezTo>
                    <a:cubicBezTo>
                      <a:pt x="2" y="1"/>
                      <a:pt x="1" y="2"/>
                      <a:pt x="1" y="2"/>
                    </a:cubicBezTo>
                    <a:cubicBezTo>
                      <a:pt x="1" y="10"/>
                      <a:pt x="1" y="10"/>
                      <a:pt x="1" y="10"/>
                    </a:cubicBezTo>
                    <a:cubicBezTo>
                      <a:pt x="1" y="10"/>
                      <a:pt x="2" y="11"/>
                      <a:pt x="2" y="11"/>
                    </a:cubicBezTo>
                    <a:cubicBezTo>
                      <a:pt x="10" y="11"/>
                      <a:pt x="10" y="11"/>
                      <a:pt x="10" y="11"/>
                    </a:cubicBezTo>
                    <a:cubicBezTo>
                      <a:pt x="10" y="11"/>
                      <a:pt x="10" y="11"/>
                      <a:pt x="10" y="12"/>
                    </a:cubicBezTo>
                    <a:cubicBezTo>
                      <a:pt x="10" y="12"/>
                      <a:pt x="10" y="12"/>
                      <a:pt x="10" y="12"/>
                    </a:cubicBezTo>
                    <a:cubicBezTo>
                      <a:pt x="2" y="12"/>
                      <a:pt x="2" y="12"/>
                      <a:pt x="2" y="12"/>
                    </a:cubicBezTo>
                    <a:cubicBezTo>
                      <a:pt x="1" y="12"/>
                      <a:pt x="0" y="11"/>
                      <a:pt x="0" y="10"/>
                    </a:cubicBezTo>
                    <a:cubicBezTo>
                      <a:pt x="0" y="2"/>
                      <a:pt x="0" y="2"/>
                      <a:pt x="0" y="2"/>
                    </a:cubicBezTo>
                    <a:cubicBezTo>
                      <a:pt x="0" y="1"/>
                      <a:pt x="1" y="0"/>
                      <a:pt x="2" y="0"/>
                    </a:cubicBezTo>
                    <a:lnTo>
                      <a:pt x="1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19" name="îsľíḍe"/>
              <p:cNvSpPr/>
              <p:nvPr/>
            </p:nvSpPr>
            <p:spPr bwMode="auto">
              <a:xfrm>
                <a:off x="5494" y="1982"/>
                <a:ext cx="109" cy="109"/>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1 h 46"/>
                  <a:gd name="T12" fmla="*/ 5 w 46"/>
                  <a:gd name="T13" fmla="*/ 23 h 46"/>
                  <a:gd name="T14" fmla="*/ 23 w 46"/>
                  <a:gd name="T15" fmla="*/ 6 h 46"/>
                  <a:gd name="T16" fmla="*/ 40 w 46"/>
                  <a:gd name="T17" fmla="*/ 23 h 46"/>
                  <a:gd name="T18" fmla="*/ 23 w 46"/>
                  <a:gd name="T19"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5" y="46"/>
                      <a:pt x="46" y="36"/>
                      <a:pt x="46" y="23"/>
                    </a:cubicBezTo>
                    <a:cubicBezTo>
                      <a:pt x="46" y="10"/>
                      <a:pt x="35" y="0"/>
                      <a:pt x="23" y="0"/>
                    </a:cubicBezTo>
                    <a:close/>
                    <a:moveTo>
                      <a:pt x="23" y="41"/>
                    </a:moveTo>
                    <a:cubicBezTo>
                      <a:pt x="13" y="41"/>
                      <a:pt x="5" y="33"/>
                      <a:pt x="5" y="23"/>
                    </a:cubicBezTo>
                    <a:cubicBezTo>
                      <a:pt x="5" y="13"/>
                      <a:pt x="13" y="6"/>
                      <a:pt x="23" y="6"/>
                    </a:cubicBezTo>
                    <a:cubicBezTo>
                      <a:pt x="33" y="6"/>
                      <a:pt x="40" y="13"/>
                      <a:pt x="40" y="23"/>
                    </a:cubicBezTo>
                    <a:cubicBezTo>
                      <a:pt x="40" y="33"/>
                      <a:pt x="3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20" name="îṥļíḍé"/>
              <p:cNvSpPr/>
              <p:nvPr/>
            </p:nvSpPr>
            <p:spPr bwMode="auto">
              <a:xfrm>
                <a:off x="5523" y="2023"/>
                <a:ext cx="26" cy="30"/>
              </a:xfrm>
              <a:custGeom>
                <a:avLst/>
                <a:gdLst>
                  <a:gd name="T0" fmla="*/ 9 w 11"/>
                  <a:gd name="T1" fmla="*/ 0 h 13"/>
                  <a:gd name="T2" fmla="*/ 11 w 11"/>
                  <a:gd name="T3" fmla="*/ 3 h 13"/>
                  <a:gd name="T4" fmla="*/ 11 w 11"/>
                  <a:gd name="T5" fmla="*/ 7 h 13"/>
                  <a:gd name="T6" fmla="*/ 9 w 11"/>
                  <a:gd name="T7" fmla="*/ 9 h 13"/>
                  <a:gd name="T8" fmla="*/ 1 w 11"/>
                  <a:gd name="T9" fmla="*/ 9 h 13"/>
                  <a:gd name="T10" fmla="*/ 1 w 11"/>
                  <a:gd name="T11" fmla="*/ 12 h 13"/>
                  <a:gd name="T12" fmla="*/ 1 w 11"/>
                  <a:gd name="T13" fmla="*/ 13 h 13"/>
                  <a:gd name="T14" fmla="*/ 0 w 11"/>
                  <a:gd name="T15" fmla="*/ 12 h 13"/>
                  <a:gd name="T16" fmla="*/ 0 w 11"/>
                  <a:gd name="T17" fmla="*/ 3 h 13"/>
                  <a:gd name="T18" fmla="*/ 2 w 11"/>
                  <a:gd name="T19" fmla="*/ 0 h 13"/>
                  <a:gd name="T20" fmla="*/ 9 w 11"/>
                  <a:gd name="T21" fmla="*/ 0 h 13"/>
                  <a:gd name="T22" fmla="*/ 1 w 11"/>
                  <a:gd name="T23" fmla="*/ 8 h 13"/>
                  <a:gd name="T24" fmla="*/ 9 w 11"/>
                  <a:gd name="T25" fmla="*/ 8 h 13"/>
                  <a:gd name="T26" fmla="*/ 10 w 11"/>
                  <a:gd name="T27" fmla="*/ 7 h 13"/>
                  <a:gd name="T28" fmla="*/ 10 w 11"/>
                  <a:gd name="T29" fmla="*/ 3 h 13"/>
                  <a:gd name="T30" fmla="*/ 9 w 11"/>
                  <a:gd name="T31" fmla="*/ 1 h 13"/>
                  <a:gd name="T32" fmla="*/ 2 w 11"/>
                  <a:gd name="T33" fmla="*/ 1 h 13"/>
                  <a:gd name="T34" fmla="*/ 1 w 11"/>
                  <a:gd name="T35" fmla="*/ 3 h 13"/>
                  <a:gd name="T36" fmla="*/ 1 w 11"/>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9" y="0"/>
                    </a:moveTo>
                    <a:cubicBezTo>
                      <a:pt x="10" y="0"/>
                      <a:pt x="11" y="1"/>
                      <a:pt x="11" y="3"/>
                    </a:cubicBezTo>
                    <a:cubicBezTo>
                      <a:pt x="11" y="7"/>
                      <a:pt x="11" y="7"/>
                      <a:pt x="11" y="7"/>
                    </a:cubicBezTo>
                    <a:cubicBezTo>
                      <a:pt x="11" y="8"/>
                      <a:pt x="10" y="9"/>
                      <a:pt x="9" y="9"/>
                    </a:cubicBezTo>
                    <a:cubicBezTo>
                      <a:pt x="1" y="9"/>
                      <a:pt x="1" y="9"/>
                      <a:pt x="1" y="9"/>
                    </a:cubicBezTo>
                    <a:cubicBezTo>
                      <a:pt x="1" y="12"/>
                      <a:pt x="1" y="12"/>
                      <a:pt x="1" y="12"/>
                    </a:cubicBezTo>
                    <a:cubicBezTo>
                      <a:pt x="1" y="12"/>
                      <a:pt x="1" y="13"/>
                      <a:pt x="1" y="13"/>
                    </a:cubicBezTo>
                    <a:cubicBezTo>
                      <a:pt x="0" y="13"/>
                      <a:pt x="0" y="12"/>
                      <a:pt x="0" y="12"/>
                    </a:cubicBezTo>
                    <a:cubicBezTo>
                      <a:pt x="0" y="3"/>
                      <a:pt x="0" y="3"/>
                      <a:pt x="0" y="3"/>
                    </a:cubicBezTo>
                    <a:cubicBezTo>
                      <a:pt x="0" y="1"/>
                      <a:pt x="1" y="0"/>
                      <a:pt x="2" y="0"/>
                    </a:cubicBezTo>
                    <a:lnTo>
                      <a:pt x="9" y="0"/>
                    </a:lnTo>
                    <a:close/>
                    <a:moveTo>
                      <a:pt x="1" y="8"/>
                    </a:moveTo>
                    <a:cubicBezTo>
                      <a:pt x="9" y="8"/>
                      <a:pt x="9" y="8"/>
                      <a:pt x="9" y="8"/>
                    </a:cubicBezTo>
                    <a:cubicBezTo>
                      <a:pt x="9" y="8"/>
                      <a:pt x="10" y="7"/>
                      <a:pt x="10" y="7"/>
                    </a:cubicBezTo>
                    <a:cubicBezTo>
                      <a:pt x="10" y="3"/>
                      <a:pt x="10" y="3"/>
                      <a:pt x="10" y="3"/>
                    </a:cubicBezTo>
                    <a:cubicBezTo>
                      <a:pt x="10" y="2"/>
                      <a:pt x="9" y="1"/>
                      <a:pt x="9" y="1"/>
                    </a:cubicBezTo>
                    <a:cubicBezTo>
                      <a:pt x="2" y="1"/>
                      <a:pt x="2" y="1"/>
                      <a:pt x="2" y="1"/>
                    </a:cubicBezTo>
                    <a:cubicBezTo>
                      <a:pt x="2" y="1"/>
                      <a:pt x="1" y="2"/>
                      <a:pt x="1" y="3"/>
                    </a:cubicBez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21" name="íşḷiďè"/>
              <p:cNvSpPr/>
              <p:nvPr/>
            </p:nvSpPr>
            <p:spPr bwMode="auto">
              <a:xfrm>
                <a:off x="5553" y="2023"/>
                <a:ext cx="26" cy="30"/>
              </a:xfrm>
              <a:custGeom>
                <a:avLst/>
                <a:gdLst>
                  <a:gd name="T0" fmla="*/ 10 w 11"/>
                  <a:gd name="T1" fmla="*/ 0 h 13"/>
                  <a:gd name="T2" fmla="*/ 11 w 11"/>
                  <a:gd name="T3" fmla="*/ 1 h 13"/>
                  <a:gd name="T4" fmla="*/ 10 w 11"/>
                  <a:gd name="T5" fmla="*/ 1 h 13"/>
                  <a:gd name="T6" fmla="*/ 3 w 11"/>
                  <a:gd name="T7" fmla="*/ 1 h 13"/>
                  <a:gd name="T8" fmla="*/ 2 w 11"/>
                  <a:gd name="T9" fmla="*/ 3 h 13"/>
                  <a:gd name="T10" fmla="*/ 2 w 11"/>
                  <a:gd name="T11" fmla="*/ 10 h 13"/>
                  <a:gd name="T12" fmla="*/ 3 w 11"/>
                  <a:gd name="T13" fmla="*/ 11 h 13"/>
                  <a:gd name="T14" fmla="*/ 10 w 11"/>
                  <a:gd name="T15" fmla="*/ 11 h 13"/>
                  <a:gd name="T16" fmla="*/ 11 w 11"/>
                  <a:gd name="T17" fmla="*/ 12 h 13"/>
                  <a:gd name="T18" fmla="*/ 10 w 11"/>
                  <a:gd name="T19" fmla="*/ 13 h 13"/>
                  <a:gd name="T20" fmla="*/ 3 w 11"/>
                  <a:gd name="T21" fmla="*/ 13 h 13"/>
                  <a:gd name="T22" fmla="*/ 0 w 11"/>
                  <a:gd name="T23" fmla="*/ 10 h 13"/>
                  <a:gd name="T24" fmla="*/ 0 w 11"/>
                  <a:gd name="T25" fmla="*/ 3 h 13"/>
                  <a:gd name="T26" fmla="*/ 3 w 11"/>
                  <a:gd name="T27" fmla="*/ 0 h 13"/>
                  <a:gd name="T28" fmla="*/ 10 w 11"/>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3">
                    <a:moveTo>
                      <a:pt x="10" y="0"/>
                    </a:moveTo>
                    <a:cubicBezTo>
                      <a:pt x="11" y="0"/>
                      <a:pt x="11" y="0"/>
                      <a:pt x="11" y="1"/>
                    </a:cubicBezTo>
                    <a:cubicBezTo>
                      <a:pt x="11" y="1"/>
                      <a:pt x="11" y="1"/>
                      <a:pt x="10" y="1"/>
                    </a:cubicBezTo>
                    <a:cubicBezTo>
                      <a:pt x="3" y="1"/>
                      <a:pt x="3" y="1"/>
                      <a:pt x="3" y="1"/>
                    </a:cubicBezTo>
                    <a:cubicBezTo>
                      <a:pt x="2" y="1"/>
                      <a:pt x="2" y="2"/>
                      <a:pt x="2" y="3"/>
                    </a:cubicBezTo>
                    <a:cubicBezTo>
                      <a:pt x="2" y="10"/>
                      <a:pt x="2" y="10"/>
                      <a:pt x="2" y="10"/>
                    </a:cubicBezTo>
                    <a:cubicBezTo>
                      <a:pt x="2" y="10"/>
                      <a:pt x="2" y="11"/>
                      <a:pt x="3" y="11"/>
                    </a:cubicBezTo>
                    <a:cubicBezTo>
                      <a:pt x="10" y="11"/>
                      <a:pt x="10" y="11"/>
                      <a:pt x="10" y="11"/>
                    </a:cubicBezTo>
                    <a:cubicBezTo>
                      <a:pt x="11" y="11"/>
                      <a:pt x="11" y="11"/>
                      <a:pt x="11" y="12"/>
                    </a:cubicBezTo>
                    <a:cubicBezTo>
                      <a:pt x="11" y="12"/>
                      <a:pt x="11" y="13"/>
                      <a:pt x="10" y="13"/>
                    </a:cubicBezTo>
                    <a:cubicBezTo>
                      <a:pt x="3" y="13"/>
                      <a:pt x="3" y="13"/>
                      <a:pt x="3" y="13"/>
                    </a:cubicBezTo>
                    <a:cubicBezTo>
                      <a:pt x="1" y="13"/>
                      <a:pt x="0" y="11"/>
                      <a:pt x="0" y="10"/>
                    </a:cubicBezTo>
                    <a:cubicBezTo>
                      <a:pt x="0" y="3"/>
                      <a:pt x="0" y="3"/>
                      <a:pt x="0" y="3"/>
                    </a:cubicBezTo>
                    <a:cubicBezTo>
                      <a:pt x="0" y="1"/>
                      <a:pt x="1" y="0"/>
                      <a:pt x="3" y="0"/>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22" name="íśḷídê"/>
              <p:cNvSpPr/>
              <p:nvPr/>
            </p:nvSpPr>
            <p:spPr bwMode="auto">
              <a:xfrm>
                <a:off x="2141" y="2077"/>
                <a:ext cx="284" cy="95"/>
              </a:xfrm>
              <a:custGeom>
                <a:avLst/>
                <a:gdLst>
                  <a:gd name="T0" fmla="*/ 120 w 120"/>
                  <a:gd name="T1" fmla="*/ 0 h 40"/>
                  <a:gd name="T2" fmla="*/ 18 w 120"/>
                  <a:gd name="T3" fmla="*/ 0 h 40"/>
                  <a:gd name="T4" fmla="*/ 0 w 120"/>
                  <a:gd name="T5" fmla="*/ 18 h 40"/>
                  <a:gd name="T6" fmla="*/ 0 w 120"/>
                  <a:gd name="T7" fmla="*/ 22 h 40"/>
                  <a:gd name="T8" fmla="*/ 18 w 120"/>
                  <a:gd name="T9" fmla="*/ 40 h 40"/>
                  <a:gd name="T10" fmla="*/ 120 w 120"/>
                  <a:gd name="T11" fmla="*/ 40 h 40"/>
                  <a:gd name="T12" fmla="*/ 120 w 12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20" h="40">
                    <a:moveTo>
                      <a:pt x="120" y="0"/>
                    </a:moveTo>
                    <a:cubicBezTo>
                      <a:pt x="18" y="0"/>
                      <a:pt x="18" y="0"/>
                      <a:pt x="18" y="0"/>
                    </a:cubicBezTo>
                    <a:cubicBezTo>
                      <a:pt x="8" y="0"/>
                      <a:pt x="0" y="8"/>
                      <a:pt x="0" y="18"/>
                    </a:cubicBezTo>
                    <a:cubicBezTo>
                      <a:pt x="0" y="22"/>
                      <a:pt x="0" y="22"/>
                      <a:pt x="0" y="22"/>
                    </a:cubicBezTo>
                    <a:cubicBezTo>
                      <a:pt x="0" y="32"/>
                      <a:pt x="8" y="40"/>
                      <a:pt x="18" y="40"/>
                    </a:cubicBezTo>
                    <a:cubicBezTo>
                      <a:pt x="120" y="40"/>
                      <a:pt x="120" y="40"/>
                      <a:pt x="120" y="40"/>
                    </a:cubicBezTo>
                    <a:cubicBezTo>
                      <a:pt x="120" y="0"/>
                      <a:pt x="120" y="0"/>
                      <a:pt x="1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23" name="íṥḻïḓê"/>
              <p:cNvSpPr/>
              <p:nvPr/>
            </p:nvSpPr>
            <p:spPr bwMode="auto">
              <a:xfrm>
                <a:off x="2148" y="2082"/>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4" name="iṧlíďe"/>
              <p:cNvSpPr/>
              <p:nvPr/>
            </p:nvSpPr>
            <p:spPr bwMode="auto">
              <a:xfrm>
                <a:off x="2148" y="2087"/>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5" name="ï$ḻidê"/>
              <p:cNvSpPr/>
              <p:nvPr/>
            </p:nvSpPr>
            <p:spPr bwMode="auto">
              <a:xfrm>
                <a:off x="2148" y="209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6" name="îṣḻíďe"/>
              <p:cNvSpPr/>
              <p:nvPr/>
            </p:nvSpPr>
            <p:spPr bwMode="auto">
              <a:xfrm>
                <a:off x="2148" y="2094"/>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7" name="íślïďè"/>
              <p:cNvSpPr/>
              <p:nvPr/>
            </p:nvSpPr>
            <p:spPr bwMode="auto">
              <a:xfrm>
                <a:off x="2148" y="2098"/>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8" name="îSḻíďê"/>
              <p:cNvSpPr/>
              <p:nvPr/>
            </p:nvSpPr>
            <p:spPr bwMode="auto">
              <a:xfrm>
                <a:off x="2148" y="2103"/>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29" name="íṣḷïḋé"/>
              <p:cNvSpPr/>
              <p:nvPr/>
            </p:nvSpPr>
            <p:spPr bwMode="auto">
              <a:xfrm>
                <a:off x="2148" y="210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0" name="í$ḻïḋé"/>
              <p:cNvSpPr/>
              <p:nvPr/>
            </p:nvSpPr>
            <p:spPr bwMode="auto">
              <a:xfrm>
                <a:off x="2148" y="2110"/>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1" name="îs1ïďé"/>
              <p:cNvSpPr/>
              <p:nvPr/>
            </p:nvSpPr>
            <p:spPr bwMode="auto">
              <a:xfrm>
                <a:off x="2148" y="2115"/>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2" name="ïsļïḓè"/>
              <p:cNvSpPr/>
              <p:nvPr/>
            </p:nvSpPr>
            <p:spPr bwMode="auto">
              <a:xfrm>
                <a:off x="2148" y="2117"/>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3" name="îsḷïḑê"/>
              <p:cNvSpPr/>
              <p:nvPr/>
            </p:nvSpPr>
            <p:spPr bwMode="auto">
              <a:xfrm>
                <a:off x="2148" y="2122"/>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4" name="iṩlïďé"/>
              <p:cNvSpPr/>
              <p:nvPr/>
            </p:nvSpPr>
            <p:spPr bwMode="auto">
              <a:xfrm>
                <a:off x="2148" y="2127"/>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5" name="iŝlíďê"/>
              <p:cNvSpPr/>
              <p:nvPr/>
            </p:nvSpPr>
            <p:spPr bwMode="auto">
              <a:xfrm>
                <a:off x="2148" y="2129"/>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6" name="iṥ1îḍê"/>
              <p:cNvSpPr/>
              <p:nvPr/>
            </p:nvSpPr>
            <p:spPr bwMode="auto">
              <a:xfrm>
                <a:off x="2148" y="2134"/>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7" name="íš1íḑê"/>
              <p:cNvSpPr/>
              <p:nvPr/>
            </p:nvSpPr>
            <p:spPr bwMode="auto">
              <a:xfrm>
                <a:off x="2148" y="2134"/>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8" name="íṥḻíde"/>
              <p:cNvSpPr/>
              <p:nvPr/>
            </p:nvSpPr>
            <p:spPr bwMode="auto">
              <a:xfrm>
                <a:off x="2148" y="2139"/>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39" name="ïṩḷiḓê"/>
              <p:cNvSpPr/>
              <p:nvPr/>
            </p:nvSpPr>
            <p:spPr bwMode="auto">
              <a:xfrm>
                <a:off x="2148" y="2139"/>
                <a:ext cx="2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0" name="íṥlîḓe"/>
              <p:cNvSpPr/>
              <p:nvPr/>
            </p:nvSpPr>
            <p:spPr bwMode="auto">
              <a:xfrm>
                <a:off x="2148" y="2141"/>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1" name="iṣlïḑe"/>
              <p:cNvSpPr/>
              <p:nvPr/>
            </p:nvSpPr>
            <p:spPr bwMode="auto">
              <a:xfrm>
                <a:off x="2148" y="2141"/>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2" name="íSḷiḑé"/>
              <p:cNvSpPr/>
              <p:nvPr/>
            </p:nvSpPr>
            <p:spPr bwMode="auto">
              <a:xfrm>
                <a:off x="2148" y="214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3" name="ïṥḻíḑè"/>
              <p:cNvSpPr/>
              <p:nvPr/>
            </p:nvSpPr>
            <p:spPr bwMode="auto">
              <a:xfrm>
                <a:off x="2148" y="2146"/>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4" name="îṣļiḑè"/>
              <p:cNvSpPr/>
              <p:nvPr/>
            </p:nvSpPr>
            <p:spPr bwMode="auto">
              <a:xfrm>
                <a:off x="2148" y="215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5" name="i$ḷiḋê"/>
              <p:cNvSpPr/>
              <p:nvPr/>
            </p:nvSpPr>
            <p:spPr bwMode="auto">
              <a:xfrm>
                <a:off x="2148" y="2151"/>
                <a:ext cx="2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6" name="îŝ1ïḋê"/>
              <p:cNvSpPr/>
              <p:nvPr/>
            </p:nvSpPr>
            <p:spPr bwMode="auto">
              <a:xfrm>
                <a:off x="2148" y="2153"/>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7" name="îṥḻïde"/>
              <p:cNvSpPr/>
              <p:nvPr/>
            </p:nvSpPr>
            <p:spPr bwMode="auto">
              <a:xfrm>
                <a:off x="2148" y="2153"/>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8" name="íṧḻïḋe"/>
              <p:cNvSpPr/>
              <p:nvPr/>
            </p:nvSpPr>
            <p:spPr bwMode="auto">
              <a:xfrm>
                <a:off x="2148" y="2158"/>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49" name="ïşḻïďe"/>
              <p:cNvSpPr/>
              <p:nvPr/>
            </p:nvSpPr>
            <p:spPr bwMode="auto">
              <a:xfrm>
                <a:off x="2148" y="2158"/>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0" name="îs1ïḓè"/>
              <p:cNvSpPr/>
              <p:nvPr/>
            </p:nvSpPr>
            <p:spPr bwMode="auto">
              <a:xfrm>
                <a:off x="2148" y="216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1" name="í$ḻïḍê"/>
              <p:cNvSpPr/>
              <p:nvPr/>
            </p:nvSpPr>
            <p:spPr bwMode="auto">
              <a:xfrm>
                <a:off x="2148" y="2160"/>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2" name="îšliďe"/>
              <p:cNvSpPr/>
              <p:nvPr/>
            </p:nvSpPr>
            <p:spPr bwMode="auto">
              <a:xfrm>
                <a:off x="2148" y="2165"/>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3" name="íṧļîḑê"/>
              <p:cNvSpPr/>
              <p:nvPr/>
            </p:nvSpPr>
            <p:spPr bwMode="auto">
              <a:xfrm>
                <a:off x="2148" y="2165"/>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4" name="îs1îḋe"/>
              <p:cNvSpPr/>
              <p:nvPr/>
            </p:nvSpPr>
            <p:spPr bwMode="auto">
              <a:xfrm>
                <a:off x="2129" y="2070"/>
                <a:ext cx="303" cy="109"/>
              </a:xfrm>
              <a:custGeom>
                <a:avLst/>
                <a:gdLst>
                  <a:gd name="T0" fmla="*/ 128 w 128"/>
                  <a:gd name="T1" fmla="*/ 42 h 46"/>
                  <a:gd name="T2" fmla="*/ 23 w 128"/>
                  <a:gd name="T3" fmla="*/ 42 h 46"/>
                  <a:gd name="T4" fmla="*/ 8 w 128"/>
                  <a:gd name="T5" fmla="*/ 27 h 46"/>
                  <a:gd name="T6" fmla="*/ 8 w 128"/>
                  <a:gd name="T7" fmla="*/ 19 h 46"/>
                  <a:gd name="T8" fmla="*/ 23 w 128"/>
                  <a:gd name="T9" fmla="*/ 5 h 46"/>
                  <a:gd name="T10" fmla="*/ 128 w 128"/>
                  <a:gd name="T11" fmla="*/ 5 h 46"/>
                  <a:gd name="T12" fmla="*/ 128 w 128"/>
                  <a:gd name="T13" fmla="*/ 0 h 46"/>
                  <a:gd name="T14" fmla="*/ 17 w 128"/>
                  <a:gd name="T15" fmla="*/ 0 h 46"/>
                  <a:gd name="T16" fmla="*/ 0 w 128"/>
                  <a:gd name="T17" fmla="*/ 18 h 46"/>
                  <a:gd name="T18" fmla="*/ 0 w 128"/>
                  <a:gd name="T19" fmla="*/ 28 h 46"/>
                  <a:gd name="T20" fmla="*/ 17 w 128"/>
                  <a:gd name="T21" fmla="*/ 46 h 46"/>
                  <a:gd name="T22" fmla="*/ 128 w 128"/>
                  <a:gd name="T23" fmla="*/ 46 h 46"/>
                  <a:gd name="T24" fmla="*/ 128 w 128"/>
                  <a:gd name="T2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46">
                    <a:moveTo>
                      <a:pt x="128" y="42"/>
                    </a:moveTo>
                    <a:cubicBezTo>
                      <a:pt x="23" y="42"/>
                      <a:pt x="23" y="42"/>
                      <a:pt x="23" y="42"/>
                    </a:cubicBezTo>
                    <a:cubicBezTo>
                      <a:pt x="14" y="42"/>
                      <a:pt x="8" y="35"/>
                      <a:pt x="8" y="27"/>
                    </a:cubicBezTo>
                    <a:cubicBezTo>
                      <a:pt x="8" y="19"/>
                      <a:pt x="8" y="19"/>
                      <a:pt x="8" y="19"/>
                    </a:cubicBezTo>
                    <a:cubicBezTo>
                      <a:pt x="8" y="11"/>
                      <a:pt x="14" y="5"/>
                      <a:pt x="23" y="5"/>
                    </a:cubicBezTo>
                    <a:cubicBezTo>
                      <a:pt x="128" y="5"/>
                      <a:pt x="128" y="5"/>
                      <a:pt x="128" y="5"/>
                    </a:cubicBezTo>
                    <a:cubicBezTo>
                      <a:pt x="128" y="0"/>
                      <a:pt x="128" y="0"/>
                      <a:pt x="128" y="0"/>
                    </a:cubicBezTo>
                    <a:cubicBezTo>
                      <a:pt x="17" y="0"/>
                      <a:pt x="17" y="0"/>
                      <a:pt x="17" y="0"/>
                    </a:cubicBezTo>
                    <a:cubicBezTo>
                      <a:pt x="7" y="0"/>
                      <a:pt x="0" y="8"/>
                      <a:pt x="0" y="18"/>
                    </a:cubicBezTo>
                    <a:cubicBezTo>
                      <a:pt x="0" y="28"/>
                      <a:pt x="0" y="28"/>
                      <a:pt x="0" y="28"/>
                    </a:cubicBezTo>
                    <a:cubicBezTo>
                      <a:pt x="0" y="38"/>
                      <a:pt x="7" y="46"/>
                      <a:pt x="17" y="46"/>
                    </a:cubicBezTo>
                    <a:cubicBezTo>
                      <a:pt x="128" y="46"/>
                      <a:pt x="128" y="46"/>
                      <a:pt x="128" y="46"/>
                    </a:cubicBezTo>
                    <a:cubicBezTo>
                      <a:pt x="128" y="42"/>
                      <a:pt x="128" y="42"/>
                      <a:pt x="128" y="42"/>
                    </a:cubicBezTo>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55" name="ïšḷiḍe"/>
              <p:cNvSpPr/>
              <p:nvPr/>
            </p:nvSpPr>
            <p:spPr bwMode="auto">
              <a:xfrm>
                <a:off x="2174" y="1971"/>
                <a:ext cx="284" cy="94"/>
              </a:xfrm>
              <a:custGeom>
                <a:avLst/>
                <a:gdLst>
                  <a:gd name="T0" fmla="*/ 0 w 120"/>
                  <a:gd name="T1" fmla="*/ 0 h 40"/>
                  <a:gd name="T2" fmla="*/ 102 w 120"/>
                  <a:gd name="T3" fmla="*/ 0 h 40"/>
                  <a:gd name="T4" fmla="*/ 120 w 120"/>
                  <a:gd name="T5" fmla="*/ 18 h 40"/>
                  <a:gd name="T6" fmla="*/ 120 w 120"/>
                  <a:gd name="T7" fmla="*/ 22 h 40"/>
                  <a:gd name="T8" fmla="*/ 102 w 120"/>
                  <a:gd name="T9" fmla="*/ 40 h 40"/>
                  <a:gd name="T10" fmla="*/ 0 w 120"/>
                  <a:gd name="T11" fmla="*/ 40 h 40"/>
                  <a:gd name="T12" fmla="*/ 0 w 12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20" h="40">
                    <a:moveTo>
                      <a:pt x="0" y="0"/>
                    </a:moveTo>
                    <a:cubicBezTo>
                      <a:pt x="102" y="0"/>
                      <a:pt x="102" y="0"/>
                      <a:pt x="102" y="0"/>
                    </a:cubicBezTo>
                    <a:cubicBezTo>
                      <a:pt x="112" y="0"/>
                      <a:pt x="120" y="8"/>
                      <a:pt x="120" y="18"/>
                    </a:cubicBezTo>
                    <a:cubicBezTo>
                      <a:pt x="120" y="22"/>
                      <a:pt x="120" y="22"/>
                      <a:pt x="120" y="22"/>
                    </a:cubicBezTo>
                    <a:cubicBezTo>
                      <a:pt x="120" y="32"/>
                      <a:pt x="112" y="40"/>
                      <a:pt x="102" y="40"/>
                    </a:cubicBezTo>
                    <a:cubicBezTo>
                      <a:pt x="0" y="40"/>
                      <a:pt x="0" y="40"/>
                      <a:pt x="0" y="4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56" name="ïŝḷîḍê"/>
              <p:cNvSpPr/>
              <p:nvPr/>
            </p:nvSpPr>
            <p:spPr bwMode="auto">
              <a:xfrm>
                <a:off x="2174" y="1975"/>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7" name="iṣľïḍè"/>
              <p:cNvSpPr/>
              <p:nvPr/>
            </p:nvSpPr>
            <p:spPr bwMode="auto">
              <a:xfrm>
                <a:off x="2174" y="198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8" name="ïš1ïḍe"/>
              <p:cNvSpPr/>
              <p:nvPr/>
            </p:nvSpPr>
            <p:spPr bwMode="auto">
              <a:xfrm>
                <a:off x="2174" y="1982"/>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59" name="îšľíḋé"/>
              <p:cNvSpPr/>
              <p:nvPr/>
            </p:nvSpPr>
            <p:spPr bwMode="auto">
              <a:xfrm>
                <a:off x="2174" y="1987"/>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0" name="íṧḻîďé"/>
              <p:cNvSpPr/>
              <p:nvPr/>
            </p:nvSpPr>
            <p:spPr bwMode="auto">
              <a:xfrm>
                <a:off x="2174" y="1992"/>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1" name="iṩļide"/>
              <p:cNvSpPr/>
              <p:nvPr/>
            </p:nvSpPr>
            <p:spPr bwMode="auto">
              <a:xfrm>
                <a:off x="2174" y="1994"/>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2" name="íṧľîḑe"/>
              <p:cNvSpPr/>
              <p:nvPr/>
            </p:nvSpPr>
            <p:spPr bwMode="auto">
              <a:xfrm>
                <a:off x="2174" y="1999"/>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3" name="íṣļîḓè"/>
              <p:cNvSpPr/>
              <p:nvPr/>
            </p:nvSpPr>
            <p:spPr bwMode="auto">
              <a:xfrm>
                <a:off x="2174" y="2004"/>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4" name="isļîḑè"/>
              <p:cNvSpPr/>
              <p:nvPr/>
            </p:nvSpPr>
            <p:spPr bwMode="auto">
              <a:xfrm>
                <a:off x="2174" y="200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5" name="îṣľiḋé"/>
              <p:cNvSpPr/>
              <p:nvPr/>
            </p:nvSpPr>
            <p:spPr bwMode="auto">
              <a:xfrm>
                <a:off x="2174" y="2011"/>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6" name="iṩḷïḓe"/>
              <p:cNvSpPr/>
              <p:nvPr/>
            </p:nvSpPr>
            <p:spPr bwMode="auto">
              <a:xfrm>
                <a:off x="2174" y="2016"/>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7" name="ïŝḷiḑé"/>
              <p:cNvSpPr/>
              <p:nvPr/>
            </p:nvSpPr>
            <p:spPr bwMode="auto">
              <a:xfrm>
                <a:off x="2174" y="2018"/>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8" name="ïSľíḓé"/>
              <p:cNvSpPr/>
              <p:nvPr/>
            </p:nvSpPr>
            <p:spPr bwMode="auto">
              <a:xfrm>
                <a:off x="2174" y="2023"/>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69" name="ïṣ1îḑê"/>
              <p:cNvSpPr/>
              <p:nvPr/>
            </p:nvSpPr>
            <p:spPr bwMode="auto">
              <a:xfrm>
                <a:off x="2174" y="2027"/>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0" name="iṣḻiḍè"/>
              <p:cNvSpPr/>
              <p:nvPr/>
            </p:nvSpPr>
            <p:spPr bwMode="auto">
              <a:xfrm>
                <a:off x="2174" y="203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1" name="îsļïḑe"/>
              <p:cNvSpPr/>
              <p:nvPr/>
            </p:nvSpPr>
            <p:spPr bwMode="auto">
              <a:xfrm>
                <a:off x="2174" y="2034"/>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2" name="íṣḷîďê"/>
              <p:cNvSpPr/>
              <p:nvPr/>
            </p:nvSpPr>
            <p:spPr bwMode="auto">
              <a:xfrm>
                <a:off x="2174" y="2039"/>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3" name="îşļïḓé"/>
              <p:cNvSpPr/>
              <p:nvPr/>
            </p:nvSpPr>
            <p:spPr bwMode="auto">
              <a:xfrm>
                <a:off x="2174" y="2042"/>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4" name="iśḷïḋé"/>
              <p:cNvSpPr/>
              <p:nvPr/>
            </p:nvSpPr>
            <p:spPr bwMode="auto">
              <a:xfrm>
                <a:off x="2174" y="2046"/>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5" name="íṩḷïḓe"/>
              <p:cNvSpPr/>
              <p:nvPr/>
            </p:nvSpPr>
            <p:spPr bwMode="auto">
              <a:xfrm>
                <a:off x="2174" y="205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6" name="iṧlíḍè"/>
              <p:cNvSpPr/>
              <p:nvPr/>
            </p:nvSpPr>
            <p:spPr bwMode="auto">
              <a:xfrm>
                <a:off x="2174" y="2053"/>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7" name="işľíde"/>
              <p:cNvSpPr/>
              <p:nvPr/>
            </p:nvSpPr>
            <p:spPr bwMode="auto">
              <a:xfrm>
                <a:off x="2174" y="2058"/>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678" name="ïṡḷiďé"/>
              <p:cNvSpPr/>
              <p:nvPr/>
            </p:nvSpPr>
            <p:spPr bwMode="auto">
              <a:xfrm>
                <a:off x="2167" y="1963"/>
                <a:ext cx="305" cy="107"/>
              </a:xfrm>
              <a:custGeom>
                <a:avLst/>
                <a:gdLst>
                  <a:gd name="T0" fmla="*/ 0 w 129"/>
                  <a:gd name="T1" fmla="*/ 41 h 45"/>
                  <a:gd name="T2" fmla="*/ 105 w 129"/>
                  <a:gd name="T3" fmla="*/ 41 h 45"/>
                  <a:gd name="T4" fmla="*/ 121 w 129"/>
                  <a:gd name="T5" fmla="*/ 27 h 45"/>
                  <a:gd name="T6" fmla="*/ 121 w 129"/>
                  <a:gd name="T7" fmla="*/ 18 h 45"/>
                  <a:gd name="T8" fmla="*/ 105 w 129"/>
                  <a:gd name="T9" fmla="*/ 4 h 45"/>
                  <a:gd name="T10" fmla="*/ 0 w 129"/>
                  <a:gd name="T11" fmla="*/ 4 h 45"/>
                  <a:gd name="T12" fmla="*/ 0 w 129"/>
                  <a:gd name="T13" fmla="*/ 0 h 45"/>
                  <a:gd name="T14" fmla="*/ 111 w 129"/>
                  <a:gd name="T15" fmla="*/ 0 h 45"/>
                  <a:gd name="T16" fmla="*/ 129 w 129"/>
                  <a:gd name="T17" fmla="*/ 17 h 45"/>
                  <a:gd name="T18" fmla="*/ 129 w 129"/>
                  <a:gd name="T19" fmla="*/ 28 h 45"/>
                  <a:gd name="T20" fmla="*/ 111 w 129"/>
                  <a:gd name="T21" fmla="*/ 45 h 45"/>
                  <a:gd name="T22" fmla="*/ 0 w 129"/>
                  <a:gd name="T23" fmla="*/ 45 h 45"/>
                  <a:gd name="T24" fmla="*/ 0 w 129"/>
                  <a:gd name="T2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45">
                    <a:moveTo>
                      <a:pt x="0" y="41"/>
                    </a:moveTo>
                    <a:cubicBezTo>
                      <a:pt x="105" y="41"/>
                      <a:pt x="105" y="41"/>
                      <a:pt x="105" y="41"/>
                    </a:cubicBezTo>
                    <a:cubicBezTo>
                      <a:pt x="114" y="41"/>
                      <a:pt x="121" y="35"/>
                      <a:pt x="121" y="27"/>
                    </a:cubicBezTo>
                    <a:cubicBezTo>
                      <a:pt x="121" y="18"/>
                      <a:pt x="121" y="18"/>
                      <a:pt x="121" y="18"/>
                    </a:cubicBezTo>
                    <a:cubicBezTo>
                      <a:pt x="121" y="11"/>
                      <a:pt x="114" y="4"/>
                      <a:pt x="105" y="4"/>
                    </a:cubicBezTo>
                    <a:cubicBezTo>
                      <a:pt x="0" y="4"/>
                      <a:pt x="0" y="4"/>
                      <a:pt x="0" y="4"/>
                    </a:cubicBezTo>
                    <a:cubicBezTo>
                      <a:pt x="0" y="0"/>
                      <a:pt x="0" y="0"/>
                      <a:pt x="0" y="0"/>
                    </a:cubicBezTo>
                    <a:cubicBezTo>
                      <a:pt x="111" y="0"/>
                      <a:pt x="111" y="0"/>
                      <a:pt x="111" y="0"/>
                    </a:cubicBezTo>
                    <a:cubicBezTo>
                      <a:pt x="121" y="0"/>
                      <a:pt x="129" y="8"/>
                      <a:pt x="129" y="17"/>
                    </a:cubicBezTo>
                    <a:cubicBezTo>
                      <a:pt x="129" y="28"/>
                      <a:pt x="129" y="28"/>
                      <a:pt x="129" y="28"/>
                    </a:cubicBezTo>
                    <a:cubicBezTo>
                      <a:pt x="129" y="38"/>
                      <a:pt x="121" y="45"/>
                      <a:pt x="111" y="45"/>
                    </a:cubicBezTo>
                    <a:cubicBezTo>
                      <a:pt x="0" y="45"/>
                      <a:pt x="0" y="45"/>
                      <a:pt x="0" y="45"/>
                    </a:cubicBezTo>
                    <a:lnTo>
                      <a:pt x="0" y="41"/>
                    </a:ln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79" name="isḷíďe"/>
              <p:cNvSpPr/>
              <p:nvPr/>
            </p:nvSpPr>
            <p:spPr bwMode="auto">
              <a:xfrm>
                <a:off x="2581" y="2023"/>
                <a:ext cx="158" cy="173"/>
              </a:xfrm>
              <a:custGeom>
                <a:avLst/>
                <a:gdLst>
                  <a:gd name="T0" fmla="*/ 3 w 67"/>
                  <a:gd name="T1" fmla="*/ 43 h 73"/>
                  <a:gd name="T2" fmla="*/ 40 w 67"/>
                  <a:gd name="T3" fmla="*/ 70 h 73"/>
                  <a:gd name="T4" fmla="*/ 63 w 67"/>
                  <a:gd name="T5" fmla="*/ 31 h 73"/>
                  <a:gd name="T6" fmla="*/ 27 w 67"/>
                  <a:gd name="T7" fmla="*/ 4 h 73"/>
                  <a:gd name="T8" fmla="*/ 3 w 67"/>
                  <a:gd name="T9" fmla="*/ 43 h 73"/>
                </a:gdLst>
                <a:ahLst/>
                <a:cxnLst>
                  <a:cxn ang="0">
                    <a:pos x="T0" y="T1"/>
                  </a:cxn>
                  <a:cxn ang="0">
                    <a:pos x="T2" y="T3"/>
                  </a:cxn>
                  <a:cxn ang="0">
                    <a:pos x="T4" y="T5"/>
                  </a:cxn>
                  <a:cxn ang="0">
                    <a:pos x="T6" y="T7"/>
                  </a:cxn>
                  <a:cxn ang="0">
                    <a:pos x="T8" y="T9"/>
                  </a:cxn>
                </a:cxnLst>
                <a:rect l="0" t="0" r="r" b="b"/>
                <a:pathLst>
                  <a:path w="67" h="73">
                    <a:moveTo>
                      <a:pt x="3" y="43"/>
                    </a:moveTo>
                    <a:cubicBezTo>
                      <a:pt x="7" y="61"/>
                      <a:pt x="23" y="73"/>
                      <a:pt x="40" y="70"/>
                    </a:cubicBezTo>
                    <a:cubicBezTo>
                      <a:pt x="56" y="66"/>
                      <a:pt x="67" y="49"/>
                      <a:pt x="63" y="31"/>
                    </a:cubicBezTo>
                    <a:cubicBezTo>
                      <a:pt x="59" y="12"/>
                      <a:pt x="43" y="0"/>
                      <a:pt x="27" y="4"/>
                    </a:cubicBezTo>
                    <a:cubicBezTo>
                      <a:pt x="10" y="7"/>
                      <a:pt x="0" y="24"/>
                      <a:pt x="3" y="43"/>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0" name="îṧḻïḋe"/>
              <p:cNvSpPr/>
              <p:nvPr/>
            </p:nvSpPr>
            <p:spPr bwMode="auto">
              <a:xfrm>
                <a:off x="2574" y="2025"/>
                <a:ext cx="158" cy="171"/>
              </a:xfrm>
              <a:custGeom>
                <a:avLst/>
                <a:gdLst>
                  <a:gd name="T0" fmla="*/ 4 w 67"/>
                  <a:gd name="T1" fmla="*/ 42 h 72"/>
                  <a:gd name="T2" fmla="*/ 40 w 67"/>
                  <a:gd name="T3" fmla="*/ 69 h 72"/>
                  <a:gd name="T4" fmla="*/ 63 w 67"/>
                  <a:gd name="T5" fmla="*/ 30 h 72"/>
                  <a:gd name="T6" fmla="*/ 27 w 67"/>
                  <a:gd name="T7" fmla="*/ 3 h 72"/>
                  <a:gd name="T8" fmla="*/ 4 w 67"/>
                  <a:gd name="T9" fmla="*/ 42 h 72"/>
                </a:gdLst>
                <a:ahLst/>
                <a:cxnLst>
                  <a:cxn ang="0">
                    <a:pos x="T0" y="T1"/>
                  </a:cxn>
                  <a:cxn ang="0">
                    <a:pos x="T2" y="T3"/>
                  </a:cxn>
                  <a:cxn ang="0">
                    <a:pos x="T4" y="T5"/>
                  </a:cxn>
                  <a:cxn ang="0">
                    <a:pos x="T6" y="T7"/>
                  </a:cxn>
                  <a:cxn ang="0">
                    <a:pos x="T8" y="T9"/>
                  </a:cxn>
                </a:cxnLst>
                <a:rect l="0" t="0" r="r" b="b"/>
                <a:pathLst>
                  <a:path w="67" h="72">
                    <a:moveTo>
                      <a:pt x="4" y="42"/>
                    </a:moveTo>
                    <a:cubicBezTo>
                      <a:pt x="7" y="60"/>
                      <a:pt x="24" y="72"/>
                      <a:pt x="40" y="69"/>
                    </a:cubicBezTo>
                    <a:cubicBezTo>
                      <a:pt x="57" y="66"/>
                      <a:pt x="67" y="48"/>
                      <a:pt x="63" y="30"/>
                    </a:cubicBezTo>
                    <a:cubicBezTo>
                      <a:pt x="60" y="12"/>
                      <a:pt x="43" y="0"/>
                      <a:pt x="27" y="3"/>
                    </a:cubicBezTo>
                    <a:cubicBezTo>
                      <a:pt x="10" y="7"/>
                      <a:pt x="0" y="24"/>
                      <a:pt x="4"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1" name="íśḻîḍe"/>
              <p:cNvSpPr/>
              <p:nvPr/>
            </p:nvSpPr>
            <p:spPr bwMode="auto">
              <a:xfrm>
                <a:off x="2564" y="2032"/>
                <a:ext cx="149" cy="161"/>
              </a:xfrm>
              <a:custGeom>
                <a:avLst/>
                <a:gdLst>
                  <a:gd name="T0" fmla="*/ 4 w 63"/>
                  <a:gd name="T1" fmla="*/ 40 h 68"/>
                  <a:gd name="T2" fmla="*/ 38 w 63"/>
                  <a:gd name="T3" fmla="*/ 65 h 68"/>
                  <a:gd name="T4" fmla="*/ 60 w 63"/>
                  <a:gd name="T5" fmla="*/ 29 h 68"/>
                  <a:gd name="T6" fmla="*/ 25 w 63"/>
                  <a:gd name="T7" fmla="*/ 4 h 68"/>
                  <a:gd name="T8" fmla="*/ 4 w 63"/>
                  <a:gd name="T9" fmla="*/ 40 h 68"/>
                </a:gdLst>
                <a:ahLst/>
                <a:cxnLst>
                  <a:cxn ang="0">
                    <a:pos x="T0" y="T1"/>
                  </a:cxn>
                  <a:cxn ang="0">
                    <a:pos x="T2" y="T3"/>
                  </a:cxn>
                  <a:cxn ang="0">
                    <a:pos x="T4" y="T5"/>
                  </a:cxn>
                  <a:cxn ang="0">
                    <a:pos x="T6" y="T7"/>
                  </a:cxn>
                  <a:cxn ang="0">
                    <a:pos x="T8" y="T9"/>
                  </a:cxn>
                </a:cxnLst>
                <a:rect l="0" t="0" r="r" b="b"/>
                <a:pathLst>
                  <a:path w="63" h="68">
                    <a:moveTo>
                      <a:pt x="4" y="40"/>
                    </a:moveTo>
                    <a:cubicBezTo>
                      <a:pt x="7" y="57"/>
                      <a:pt x="22" y="68"/>
                      <a:pt x="38" y="65"/>
                    </a:cubicBezTo>
                    <a:cubicBezTo>
                      <a:pt x="53" y="62"/>
                      <a:pt x="63" y="46"/>
                      <a:pt x="60" y="29"/>
                    </a:cubicBezTo>
                    <a:cubicBezTo>
                      <a:pt x="56" y="12"/>
                      <a:pt x="41" y="0"/>
                      <a:pt x="25" y="4"/>
                    </a:cubicBezTo>
                    <a:cubicBezTo>
                      <a:pt x="10" y="7"/>
                      <a:pt x="0" y="23"/>
                      <a:pt x="4" y="4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2" name="ïśļiďê"/>
              <p:cNvSpPr/>
              <p:nvPr/>
            </p:nvSpPr>
            <p:spPr bwMode="auto">
              <a:xfrm>
                <a:off x="2588" y="2049"/>
                <a:ext cx="109" cy="125"/>
              </a:xfrm>
              <a:custGeom>
                <a:avLst/>
                <a:gdLst>
                  <a:gd name="T0" fmla="*/ 47 w 109"/>
                  <a:gd name="T1" fmla="*/ 35 h 125"/>
                  <a:gd name="T2" fmla="*/ 40 w 109"/>
                  <a:gd name="T3" fmla="*/ 14 h 125"/>
                  <a:gd name="T4" fmla="*/ 42 w 109"/>
                  <a:gd name="T5" fmla="*/ 35 h 125"/>
                  <a:gd name="T6" fmla="*/ 38 w 109"/>
                  <a:gd name="T7" fmla="*/ 40 h 125"/>
                  <a:gd name="T8" fmla="*/ 26 w 109"/>
                  <a:gd name="T9" fmla="*/ 33 h 125"/>
                  <a:gd name="T10" fmla="*/ 31 w 109"/>
                  <a:gd name="T11" fmla="*/ 42 h 125"/>
                  <a:gd name="T12" fmla="*/ 26 w 109"/>
                  <a:gd name="T13" fmla="*/ 52 h 125"/>
                  <a:gd name="T14" fmla="*/ 0 w 109"/>
                  <a:gd name="T15" fmla="*/ 42 h 125"/>
                  <a:gd name="T16" fmla="*/ 24 w 109"/>
                  <a:gd name="T17" fmla="*/ 57 h 125"/>
                  <a:gd name="T18" fmla="*/ 24 w 109"/>
                  <a:gd name="T19" fmla="*/ 61 h 125"/>
                  <a:gd name="T20" fmla="*/ 7 w 109"/>
                  <a:gd name="T21" fmla="*/ 61 h 125"/>
                  <a:gd name="T22" fmla="*/ 24 w 109"/>
                  <a:gd name="T23" fmla="*/ 64 h 125"/>
                  <a:gd name="T24" fmla="*/ 26 w 109"/>
                  <a:gd name="T25" fmla="*/ 71 h 125"/>
                  <a:gd name="T26" fmla="*/ 12 w 109"/>
                  <a:gd name="T27" fmla="*/ 78 h 125"/>
                  <a:gd name="T28" fmla="*/ 26 w 109"/>
                  <a:gd name="T29" fmla="*/ 76 h 125"/>
                  <a:gd name="T30" fmla="*/ 28 w 109"/>
                  <a:gd name="T31" fmla="*/ 78 h 125"/>
                  <a:gd name="T32" fmla="*/ 14 w 109"/>
                  <a:gd name="T33" fmla="*/ 99 h 125"/>
                  <a:gd name="T34" fmla="*/ 28 w 109"/>
                  <a:gd name="T35" fmla="*/ 83 h 125"/>
                  <a:gd name="T36" fmla="*/ 33 w 109"/>
                  <a:gd name="T37" fmla="*/ 87 h 125"/>
                  <a:gd name="T38" fmla="*/ 26 w 109"/>
                  <a:gd name="T39" fmla="*/ 99 h 125"/>
                  <a:gd name="T40" fmla="*/ 35 w 109"/>
                  <a:gd name="T41" fmla="*/ 90 h 125"/>
                  <a:gd name="T42" fmla="*/ 38 w 109"/>
                  <a:gd name="T43" fmla="*/ 92 h 125"/>
                  <a:gd name="T44" fmla="*/ 38 w 109"/>
                  <a:gd name="T45" fmla="*/ 118 h 125"/>
                  <a:gd name="T46" fmla="*/ 42 w 109"/>
                  <a:gd name="T47" fmla="*/ 92 h 125"/>
                  <a:gd name="T48" fmla="*/ 47 w 109"/>
                  <a:gd name="T49" fmla="*/ 92 h 125"/>
                  <a:gd name="T50" fmla="*/ 47 w 109"/>
                  <a:gd name="T51" fmla="*/ 118 h 125"/>
                  <a:gd name="T52" fmla="*/ 50 w 109"/>
                  <a:gd name="T53" fmla="*/ 94 h 125"/>
                  <a:gd name="T54" fmla="*/ 54 w 109"/>
                  <a:gd name="T55" fmla="*/ 94 h 125"/>
                  <a:gd name="T56" fmla="*/ 61 w 109"/>
                  <a:gd name="T57" fmla="*/ 125 h 125"/>
                  <a:gd name="T58" fmla="*/ 57 w 109"/>
                  <a:gd name="T59" fmla="*/ 92 h 125"/>
                  <a:gd name="T60" fmla="*/ 59 w 109"/>
                  <a:gd name="T61" fmla="*/ 90 h 125"/>
                  <a:gd name="T62" fmla="*/ 73 w 109"/>
                  <a:gd name="T63" fmla="*/ 116 h 125"/>
                  <a:gd name="T64" fmla="*/ 64 w 109"/>
                  <a:gd name="T65" fmla="*/ 90 h 125"/>
                  <a:gd name="T66" fmla="*/ 66 w 109"/>
                  <a:gd name="T67" fmla="*/ 87 h 125"/>
                  <a:gd name="T68" fmla="*/ 78 w 109"/>
                  <a:gd name="T69" fmla="*/ 102 h 125"/>
                  <a:gd name="T70" fmla="*/ 68 w 109"/>
                  <a:gd name="T71" fmla="*/ 85 h 125"/>
                  <a:gd name="T72" fmla="*/ 71 w 109"/>
                  <a:gd name="T73" fmla="*/ 83 h 125"/>
                  <a:gd name="T74" fmla="*/ 92 w 109"/>
                  <a:gd name="T75" fmla="*/ 90 h 125"/>
                  <a:gd name="T76" fmla="*/ 73 w 109"/>
                  <a:gd name="T77" fmla="*/ 78 h 125"/>
                  <a:gd name="T78" fmla="*/ 76 w 109"/>
                  <a:gd name="T79" fmla="*/ 76 h 125"/>
                  <a:gd name="T80" fmla="*/ 109 w 109"/>
                  <a:gd name="T81" fmla="*/ 85 h 125"/>
                  <a:gd name="T82" fmla="*/ 78 w 109"/>
                  <a:gd name="T83" fmla="*/ 71 h 125"/>
                  <a:gd name="T84" fmla="*/ 78 w 109"/>
                  <a:gd name="T85" fmla="*/ 68 h 125"/>
                  <a:gd name="T86" fmla="*/ 109 w 109"/>
                  <a:gd name="T87" fmla="*/ 61 h 125"/>
                  <a:gd name="T88" fmla="*/ 78 w 109"/>
                  <a:gd name="T89" fmla="*/ 64 h 125"/>
                  <a:gd name="T90" fmla="*/ 76 w 109"/>
                  <a:gd name="T91" fmla="*/ 59 h 125"/>
                  <a:gd name="T92" fmla="*/ 94 w 109"/>
                  <a:gd name="T93" fmla="*/ 47 h 125"/>
                  <a:gd name="T94" fmla="*/ 76 w 109"/>
                  <a:gd name="T95" fmla="*/ 54 h 125"/>
                  <a:gd name="T96" fmla="*/ 71 w 109"/>
                  <a:gd name="T97" fmla="*/ 49 h 125"/>
                  <a:gd name="T98" fmla="*/ 87 w 109"/>
                  <a:gd name="T99" fmla="*/ 21 h 125"/>
                  <a:gd name="T100" fmla="*/ 68 w 109"/>
                  <a:gd name="T101" fmla="*/ 45 h 125"/>
                  <a:gd name="T102" fmla="*/ 66 w 109"/>
                  <a:gd name="T103" fmla="*/ 42 h 125"/>
                  <a:gd name="T104" fmla="*/ 71 w 109"/>
                  <a:gd name="T105" fmla="*/ 16 h 125"/>
                  <a:gd name="T106" fmla="*/ 61 w 109"/>
                  <a:gd name="T107" fmla="*/ 40 h 125"/>
                  <a:gd name="T108" fmla="*/ 57 w 109"/>
                  <a:gd name="T109" fmla="*/ 38 h 125"/>
                  <a:gd name="T110" fmla="*/ 61 w 109"/>
                  <a:gd name="T111" fmla="*/ 0 h 125"/>
                  <a:gd name="T112" fmla="*/ 52 w 109"/>
                  <a:gd name="T113" fmla="*/ 35 h 125"/>
                  <a:gd name="T114" fmla="*/ 47 w 109"/>
                  <a:gd name="T115"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125">
                    <a:moveTo>
                      <a:pt x="47" y="35"/>
                    </a:moveTo>
                    <a:lnTo>
                      <a:pt x="40" y="14"/>
                    </a:lnTo>
                    <a:lnTo>
                      <a:pt x="42" y="35"/>
                    </a:lnTo>
                    <a:lnTo>
                      <a:pt x="38" y="40"/>
                    </a:lnTo>
                    <a:lnTo>
                      <a:pt x="26" y="33"/>
                    </a:lnTo>
                    <a:lnTo>
                      <a:pt x="31" y="42"/>
                    </a:lnTo>
                    <a:lnTo>
                      <a:pt x="26" y="52"/>
                    </a:lnTo>
                    <a:lnTo>
                      <a:pt x="0" y="42"/>
                    </a:lnTo>
                    <a:lnTo>
                      <a:pt x="24" y="57"/>
                    </a:lnTo>
                    <a:lnTo>
                      <a:pt x="24" y="61"/>
                    </a:lnTo>
                    <a:lnTo>
                      <a:pt x="7" y="61"/>
                    </a:lnTo>
                    <a:lnTo>
                      <a:pt x="24" y="64"/>
                    </a:lnTo>
                    <a:lnTo>
                      <a:pt x="26" y="71"/>
                    </a:lnTo>
                    <a:lnTo>
                      <a:pt x="12" y="78"/>
                    </a:lnTo>
                    <a:lnTo>
                      <a:pt x="26" y="76"/>
                    </a:lnTo>
                    <a:lnTo>
                      <a:pt x="28" y="78"/>
                    </a:lnTo>
                    <a:lnTo>
                      <a:pt x="14" y="99"/>
                    </a:lnTo>
                    <a:lnTo>
                      <a:pt x="28" y="83"/>
                    </a:lnTo>
                    <a:lnTo>
                      <a:pt x="33" y="87"/>
                    </a:lnTo>
                    <a:lnTo>
                      <a:pt x="26" y="99"/>
                    </a:lnTo>
                    <a:lnTo>
                      <a:pt x="35" y="90"/>
                    </a:lnTo>
                    <a:lnTo>
                      <a:pt x="38" y="92"/>
                    </a:lnTo>
                    <a:lnTo>
                      <a:pt x="38" y="118"/>
                    </a:lnTo>
                    <a:lnTo>
                      <a:pt x="42" y="92"/>
                    </a:lnTo>
                    <a:lnTo>
                      <a:pt x="47" y="92"/>
                    </a:lnTo>
                    <a:lnTo>
                      <a:pt x="47" y="118"/>
                    </a:lnTo>
                    <a:lnTo>
                      <a:pt x="50" y="94"/>
                    </a:lnTo>
                    <a:lnTo>
                      <a:pt x="54" y="94"/>
                    </a:lnTo>
                    <a:lnTo>
                      <a:pt x="61" y="125"/>
                    </a:lnTo>
                    <a:lnTo>
                      <a:pt x="57" y="92"/>
                    </a:lnTo>
                    <a:lnTo>
                      <a:pt x="59" y="90"/>
                    </a:lnTo>
                    <a:lnTo>
                      <a:pt x="73" y="116"/>
                    </a:lnTo>
                    <a:lnTo>
                      <a:pt x="64" y="90"/>
                    </a:lnTo>
                    <a:lnTo>
                      <a:pt x="66" y="87"/>
                    </a:lnTo>
                    <a:lnTo>
                      <a:pt x="78" y="102"/>
                    </a:lnTo>
                    <a:lnTo>
                      <a:pt x="68" y="85"/>
                    </a:lnTo>
                    <a:lnTo>
                      <a:pt x="71" y="83"/>
                    </a:lnTo>
                    <a:lnTo>
                      <a:pt x="92" y="90"/>
                    </a:lnTo>
                    <a:lnTo>
                      <a:pt x="73" y="78"/>
                    </a:lnTo>
                    <a:lnTo>
                      <a:pt x="76" y="76"/>
                    </a:lnTo>
                    <a:lnTo>
                      <a:pt x="109" y="85"/>
                    </a:lnTo>
                    <a:lnTo>
                      <a:pt x="78" y="71"/>
                    </a:lnTo>
                    <a:lnTo>
                      <a:pt x="78" y="68"/>
                    </a:lnTo>
                    <a:lnTo>
                      <a:pt x="109" y="61"/>
                    </a:lnTo>
                    <a:lnTo>
                      <a:pt x="78" y="64"/>
                    </a:lnTo>
                    <a:lnTo>
                      <a:pt x="76" y="59"/>
                    </a:lnTo>
                    <a:lnTo>
                      <a:pt x="94" y="47"/>
                    </a:lnTo>
                    <a:lnTo>
                      <a:pt x="76" y="54"/>
                    </a:lnTo>
                    <a:lnTo>
                      <a:pt x="71" y="49"/>
                    </a:lnTo>
                    <a:lnTo>
                      <a:pt x="87" y="21"/>
                    </a:lnTo>
                    <a:lnTo>
                      <a:pt x="68" y="45"/>
                    </a:lnTo>
                    <a:lnTo>
                      <a:pt x="66" y="42"/>
                    </a:lnTo>
                    <a:lnTo>
                      <a:pt x="71" y="16"/>
                    </a:lnTo>
                    <a:lnTo>
                      <a:pt x="61" y="40"/>
                    </a:lnTo>
                    <a:lnTo>
                      <a:pt x="57" y="38"/>
                    </a:lnTo>
                    <a:lnTo>
                      <a:pt x="61" y="0"/>
                    </a:lnTo>
                    <a:lnTo>
                      <a:pt x="52" y="35"/>
                    </a:lnTo>
                    <a:lnTo>
                      <a:pt x="47" y="35"/>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3" name="iṧlîďê"/>
              <p:cNvSpPr/>
              <p:nvPr/>
            </p:nvSpPr>
            <p:spPr bwMode="auto">
              <a:xfrm>
                <a:off x="2588" y="2049"/>
                <a:ext cx="109" cy="125"/>
              </a:xfrm>
              <a:custGeom>
                <a:avLst/>
                <a:gdLst>
                  <a:gd name="T0" fmla="*/ 47 w 109"/>
                  <a:gd name="T1" fmla="*/ 35 h 125"/>
                  <a:gd name="T2" fmla="*/ 40 w 109"/>
                  <a:gd name="T3" fmla="*/ 14 h 125"/>
                  <a:gd name="T4" fmla="*/ 42 w 109"/>
                  <a:gd name="T5" fmla="*/ 35 h 125"/>
                  <a:gd name="T6" fmla="*/ 38 w 109"/>
                  <a:gd name="T7" fmla="*/ 40 h 125"/>
                  <a:gd name="T8" fmla="*/ 26 w 109"/>
                  <a:gd name="T9" fmla="*/ 33 h 125"/>
                  <a:gd name="T10" fmla="*/ 31 w 109"/>
                  <a:gd name="T11" fmla="*/ 42 h 125"/>
                  <a:gd name="T12" fmla="*/ 26 w 109"/>
                  <a:gd name="T13" fmla="*/ 52 h 125"/>
                  <a:gd name="T14" fmla="*/ 0 w 109"/>
                  <a:gd name="T15" fmla="*/ 42 h 125"/>
                  <a:gd name="T16" fmla="*/ 24 w 109"/>
                  <a:gd name="T17" fmla="*/ 57 h 125"/>
                  <a:gd name="T18" fmla="*/ 24 w 109"/>
                  <a:gd name="T19" fmla="*/ 61 h 125"/>
                  <a:gd name="T20" fmla="*/ 7 w 109"/>
                  <a:gd name="T21" fmla="*/ 61 h 125"/>
                  <a:gd name="T22" fmla="*/ 24 w 109"/>
                  <a:gd name="T23" fmla="*/ 64 h 125"/>
                  <a:gd name="T24" fmla="*/ 26 w 109"/>
                  <a:gd name="T25" fmla="*/ 71 h 125"/>
                  <a:gd name="T26" fmla="*/ 12 w 109"/>
                  <a:gd name="T27" fmla="*/ 78 h 125"/>
                  <a:gd name="T28" fmla="*/ 26 w 109"/>
                  <a:gd name="T29" fmla="*/ 76 h 125"/>
                  <a:gd name="T30" fmla="*/ 28 w 109"/>
                  <a:gd name="T31" fmla="*/ 78 h 125"/>
                  <a:gd name="T32" fmla="*/ 14 w 109"/>
                  <a:gd name="T33" fmla="*/ 99 h 125"/>
                  <a:gd name="T34" fmla="*/ 28 w 109"/>
                  <a:gd name="T35" fmla="*/ 83 h 125"/>
                  <a:gd name="T36" fmla="*/ 33 w 109"/>
                  <a:gd name="T37" fmla="*/ 87 h 125"/>
                  <a:gd name="T38" fmla="*/ 26 w 109"/>
                  <a:gd name="T39" fmla="*/ 99 h 125"/>
                  <a:gd name="T40" fmla="*/ 35 w 109"/>
                  <a:gd name="T41" fmla="*/ 90 h 125"/>
                  <a:gd name="T42" fmla="*/ 38 w 109"/>
                  <a:gd name="T43" fmla="*/ 92 h 125"/>
                  <a:gd name="T44" fmla="*/ 38 w 109"/>
                  <a:gd name="T45" fmla="*/ 118 h 125"/>
                  <a:gd name="T46" fmla="*/ 42 w 109"/>
                  <a:gd name="T47" fmla="*/ 92 h 125"/>
                  <a:gd name="T48" fmla="*/ 47 w 109"/>
                  <a:gd name="T49" fmla="*/ 92 h 125"/>
                  <a:gd name="T50" fmla="*/ 47 w 109"/>
                  <a:gd name="T51" fmla="*/ 118 h 125"/>
                  <a:gd name="T52" fmla="*/ 50 w 109"/>
                  <a:gd name="T53" fmla="*/ 94 h 125"/>
                  <a:gd name="T54" fmla="*/ 54 w 109"/>
                  <a:gd name="T55" fmla="*/ 94 h 125"/>
                  <a:gd name="T56" fmla="*/ 61 w 109"/>
                  <a:gd name="T57" fmla="*/ 125 h 125"/>
                  <a:gd name="T58" fmla="*/ 57 w 109"/>
                  <a:gd name="T59" fmla="*/ 92 h 125"/>
                  <a:gd name="T60" fmla="*/ 59 w 109"/>
                  <a:gd name="T61" fmla="*/ 90 h 125"/>
                  <a:gd name="T62" fmla="*/ 73 w 109"/>
                  <a:gd name="T63" fmla="*/ 116 h 125"/>
                  <a:gd name="T64" fmla="*/ 64 w 109"/>
                  <a:gd name="T65" fmla="*/ 90 h 125"/>
                  <a:gd name="T66" fmla="*/ 66 w 109"/>
                  <a:gd name="T67" fmla="*/ 87 h 125"/>
                  <a:gd name="T68" fmla="*/ 78 w 109"/>
                  <a:gd name="T69" fmla="*/ 102 h 125"/>
                  <a:gd name="T70" fmla="*/ 68 w 109"/>
                  <a:gd name="T71" fmla="*/ 85 h 125"/>
                  <a:gd name="T72" fmla="*/ 71 w 109"/>
                  <a:gd name="T73" fmla="*/ 83 h 125"/>
                  <a:gd name="T74" fmla="*/ 92 w 109"/>
                  <a:gd name="T75" fmla="*/ 90 h 125"/>
                  <a:gd name="T76" fmla="*/ 73 w 109"/>
                  <a:gd name="T77" fmla="*/ 78 h 125"/>
                  <a:gd name="T78" fmla="*/ 76 w 109"/>
                  <a:gd name="T79" fmla="*/ 76 h 125"/>
                  <a:gd name="T80" fmla="*/ 109 w 109"/>
                  <a:gd name="T81" fmla="*/ 85 h 125"/>
                  <a:gd name="T82" fmla="*/ 78 w 109"/>
                  <a:gd name="T83" fmla="*/ 71 h 125"/>
                  <a:gd name="T84" fmla="*/ 78 w 109"/>
                  <a:gd name="T85" fmla="*/ 68 h 125"/>
                  <a:gd name="T86" fmla="*/ 109 w 109"/>
                  <a:gd name="T87" fmla="*/ 61 h 125"/>
                  <a:gd name="T88" fmla="*/ 78 w 109"/>
                  <a:gd name="T89" fmla="*/ 64 h 125"/>
                  <a:gd name="T90" fmla="*/ 76 w 109"/>
                  <a:gd name="T91" fmla="*/ 59 h 125"/>
                  <a:gd name="T92" fmla="*/ 94 w 109"/>
                  <a:gd name="T93" fmla="*/ 47 h 125"/>
                  <a:gd name="T94" fmla="*/ 76 w 109"/>
                  <a:gd name="T95" fmla="*/ 54 h 125"/>
                  <a:gd name="T96" fmla="*/ 71 w 109"/>
                  <a:gd name="T97" fmla="*/ 49 h 125"/>
                  <a:gd name="T98" fmla="*/ 87 w 109"/>
                  <a:gd name="T99" fmla="*/ 21 h 125"/>
                  <a:gd name="T100" fmla="*/ 68 w 109"/>
                  <a:gd name="T101" fmla="*/ 45 h 125"/>
                  <a:gd name="T102" fmla="*/ 66 w 109"/>
                  <a:gd name="T103" fmla="*/ 42 h 125"/>
                  <a:gd name="T104" fmla="*/ 71 w 109"/>
                  <a:gd name="T105" fmla="*/ 16 h 125"/>
                  <a:gd name="T106" fmla="*/ 61 w 109"/>
                  <a:gd name="T107" fmla="*/ 40 h 125"/>
                  <a:gd name="T108" fmla="*/ 57 w 109"/>
                  <a:gd name="T109" fmla="*/ 38 h 125"/>
                  <a:gd name="T110" fmla="*/ 61 w 109"/>
                  <a:gd name="T111" fmla="*/ 0 h 125"/>
                  <a:gd name="T112" fmla="*/ 52 w 109"/>
                  <a:gd name="T113" fmla="*/ 35 h 125"/>
                  <a:gd name="T114" fmla="*/ 47 w 109"/>
                  <a:gd name="T115"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125">
                    <a:moveTo>
                      <a:pt x="47" y="35"/>
                    </a:moveTo>
                    <a:lnTo>
                      <a:pt x="40" y="14"/>
                    </a:lnTo>
                    <a:lnTo>
                      <a:pt x="42" y="35"/>
                    </a:lnTo>
                    <a:lnTo>
                      <a:pt x="38" y="40"/>
                    </a:lnTo>
                    <a:lnTo>
                      <a:pt x="26" y="33"/>
                    </a:lnTo>
                    <a:lnTo>
                      <a:pt x="31" y="42"/>
                    </a:lnTo>
                    <a:lnTo>
                      <a:pt x="26" y="52"/>
                    </a:lnTo>
                    <a:lnTo>
                      <a:pt x="0" y="42"/>
                    </a:lnTo>
                    <a:lnTo>
                      <a:pt x="24" y="57"/>
                    </a:lnTo>
                    <a:lnTo>
                      <a:pt x="24" y="61"/>
                    </a:lnTo>
                    <a:lnTo>
                      <a:pt x="7" y="61"/>
                    </a:lnTo>
                    <a:lnTo>
                      <a:pt x="24" y="64"/>
                    </a:lnTo>
                    <a:lnTo>
                      <a:pt x="26" y="71"/>
                    </a:lnTo>
                    <a:lnTo>
                      <a:pt x="12" y="78"/>
                    </a:lnTo>
                    <a:lnTo>
                      <a:pt x="26" y="76"/>
                    </a:lnTo>
                    <a:lnTo>
                      <a:pt x="28" y="78"/>
                    </a:lnTo>
                    <a:lnTo>
                      <a:pt x="14" y="99"/>
                    </a:lnTo>
                    <a:lnTo>
                      <a:pt x="28" y="83"/>
                    </a:lnTo>
                    <a:lnTo>
                      <a:pt x="33" y="87"/>
                    </a:lnTo>
                    <a:lnTo>
                      <a:pt x="26" y="99"/>
                    </a:lnTo>
                    <a:lnTo>
                      <a:pt x="35" y="90"/>
                    </a:lnTo>
                    <a:lnTo>
                      <a:pt x="38" y="92"/>
                    </a:lnTo>
                    <a:lnTo>
                      <a:pt x="38" y="118"/>
                    </a:lnTo>
                    <a:lnTo>
                      <a:pt x="42" y="92"/>
                    </a:lnTo>
                    <a:lnTo>
                      <a:pt x="47" y="92"/>
                    </a:lnTo>
                    <a:lnTo>
                      <a:pt x="47" y="118"/>
                    </a:lnTo>
                    <a:lnTo>
                      <a:pt x="50" y="94"/>
                    </a:lnTo>
                    <a:lnTo>
                      <a:pt x="54" y="94"/>
                    </a:lnTo>
                    <a:lnTo>
                      <a:pt x="61" y="125"/>
                    </a:lnTo>
                    <a:lnTo>
                      <a:pt x="57" y="92"/>
                    </a:lnTo>
                    <a:lnTo>
                      <a:pt x="59" y="90"/>
                    </a:lnTo>
                    <a:lnTo>
                      <a:pt x="73" y="116"/>
                    </a:lnTo>
                    <a:lnTo>
                      <a:pt x="64" y="90"/>
                    </a:lnTo>
                    <a:lnTo>
                      <a:pt x="66" y="87"/>
                    </a:lnTo>
                    <a:lnTo>
                      <a:pt x="78" y="102"/>
                    </a:lnTo>
                    <a:lnTo>
                      <a:pt x="68" y="85"/>
                    </a:lnTo>
                    <a:lnTo>
                      <a:pt x="71" y="83"/>
                    </a:lnTo>
                    <a:lnTo>
                      <a:pt x="92" y="90"/>
                    </a:lnTo>
                    <a:lnTo>
                      <a:pt x="73" y="78"/>
                    </a:lnTo>
                    <a:lnTo>
                      <a:pt x="76" y="76"/>
                    </a:lnTo>
                    <a:lnTo>
                      <a:pt x="109" y="85"/>
                    </a:lnTo>
                    <a:lnTo>
                      <a:pt x="78" y="71"/>
                    </a:lnTo>
                    <a:lnTo>
                      <a:pt x="78" y="68"/>
                    </a:lnTo>
                    <a:lnTo>
                      <a:pt x="109" y="61"/>
                    </a:lnTo>
                    <a:lnTo>
                      <a:pt x="78" y="64"/>
                    </a:lnTo>
                    <a:lnTo>
                      <a:pt x="76" y="59"/>
                    </a:lnTo>
                    <a:lnTo>
                      <a:pt x="94" y="47"/>
                    </a:lnTo>
                    <a:lnTo>
                      <a:pt x="76" y="54"/>
                    </a:lnTo>
                    <a:lnTo>
                      <a:pt x="71" y="49"/>
                    </a:lnTo>
                    <a:lnTo>
                      <a:pt x="87" y="21"/>
                    </a:lnTo>
                    <a:lnTo>
                      <a:pt x="68" y="45"/>
                    </a:lnTo>
                    <a:lnTo>
                      <a:pt x="66" y="42"/>
                    </a:lnTo>
                    <a:lnTo>
                      <a:pt x="71" y="16"/>
                    </a:lnTo>
                    <a:lnTo>
                      <a:pt x="61" y="40"/>
                    </a:lnTo>
                    <a:lnTo>
                      <a:pt x="57" y="38"/>
                    </a:lnTo>
                    <a:lnTo>
                      <a:pt x="61" y="0"/>
                    </a:lnTo>
                    <a:lnTo>
                      <a:pt x="52" y="35"/>
                    </a:lnTo>
                    <a:lnTo>
                      <a:pt x="47"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4" name="ïṡľiḓé"/>
              <p:cNvSpPr/>
              <p:nvPr/>
            </p:nvSpPr>
            <p:spPr bwMode="auto">
              <a:xfrm>
                <a:off x="2607" y="2080"/>
                <a:ext cx="64" cy="68"/>
              </a:xfrm>
              <a:custGeom>
                <a:avLst/>
                <a:gdLst>
                  <a:gd name="T0" fmla="*/ 2 w 27"/>
                  <a:gd name="T1" fmla="*/ 17 h 29"/>
                  <a:gd name="T2" fmla="*/ 16 w 27"/>
                  <a:gd name="T3" fmla="*/ 27 h 29"/>
                  <a:gd name="T4" fmla="*/ 25 w 27"/>
                  <a:gd name="T5" fmla="*/ 12 h 29"/>
                  <a:gd name="T6" fmla="*/ 11 w 27"/>
                  <a:gd name="T7" fmla="*/ 1 h 29"/>
                  <a:gd name="T8" fmla="*/ 2 w 27"/>
                  <a:gd name="T9" fmla="*/ 17 h 29"/>
                </a:gdLst>
                <a:ahLst/>
                <a:cxnLst>
                  <a:cxn ang="0">
                    <a:pos x="T0" y="T1"/>
                  </a:cxn>
                  <a:cxn ang="0">
                    <a:pos x="T2" y="T3"/>
                  </a:cxn>
                  <a:cxn ang="0">
                    <a:pos x="T4" y="T5"/>
                  </a:cxn>
                  <a:cxn ang="0">
                    <a:pos x="T6" y="T7"/>
                  </a:cxn>
                  <a:cxn ang="0">
                    <a:pos x="T8" y="T9"/>
                  </a:cxn>
                </a:cxnLst>
                <a:rect l="0" t="0" r="r" b="b"/>
                <a:pathLst>
                  <a:path w="27" h="29">
                    <a:moveTo>
                      <a:pt x="2" y="17"/>
                    </a:moveTo>
                    <a:cubicBezTo>
                      <a:pt x="3" y="24"/>
                      <a:pt x="10" y="29"/>
                      <a:pt x="16" y="27"/>
                    </a:cubicBezTo>
                    <a:cubicBezTo>
                      <a:pt x="23" y="26"/>
                      <a:pt x="27" y="19"/>
                      <a:pt x="25" y="12"/>
                    </a:cubicBezTo>
                    <a:cubicBezTo>
                      <a:pt x="24" y="5"/>
                      <a:pt x="17" y="0"/>
                      <a:pt x="11" y="1"/>
                    </a:cubicBezTo>
                    <a:cubicBezTo>
                      <a:pt x="5" y="3"/>
                      <a:pt x="0" y="10"/>
                      <a:pt x="2" y="17"/>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5" name="íŝḷiḑé"/>
              <p:cNvSpPr/>
              <p:nvPr/>
            </p:nvSpPr>
            <p:spPr bwMode="auto">
              <a:xfrm>
                <a:off x="2489" y="2106"/>
                <a:ext cx="28" cy="40"/>
              </a:xfrm>
              <a:custGeom>
                <a:avLst/>
                <a:gdLst>
                  <a:gd name="T0" fmla="*/ 7 w 28"/>
                  <a:gd name="T1" fmla="*/ 40 h 40"/>
                  <a:gd name="T2" fmla="*/ 28 w 28"/>
                  <a:gd name="T3" fmla="*/ 35 h 40"/>
                  <a:gd name="T4" fmla="*/ 21 w 28"/>
                  <a:gd name="T5" fmla="*/ 0 h 40"/>
                  <a:gd name="T6" fmla="*/ 0 w 28"/>
                  <a:gd name="T7" fmla="*/ 4 h 40"/>
                  <a:gd name="T8" fmla="*/ 7 w 28"/>
                  <a:gd name="T9" fmla="*/ 40 h 40"/>
                </a:gdLst>
                <a:ahLst/>
                <a:cxnLst>
                  <a:cxn ang="0">
                    <a:pos x="T0" y="T1"/>
                  </a:cxn>
                  <a:cxn ang="0">
                    <a:pos x="T2" y="T3"/>
                  </a:cxn>
                  <a:cxn ang="0">
                    <a:pos x="T4" y="T5"/>
                  </a:cxn>
                  <a:cxn ang="0">
                    <a:pos x="T6" y="T7"/>
                  </a:cxn>
                  <a:cxn ang="0">
                    <a:pos x="T8" y="T9"/>
                  </a:cxn>
                </a:cxnLst>
                <a:rect l="0" t="0" r="r" b="b"/>
                <a:pathLst>
                  <a:path w="28" h="40">
                    <a:moveTo>
                      <a:pt x="7" y="40"/>
                    </a:moveTo>
                    <a:lnTo>
                      <a:pt x="28" y="35"/>
                    </a:lnTo>
                    <a:lnTo>
                      <a:pt x="21" y="0"/>
                    </a:lnTo>
                    <a:lnTo>
                      <a:pt x="0" y="4"/>
                    </a:lnTo>
                    <a:lnTo>
                      <a:pt x="7" y="4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6" name="îsļíďê"/>
              <p:cNvSpPr/>
              <p:nvPr/>
            </p:nvSpPr>
            <p:spPr bwMode="auto">
              <a:xfrm>
                <a:off x="2489" y="2106"/>
                <a:ext cx="28" cy="40"/>
              </a:xfrm>
              <a:custGeom>
                <a:avLst/>
                <a:gdLst>
                  <a:gd name="T0" fmla="*/ 7 w 28"/>
                  <a:gd name="T1" fmla="*/ 40 h 40"/>
                  <a:gd name="T2" fmla="*/ 28 w 28"/>
                  <a:gd name="T3" fmla="*/ 35 h 40"/>
                  <a:gd name="T4" fmla="*/ 21 w 28"/>
                  <a:gd name="T5" fmla="*/ 0 h 40"/>
                  <a:gd name="T6" fmla="*/ 0 w 28"/>
                  <a:gd name="T7" fmla="*/ 4 h 40"/>
                  <a:gd name="T8" fmla="*/ 7 w 28"/>
                  <a:gd name="T9" fmla="*/ 40 h 40"/>
                </a:gdLst>
                <a:ahLst/>
                <a:cxnLst>
                  <a:cxn ang="0">
                    <a:pos x="T0" y="T1"/>
                  </a:cxn>
                  <a:cxn ang="0">
                    <a:pos x="T2" y="T3"/>
                  </a:cxn>
                  <a:cxn ang="0">
                    <a:pos x="T4" y="T5"/>
                  </a:cxn>
                  <a:cxn ang="0">
                    <a:pos x="T6" y="T7"/>
                  </a:cxn>
                  <a:cxn ang="0">
                    <a:pos x="T8" y="T9"/>
                  </a:cxn>
                </a:cxnLst>
                <a:rect l="0" t="0" r="r" b="b"/>
                <a:pathLst>
                  <a:path w="28" h="40">
                    <a:moveTo>
                      <a:pt x="7" y="40"/>
                    </a:moveTo>
                    <a:lnTo>
                      <a:pt x="28" y="35"/>
                    </a:lnTo>
                    <a:lnTo>
                      <a:pt x="21" y="0"/>
                    </a:lnTo>
                    <a:lnTo>
                      <a:pt x="0" y="4"/>
                    </a:lnTo>
                    <a:lnTo>
                      <a:pt x="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7" name="iśḻîḍé"/>
              <p:cNvSpPr/>
              <p:nvPr/>
            </p:nvSpPr>
            <p:spPr bwMode="auto">
              <a:xfrm>
                <a:off x="2510" y="2023"/>
                <a:ext cx="158" cy="170"/>
              </a:xfrm>
              <a:custGeom>
                <a:avLst/>
                <a:gdLst>
                  <a:gd name="T0" fmla="*/ 3 w 67"/>
                  <a:gd name="T1" fmla="*/ 42 h 72"/>
                  <a:gd name="T2" fmla="*/ 40 w 67"/>
                  <a:gd name="T3" fmla="*/ 69 h 72"/>
                  <a:gd name="T4" fmla="*/ 63 w 67"/>
                  <a:gd name="T5" fmla="*/ 30 h 72"/>
                  <a:gd name="T6" fmla="*/ 27 w 67"/>
                  <a:gd name="T7" fmla="*/ 3 h 72"/>
                  <a:gd name="T8" fmla="*/ 3 w 67"/>
                  <a:gd name="T9" fmla="*/ 42 h 72"/>
                </a:gdLst>
                <a:ahLst/>
                <a:cxnLst>
                  <a:cxn ang="0">
                    <a:pos x="T0" y="T1"/>
                  </a:cxn>
                  <a:cxn ang="0">
                    <a:pos x="T2" y="T3"/>
                  </a:cxn>
                  <a:cxn ang="0">
                    <a:pos x="T4" y="T5"/>
                  </a:cxn>
                  <a:cxn ang="0">
                    <a:pos x="T6" y="T7"/>
                  </a:cxn>
                  <a:cxn ang="0">
                    <a:pos x="T8" y="T9"/>
                  </a:cxn>
                </a:cxnLst>
                <a:rect l="0" t="0" r="r" b="b"/>
                <a:pathLst>
                  <a:path w="67" h="72">
                    <a:moveTo>
                      <a:pt x="3" y="42"/>
                    </a:moveTo>
                    <a:cubicBezTo>
                      <a:pt x="7" y="60"/>
                      <a:pt x="23" y="72"/>
                      <a:pt x="40" y="69"/>
                    </a:cubicBezTo>
                    <a:cubicBezTo>
                      <a:pt x="56" y="66"/>
                      <a:pt x="67" y="48"/>
                      <a:pt x="63" y="30"/>
                    </a:cubicBezTo>
                    <a:cubicBezTo>
                      <a:pt x="59" y="12"/>
                      <a:pt x="43" y="0"/>
                      <a:pt x="27" y="3"/>
                    </a:cubicBezTo>
                    <a:cubicBezTo>
                      <a:pt x="10" y="7"/>
                      <a:pt x="0" y="24"/>
                      <a:pt x="3" y="42"/>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8" name="is1ïḍe"/>
              <p:cNvSpPr/>
              <p:nvPr/>
            </p:nvSpPr>
            <p:spPr bwMode="auto">
              <a:xfrm>
                <a:off x="2444" y="2115"/>
                <a:ext cx="30" cy="40"/>
              </a:xfrm>
              <a:custGeom>
                <a:avLst/>
                <a:gdLst>
                  <a:gd name="T0" fmla="*/ 7 w 30"/>
                  <a:gd name="T1" fmla="*/ 40 h 40"/>
                  <a:gd name="T2" fmla="*/ 30 w 30"/>
                  <a:gd name="T3" fmla="*/ 36 h 40"/>
                  <a:gd name="T4" fmla="*/ 23 w 30"/>
                  <a:gd name="T5" fmla="*/ 0 h 40"/>
                  <a:gd name="T6" fmla="*/ 0 w 30"/>
                  <a:gd name="T7" fmla="*/ 5 h 40"/>
                  <a:gd name="T8" fmla="*/ 7 w 30"/>
                  <a:gd name="T9" fmla="*/ 40 h 40"/>
                </a:gdLst>
                <a:ahLst/>
                <a:cxnLst>
                  <a:cxn ang="0">
                    <a:pos x="T0" y="T1"/>
                  </a:cxn>
                  <a:cxn ang="0">
                    <a:pos x="T2" y="T3"/>
                  </a:cxn>
                  <a:cxn ang="0">
                    <a:pos x="T4" y="T5"/>
                  </a:cxn>
                  <a:cxn ang="0">
                    <a:pos x="T6" y="T7"/>
                  </a:cxn>
                  <a:cxn ang="0">
                    <a:pos x="T8" y="T9"/>
                  </a:cxn>
                </a:cxnLst>
                <a:rect l="0" t="0" r="r" b="b"/>
                <a:pathLst>
                  <a:path w="30" h="40">
                    <a:moveTo>
                      <a:pt x="7" y="40"/>
                    </a:moveTo>
                    <a:lnTo>
                      <a:pt x="30" y="36"/>
                    </a:lnTo>
                    <a:lnTo>
                      <a:pt x="23" y="0"/>
                    </a:lnTo>
                    <a:lnTo>
                      <a:pt x="0" y="5"/>
                    </a:lnTo>
                    <a:lnTo>
                      <a:pt x="7" y="4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89" name="işḷiďê"/>
              <p:cNvSpPr/>
              <p:nvPr/>
            </p:nvSpPr>
            <p:spPr bwMode="auto">
              <a:xfrm>
                <a:off x="2444" y="2115"/>
                <a:ext cx="30" cy="40"/>
              </a:xfrm>
              <a:custGeom>
                <a:avLst/>
                <a:gdLst>
                  <a:gd name="T0" fmla="*/ 7 w 30"/>
                  <a:gd name="T1" fmla="*/ 40 h 40"/>
                  <a:gd name="T2" fmla="*/ 30 w 30"/>
                  <a:gd name="T3" fmla="*/ 36 h 40"/>
                  <a:gd name="T4" fmla="*/ 23 w 30"/>
                  <a:gd name="T5" fmla="*/ 0 h 40"/>
                  <a:gd name="T6" fmla="*/ 0 w 30"/>
                  <a:gd name="T7" fmla="*/ 5 h 40"/>
                  <a:gd name="T8" fmla="*/ 7 w 30"/>
                  <a:gd name="T9" fmla="*/ 40 h 40"/>
                </a:gdLst>
                <a:ahLst/>
                <a:cxnLst>
                  <a:cxn ang="0">
                    <a:pos x="T0" y="T1"/>
                  </a:cxn>
                  <a:cxn ang="0">
                    <a:pos x="T2" y="T3"/>
                  </a:cxn>
                  <a:cxn ang="0">
                    <a:pos x="T4" y="T5"/>
                  </a:cxn>
                  <a:cxn ang="0">
                    <a:pos x="T6" y="T7"/>
                  </a:cxn>
                  <a:cxn ang="0">
                    <a:pos x="T8" y="T9"/>
                  </a:cxn>
                </a:cxnLst>
                <a:rect l="0" t="0" r="r" b="b"/>
                <a:pathLst>
                  <a:path w="30" h="40">
                    <a:moveTo>
                      <a:pt x="7" y="40"/>
                    </a:moveTo>
                    <a:lnTo>
                      <a:pt x="30" y="36"/>
                    </a:lnTo>
                    <a:lnTo>
                      <a:pt x="23" y="0"/>
                    </a:lnTo>
                    <a:lnTo>
                      <a:pt x="0" y="5"/>
                    </a:lnTo>
                    <a:lnTo>
                      <a:pt x="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0" name="îśļíḋê"/>
              <p:cNvSpPr/>
              <p:nvPr/>
            </p:nvSpPr>
            <p:spPr bwMode="auto">
              <a:xfrm>
                <a:off x="2458" y="2101"/>
                <a:ext cx="38" cy="61"/>
              </a:xfrm>
              <a:custGeom>
                <a:avLst/>
                <a:gdLst>
                  <a:gd name="T0" fmla="*/ 12 w 38"/>
                  <a:gd name="T1" fmla="*/ 61 h 61"/>
                  <a:gd name="T2" fmla="*/ 38 w 38"/>
                  <a:gd name="T3" fmla="*/ 54 h 61"/>
                  <a:gd name="T4" fmla="*/ 28 w 38"/>
                  <a:gd name="T5" fmla="*/ 0 h 61"/>
                  <a:gd name="T6" fmla="*/ 0 w 38"/>
                  <a:gd name="T7" fmla="*/ 5 h 61"/>
                  <a:gd name="T8" fmla="*/ 12 w 38"/>
                  <a:gd name="T9" fmla="*/ 61 h 61"/>
                </a:gdLst>
                <a:ahLst/>
                <a:cxnLst>
                  <a:cxn ang="0">
                    <a:pos x="T0" y="T1"/>
                  </a:cxn>
                  <a:cxn ang="0">
                    <a:pos x="T2" y="T3"/>
                  </a:cxn>
                  <a:cxn ang="0">
                    <a:pos x="T4" y="T5"/>
                  </a:cxn>
                  <a:cxn ang="0">
                    <a:pos x="T6" y="T7"/>
                  </a:cxn>
                  <a:cxn ang="0">
                    <a:pos x="T8" y="T9"/>
                  </a:cxn>
                </a:cxnLst>
                <a:rect l="0" t="0" r="r" b="b"/>
                <a:pathLst>
                  <a:path w="38" h="61">
                    <a:moveTo>
                      <a:pt x="12" y="61"/>
                    </a:moveTo>
                    <a:lnTo>
                      <a:pt x="38" y="54"/>
                    </a:lnTo>
                    <a:lnTo>
                      <a:pt x="28" y="0"/>
                    </a:lnTo>
                    <a:lnTo>
                      <a:pt x="0" y="5"/>
                    </a:lnTo>
                    <a:lnTo>
                      <a:pt x="12" y="61"/>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1" name="íŝļïḑê"/>
              <p:cNvSpPr/>
              <p:nvPr/>
            </p:nvSpPr>
            <p:spPr bwMode="auto">
              <a:xfrm>
                <a:off x="2458" y="2101"/>
                <a:ext cx="38" cy="61"/>
              </a:xfrm>
              <a:custGeom>
                <a:avLst/>
                <a:gdLst>
                  <a:gd name="T0" fmla="*/ 12 w 38"/>
                  <a:gd name="T1" fmla="*/ 61 h 61"/>
                  <a:gd name="T2" fmla="*/ 38 w 38"/>
                  <a:gd name="T3" fmla="*/ 54 h 61"/>
                  <a:gd name="T4" fmla="*/ 28 w 38"/>
                  <a:gd name="T5" fmla="*/ 0 h 61"/>
                  <a:gd name="T6" fmla="*/ 0 w 38"/>
                  <a:gd name="T7" fmla="*/ 5 h 61"/>
                  <a:gd name="T8" fmla="*/ 12 w 38"/>
                  <a:gd name="T9" fmla="*/ 61 h 61"/>
                </a:gdLst>
                <a:ahLst/>
                <a:cxnLst>
                  <a:cxn ang="0">
                    <a:pos x="T0" y="T1"/>
                  </a:cxn>
                  <a:cxn ang="0">
                    <a:pos x="T2" y="T3"/>
                  </a:cxn>
                  <a:cxn ang="0">
                    <a:pos x="T4" y="T5"/>
                  </a:cxn>
                  <a:cxn ang="0">
                    <a:pos x="T6" y="T7"/>
                  </a:cxn>
                  <a:cxn ang="0">
                    <a:pos x="T8" y="T9"/>
                  </a:cxn>
                </a:cxnLst>
                <a:rect l="0" t="0" r="r" b="b"/>
                <a:pathLst>
                  <a:path w="38" h="61">
                    <a:moveTo>
                      <a:pt x="12" y="61"/>
                    </a:moveTo>
                    <a:lnTo>
                      <a:pt x="38" y="54"/>
                    </a:lnTo>
                    <a:lnTo>
                      <a:pt x="28" y="0"/>
                    </a:lnTo>
                    <a:lnTo>
                      <a:pt x="0" y="5"/>
                    </a:lnTo>
                    <a:lnTo>
                      <a:pt x="12"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2" name="iŝḷíḍé"/>
              <p:cNvSpPr/>
              <p:nvPr/>
            </p:nvSpPr>
            <p:spPr bwMode="auto">
              <a:xfrm>
                <a:off x="2290" y="2108"/>
                <a:ext cx="173" cy="88"/>
              </a:xfrm>
              <a:custGeom>
                <a:avLst/>
                <a:gdLst>
                  <a:gd name="T0" fmla="*/ 12 w 173"/>
                  <a:gd name="T1" fmla="*/ 88 h 88"/>
                  <a:gd name="T2" fmla="*/ 173 w 173"/>
                  <a:gd name="T3" fmla="*/ 54 h 88"/>
                  <a:gd name="T4" fmla="*/ 161 w 173"/>
                  <a:gd name="T5" fmla="*/ 0 h 88"/>
                  <a:gd name="T6" fmla="*/ 0 w 173"/>
                  <a:gd name="T7" fmla="*/ 31 h 88"/>
                  <a:gd name="T8" fmla="*/ 12 w 173"/>
                  <a:gd name="T9" fmla="*/ 88 h 88"/>
                </a:gdLst>
                <a:ahLst/>
                <a:cxnLst>
                  <a:cxn ang="0">
                    <a:pos x="T0" y="T1"/>
                  </a:cxn>
                  <a:cxn ang="0">
                    <a:pos x="T2" y="T3"/>
                  </a:cxn>
                  <a:cxn ang="0">
                    <a:pos x="T4" y="T5"/>
                  </a:cxn>
                  <a:cxn ang="0">
                    <a:pos x="T6" y="T7"/>
                  </a:cxn>
                  <a:cxn ang="0">
                    <a:pos x="T8" y="T9"/>
                  </a:cxn>
                </a:cxnLst>
                <a:rect l="0" t="0" r="r" b="b"/>
                <a:pathLst>
                  <a:path w="173" h="88">
                    <a:moveTo>
                      <a:pt x="12" y="88"/>
                    </a:moveTo>
                    <a:lnTo>
                      <a:pt x="173" y="54"/>
                    </a:lnTo>
                    <a:lnTo>
                      <a:pt x="161" y="0"/>
                    </a:lnTo>
                    <a:lnTo>
                      <a:pt x="0" y="31"/>
                    </a:lnTo>
                    <a:lnTo>
                      <a:pt x="12" y="88"/>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3" name="ïṩḻïďé"/>
              <p:cNvSpPr/>
              <p:nvPr/>
            </p:nvSpPr>
            <p:spPr bwMode="auto">
              <a:xfrm>
                <a:off x="2290" y="2108"/>
                <a:ext cx="173" cy="88"/>
              </a:xfrm>
              <a:custGeom>
                <a:avLst/>
                <a:gdLst>
                  <a:gd name="T0" fmla="*/ 12 w 173"/>
                  <a:gd name="T1" fmla="*/ 88 h 88"/>
                  <a:gd name="T2" fmla="*/ 173 w 173"/>
                  <a:gd name="T3" fmla="*/ 54 h 88"/>
                  <a:gd name="T4" fmla="*/ 161 w 173"/>
                  <a:gd name="T5" fmla="*/ 0 h 88"/>
                  <a:gd name="T6" fmla="*/ 0 w 173"/>
                  <a:gd name="T7" fmla="*/ 31 h 88"/>
                  <a:gd name="T8" fmla="*/ 12 w 173"/>
                  <a:gd name="T9" fmla="*/ 88 h 88"/>
                </a:gdLst>
                <a:ahLst/>
                <a:cxnLst>
                  <a:cxn ang="0">
                    <a:pos x="T0" y="T1"/>
                  </a:cxn>
                  <a:cxn ang="0">
                    <a:pos x="T2" y="T3"/>
                  </a:cxn>
                  <a:cxn ang="0">
                    <a:pos x="T4" y="T5"/>
                  </a:cxn>
                  <a:cxn ang="0">
                    <a:pos x="T6" y="T7"/>
                  </a:cxn>
                  <a:cxn ang="0">
                    <a:pos x="T8" y="T9"/>
                  </a:cxn>
                </a:cxnLst>
                <a:rect l="0" t="0" r="r" b="b"/>
                <a:pathLst>
                  <a:path w="173" h="88">
                    <a:moveTo>
                      <a:pt x="12" y="88"/>
                    </a:moveTo>
                    <a:lnTo>
                      <a:pt x="173" y="54"/>
                    </a:lnTo>
                    <a:lnTo>
                      <a:pt x="161" y="0"/>
                    </a:lnTo>
                    <a:lnTo>
                      <a:pt x="0" y="31"/>
                    </a:lnTo>
                    <a:lnTo>
                      <a:pt x="1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4" name="íṩľîdé"/>
              <p:cNvSpPr/>
              <p:nvPr/>
            </p:nvSpPr>
            <p:spPr bwMode="auto">
              <a:xfrm>
                <a:off x="2491" y="2027"/>
                <a:ext cx="158" cy="171"/>
              </a:xfrm>
              <a:custGeom>
                <a:avLst/>
                <a:gdLst>
                  <a:gd name="T0" fmla="*/ 4 w 67"/>
                  <a:gd name="T1" fmla="*/ 42 h 72"/>
                  <a:gd name="T2" fmla="*/ 40 w 67"/>
                  <a:gd name="T3" fmla="*/ 69 h 72"/>
                  <a:gd name="T4" fmla="*/ 63 w 67"/>
                  <a:gd name="T5" fmla="*/ 30 h 72"/>
                  <a:gd name="T6" fmla="*/ 27 w 67"/>
                  <a:gd name="T7" fmla="*/ 3 h 72"/>
                  <a:gd name="T8" fmla="*/ 4 w 67"/>
                  <a:gd name="T9" fmla="*/ 42 h 72"/>
                </a:gdLst>
                <a:ahLst/>
                <a:cxnLst>
                  <a:cxn ang="0">
                    <a:pos x="T0" y="T1"/>
                  </a:cxn>
                  <a:cxn ang="0">
                    <a:pos x="T2" y="T3"/>
                  </a:cxn>
                  <a:cxn ang="0">
                    <a:pos x="T4" y="T5"/>
                  </a:cxn>
                  <a:cxn ang="0">
                    <a:pos x="T6" y="T7"/>
                  </a:cxn>
                  <a:cxn ang="0">
                    <a:pos x="T8" y="T9"/>
                  </a:cxn>
                </a:cxnLst>
                <a:rect l="0" t="0" r="r" b="b"/>
                <a:pathLst>
                  <a:path w="67" h="72">
                    <a:moveTo>
                      <a:pt x="4" y="42"/>
                    </a:moveTo>
                    <a:cubicBezTo>
                      <a:pt x="7" y="60"/>
                      <a:pt x="24" y="72"/>
                      <a:pt x="40" y="69"/>
                    </a:cubicBezTo>
                    <a:cubicBezTo>
                      <a:pt x="56" y="65"/>
                      <a:pt x="67" y="48"/>
                      <a:pt x="63" y="30"/>
                    </a:cubicBezTo>
                    <a:cubicBezTo>
                      <a:pt x="60" y="12"/>
                      <a:pt x="43" y="0"/>
                      <a:pt x="27" y="3"/>
                    </a:cubicBezTo>
                    <a:cubicBezTo>
                      <a:pt x="10" y="6"/>
                      <a:pt x="0" y="24"/>
                      <a:pt x="4" y="42"/>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5" name="ïṩlîḓé"/>
              <p:cNvSpPr/>
              <p:nvPr/>
            </p:nvSpPr>
            <p:spPr bwMode="auto">
              <a:xfrm>
                <a:off x="2498" y="2034"/>
                <a:ext cx="144" cy="157"/>
              </a:xfrm>
              <a:custGeom>
                <a:avLst/>
                <a:gdLst>
                  <a:gd name="T0" fmla="*/ 3 w 61"/>
                  <a:gd name="T1" fmla="*/ 38 h 66"/>
                  <a:gd name="T2" fmla="*/ 36 w 61"/>
                  <a:gd name="T3" fmla="*/ 63 h 66"/>
                  <a:gd name="T4" fmla="*/ 58 w 61"/>
                  <a:gd name="T5" fmla="*/ 27 h 66"/>
                  <a:gd name="T6" fmla="*/ 24 w 61"/>
                  <a:gd name="T7" fmla="*/ 3 h 66"/>
                  <a:gd name="T8" fmla="*/ 3 w 61"/>
                  <a:gd name="T9" fmla="*/ 38 h 66"/>
                </a:gdLst>
                <a:ahLst/>
                <a:cxnLst>
                  <a:cxn ang="0">
                    <a:pos x="T0" y="T1"/>
                  </a:cxn>
                  <a:cxn ang="0">
                    <a:pos x="T2" y="T3"/>
                  </a:cxn>
                  <a:cxn ang="0">
                    <a:pos x="T4" y="T5"/>
                  </a:cxn>
                  <a:cxn ang="0">
                    <a:pos x="T6" y="T7"/>
                  </a:cxn>
                  <a:cxn ang="0">
                    <a:pos x="T8" y="T9"/>
                  </a:cxn>
                </a:cxnLst>
                <a:rect l="0" t="0" r="r" b="b"/>
                <a:pathLst>
                  <a:path w="61" h="66">
                    <a:moveTo>
                      <a:pt x="3" y="38"/>
                    </a:moveTo>
                    <a:cubicBezTo>
                      <a:pt x="6" y="55"/>
                      <a:pt x="21" y="66"/>
                      <a:pt x="36" y="63"/>
                    </a:cubicBezTo>
                    <a:cubicBezTo>
                      <a:pt x="52" y="60"/>
                      <a:pt x="61" y="44"/>
                      <a:pt x="58" y="27"/>
                    </a:cubicBezTo>
                    <a:cubicBezTo>
                      <a:pt x="54" y="11"/>
                      <a:pt x="39" y="0"/>
                      <a:pt x="24" y="3"/>
                    </a:cubicBezTo>
                    <a:cubicBezTo>
                      <a:pt x="9" y="6"/>
                      <a:pt x="0" y="22"/>
                      <a:pt x="3" y="38"/>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6" name="iš1iḋé"/>
              <p:cNvSpPr/>
              <p:nvPr/>
            </p:nvSpPr>
            <p:spPr bwMode="auto">
              <a:xfrm>
                <a:off x="2500" y="2037"/>
                <a:ext cx="140" cy="151"/>
              </a:xfrm>
              <a:custGeom>
                <a:avLst/>
                <a:gdLst>
                  <a:gd name="T0" fmla="*/ 3 w 59"/>
                  <a:gd name="T1" fmla="*/ 37 h 64"/>
                  <a:gd name="T2" fmla="*/ 35 w 59"/>
                  <a:gd name="T3" fmla="*/ 61 h 64"/>
                  <a:gd name="T4" fmla="*/ 55 w 59"/>
                  <a:gd name="T5" fmla="*/ 27 h 64"/>
                  <a:gd name="T6" fmla="*/ 24 w 59"/>
                  <a:gd name="T7" fmla="*/ 3 h 64"/>
                  <a:gd name="T8" fmla="*/ 3 w 59"/>
                  <a:gd name="T9" fmla="*/ 37 h 64"/>
                </a:gdLst>
                <a:ahLst/>
                <a:cxnLst>
                  <a:cxn ang="0">
                    <a:pos x="T0" y="T1"/>
                  </a:cxn>
                  <a:cxn ang="0">
                    <a:pos x="T2" y="T3"/>
                  </a:cxn>
                  <a:cxn ang="0">
                    <a:pos x="T4" y="T5"/>
                  </a:cxn>
                  <a:cxn ang="0">
                    <a:pos x="T6" y="T7"/>
                  </a:cxn>
                  <a:cxn ang="0">
                    <a:pos x="T8" y="T9"/>
                  </a:cxn>
                </a:cxnLst>
                <a:rect l="0" t="0" r="r" b="b"/>
                <a:pathLst>
                  <a:path w="59" h="64">
                    <a:moveTo>
                      <a:pt x="3" y="37"/>
                    </a:moveTo>
                    <a:cubicBezTo>
                      <a:pt x="6" y="53"/>
                      <a:pt x="21" y="64"/>
                      <a:pt x="35" y="61"/>
                    </a:cubicBezTo>
                    <a:cubicBezTo>
                      <a:pt x="50" y="58"/>
                      <a:pt x="59" y="42"/>
                      <a:pt x="55" y="27"/>
                    </a:cubicBezTo>
                    <a:cubicBezTo>
                      <a:pt x="52" y="11"/>
                      <a:pt x="38" y="0"/>
                      <a:pt x="24" y="3"/>
                    </a:cubicBezTo>
                    <a:cubicBezTo>
                      <a:pt x="9" y="6"/>
                      <a:pt x="0" y="21"/>
                      <a:pt x="3" y="37"/>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7" name="iśļíḓé"/>
              <p:cNvSpPr/>
              <p:nvPr/>
            </p:nvSpPr>
            <p:spPr bwMode="auto">
              <a:xfrm>
                <a:off x="2507" y="2046"/>
                <a:ext cx="123" cy="133"/>
              </a:xfrm>
              <a:custGeom>
                <a:avLst/>
                <a:gdLst>
                  <a:gd name="T0" fmla="*/ 3 w 52"/>
                  <a:gd name="T1" fmla="*/ 32 h 56"/>
                  <a:gd name="T2" fmla="*/ 32 w 52"/>
                  <a:gd name="T3" fmla="*/ 53 h 56"/>
                  <a:gd name="T4" fmla="*/ 50 w 52"/>
                  <a:gd name="T5" fmla="*/ 23 h 56"/>
                  <a:gd name="T6" fmla="*/ 21 w 52"/>
                  <a:gd name="T7" fmla="*/ 2 h 56"/>
                  <a:gd name="T8" fmla="*/ 3 w 52"/>
                  <a:gd name="T9" fmla="*/ 32 h 56"/>
                </a:gdLst>
                <a:ahLst/>
                <a:cxnLst>
                  <a:cxn ang="0">
                    <a:pos x="T0" y="T1"/>
                  </a:cxn>
                  <a:cxn ang="0">
                    <a:pos x="T2" y="T3"/>
                  </a:cxn>
                  <a:cxn ang="0">
                    <a:pos x="T4" y="T5"/>
                  </a:cxn>
                  <a:cxn ang="0">
                    <a:pos x="T6" y="T7"/>
                  </a:cxn>
                  <a:cxn ang="0">
                    <a:pos x="T8" y="T9"/>
                  </a:cxn>
                </a:cxnLst>
                <a:rect l="0" t="0" r="r" b="b"/>
                <a:pathLst>
                  <a:path w="52" h="56">
                    <a:moveTo>
                      <a:pt x="3" y="32"/>
                    </a:moveTo>
                    <a:cubicBezTo>
                      <a:pt x="6" y="47"/>
                      <a:pt x="19" y="56"/>
                      <a:pt x="32" y="53"/>
                    </a:cubicBezTo>
                    <a:cubicBezTo>
                      <a:pt x="44" y="51"/>
                      <a:pt x="52" y="37"/>
                      <a:pt x="50" y="23"/>
                    </a:cubicBezTo>
                    <a:cubicBezTo>
                      <a:pt x="47" y="9"/>
                      <a:pt x="34" y="0"/>
                      <a:pt x="21" y="2"/>
                    </a:cubicBezTo>
                    <a:cubicBezTo>
                      <a:pt x="8" y="5"/>
                      <a:pt x="0" y="18"/>
                      <a:pt x="3" y="32"/>
                    </a:cubicBezTo>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8" name="íṣļiḋè"/>
              <p:cNvSpPr/>
              <p:nvPr/>
            </p:nvSpPr>
            <p:spPr bwMode="auto">
              <a:xfrm>
                <a:off x="2545" y="2084"/>
                <a:ext cx="50" cy="55"/>
              </a:xfrm>
              <a:custGeom>
                <a:avLst/>
                <a:gdLst>
                  <a:gd name="T0" fmla="*/ 1 w 21"/>
                  <a:gd name="T1" fmla="*/ 14 h 23"/>
                  <a:gd name="T2" fmla="*/ 12 w 21"/>
                  <a:gd name="T3" fmla="*/ 22 h 23"/>
                  <a:gd name="T4" fmla="*/ 20 w 21"/>
                  <a:gd name="T5" fmla="*/ 10 h 23"/>
                  <a:gd name="T6" fmla="*/ 8 w 21"/>
                  <a:gd name="T7" fmla="*/ 1 h 23"/>
                  <a:gd name="T8" fmla="*/ 1 w 21"/>
                  <a:gd name="T9" fmla="*/ 14 h 23"/>
                </a:gdLst>
                <a:ahLst/>
                <a:cxnLst>
                  <a:cxn ang="0">
                    <a:pos x="T0" y="T1"/>
                  </a:cxn>
                  <a:cxn ang="0">
                    <a:pos x="T2" y="T3"/>
                  </a:cxn>
                  <a:cxn ang="0">
                    <a:pos x="T4" y="T5"/>
                  </a:cxn>
                  <a:cxn ang="0">
                    <a:pos x="T6" y="T7"/>
                  </a:cxn>
                  <a:cxn ang="0">
                    <a:pos x="T8" y="T9"/>
                  </a:cxn>
                </a:cxnLst>
                <a:rect l="0" t="0" r="r" b="b"/>
                <a:pathLst>
                  <a:path w="21" h="23">
                    <a:moveTo>
                      <a:pt x="1" y="14"/>
                    </a:moveTo>
                    <a:cubicBezTo>
                      <a:pt x="2" y="19"/>
                      <a:pt x="7" y="23"/>
                      <a:pt x="12" y="22"/>
                    </a:cubicBezTo>
                    <a:cubicBezTo>
                      <a:pt x="18" y="21"/>
                      <a:pt x="21" y="16"/>
                      <a:pt x="20" y="10"/>
                    </a:cubicBezTo>
                    <a:cubicBezTo>
                      <a:pt x="19" y="4"/>
                      <a:pt x="13" y="0"/>
                      <a:pt x="8" y="1"/>
                    </a:cubicBezTo>
                    <a:cubicBezTo>
                      <a:pt x="3" y="2"/>
                      <a:pt x="0" y="8"/>
                      <a:pt x="1" y="14"/>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699" name="ïšľïďé"/>
              <p:cNvSpPr/>
              <p:nvPr/>
            </p:nvSpPr>
            <p:spPr bwMode="auto">
              <a:xfrm>
                <a:off x="2505" y="2143"/>
                <a:ext cx="31" cy="38"/>
              </a:xfrm>
              <a:custGeom>
                <a:avLst/>
                <a:gdLst>
                  <a:gd name="T0" fmla="*/ 0 w 13"/>
                  <a:gd name="T1" fmla="*/ 0 h 16"/>
                  <a:gd name="T2" fmla="*/ 0 w 13"/>
                  <a:gd name="T3" fmla="*/ 0 h 16"/>
                  <a:gd name="T4" fmla="*/ 13 w 13"/>
                  <a:gd name="T5" fmla="*/ 16 h 16"/>
                  <a:gd name="T6" fmla="*/ 13 w 13"/>
                  <a:gd name="T7" fmla="*/ 16 h 16"/>
                  <a:gd name="T8" fmla="*/ 0 w 13"/>
                  <a:gd name="T9" fmla="*/ 0 h 16"/>
                </a:gdLst>
                <a:ahLst/>
                <a:cxnLst>
                  <a:cxn ang="0">
                    <a:pos x="T0" y="T1"/>
                  </a:cxn>
                  <a:cxn ang="0">
                    <a:pos x="T2" y="T3"/>
                  </a:cxn>
                  <a:cxn ang="0">
                    <a:pos x="T4" y="T5"/>
                  </a:cxn>
                  <a:cxn ang="0">
                    <a:pos x="T6" y="T7"/>
                  </a:cxn>
                  <a:cxn ang="0">
                    <a:pos x="T8" y="T9"/>
                  </a:cxn>
                </a:cxnLst>
                <a:rect l="0" t="0" r="r" b="b"/>
                <a:pathLst>
                  <a:path w="13" h="16">
                    <a:moveTo>
                      <a:pt x="0" y="0"/>
                    </a:moveTo>
                    <a:cubicBezTo>
                      <a:pt x="0" y="0"/>
                      <a:pt x="0" y="0"/>
                      <a:pt x="0" y="0"/>
                    </a:cubicBezTo>
                    <a:cubicBezTo>
                      <a:pt x="2" y="7"/>
                      <a:pt x="7" y="12"/>
                      <a:pt x="13" y="16"/>
                    </a:cubicBezTo>
                    <a:cubicBezTo>
                      <a:pt x="13" y="16"/>
                      <a:pt x="13" y="16"/>
                      <a:pt x="13" y="16"/>
                    </a:cubicBezTo>
                    <a:cubicBezTo>
                      <a:pt x="8" y="12"/>
                      <a:pt x="3" y="7"/>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0" name="íŝḷïde"/>
              <p:cNvSpPr/>
              <p:nvPr/>
            </p:nvSpPr>
            <p:spPr bwMode="auto">
              <a:xfrm>
                <a:off x="2536" y="2181"/>
                <a:ext cx="64" cy="12"/>
              </a:xfrm>
              <a:custGeom>
                <a:avLst/>
                <a:gdLst>
                  <a:gd name="T0" fmla="*/ 0 w 27"/>
                  <a:gd name="T1" fmla="*/ 0 h 5"/>
                  <a:gd name="T2" fmla="*/ 0 w 27"/>
                  <a:gd name="T3" fmla="*/ 0 h 5"/>
                  <a:gd name="T4" fmla="*/ 16 w 27"/>
                  <a:gd name="T5" fmla="*/ 5 h 5"/>
                  <a:gd name="T6" fmla="*/ 21 w 27"/>
                  <a:gd name="T7" fmla="*/ 4 h 5"/>
                  <a:gd name="T8" fmla="*/ 27 w 27"/>
                  <a:gd name="T9" fmla="*/ 3 h 5"/>
                  <a:gd name="T10" fmla="*/ 25 w 27"/>
                  <a:gd name="T11" fmla="*/ 3 h 5"/>
                  <a:gd name="T12" fmla="*/ 21 w 27"/>
                  <a:gd name="T13" fmla="*/ 4 h 5"/>
                  <a:gd name="T14" fmla="*/ 16 w 27"/>
                  <a:gd name="T15" fmla="*/ 4 h 5"/>
                  <a:gd name="T16" fmla="*/ 0 w 2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
                    <a:moveTo>
                      <a:pt x="0" y="0"/>
                    </a:moveTo>
                    <a:cubicBezTo>
                      <a:pt x="0" y="0"/>
                      <a:pt x="0" y="0"/>
                      <a:pt x="0" y="0"/>
                    </a:cubicBezTo>
                    <a:cubicBezTo>
                      <a:pt x="4" y="3"/>
                      <a:pt x="10" y="5"/>
                      <a:pt x="16" y="5"/>
                    </a:cubicBezTo>
                    <a:cubicBezTo>
                      <a:pt x="17" y="5"/>
                      <a:pt x="19" y="5"/>
                      <a:pt x="21" y="4"/>
                    </a:cubicBezTo>
                    <a:cubicBezTo>
                      <a:pt x="23" y="4"/>
                      <a:pt x="25" y="3"/>
                      <a:pt x="27" y="3"/>
                    </a:cubicBezTo>
                    <a:cubicBezTo>
                      <a:pt x="26" y="3"/>
                      <a:pt x="25" y="3"/>
                      <a:pt x="25" y="3"/>
                    </a:cubicBezTo>
                    <a:cubicBezTo>
                      <a:pt x="24" y="3"/>
                      <a:pt x="22" y="3"/>
                      <a:pt x="21" y="4"/>
                    </a:cubicBezTo>
                    <a:cubicBezTo>
                      <a:pt x="19" y="4"/>
                      <a:pt x="17" y="4"/>
                      <a:pt x="16" y="4"/>
                    </a:cubicBezTo>
                    <a:cubicBezTo>
                      <a:pt x="10" y="4"/>
                      <a:pt x="5" y="3"/>
                      <a:pt x="0" y="0"/>
                    </a:cubicBezTo>
                  </a:path>
                </a:pathLst>
              </a:custGeom>
              <a:solidFill>
                <a:srgbClr val="D69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1" name="îṩḻiḋé"/>
              <p:cNvSpPr/>
              <p:nvPr/>
            </p:nvSpPr>
            <p:spPr bwMode="auto">
              <a:xfrm>
                <a:off x="2498" y="2110"/>
                <a:ext cx="7" cy="33"/>
              </a:xfrm>
              <a:custGeom>
                <a:avLst/>
                <a:gdLst>
                  <a:gd name="T0" fmla="*/ 0 w 3"/>
                  <a:gd name="T1" fmla="*/ 0 h 14"/>
                  <a:gd name="T2" fmla="*/ 1 w 3"/>
                  <a:gd name="T3" fmla="*/ 7 h 14"/>
                  <a:gd name="T4" fmla="*/ 3 w 3"/>
                  <a:gd name="T5" fmla="*/ 14 h 14"/>
                  <a:gd name="T6" fmla="*/ 3 w 3"/>
                  <a:gd name="T7" fmla="*/ 14 h 14"/>
                  <a:gd name="T8" fmla="*/ 1 w 3"/>
                  <a:gd name="T9" fmla="*/ 7 h 14"/>
                  <a:gd name="T10" fmla="*/ 0 w 3"/>
                  <a:gd name="T11" fmla="*/ 0 h 14"/>
                </a:gdLst>
                <a:ahLst/>
                <a:cxnLst>
                  <a:cxn ang="0">
                    <a:pos x="T0" y="T1"/>
                  </a:cxn>
                  <a:cxn ang="0">
                    <a:pos x="T2" y="T3"/>
                  </a:cxn>
                  <a:cxn ang="0">
                    <a:pos x="T4" y="T5"/>
                  </a:cxn>
                  <a:cxn ang="0">
                    <a:pos x="T6" y="T7"/>
                  </a:cxn>
                  <a:cxn ang="0">
                    <a:pos x="T8" y="T9"/>
                  </a:cxn>
                  <a:cxn ang="0">
                    <a:pos x="T10" y="T11"/>
                  </a:cxn>
                </a:cxnLst>
                <a:rect l="0" t="0" r="r" b="b"/>
                <a:pathLst>
                  <a:path w="3" h="14">
                    <a:moveTo>
                      <a:pt x="0" y="0"/>
                    </a:moveTo>
                    <a:cubicBezTo>
                      <a:pt x="0" y="3"/>
                      <a:pt x="0" y="5"/>
                      <a:pt x="1" y="7"/>
                    </a:cubicBezTo>
                    <a:cubicBezTo>
                      <a:pt x="1" y="10"/>
                      <a:pt x="2" y="12"/>
                      <a:pt x="3" y="14"/>
                    </a:cubicBezTo>
                    <a:cubicBezTo>
                      <a:pt x="3" y="14"/>
                      <a:pt x="3" y="14"/>
                      <a:pt x="3" y="14"/>
                    </a:cubicBezTo>
                    <a:cubicBezTo>
                      <a:pt x="2" y="12"/>
                      <a:pt x="1" y="9"/>
                      <a:pt x="1" y="7"/>
                    </a:cubicBezTo>
                    <a:cubicBezTo>
                      <a:pt x="0" y="5"/>
                      <a:pt x="0" y="2"/>
                      <a:pt x="0"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2" name="îŝlíḑé"/>
              <p:cNvSpPr/>
              <p:nvPr/>
            </p:nvSpPr>
            <p:spPr bwMode="auto">
              <a:xfrm>
                <a:off x="2595" y="2151"/>
                <a:ext cx="40" cy="37"/>
              </a:xfrm>
              <a:custGeom>
                <a:avLst/>
                <a:gdLst>
                  <a:gd name="T0" fmla="*/ 17 w 17"/>
                  <a:gd name="T1" fmla="*/ 0 h 16"/>
                  <a:gd name="T2" fmla="*/ 16 w 17"/>
                  <a:gd name="T3" fmla="*/ 0 h 16"/>
                  <a:gd name="T4" fmla="*/ 0 w 17"/>
                  <a:gd name="T5" fmla="*/ 16 h 16"/>
                  <a:gd name="T6" fmla="*/ 2 w 17"/>
                  <a:gd name="T7" fmla="*/ 16 h 16"/>
                  <a:gd name="T8" fmla="*/ 17 w 17"/>
                  <a:gd name="T9" fmla="*/ 0 h 16"/>
                </a:gdLst>
                <a:ahLst/>
                <a:cxnLst>
                  <a:cxn ang="0">
                    <a:pos x="T0" y="T1"/>
                  </a:cxn>
                  <a:cxn ang="0">
                    <a:pos x="T2" y="T3"/>
                  </a:cxn>
                  <a:cxn ang="0">
                    <a:pos x="T4" y="T5"/>
                  </a:cxn>
                  <a:cxn ang="0">
                    <a:pos x="T6" y="T7"/>
                  </a:cxn>
                  <a:cxn ang="0">
                    <a:pos x="T8" y="T9"/>
                  </a:cxn>
                </a:cxnLst>
                <a:rect l="0" t="0" r="r" b="b"/>
                <a:pathLst>
                  <a:path w="17" h="16">
                    <a:moveTo>
                      <a:pt x="17" y="0"/>
                    </a:moveTo>
                    <a:cubicBezTo>
                      <a:pt x="17" y="0"/>
                      <a:pt x="17" y="0"/>
                      <a:pt x="16" y="0"/>
                    </a:cubicBezTo>
                    <a:cubicBezTo>
                      <a:pt x="13" y="8"/>
                      <a:pt x="7" y="13"/>
                      <a:pt x="0" y="16"/>
                    </a:cubicBezTo>
                    <a:cubicBezTo>
                      <a:pt x="0" y="16"/>
                      <a:pt x="1" y="16"/>
                      <a:pt x="2" y="16"/>
                    </a:cubicBezTo>
                    <a:cubicBezTo>
                      <a:pt x="8" y="13"/>
                      <a:pt x="14" y="7"/>
                      <a:pt x="17"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3" name="i$ḷîḍè"/>
              <p:cNvSpPr/>
              <p:nvPr/>
            </p:nvSpPr>
            <p:spPr bwMode="auto">
              <a:xfrm>
                <a:off x="2498" y="2037"/>
                <a:ext cx="135" cy="154"/>
              </a:xfrm>
              <a:custGeom>
                <a:avLst/>
                <a:gdLst>
                  <a:gd name="T0" fmla="*/ 20 w 57"/>
                  <a:gd name="T1" fmla="*/ 0 h 65"/>
                  <a:gd name="T2" fmla="*/ 0 w 57"/>
                  <a:gd name="T3" fmla="*/ 31 h 65"/>
                  <a:gd name="T4" fmla="*/ 1 w 57"/>
                  <a:gd name="T5" fmla="*/ 38 h 65"/>
                  <a:gd name="T6" fmla="*/ 3 w 57"/>
                  <a:gd name="T7" fmla="*/ 45 h 65"/>
                  <a:gd name="T8" fmla="*/ 16 w 57"/>
                  <a:gd name="T9" fmla="*/ 61 h 65"/>
                  <a:gd name="T10" fmla="*/ 32 w 57"/>
                  <a:gd name="T11" fmla="*/ 65 h 65"/>
                  <a:gd name="T12" fmla="*/ 37 w 57"/>
                  <a:gd name="T13" fmla="*/ 65 h 65"/>
                  <a:gd name="T14" fmla="*/ 41 w 57"/>
                  <a:gd name="T15" fmla="*/ 64 h 65"/>
                  <a:gd name="T16" fmla="*/ 57 w 57"/>
                  <a:gd name="T17" fmla="*/ 48 h 65"/>
                  <a:gd name="T18" fmla="*/ 54 w 57"/>
                  <a:gd name="T19" fmla="*/ 49 h 65"/>
                  <a:gd name="T20" fmla="*/ 36 w 57"/>
                  <a:gd name="T21" fmla="*/ 62 h 65"/>
                  <a:gd name="T22" fmla="*/ 31 w 57"/>
                  <a:gd name="T23" fmla="*/ 63 h 65"/>
                  <a:gd name="T24" fmla="*/ 3 w 57"/>
                  <a:gd name="T25" fmla="*/ 37 h 65"/>
                  <a:gd name="T26" fmla="*/ 19 w 57"/>
                  <a:gd name="T27" fmla="*/ 3 h 65"/>
                  <a:gd name="T28" fmla="*/ 20 w 57"/>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5">
                    <a:moveTo>
                      <a:pt x="20" y="0"/>
                    </a:moveTo>
                    <a:cubicBezTo>
                      <a:pt x="8" y="5"/>
                      <a:pt x="0" y="17"/>
                      <a:pt x="0" y="31"/>
                    </a:cubicBezTo>
                    <a:cubicBezTo>
                      <a:pt x="0" y="33"/>
                      <a:pt x="0" y="36"/>
                      <a:pt x="1" y="38"/>
                    </a:cubicBezTo>
                    <a:cubicBezTo>
                      <a:pt x="1" y="40"/>
                      <a:pt x="2" y="43"/>
                      <a:pt x="3" y="45"/>
                    </a:cubicBezTo>
                    <a:cubicBezTo>
                      <a:pt x="6" y="52"/>
                      <a:pt x="11" y="57"/>
                      <a:pt x="16" y="61"/>
                    </a:cubicBezTo>
                    <a:cubicBezTo>
                      <a:pt x="21" y="64"/>
                      <a:pt x="26" y="65"/>
                      <a:pt x="32" y="65"/>
                    </a:cubicBezTo>
                    <a:cubicBezTo>
                      <a:pt x="33" y="65"/>
                      <a:pt x="35" y="65"/>
                      <a:pt x="37" y="65"/>
                    </a:cubicBezTo>
                    <a:cubicBezTo>
                      <a:pt x="38" y="64"/>
                      <a:pt x="40" y="64"/>
                      <a:pt x="41" y="64"/>
                    </a:cubicBezTo>
                    <a:cubicBezTo>
                      <a:pt x="48" y="61"/>
                      <a:pt x="54" y="56"/>
                      <a:pt x="57" y="48"/>
                    </a:cubicBezTo>
                    <a:cubicBezTo>
                      <a:pt x="56" y="49"/>
                      <a:pt x="55" y="49"/>
                      <a:pt x="54" y="49"/>
                    </a:cubicBezTo>
                    <a:cubicBezTo>
                      <a:pt x="50" y="56"/>
                      <a:pt x="44" y="61"/>
                      <a:pt x="36" y="62"/>
                    </a:cubicBezTo>
                    <a:cubicBezTo>
                      <a:pt x="35" y="62"/>
                      <a:pt x="33" y="63"/>
                      <a:pt x="31" y="63"/>
                    </a:cubicBezTo>
                    <a:cubicBezTo>
                      <a:pt x="18" y="63"/>
                      <a:pt x="6" y="52"/>
                      <a:pt x="3" y="37"/>
                    </a:cubicBezTo>
                    <a:cubicBezTo>
                      <a:pt x="0" y="23"/>
                      <a:pt x="7" y="9"/>
                      <a:pt x="19" y="3"/>
                    </a:cubicBezTo>
                    <a:cubicBezTo>
                      <a:pt x="19" y="2"/>
                      <a:pt x="19" y="1"/>
                      <a:pt x="20" y="0"/>
                    </a:cubicBezTo>
                  </a:path>
                </a:pathLst>
              </a:custGeom>
              <a:solidFill>
                <a:srgbClr val="969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4" name="iŝlïḓê"/>
              <p:cNvSpPr/>
              <p:nvPr/>
            </p:nvSpPr>
            <p:spPr bwMode="auto">
              <a:xfrm>
                <a:off x="2498" y="2044"/>
                <a:ext cx="128" cy="142"/>
              </a:xfrm>
              <a:custGeom>
                <a:avLst/>
                <a:gdLst>
                  <a:gd name="T0" fmla="*/ 19 w 54"/>
                  <a:gd name="T1" fmla="*/ 0 h 60"/>
                  <a:gd name="T2" fmla="*/ 3 w 54"/>
                  <a:gd name="T3" fmla="*/ 34 h 60"/>
                  <a:gd name="T4" fmla="*/ 31 w 54"/>
                  <a:gd name="T5" fmla="*/ 60 h 60"/>
                  <a:gd name="T6" fmla="*/ 36 w 54"/>
                  <a:gd name="T7" fmla="*/ 59 h 60"/>
                  <a:gd name="T8" fmla="*/ 54 w 54"/>
                  <a:gd name="T9" fmla="*/ 46 h 60"/>
                  <a:gd name="T10" fmla="*/ 54 w 54"/>
                  <a:gd name="T11" fmla="*/ 46 h 60"/>
                  <a:gd name="T12" fmla="*/ 52 w 54"/>
                  <a:gd name="T13" fmla="*/ 47 h 60"/>
                  <a:gd name="T14" fmla="*/ 36 w 54"/>
                  <a:gd name="T15" fmla="*/ 58 h 60"/>
                  <a:gd name="T16" fmla="*/ 31 w 54"/>
                  <a:gd name="T17" fmla="*/ 58 h 60"/>
                  <a:gd name="T18" fmla="*/ 4 w 54"/>
                  <a:gd name="T19" fmla="*/ 34 h 60"/>
                  <a:gd name="T20" fmla="*/ 18 w 54"/>
                  <a:gd name="T21" fmla="*/ 2 h 60"/>
                  <a:gd name="T22" fmla="*/ 19 w 54"/>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0">
                    <a:moveTo>
                      <a:pt x="19" y="0"/>
                    </a:moveTo>
                    <a:cubicBezTo>
                      <a:pt x="7" y="6"/>
                      <a:pt x="0" y="20"/>
                      <a:pt x="3" y="34"/>
                    </a:cubicBezTo>
                    <a:cubicBezTo>
                      <a:pt x="6" y="49"/>
                      <a:pt x="18" y="60"/>
                      <a:pt x="31" y="60"/>
                    </a:cubicBezTo>
                    <a:cubicBezTo>
                      <a:pt x="33" y="60"/>
                      <a:pt x="35" y="59"/>
                      <a:pt x="36" y="59"/>
                    </a:cubicBezTo>
                    <a:cubicBezTo>
                      <a:pt x="44" y="58"/>
                      <a:pt x="50" y="53"/>
                      <a:pt x="54" y="46"/>
                    </a:cubicBezTo>
                    <a:cubicBezTo>
                      <a:pt x="54" y="46"/>
                      <a:pt x="54" y="46"/>
                      <a:pt x="54" y="46"/>
                    </a:cubicBezTo>
                    <a:cubicBezTo>
                      <a:pt x="53" y="47"/>
                      <a:pt x="53" y="47"/>
                      <a:pt x="52" y="47"/>
                    </a:cubicBezTo>
                    <a:cubicBezTo>
                      <a:pt x="48" y="52"/>
                      <a:pt x="43" y="56"/>
                      <a:pt x="36" y="58"/>
                    </a:cubicBezTo>
                    <a:cubicBezTo>
                      <a:pt x="35" y="58"/>
                      <a:pt x="33" y="58"/>
                      <a:pt x="31" y="58"/>
                    </a:cubicBezTo>
                    <a:cubicBezTo>
                      <a:pt x="19" y="58"/>
                      <a:pt x="7" y="48"/>
                      <a:pt x="4" y="34"/>
                    </a:cubicBezTo>
                    <a:cubicBezTo>
                      <a:pt x="2" y="21"/>
                      <a:pt x="8" y="8"/>
                      <a:pt x="18" y="2"/>
                    </a:cubicBezTo>
                    <a:cubicBezTo>
                      <a:pt x="18" y="2"/>
                      <a:pt x="18" y="1"/>
                      <a:pt x="19" y="0"/>
                    </a:cubicBezTo>
                  </a:path>
                </a:pathLst>
              </a:custGeom>
              <a:solidFill>
                <a:srgbClr val="BCBD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5" name="í$1íḓé"/>
              <p:cNvSpPr/>
              <p:nvPr/>
            </p:nvSpPr>
            <p:spPr bwMode="auto">
              <a:xfrm>
                <a:off x="2503" y="2049"/>
                <a:ext cx="118" cy="132"/>
              </a:xfrm>
              <a:custGeom>
                <a:avLst/>
                <a:gdLst>
                  <a:gd name="T0" fmla="*/ 16 w 50"/>
                  <a:gd name="T1" fmla="*/ 0 h 56"/>
                  <a:gd name="T2" fmla="*/ 2 w 50"/>
                  <a:gd name="T3" fmla="*/ 32 h 56"/>
                  <a:gd name="T4" fmla="*/ 29 w 50"/>
                  <a:gd name="T5" fmla="*/ 56 h 56"/>
                  <a:gd name="T6" fmla="*/ 34 w 50"/>
                  <a:gd name="T7" fmla="*/ 56 h 56"/>
                  <a:gd name="T8" fmla="*/ 50 w 50"/>
                  <a:gd name="T9" fmla="*/ 45 h 56"/>
                  <a:gd name="T10" fmla="*/ 46 w 50"/>
                  <a:gd name="T11" fmla="*/ 45 h 56"/>
                  <a:gd name="T12" fmla="*/ 46 w 50"/>
                  <a:gd name="T13" fmla="*/ 45 h 56"/>
                  <a:gd name="T14" fmla="*/ 34 w 50"/>
                  <a:gd name="T15" fmla="*/ 52 h 56"/>
                  <a:gd name="T16" fmla="*/ 29 w 50"/>
                  <a:gd name="T17" fmla="*/ 53 h 56"/>
                  <a:gd name="T18" fmla="*/ 5 w 50"/>
                  <a:gd name="T19" fmla="*/ 31 h 56"/>
                  <a:gd name="T20" fmla="*/ 15 w 50"/>
                  <a:gd name="T21" fmla="*/ 5 h 56"/>
                  <a:gd name="T22" fmla="*/ 16 w 50"/>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6">
                    <a:moveTo>
                      <a:pt x="16" y="0"/>
                    </a:moveTo>
                    <a:cubicBezTo>
                      <a:pt x="6" y="6"/>
                      <a:pt x="0" y="19"/>
                      <a:pt x="2" y="32"/>
                    </a:cubicBezTo>
                    <a:cubicBezTo>
                      <a:pt x="5" y="46"/>
                      <a:pt x="17" y="56"/>
                      <a:pt x="29" y="56"/>
                    </a:cubicBezTo>
                    <a:cubicBezTo>
                      <a:pt x="31" y="56"/>
                      <a:pt x="33" y="56"/>
                      <a:pt x="34" y="56"/>
                    </a:cubicBezTo>
                    <a:cubicBezTo>
                      <a:pt x="41" y="54"/>
                      <a:pt x="46" y="50"/>
                      <a:pt x="50" y="45"/>
                    </a:cubicBezTo>
                    <a:cubicBezTo>
                      <a:pt x="49" y="45"/>
                      <a:pt x="48" y="45"/>
                      <a:pt x="46" y="45"/>
                    </a:cubicBezTo>
                    <a:cubicBezTo>
                      <a:pt x="46" y="45"/>
                      <a:pt x="46" y="45"/>
                      <a:pt x="46" y="45"/>
                    </a:cubicBezTo>
                    <a:cubicBezTo>
                      <a:pt x="43" y="49"/>
                      <a:pt x="39" y="51"/>
                      <a:pt x="34" y="52"/>
                    </a:cubicBezTo>
                    <a:cubicBezTo>
                      <a:pt x="32" y="53"/>
                      <a:pt x="31" y="53"/>
                      <a:pt x="29" y="53"/>
                    </a:cubicBezTo>
                    <a:cubicBezTo>
                      <a:pt x="18" y="53"/>
                      <a:pt x="8" y="44"/>
                      <a:pt x="5" y="31"/>
                    </a:cubicBezTo>
                    <a:cubicBezTo>
                      <a:pt x="3" y="21"/>
                      <a:pt x="7" y="10"/>
                      <a:pt x="15" y="5"/>
                    </a:cubicBezTo>
                    <a:cubicBezTo>
                      <a:pt x="15" y="3"/>
                      <a:pt x="16" y="2"/>
                      <a:pt x="16"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6" name="ïslíḓe"/>
              <p:cNvSpPr/>
              <p:nvPr/>
            </p:nvSpPr>
            <p:spPr bwMode="auto">
              <a:xfrm>
                <a:off x="2510" y="2061"/>
                <a:ext cx="102" cy="113"/>
              </a:xfrm>
              <a:custGeom>
                <a:avLst/>
                <a:gdLst>
                  <a:gd name="T0" fmla="*/ 12 w 43"/>
                  <a:gd name="T1" fmla="*/ 0 h 48"/>
                  <a:gd name="T2" fmla="*/ 2 w 43"/>
                  <a:gd name="T3" fmla="*/ 26 h 48"/>
                  <a:gd name="T4" fmla="*/ 26 w 43"/>
                  <a:gd name="T5" fmla="*/ 48 h 48"/>
                  <a:gd name="T6" fmla="*/ 31 w 43"/>
                  <a:gd name="T7" fmla="*/ 47 h 48"/>
                  <a:gd name="T8" fmla="*/ 43 w 43"/>
                  <a:gd name="T9" fmla="*/ 40 h 48"/>
                  <a:gd name="T10" fmla="*/ 23 w 43"/>
                  <a:gd name="T11" fmla="*/ 32 h 48"/>
                  <a:gd name="T12" fmla="*/ 16 w 43"/>
                  <a:gd name="T13" fmla="*/ 24 h 48"/>
                  <a:gd name="T14" fmla="*/ 16 w 43"/>
                  <a:gd name="T15" fmla="*/ 22 h 48"/>
                  <a:gd name="T16" fmla="*/ 12 w 43"/>
                  <a:gd name="T17" fmla="*/ 12 h 48"/>
                  <a:gd name="T18" fmla="*/ 12 w 43"/>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8">
                    <a:moveTo>
                      <a:pt x="12" y="0"/>
                    </a:moveTo>
                    <a:cubicBezTo>
                      <a:pt x="4" y="5"/>
                      <a:pt x="0" y="16"/>
                      <a:pt x="2" y="26"/>
                    </a:cubicBezTo>
                    <a:cubicBezTo>
                      <a:pt x="5" y="39"/>
                      <a:pt x="15" y="48"/>
                      <a:pt x="26" y="48"/>
                    </a:cubicBezTo>
                    <a:cubicBezTo>
                      <a:pt x="28" y="48"/>
                      <a:pt x="29" y="48"/>
                      <a:pt x="31" y="47"/>
                    </a:cubicBezTo>
                    <a:cubicBezTo>
                      <a:pt x="36" y="46"/>
                      <a:pt x="40" y="44"/>
                      <a:pt x="43" y="40"/>
                    </a:cubicBezTo>
                    <a:cubicBezTo>
                      <a:pt x="36" y="40"/>
                      <a:pt x="29" y="37"/>
                      <a:pt x="23" y="32"/>
                    </a:cubicBezTo>
                    <a:cubicBezTo>
                      <a:pt x="20" y="31"/>
                      <a:pt x="17" y="28"/>
                      <a:pt x="16" y="24"/>
                    </a:cubicBezTo>
                    <a:cubicBezTo>
                      <a:pt x="16" y="23"/>
                      <a:pt x="16" y="23"/>
                      <a:pt x="16" y="22"/>
                    </a:cubicBezTo>
                    <a:cubicBezTo>
                      <a:pt x="14" y="19"/>
                      <a:pt x="13" y="16"/>
                      <a:pt x="12" y="12"/>
                    </a:cubicBezTo>
                    <a:cubicBezTo>
                      <a:pt x="12" y="8"/>
                      <a:pt x="11" y="4"/>
                      <a:pt x="12" y="0"/>
                    </a:cubicBezTo>
                  </a:path>
                </a:pathLst>
              </a:custGeom>
              <a:solidFill>
                <a:srgbClr val="DE84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7" name="î$ľiḍè"/>
              <p:cNvSpPr/>
              <p:nvPr/>
            </p:nvSpPr>
            <p:spPr bwMode="auto">
              <a:xfrm>
                <a:off x="2548" y="2113"/>
                <a:ext cx="16" cy="23"/>
              </a:xfrm>
              <a:custGeom>
                <a:avLst/>
                <a:gdLst>
                  <a:gd name="T0" fmla="*/ 0 w 7"/>
                  <a:gd name="T1" fmla="*/ 0 h 10"/>
                  <a:gd name="T2" fmla="*/ 0 w 7"/>
                  <a:gd name="T3" fmla="*/ 2 h 10"/>
                  <a:gd name="T4" fmla="*/ 7 w 7"/>
                  <a:gd name="T5" fmla="*/ 10 h 10"/>
                  <a:gd name="T6" fmla="*/ 0 w 7"/>
                  <a:gd name="T7" fmla="*/ 0 h 10"/>
                </a:gdLst>
                <a:ahLst/>
                <a:cxnLst>
                  <a:cxn ang="0">
                    <a:pos x="T0" y="T1"/>
                  </a:cxn>
                  <a:cxn ang="0">
                    <a:pos x="T2" y="T3"/>
                  </a:cxn>
                  <a:cxn ang="0">
                    <a:pos x="T4" y="T5"/>
                  </a:cxn>
                  <a:cxn ang="0">
                    <a:pos x="T6" y="T7"/>
                  </a:cxn>
                </a:cxnLst>
                <a:rect l="0" t="0" r="r" b="b"/>
                <a:pathLst>
                  <a:path w="7" h="10">
                    <a:moveTo>
                      <a:pt x="0" y="0"/>
                    </a:moveTo>
                    <a:cubicBezTo>
                      <a:pt x="0" y="1"/>
                      <a:pt x="0" y="1"/>
                      <a:pt x="0" y="2"/>
                    </a:cubicBezTo>
                    <a:cubicBezTo>
                      <a:pt x="1" y="6"/>
                      <a:pt x="4" y="9"/>
                      <a:pt x="7" y="10"/>
                    </a:cubicBezTo>
                    <a:cubicBezTo>
                      <a:pt x="4" y="7"/>
                      <a:pt x="2" y="4"/>
                      <a:pt x="0"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8" name="íṣlîďé"/>
              <p:cNvSpPr/>
              <p:nvPr/>
            </p:nvSpPr>
            <p:spPr bwMode="auto">
              <a:xfrm>
                <a:off x="2290" y="2139"/>
                <a:ext cx="173" cy="57"/>
              </a:xfrm>
              <a:custGeom>
                <a:avLst/>
                <a:gdLst>
                  <a:gd name="T0" fmla="*/ 0 w 173"/>
                  <a:gd name="T1" fmla="*/ 0 h 57"/>
                  <a:gd name="T2" fmla="*/ 0 w 173"/>
                  <a:gd name="T3" fmla="*/ 0 h 57"/>
                  <a:gd name="T4" fmla="*/ 12 w 173"/>
                  <a:gd name="T5" fmla="*/ 57 h 57"/>
                  <a:gd name="T6" fmla="*/ 173 w 173"/>
                  <a:gd name="T7" fmla="*/ 23 h 57"/>
                  <a:gd name="T8" fmla="*/ 0 w 173"/>
                  <a:gd name="T9" fmla="*/ 0 h 57"/>
                </a:gdLst>
                <a:ahLst/>
                <a:cxnLst>
                  <a:cxn ang="0">
                    <a:pos x="T0" y="T1"/>
                  </a:cxn>
                  <a:cxn ang="0">
                    <a:pos x="T2" y="T3"/>
                  </a:cxn>
                  <a:cxn ang="0">
                    <a:pos x="T4" y="T5"/>
                  </a:cxn>
                  <a:cxn ang="0">
                    <a:pos x="T6" y="T7"/>
                  </a:cxn>
                  <a:cxn ang="0">
                    <a:pos x="T8" y="T9"/>
                  </a:cxn>
                </a:cxnLst>
                <a:rect l="0" t="0" r="r" b="b"/>
                <a:pathLst>
                  <a:path w="173" h="57">
                    <a:moveTo>
                      <a:pt x="0" y="0"/>
                    </a:moveTo>
                    <a:lnTo>
                      <a:pt x="0" y="0"/>
                    </a:lnTo>
                    <a:lnTo>
                      <a:pt x="12" y="57"/>
                    </a:lnTo>
                    <a:lnTo>
                      <a:pt x="173" y="23"/>
                    </a:lnTo>
                    <a:lnTo>
                      <a:pt x="0" y="0"/>
                    </a:lnTo>
                    <a:close/>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09" name="ïŝľíďè"/>
              <p:cNvSpPr/>
              <p:nvPr/>
            </p:nvSpPr>
            <p:spPr bwMode="auto">
              <a:xfrm>
                <a:off x="2290" y="2139"/>
                <a:ext cx="173" cy="57"/>
              </a:xfrm>
              <a:custGeom>
                <a:avLst/>
                <a:gdLst>
                  <a:gd name="T0" fmla="*/ 0 w 173"/>
                  <a:gd name="T1" fmla="*/ 0 h 57"/>
                  <a:gd name="T2" fmla="*/ 0 w 173"/>
                  <a:gd name="T3" fmla="*/ 0 h 57"/>
                  <a:gd name="T4" fmla="*/ 12 w 173"/>
                  <a:gd name="T5" fmla="*/ 57 h 57"/>
                  <a:gd name="T6" fmla="*/ 173 w 173"/>
                  <a:gd name="T7" fmla="*/ 23 h 57"/>
                  <a:gd name="T8" fmla="*/ 0 w 173"/>
                  <a:gd name="T9" fmla="*/ 0 h 57"/>
                </a:gdLst>
                <a:ahLst/>
                <a:cxnLst>
                  <a:cxn ang="0">
                    <a:pos x="T0" y="T1"/>
                  </a:cxn>
                  <a:cxn ang="0">
                    <a:pos x="T2" y="T3"/>
                  </a:cxn>
                  <a:cxn ang="0">
                    <a:pos x="T4" y="T5"/>
                  </a:cxn>
                  <a:cxn ang="0">
                    <a:pos x="T6" y="T7"/>
                  </a:cxn>
                  <a:cxn ang="0">
                    <a:pos x="T8" y="T9"/>
                  </a:cxn>
                </a:cxnLst>
                <a:rect l="0" t="0" r="r" b="b"/>
                <a:pathLst>
                  <a:path w="173" h="57">
                    <a:moveTo>
                      <a:pt x="0" y="0"/>
                    </a:moveTo>
                    <a:lnTo>
                      <a:pt x="0" y="0"/>
                    </a:lnTo>
                    <a:lnTo>
                      <a:pt x="12" y="57"/>
                    </a:lnTo>
                    <a:lnTo>
                      <a:pt x="173"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0" name="ïšḷiḓê"/>
              <p:cNvSpPr/>
              <p:nvPr/>
            </p:nvSpPr>
            <p:spPr bwMode="auto">
              <a:xfrm>
                <a:off x="4851" y="1961"/>
                <a:ext cx="144" cy="216"/>
              </a:xfrm>
              <a:custGeom>
                <a:avLst/>
                <a:gdLst>
                  <a:gd name="T0" fmla="*/ 132 w 144"/>
                  <a:gd name="T1" fmla="*/ 216 h 216"/>
                  <a:gd name="T2" fmla="*/ 9 w 144"/>
                  <a:gd name="T3" fmla="*/ 216 h 216"/>
                  <a:gd name="T4" fmla="*/ 0 w 144"/>
                  <a:gd name="T5" fmla="*/ 0 h 216"/>
                  <a:gd name="T6" fmla="*/ 144 w 144"/>
                  <a:gd name="T7" fmla="*/ 0 h 216"/>
                  <a:gd name="T8" fmla="*/ 132 w 144"/>
                  <a:gd name="T9" fmla="*/ 216 h 216"/>
                </a:gdLst>
                <a:ahLst/>
                <a:cxnLst>
                  <a:cxn ang="0">
                    <a:pos x="T0" y="T1"/>
                  </a:cxn>
                  <a:cxn ang="0">
                    <a:pos x="T2" y="T3"/>
                  </a:cxn>
                  <a:cxn ang="0">
                    <a:pos x="T4" y="T5"/>
                  </a:cxn>
                  <a:cxn ang="0">
                    <a:pos x="T6" y="T7"/>
                  </a:cxn>
                  <a:cxn ang="0">
                    <a:pos x="T8" y="T9"/>
                  </a:cxn>
                </a:cxnLst>
                <a:rect l="0" t="0" r="r" b="b"/>
                <a:pathLst>
                  <a:path w="144" h="216">
                    <a:moveTo>
                      <a:pt x="132" y="216"/>
                    </a:moveTo>
                    <a:lnTo>
                      <a:pt x="9" y="216"/>
                    </a:lnTo>
                    <a:lnTo>
                      <a:pt x="0" y="0"/>
                    </a:lnTo>
                    <a:lnTo>
                      <a:pt x="144" y="0"/>
                    </a:lnTo>
                    <a:lnTo>
                      <a:pt x="132" y="2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1" name="íś1îḋé"/>
              <p:cNvSpPr/>
              <p:nvPr/>
            </p:nvSpPr>
            <p:spPr bwMode="auto">
              <a:xfrm>
                <a:off x="4851" y="1961"/>
                <a:ext cx="144" cy="216"/>
              </a:xfrm>
              <a:custGeom>
                <a:avLst/>
                <a:gdLst>
                  <a:gd name="T0" fmla="*/ 132 w 144"/>
                  <a:gd name="T1" fmla="*/ 216 h 216"/>
                  <a:gd name="T2" fmla="*/ 9 w 144"/>
                  <a:gd name="T3" fmla="*/ 216 h 216"/>
                  <a:gd name="T4" fmla="*/ 0 w 144"/>
                  <a:gd name="T5" fmla="*/ 0 h 216"/>
                  <a:gd name="T6" fmla="*/ 144 w 144"/>
                  <a:gd name="T7" fmla="*/ 0 h 216"/>
                  <a:gd name="T8" fmla="*/ 132 w 144"/>
                  <a:gd name="T9" fmla="*/ 216 h 216"/>
                </a:gdLst>
                <a:ahLst/>
                <a:cxnLst>
                  <a:cxn ang="0">
                    <a:pos x="T0" y="T1"/>
                  </a:cxn>
                  <a:cxn ang="0">
                    <a:pos x="T2" y="T3"/>
                  </a:cxn>
                  <a:cxn ang="0">
                    <a:pos x="T4" y="T5"/>
                  </a:cxn>
                  <a:cxn ang="0">
                    <a:pos x="T6" y="T7"/>
                  </a:cxn>
                  <a:cxn ang="0">
                    <a:pos x="T8" y="T9"/>
                  </a:cxn>
                </a:cxnLst>
                <a:rect l="0" t="0" r="r" b="b"/>
                <a:pathLst>
                  <a:path w="144" h="216">
                    <a:moveTo>
                      <a:pt x="132" y="216"/>
                    </a:moveTo>
                    <a:lnTo>
                      <a:pt x="9" y="216"/>
                    </a:lnTo>
                    <a:lnTo>
                      <a:pt x="0" y="0"/>
                    </a:lnTo>
                    <a:lnTo>
                      <a:pt x="144" y="0"/>
                    </a:lnTo>
                    <a:lnTo>
                      <a:pt x="132"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2" name="íṣļîďe"/>
              <p:cNvSpPr/>
              <p:nvPr/>
            </p:nvSpPr>
            <p:spPr bwMode="auto">
              <a:xfrm>
                <a:off x="4839" y="1926"/>
                <a:ext cx="168" cy="35"/>
              </a:xfrm>
              <a:custGeom>
                <a:avLst/>
                <a:gdLst>
                  <a:gd name="T0" fmla="*/ 163 w 168"/>
                  <a:gd name="T1" fmla="*/ 0 h 35"/>
                  <a:gd name="T2" fmla="*/ 3 w 168"/>
                  <a:gd name="T3" fmla="*/ 0 h 35"/>
                  <a:gd name="T4" fmla="*/ 0 w 168"/>
                  <a:gd name="T5" fmla="*/ 35 h 35"/>
                  <a:gd name="T6" fmla="*/ 168 w 168"/>
                  <a:gd name="T7" fmla="*/ 35 h 35"/>
                  <a:gd name="T8" fmla="*/ 163 w 168"/>
                  <a:gd name="T9" fmla="*/ 0 h 35"/>
                </a:gdLst>
                <a:ahLst/>
                <a:cxnLst>
                  <a:cxn ang="0">
                    <a:pos x="T0" y="T1"/>
                  </a:cxn>
                  <a:cxn ang="0">
                    <a:pos x="T2" y="T3"/>
                  </a:cxn>
                  <a:cxn ang="0">
                    <a:pos x="T4" y="T5"/>
                  </a:cxn>
                  <a:cxn ang="0">
                    <a:pos x="T6" y="T7"/>
                  </a:cxn>
                  <a:cxn ang="0">
                    <a:pos x="T8" y="T9"/>
                  </a:cxn>
                </a:cxnLst>
                <a:rect l="0" t="0" r="r" b="b"/>
                <a:pathLst>
                  <a:path w="168" h="35">
                    <a:moveTo>
                      <a:pt x="163" y="0"/>
                    </a:moveTo>
                    <a:lnTo>
                      <a:pt x="3" y="0"/>
                    </a:lnTo>
                    <a:lnTo>
                      <a:pt x="0" y="35"/>
                    </a:lnTo>
                    <a:lnTo>
                      <a:pt x="168" y="35"/>
                    </a:lnTo>
                    <a:lnTo>
                      <a:pt x="163" y="0"/>
                    </a:ln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3" name="ïSlïḑe"/>
              <p:cNvSpPr/>
              <p:nvPr/>
            </p:nvSpPr>
            <p:spPr bwMode="auto">
              <a:xfrm>
                <a:off x="4839" y="1926"/>
                <a:ext cx="168" cy="35"/>
              </a:xfrm>
              <a:custGeom>
                <a:avLst/>
                <a:gdLst>
                  <a:gd name="T0" fmla="*/ 163 w 168"/>
                  <a:gd name="T1" fmla="*/ 0 h 35"/>
                  <a:gd name="T2" fmla="*/ 3 w 168"/>
                  <a:gd name="T3" fmla="*/ 0 h 35"/>
                  <a:gd name="T4" fmla="*/ 0 w 168"/>
                  <a:gd name="T5" fmla="*/ 35 h 35"/>
                  <a:gd name="T6" fmla="*/ 168 w 168"/>
                  <a:gd name="T7" fmla="*/ 35 h 35"/>
                  <a:gd name="T8" fmla="*/ 163 w 168"/>
                  <a:gd name="T9" fmla="*/ 0 h 35"/>
                </a:gdLst>
                <a:ahLst/>
                <a:cxnLst>
                  <a:cxn ang="0">
                    <a:pos x="T0" y="T1"/>
                  </a:cxn>
                  <a:cxn ang="0">
                    <a:pos x="T2" y="T3"/>
                  </a:cxn>
                  <a:cxn ang="0">
                    <a:pos x="T4" y="T5"/>
                  </a:cxn>
                  <a:cxn ang="0">
                    <a:pos x="T6" y="T7"/>
                  </a:cxn>
                  <a:cxn ang="0">
                    <a:pos x="T8" y="T9"/>
                  </a:cxn>
                </a:cxnLst>
                <a:rect l="0" t="0" r="r" b="b"/>
                <a:pathLst>
                  <a:path w="168" h="35">
                    <a:moveTo>
                      <a:pt x="163" y="0"/>
                    </a:moveTo>
                    <a:lnTo>
                      <a:pt x="3" y="0"/>
                    </a:lnTo>
                    <a:lnTo>
                      <a:pt x="0" y="35"/>
                    </a:lnTo>
                    <a:lnTo>
                      <a:pt x="168" y="35"/>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4" name="îṣľíḍe"/>
              <p:cNvSpPr/>
              <p:nvPr/>
            </p:nvSpPr>
            <p:spPr bwMode="auto">
              <a:xfrm>
                <a:off x="4851" y="1904"/>
                <a:ext cx="144" cy="2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grpSp>
        <p:sp>
          <p:nvSpPr>
            <p:cNvPr id="715" name="iŝlïḓê"/>
            <p:cNvSpPr/>
            <p:nvPr/>
          </p:nvSpPr>
          <p:spPr bwMode="auto">
            <a:xfrm>
              <a:off x="7460324" y="1948332"/>
              <a:ext cx="85034" cy="1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16" name="íṣľîḑe"/>
            <p:cNvSpPr/>
            <p:nvPr/>
          </p:nvSpPr>
          <p:spPr bwMode="auto">
            <a:xfrm>
              <a:off x="7460324" y="2019783"/>
              <a:ext cx="85034" cy="49012"/>
            </a:xfrm>
            <a:custGeom>
              <a:avLst/>
              <a:gdLst>
                <a:gd name="T0" fmla="*/ 0 w 144"/>
                <a:gd name="T1" fmla="*/ 0 h 83"/>
                <a:gd name="T2" fmla="*/ 2 w 144"/>
                <a:gd name="T3" fmla="*/ 83 h 83"/>
                <a:gd name="T4" fmla="*/ 140 w 144"/>
                <a:gd name="T5" fmla="*/ 83 h 83"/>
                <a:gd name="T6" fmla="*/ 144 w 144"/>
                <a:gd name="T7" fmla="*/ 0 h 83"/>
                <a:gd name="T8" fmla="*/ 0 w 144"/>
                <a:gd name="T9" fmla="*/ 0 h 83"/>
              </a:gdLst>
              <a:ahLst/>
              <a:cxnLst>
                <a:cxn ang="0">
                  <a:pos x="T0" y="T1"/>
                </a:cxn>
                <a:cxn ang="0">
                  <a:pos x="T2" y="T3"/>
                </a:cxn>
                <a:cxn ang="0">
                  <a:pos x="T4" y="T5"/>
                </a:cxn>
                <a:cxn ang="0">
                  <a:pos x="T6" y="T7"/>
                </a:cxn>
                <a:cxn ang="0">
                  <a:pos x="T8" y="T9"/>
                </a:cxn>
              </a:cxnLst>
              <a:rect l="0" t="0" r="r" b="b"/>
              <a:pathLst>
                <a:path w="144" h="83">
                  <a:moveTo>
                    <a:pt x="0" y="0"/>
                  </a:moveTo>
                  <a:lnTo>
                    <a:pt x="2" y="83"/>
                  </a:lnTo>
                  <a:lnTo>
                    <a:pt x="140" y="83"/>
                  </a:lnTo>
                  <a:lnTo>
                    <a:pt x="144" y="0"/>
                  </a:lnTo>
                  <a:lnTo>
                    <a:pt x="0" y="0"/>
                  </a:ln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7" name="íṥlîḋè"/>
            <p:cNvSpPr/>
            <p:nvPr/>
          </p:nvSpPr>
          <p:spPr bwMode="auto">
            <a:xfrm>
              <a:off x="7460324" y="2019783"/>
              <a:ext cx="85034" cy="49012"/>
            </a:xfrm>
            <a:custGeom>
              <a:avLst/>
              <a:gdLst>
                <a:gd name="T0" fmla="*/ 0 w 144"/>
                <a:gd name="T1" fmla="*/ 0 h 83"/>
                <a:gd name="T2" fmla="*/ 2 w 144"/>
                <a:gd name="T3" fmla="*/ 83 h 83"/>
                <a:gd name="T4" fmla="*/ 140 w 144"/>
                <a:gd name="T5" fmla="*/ 83 h 83"/>
                <a:gd name="T6" fmla="*/ 144 w 144"/>
                <a:gd name="T7" fmla="*/ 0 h 83"/>
                <a:gd name="T8" fmla="*/ 0 w 144"/>
                <a:gd name="T9" fmla="*/ 0 h 83"/>
              </a:gdLst>
              <a:ahLst/>
              <a:cxnLst>
                <a:cxn ang="0">
                  <a:pos x="T0" y="T1"/>
                </a:cxn>
                <a:cxn ang="0">
                  <a:pos x="T2" y="T3"/>
                </a:cxn>
                <a:cxn ang="0">
                  <a:pos x="T4" y="T5"/>
                </a:cxn>
                <a:cxn ang="0">
                  <a:pos x="T6" y="T7"/>
                </a:cxn>
                <a:cxn ang="0">
                  <a:pos x="T8" y="T9"/>
                </a:cxn>
              </a:cxnLst>
              <a:rect l="0" t="0" r="r" b="b"/>
              <a:pathLst>
                <a:path w="144" h="83">
                  <a:moveTo>
                    <a:pt x="0" y="0"/>
                  </a:moveTo>
                  <a:lnTo>
                    <a:pt x="2" y="83"/>
                  </a:lnTo>
                  <a:lnTo>
                    <a:pt x="140" y="83"/>
                  </a:lnTo>
                  <a:lnTo>
                    <a:pt x="14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8" name="iṩḷiḍê"/>
            <p:cNvSpPr/>
            <p:nvPr/>
          </p:nvSpPr>
          <p:spPr bwMode="auto">
            <a:xfrm>
              <a:off x="7489850" y="2035137"/>
              <a:ext cx="24802" cy="25392"/>
            </a:xfrm>
            <a:custGeom>
              <a:avLst/>
              <a:gdLst>
                <a:gd name="T0" fmla="*/ 12 w 18"/>
                <a:gd name="T1" fmla="*/ 8 h 18"/>
                <a:gd name="T2" fmla="*/ 3 w 18"/>
                <a:gd name="T3" fmla="*/ 0 h 18"/>
                <a:gd name="T4" fmla="*/ 1 w 18"/>
                <a:gd name="T5" fmla="*/ 1 h 18"/>
                <a:gd name="T6" fmla="*/ 5 w 18"/>
                <a:gd name="T7" fmla="*/ 13 h 18"/>
                <a:gd name="T8" fmla="*/ 18 w 18"/>
                <a:gd name="T9" fmla="*/ 17 h 18"/>
                <a:gd name="T10" fmla="*/ 18 w 18"/>
                <a:gd name="T11" fmla="*/ 16 h 18"/>
                <a:gd name="T12" fmla="*/ 12 w 18"/>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2" y="8"/>
                  </a:moveTo>
                  <a:cubicBezTo>
                    <a:pt x="10" y="3"/>
                    <a:pt x="6" y="2"/>
                    <a:pt x="3" y="0"/>
                  </a:cubicBezTo>
                  <a:cubicBezTo>
                    <a:pt x="2" y="0"/>
                    <a:pt x="1" y="0"/>
                    <a:pt x="1" y="1"/>
                  </a:cubicBezTo>
                  <a:cubicBezTo>
                    <a:pt x="0" y="4"/>
                    <a:pt x="1" y="9"/>
                    <a:pt x="5" y="13"/>
                  </a:cubicBezTo>
                  <a:cubicBezTo>
                    <a:pt x="9" y="17"/>
                    <a:pt x="14" y="18"/>
                    <a:pt x="18" y="17"/>
                  </a:cubicBezTo>
                  <a:cubicBezTo>
                    <a:pt x="18" y="16"/>
                    <a:pt x="18" y="16"/>
                    <a:pt x="18" y="16"/>
                  </a:cubicBezTo>
                  <a:cubicBezTo>
                    <a:pt x="15" y="13"/>
                    <a:pt x="12" y="10"/>
                    <a:pt x="12" y="8"/>
                  </a:cubicBezTo>
                </a:path>
              </a:pathLst>
            </a:custGeom>
            <a:solidFill>
              <a:srgbClr val="F5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19" name="işľîḍe"/>
            <p:cNvSpPr/>
            <p:nvPr/>
          </p:nvSpPr>
          <p:spPr bwMode="auto">
            <a:xfrm>
              <a:off x="7493983" y="2029822"/>
              <a:ext cx="26573" cy="26573"/>
            </a:xfrm>
            <a:custGeom>
              <a:avLst/>
              <a:gdLst>
                <a:gd name="T0" fmla="*/ 14 w 19"/>
                <a:gd name="T1" fmla="*/ 5 h 19"/>
                <a:gd name="T2" fmla="*/ 1 w 19"/>
                <a:gd name="T3" fmla="*/ 2 h 19"/>
                <a:gd name="T4" fmla="*/ 1 w 19"/>
                <a:gd name="T5" fmla="*/ 3 h 19"/>
                <a:gd name="T6" fmla="*/ 10 w 19"/>
                <a:gd name="T7" fmla="*/ 11 h 19"/>
                <a:gd name="T8" fmla="*/ 16 w 19"/>
                <a:gd name="T9" fmla="*/ 19 h 19"/>
                <a:gd name="T10" fmla="*/ 16 w 19"/>
                <a:gd name="T11" fmla="*/ 19 h 19"/>
                <a:gd name="T12" fmla="*/ 17 w 19"/>
                <a:gd name="T13" fmla="*/ 19 h 19"/>
                <a:gd name="T14" fmla="*/ 14 w 19"/>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4" y="5"/>
                  </a:moveTo>
                  <a:cubicBezTo>
                    <a:pt x="10" y="1"/>
                    <a:pt x="5" y="0"/>
                    <a:pt x="1" y="2"/>
                  </a:cubicBezTo>
                  <a:cubicBezTo>
                    <a:pt x="1" y="2"/>
                    <a:pt x="0" y="2"/>
                    <a:pt x="1" y="3"/>
                  </a:cubicBezTo>
                  <a:cubicBezTo>
                    <a:pt x="4" y="4"/>
                    <a:pt x="8" y="7"/>
                    <a:pt x="10" y="11"/>
                  </a:cubicBezTo>
                  <a:cubicBezTo>
                    <a:pt x="11" y="13"/>
                    <a:pt x="13" y="16"/>
                    <a:pt x="16" y="19"/>
                  </a:cubicBezTo>
                  <a:cubicBezTo>
                    <a:pt x="16" y="19"/>
                    <a:pt x="16" y="19"/>
                    <a:pt x="16" y="19"/>
                  </a:cubicBezTo>
                  <a:cubicBezTo>
                    <a:pt x="17" y="19"/>
                    <a:pt x="17" y="19"/>
                    <a:pt x="17" y="19"/>
                  </a:cubicBezTo>
                  <a:cubicBezTo>
                    <a:pt x="19" y="15"/>
                    <a:pt x="18" y="9"/>
                    <a:pt x="14" y="5"/>
                  </a:cubicBezTo>
                </a:path>
              </a:pathLst>
            </a:custGeom>
            <a:solidFill>
              <a:srgbClr val="F5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0" name="îsḻiḑé"/>
            <p:cNvSpPr/>
            <p:nvPr/>
          </p:nvSpPr>
          <p:spPr bwMode="auto">
            <a:xfrm>
              <a:off x="7520556" y="1948332"/>
              <a:ext cx="31888" cy="71452"/>
            </a:xfrm>
            <a:custGeom>
              <a:avLst/>
              <a:gdLst>
                <a:gd name="T0" fmla="*/ 18 w 23"/>
                <a:gd name="T1" fmla="*/ 51 h 51"/>
                <a:gd name="T2" fmla="*/ 16 w 23"/>
                <a:gd name="T3" fmla="*/ 51 h 51"/>
                <a:gd name="T4" fmla="*/ 16 w 23"/>
                <a:gd name="T5" fmla="*/ 51 h 51"/>
                <a:gd name="T6" fmla="*/ 18 w 23"/>
                <a:gd name="T7" fmla="*/ 51 h 51"/>
                <a:gd name="T8" fmla="*/ 18 w 23"/>
                <a:gd name="T9" fmla="*/ 51 h 51"/>
                <a:gd name="T10" fmla="*/ 18 w 23"/>
                <a:gd name="T11" fmla="*/ 0 h 51"/>
                <a:gd name="T12" fmla="*/ 8 w 23"/>
                <a:gd name="T13" fmla="*/ 0 h 51"/>
                <a:gd name="T14" fmla="*/ 8 w 23"/>
                <a:gd name="T15" fmla="*/ 0 h 51"/>
                <a:gd name="T16" fmla="*/ 18 w 23"/>
                <a:gd name="T17" fmla="*/ 0 h 51"/>
                <a:gd name="T18" fmla="*/ 18 w 23"/>
                <a:gd name="T19" fmla="*/ 9 h 51"/>
                <a:gd name="T20" fmla="*/ 0 w 23"/>
                <a:gd name="T21" fmla="*/ 9 h 51"/>
                <a:gd name="T22" fmla="*/ 0 w 23"/>
                <a:gd name="T23" fmla="*/ 9 h 51"/>
                <a:gd name="T24" fmla="*/ 21 w 23"/>
                <a:gd name="T25" fmla="*/ 9 h 51"/>
                <a:gd name="T26" fmla="*/ 23 w 23"/>
                <a:gd name="T27" fmla="*/ 23 h 51"/>
                <a:gd name="T28" fmla="*/ 23 w 23"/>
                <a:gd name="T29" fmla="*/ 23 h 51"/>
                <a:gd name="T30" fmla="*/ 21 w 23"/>
                <a:gd name="T31" fmla="*/ 9 h 51"/>
                <a:gd name="T32" fmla="*/ 18 w 23"/>
                <a:gd name="T33" fmla="*/ 9 h 51"/>
                <a:gd name="T34" fmla="*/ 18 w 23"/>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1">
                  <a:moveTo>
                    <a:pt x="18" y="51"/>
                  </a:moveTo>
                  <a:cubicBezTo>
                    <a:pt x="16" y="51"/>
                    <a:pt x="16" y="51"/>
                    <a:pt x="16" y="51"/>
                  </a:cubicBezTo>
                  <a:cubicBezTo>
                    <a:pt x="16" y="51"/>
                    <a:pt x="16" y="51"/>
                    <a:pt x="16" y="51"/>
                  </a:cubicBezTo>
                  <a:cubicBezTo>
                    <a:pt x="18" y="51"/>
                    <a:pt x="18" y="51"/>
                    <a:pt x="18" y="51"/>
                  </a:cubicBezTo>
                  <a:cubicBezTo>
                    <a:pt x="18" y="51"/>
                    <a:pt x="18" y="51"/>
                    <a:pt x="18" y="51"/>
                  </a:cubicBezTo>
                  <a:moveTo>
                    <a:pt x="18" y="0"/>
                  </a:moveTo>
                  <a:cubicBezTo>
                    <a:pt x="8" y="0"/>
                    <a:pt x="8" y="0"/>
                    <a:pt x="8" y="0"/>
                  </a:cubicBezTo>
                  <a:cubicBezTo>
                    <a:pt x="8" y="0"/>
                    <a:pt x="8" y="0"/>
                    <a:pt x="8" y="0"/>
                  </a:cubicBezTo>
                  <a:cubicBezTo>
                    <a:pt x="18" y="0"/>
                    <a:pt x="18" y="0"/>
                    <a:pt x="18" y="0"/>
                  </a:cubicBezTo>
                  <a:cubicBezTo>
                    <a:pt x="18" y="9"/>
                    <a:pt x="18" y="9"/>
                    <a:pt x="18" y="9"/>
                  </a:cubicBezTo>
                  <a:cubicBezTo>
                    <a:pt x="0" y="9"/>
                    <a:pt x="0" y="9"/>
                    <a:pt x="0" y="9"/>
                  </a:cubicBezTo>
                  <a:cubicBezTo>
                    <a:pt x="0" y="9"/>
                    <a:pt x="0" y="9"/>
                    <a:pt x="0" y="9"/>
                  </a:cubicBezTo>
                  <a:cubicBezTo>
                    <a:pt x="21" y="9"/>
                    <a:pt x="21" y="9"/>
                    <a:pt x="21" y="9"/>
                  </a:cubicBezTo>
                  <a:cubicBezTo>
                    <a:pt x="23" y="23"/>
                    <a:pt x="23" y="23"/>
                    <a:pt x="23" y="23"/>
                  </a:cubicBezTo>
                  <a:cubicBezTo>
                    <a:pt x="23" y="23"/>
                    <a:pt x="23" y="23"/>
                    <a:pt x="23" y="23"/>
                  </a:cubicBezTo>
                  <a:cubicBezTo>
                    <a:pt x="21" y="9"/>
                    <a:pt x="21" y="9"/>
                    <a:pt x="21" y="9"/>
                  </a:cubicBezTo>
                  <a:cubicBezTo>
                    <a:pt x="18" y="9"/>
                    <a:pt x="18" y="9"/>
                    <a:pt x="18" y="9"/>
                  </a:cubicBezTo>
                  <a:cubicBezTo>
                    <a:pt x="18" y="0"/>
                    <a:pt x="18" y="0"/>
                    <a:pt x="1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1" name="iṥḻîdè"/>
            <p:cNvSpPr/>
            <p:nvPr/>
          </p:nvSpPr>
          <p:spPr bwMode="auto">
            <a:xfrm>
              <a:off x="7464458" y="1981991"/>
              <a:ext cx="80900" cy="127550"/>
            </a:xfrm>
            <a:custGeom>
              <a:avLst/>
              <a:gdLst>
                <a:gd name="T0" fmla="*/ 54 w 58"/>
                <a:gd name="T1" fmla="*/ 62 h 91"/>
                <a:gd name="T2" fmla="*/ 18 w 58"/>
                <a:gd name="T3" fmla="*/ 62 h 91"/>
                <a:gd name="T4" fmla="*/ 0 w 58"/>
                <a:gd name="T5" fmla="*/ 77 h 91"/>
                <a:gd name="T6" fmla="*/ 1 w 58"/>
                <a:gd name="T7" fmla="*/ 91 h 91"/>
                <a:gd name="T8" fmla="*/ 53 w 58"/>
                <a:gd name="T9" fmla="*/ 91 h 91"/>
                <a:gd name="T10" fmla="*/ 54 w 58"/>
                <a:gd name="T11" fmla="*/ 62 h 91"/>
                <a:gd name="T12" fmla="*/ 58 w 58"/>
                <a:gd name="T13" fmla="*/ 0 h 91"/>
                <a:gd name="T14" fmla="*/ 46 w 58"/>
                <a:gd name="T15" fmla="*/ 0 h 91"/>
                <a:gd name="T16" fmla="*/ 39 w 58"/>
                <a:gd name="T17" fmla="*/ 27 h 91"/>
                <a:gd name="T18" fmla="*/ 31 w 58"/>
                <a:gd name="T19" fmla="*/ 27 h 91"/>
                <a:gd name="T20" fmla="*/ 31 w 58"/>
                <a:gd name="T21" fmla="*/ 27 h 91"/>
                <a:gd name="T22" fmla="*/ 56 w 58"/>
                <a:gd name="T23" fmla="*/ 27 h 91"/>
                <a:gd name="T24" fmla="*/ 56 w 58"/>
                <a:gd name="T25" fmla="*/ 27 h 91"/>
                <a:gd name="T26" fmla="*/ 56 w 58"/>
                <a:gd name="T27" fmla="*/ 27 h 91"/>
                <a:gd name="T28" fmla="*/ 58 w 58"/>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91">
                  <a:moveTo>
                    <a:pt x="54" y="62"/>
                  </a:moveTo>
                  <a:cubicBezTo>
                    <a:pt x="18" y="62"/>
                    <a:pt x="18" y="62"/>
                    <a:pt x="18" y="62"/>
                  </a:cubicBezTo>
                  <a:cubicBezTo>
                    <a:pt x="13" y="67"/>
                    <a:pt x="7" y="72"/>
                    <a:pt x="0" y="77"/>
                  </a:cubicBezTo>
                  <a:cubicBezTo>
                    <a:pt x="1" y="91"/>
                    <a:pt x="1" y="91"/>
                    <a:pt x="1" y="91"/>
                  </a:cubicBezTo>
                  <a:cubicBezTo>
                    <a:pt x="53" y="91"/>
                    <a:pt x="53" y="91"/>
                    <a:pt x="53" y="91"/>
                  </a:cubicBezTo>
                  <a:cubicBezTo>
                    <a:pt x="54" y="62"/>
                    <a:pt x="54" y="62"/>
                    <a:pt x="54" y="62"/>
                  </a:cubicBezTo>
                  <a:moveTo>
                    <a:pt x="58" y="0"/>
                  </a:moveTo>
                  <a:cubicBezTo>
                    <a:pt x="46" y="0"/>
                    <a:pt x="46" y="0"/>
                    <a:pt x="46" y="0"/>
                  </a:cubicBezTo>
                  <a:cubicBezTo>
                    <a:pt x="45" y="8"/>
                    <a:pt x="43" y="17"/>
                    <a:pt x="39" y="27"/>
                  </a:cubicBezTo>
                  <a:cubicBezTo>
                    <a:pt x="31" y="27"/>
                    <a:pt x="31" y="27"/>
                    <a:pt x="31" y="27"/>
                  </a:cubicBezTo>
                  <a:cubicBezTo>
                    <a:pt x="31" y="27"/>
                    <a:pt x="31" y="27"/>
                    <a:pt x="31" y="27"/>
                  </a:cubicBezTo>
                  <a:cubicBezTo>
                    <a:pt x="56" y="27"/>
                    <a:pt x="56" y="27"/>
                    <a:pt x="56" y="27"/>
                  </a:cubicBezTo>
                  <a:cubicBezTo>
                    <a:pt x="56" y="27"/>
                    <a:pt x="56" y="27"/>
                    <a:pt x="56" y="27"/>
                  </a:cubicBezTo>
                  <a:cubicBezTo>
                    <a:pt x="56" y="27"/>
                    <a:pt x="56" y="27"/>
                    <a:pt x="56" y="27"/>
                  </a:cubicBezTo>
                  <a:cubicBezTo>
                    <a:pt x="58" y="0"/>
                    <a:pt x="58" y="0"/>
                    <a:pt x="5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2" name="îṡľiḍê"/>
            <p:cNvSpPr/>
            <p:nvPr/>
          </p:nvSpPr>
          <p:spPr bwMode="auto">
            <a:xfrm>
              <a:off x="7517603" y="1961323"/>
              <a:ext cx="34840" cy="20668"/>
            </a:xfrm>
            <a:custGeom>
              <a:avLst/>
              <a:gdLst>
                <a:gd name="T0" fmla="*/ 23 w 25"/>
                <a:gd name="T1" fmla="*/ 0 h 15"/>
                <a:gd name="T2" fmla="*/ 2 w 25"/>
                <a:gd name="T3" fmla="*/ 0 h 15"/>
                <a:gd name="T4" fmla="*/ 0 w 25"/>
                <a:gd name="T5" fmla="*/ 14 h 15"/>
                <a:gd name="T6" fmla="*/ 8 w 25"/>
                <a:gd name="T7" fmla="*/ 14 h 15"/>
                <a:gd name="T8" fmla="*/ 8 w 25"/>
                <a:gd name="T9" fmla="*/ 15 h 15"/>
                <a:gd name="T10" fmla="*/ 20 w 25"/>
                <a:gd name="T11" fmla="*/ 15 h 15"/>
                <a:gd name="T12" fmla="*/ 20 w 25"/>
                <a:gd name="T13" fmla="*/ 14 h 15"/>
                <a:gd name="T14" fmla="*/ 25 w 25"/>
                <a:gd name="T15" fmla="*/ 14 h 15"/>
                <a:gd name="T16" fmla="*/ 23 w 2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23" y="0"/>
                  </a:moveTo>
                  <a:cubicBezTo>
                    <a:pt x="2" y="0"/>
                    <a:pt x="2" y="0"/>
                    <a:pt x="2" y="0"/>
                  </a:cubicBezTo>
                  <a:cubicBezTo>
                    <a:pt x="2" y="5"/>
                    <a:pt x="1" y="9"/>
                    <a:pt x="0" y="14"/>
                  </a:cubicBezTo>
                  <a:cubicBezTo>
                    <a:pt x="8" y="14"/>
                    <a:pt x="8" y="14"/>
                    <a:pt x="8" y="14"/>
                  </a:cubicBezTo>
                  <a:cubicBezTo>
                    <a:pt x="8" y="15"/>
                    <a:pt x="8" y="15"/>
                    <a:pt x="8" y="15"/>
                  </a:cubicBezTo>
                  <a:cubicBezTo>
                    <a:pt x="20" y="15"/>
                    <a:pt x="20" y="15"/>
                    <a:pt x="20" y="15"/>
                  </a:cubicBezTo>
                  <a:cubicBezTo>
                    <a:pt x="20" y="14"/>
                    <a:pt x="20" y="14"/>
                    <a:pt x="20" y="14"/>
                  </a:cubicBezTo>
                  <a:cubicBezTo>
                    <a:pt x="25" y="14"/>
                    <a:pt x="25" y="14"/>
                    <a:pt x="25" y="14"/>
                  </a:cubicBezTo>
                  <a:cubicBezTo>
                    <a:pt x="23" y="0"/>
                    <a:pt x="23" y="0"/>
                    <a:pt x="23"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3" name="ïşľiḋê"/>
            <p:cNvSpPr/>
            <p:nvPr/>
          </p:nvSpPr>
          <p:spPr bwMode="auto">
            <a:xfrm>
              <a:off x="7520556" y="1948332"/>
              <a:ext cx="24802" cy="12991"/>
            </a:xfrm>
            <a:custGeom>
              <a:avLst/>
              <a:gdLst>
                <a:gd name="T0" fmla="*/ 18 w 18"/>
                <a:gd name="T1" fmla="*/ 0 h 9"/>
                <a:gd name="T2" fmla="*/ 8 w 18"/>
                <a:gd name="T3" fmla="*/ 0 h 9"/>
                <a:gd name="T4" fmla="*/ 8 w 18"/>
                <a:gd name="T5" fmla="*/ 9 h 9"/>
                <a:gd name="T6" fmla="*/ 0 w 18"/>
                <a:gd name="T7" fmla="*/ 9 h 9"/>
                <a:gd name="T8" fmla="*/ 0 w 18"/>
                <a:gd name="T9" fmla="*/ 9 h 9"/>
                <a:gd name="T10" fmla="*/ 18 w 18"/>
                <a:gd name="T11" fmla="*/ 9 h 9"/>
                <a:gd name="T12" fmla="*/ 18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8" y="0"/>
                  </a:moveTo>
                  <a:cubicBezTo>
                    <a:pt x="8" y="0"/>
                    <a:pt x="8" y="0"/>
                    <a:pt x="8" y="0"/>
                  </a:cubicBezTo>
                  <a:cubicBezTo>
                    <a:pt x="8" y="2"/>
                    <a:pt x="8" y="6"/>
                    <a:pt x="8" y="9"/>
                  </a:cubicBezTo>
                  <a:cubicBezTo>
                    <a:pt x="0" y="9"/>
                    <a:pt x="0" y="9"/>
                    <a:pt x="0" y="9"/>
                  </a:cubicBezTo>
                  <a:cubicBezTo>
                    <a:pt x="0" y="9"/>
                    <a:pt x="0" y="9"/>
                    <a:pt x="0" y="9"/>
                  </a:cubicBezTo>
                  <a:cubicBezTo>
                    <a:pt x="18" y="9"/>
                    <a:pt x="18" y="9"/>
                    <a:pt x="18" y="9"/>
                  </a:cubicBezTo>
                  <a:cubicBezTo>
                    <a:pt x="18" y="0"/>
                    <a:pt x="18" y="0"/>
                    <a:pt x="18"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4" name="íşľíḓê"/>
            <p:cNvSpPr/>
            <p:nvPr/>
          </p:nvSpPr>
          <p:spPr bwMode="auto">
            <a:xfrm>
              <a:off x="7478630" y="2019783"/>
              <a:ext cx="66728" cy="49012"/>
            </a:xfrm>
            <a:custGeom>
              <a:avLst/>
              <a:gdLst>
                <a:gd name="T0" fmla="*/ 48 w 48"/>
                <a:gd name="T1" fmla="*/ 0 h 35"/>
                <a:gd name="T2" fmla="*/ 46 w 48"/>
                <a:gd name="T3" fmla="*/ 0 h 35"/>
                <a:gd name="T4" fmla="*/ 21 w 48"/>
                <a:gd name="T5" fmla="*/ 0 h 35"/>
                <a:gd name="T6" fmla="*/ 18 w 48"/>
                <a:gd name="T7" fmla="*/ 8 h 35"/>
                <a:gd name="T8" fmla="*/ 25 w 48"/>
                <a:gd name="T9" fmla="*/ 12 h 35"/>
                <a:gd name="T10" fmla="*/ 28 w 48"/>
                <a:gd name="T11" fmla="*/ 26 h 35"/>
                <a:gd name="T12" fmla="*/ 27 w 48"/>
                <a:gd name="T13" fmla="*/ 26 h 35"/>
                <a:gd name="T14" fmla="*/ 27 w 48"/>
                <a:gd name="T15" fmla="*/ 26 h 35"/>
                <a:gd name="T16" fmla="*/ 21 w 48"/>
                <a:gd name="T17" fmla="*/ 18 h 35"/>
                <a:gd name="T18" fmla="*/ 16 w 48"/>
                <a:gd name="T19" fmla="*/ 12 h 35"/>
                <a:gd name="T20" fmla="*/ 15 w 48"/>
                <a:gd name="T21" fmla="*/ 13 h 35"/>
                <a:gd name="T22" fmla="*/ 20 w 48"/>
                <a:gd name="T23" fmla="*/ 19 h 35"/>
                <a:gd name="T24" fmla="*/ 26 w 48"/>
                <a:gd name="T25" fmla="*/ 27 h 35"/>
                <a:gd name="T26" fmla="*/ 26 w 48"/>
                <a:gd name="T27" fmla="*/ 28 h 35"/>
                <a:gd name="T28" fmla="*/ 23 w 48"/>
                <a:gd name="T29" fmla="*/ 28 h 35"/>
                <a:gd name="T30" fmla="*/ 13 w 48"/>
                <a:gd name="T31" fmla="*/ 24 h 35"/>
                <a:gd name="T32" fmla="*/ 10 w 48"/>
                <a:gd name="T33" fmla="*/ 21 h 35"/>
                <a:gd name="T34" fmla="*/ 0 w 48"/>
                <a:gd name="T35" fmla="*/ 35 h 35"/>
                <a:gd name="T36" fmla="*/ 8 w 48"/>
                <a:gd name="T37" fmla="*/ 35 h 35"/>
                <a:gd name="T38" fmla="*/ 8 w 48"/>
                <a:gd name="T39" fmla="*/ 35 h 35"/>
                <a:gd name="T40" fmla="*/ 44 w 48"/>
                <a:gd name="T41" fmla="*/ 35 h 35"/>
                <a:gd name="T42" fmla="*/ 44 w 48"/>
                <a:gd name="T43" fmla="*/ 35 h 35"/>
                <a:gd name="T44" fmla="*/ 46 w 48"/>
                <a:gd name="T45" fmla="*/ 35 h 35"/>
                <a:gd name="T46" fmla="*/ 48 w 48"/>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5">
                  <a:moveTo>
                    <a:pt x="48" y="0"/>
                  </a:moveTo>
                  <a:cubicBezTo>
                    <a:pt x="46" y="0"/>
                    <a:pt x="46" y="0"/>
                    <a:pt x="46" y="0"/>
                  </a:cubicBezTo>
                  <a:cubicBezTo>
                    <a:pt x="21" y="0"/>
                    <a:pt x="21" y="0"/>
                    <a:pt x="21" y="0"/>
                  </a:cubicBezTo>
                  <a:cubicBezTo>
                    <a:pt x="20" y="3"/>
                    <a:pt x="19" y="5"/>
                    <a:pt x="18" y="8"/>
                  </a:cubicBezTo>
                  <a:cubicBezTo>
                    <a:pt x="20" y="9"/>
                    <a:pt x="23" y="10"/>
                    <a:pt x="25" y="12"/>
                  </a:cubicBezTo>
                  <a:cubicBezTo>
                    <a:pt x="29" y="16"/>
                    <a:pt x="30" y="22"/>
                    <a:pt x="28" y="26"/>
                  </a:cubicBezTo>
                  <a:cubicBezTo>
                    <a:pt x="27" y="26"/>
                    <a:pt x="27" y="26"/>
                    <a:pt x="27" y="26"/>
                  </a:cubicBezTo>
                  <a:cubicBezTo>
                    <a:pt x="27" y="26"/>
                    <a:pt x="27" y="26"/>
                    <a:pt x="27" y="26"/>
                  </a:cubicBezTo>
                  <a:cubicBezTo>
                    <a:pt x="24" y="23"/>
                    <a:pt x="22" y="20"/>
                    <a:pt x="21" y="18"/>
                  </a:cubicBezTo>
                  <a:cubicBezTo>
                    <a:pt x="20" y="15"/>
                    <a:pt x="18" y="13"/>
                    <a:pt x="16" y="12"/>
                  </a:cubicBezTo>
                  <a:cubicBezTo>
                    <a:pt x="15" y="12"/>
                    <a:pt x="15" y="13"/>
                    <a:pt x="15" y="13"/>
                  </a:cubicBezTo>
                  <a:cubicBezTo>
                    <a:pt x="17" y="15"/>
                    <a:pt x="18" y="16"/>
                    <a:pt x="20" y="19"/>
                  </a:cubicBezTo>
                  <a:cubicBezTo>
                    <a:pt x="20" y="21"/>
                    <a:pt x="23" y="24"/>
                    <a:pt x="26" y="27"/>
                  </a:cubicBezTo>
                  <a:cubicBezTo>
                    <a:pt x="26" y="28"/>
                    <a:pt x="26" y="28"/>
                    <a:pt x="26" y="28"/>
                  </a:cubicBezTo>
                  <a:cubicBezTo>
                    <a:pt x="25" y="28"/>
                    <a:pt x="24" y="28"/>
                    <a:pt x="23" y="28"/>
                  </a:cubicBezTo>
                  <a:cubicBezTo>
                    <a:pt x="19" y="28"/>
                    <a:pt x="16" y="27"/>
                    <a:pt x="13" y="24"/>
                  </a:cubicBezTo>
                  <a:cubicBezTo>
                    <a:pt x="12" y="23"/>
                    <a:pt x="11" y="22"/>
                    <a:pt x="10" y="21"/>
                  </a:cubicBezTo>
                  <a:cubicBezTo>
                    <a:pt x="7" y="26"/>
                    <a:pt x="4" y="30"/>
                    <a:pt x="0" y="35"/>
                  </a:cubicBezTo>
                  <a:cubicBezTo>
                    <a:pt x="8" y="35"/>
                    <a:pt x="8" y="35"/>
                    <a:pt x="8" y="35"/>
                  </a:cubicBezTo>
                  <a:cubicBezTo>
                    <a:pt x="8" y="35"/>
                    <a:pt x="8" y="35"/>
                    <a:pt x="8" y="35"/>
                  </a:cubicBezTo>
                  <a:cubicBezTo>
                    <a:pt x="44" y="35"/>
                    <a:pt x="44" y="35"/>
                    <a:pt x="44" y="35"/>
                  </a:cubicBezTo>
                  <a:cubicBezTo>
                    <a:pt x="44" y="35"/>
                    <a:pt x="44" y="35"/>
                    <a:pt x="44" y="35"/>
                  </a:cubicBezTo>
                  <a:cubicBezTo>
                    <a:pt x="46" y="35"/>
                    <a:pt x="46" y="35"/>
                    <a:pt x="46" y="35"/>
                  </a:cubicBezTo>
                  <a:cubicBezTo>
                    <a:pt x="48" y="0"/>
                    <a:pt x="48" y="0"/>
                    <a:pt x="48"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5" name="íšlíďè"/>
            <p:cNvSpPr/>
            <p:nvPr/>
          </p:nvSpPr>
          <p:spPr bwMode="auto">
            <a:xfrm>
              <a:off x="7492211" y="2038089"/>
              <a:ext cx="22439" cy="20668"/>
            </a:xfrm>
            <a:custGeom>
              <a:avLst/>
              <a:gdLst>
                <a:gd name="T0" fmla="*/ 5 w 16"/>
                <a:gd name="T1" fmla="*/ 0 h 15"/>
                <a:gd name="T2" fmla="*/ 0 w 16"/>
                <a:gd name="T3" fmla="*/ 8 h 15"/>
                <a:gd name="T4" fmla="*/ 3 w 16"/>
                <a:gd name="T5" fmla="*/ 11 h 15"/>
                <a:gd name="T6" fmla="*/ 13 w 16"/>
                <a:gd name="T7" fmla="*/ 15 h 15"/>
                <a:gd name="T8" fmla="*/ 16 w 16"/>
                <a:gd name="T9" fmla="*/ 15 h 15"/>
                <a:gd name="T10" fmla="*/ 16 w 16"/>
                <a:gd name="T11" fmla="*/ 14 h 15"/>
                <a:gd name="T12" fmla="*/ 10 w 16"/>
                <a:gd name="T13" fmla="*/ 6 h 15"/>
                <a:gd name="T14" fmla="*/ 5 w 1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5" y="0"/>
                  </a:moveTo>
                  <a:cubicBezTo>
                    <a:pt x="3" y="3"/>
                    <a:pt x="2" y="5"/>
                    <a:pt x="0" y="8"/>
                  </a:cubicBezTo>
                  <a:cubicBezTo>
                    <a:pt x="1" y="9"/>
                    <a:pt x="2" y="10"/>
                    <a:pt x="3" y="11"/>
                  </a:cubicBezTo>
                  <a:cubicBezTo>
                    <a:pt x="6" y="14"/>
                    <a:pt x="9" y="15"/>
                    <a:pt x="13" y="15"/>
                  </a:cubicBezTo>
                  <a:cubicBezTo>
                    <a:pt x="14" y="15"/>
                    <a:pt x="15" y="15"/>
                    <a:pt x="16" y="15"/>
                  </a:cubicBezTo>
                  <a:cubicBezTo>
                    <a:pt x="16" y="14"/>
                    <a:pt x="16" y="14"/>
                    <a:pt x="16" y="14"/>
                  </a:cubicBezTo>
                  <a:cubicBezTo>
                    <a:pt x="13" y="11"/>
                    <a:pt x="10" y="8"/>
                    <a:pt x="10" y="6"/>
                  </a:cubicBezTo>
                  <a:cubicBezTo>
                    <a:pt x="8" y="3"/>
                    <a:pt x="7" y="2"/>
                    <a:pt x="5" y="0"/>
                  </a:cubicBezTo>
                </a:path>
              </a:pathLst>
            </a:custGeom>
            <a:solidFill>
              <a:srgbClr val="DCBE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6" name="iṡḻîḍê"/>
            <p:cNvSpPr/>
            <p:nvPr/>
          </p:nvSpPr>
          <p:spPr bwMode="auto">
            <a:xfrm>
              <a:off x="7501070" y="2031003"/>
              <a:ext cx="19487" cy="25392"/>
            </a:xfrm>
            <a:custGeom>
              <a:avLst/>
              <a:gdLst>
                <a:gd name="T0" fmla="*/ 2 w 14"/>
                <a:gd name="T1" fmla="*/ 0 h 18"/>
                <a:gd name="T2" fmla="*/ 0 w 14"/>
                <a:gd name="T3" fmla="*/ 4 h 18"/>
                <a:gd name="T4" fmla="*/ 5 w 14"/>
                <a:gd name="T5" fmla="*/ 10 h 18"/>
                <a:gd name="T6" fmla="*/ 11 w 14"/>
                <a:gd name="T7" fmla="*/ 18 h 18"/>
                <a:gd name="T8" fmla="*/ 11 w 14"/>
                <a:gd name="T9" fmla="*/ 18 h 18"/>
                <a:gd name="T10" fmla="*/ 12 w 14"/>
                <a:gd name="T11" fmla="*/ 18 h 18"/>
                <a:gd name="T12" fmla="*/ 9 w 14"/>
                <a:gd name="T13" fmla="*/ 4 h 18"/>
                <a:gd name="T14" fmla="*/ 2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2" y="0"/>
                  </a:moveTo>
                  <a:cubicBezTo>
                    <a:pt x="1" y="1"/>
                    <a:pt x="0" y="3"/>
                    <a:pt x="0" y="4"/>
                  </a:cubicBezTo>
                  <a:cubicBezTo>
                    <a:pt x="2" y="5"/>
                    <a:pt x="4" y="7"/>
                    <a:pt x="5" y="10"/>
                  </a:cubicBezTo>
                  <a:cubicBezTo>
                    <a:pt x="6" y="12"/>
                    <a:pt x="8" y="15"/>
                    <a:pt x="11" y="18"/>
                  </a:cubicBezTo>
                  <a:cubicBezTo>
                    <a:pt x="11" y="18"/>
                    <a:pt x="11" y="18"/>
                    <a:pt x="11" y="18"/>
                  </a:cubicBezTo>
                  <a:cubicBezTo>
                    <a:pt x="12" y="18"/>
                    <a:pt x="12" y="18"/>
                    <a:pt x="12" y="18"/>
                  </a:cubicBezTo>
                  <a:cubicBezTo>
                    <a:pt x="14" y="14"/>
                    <a:pt x="13" y="8"/>
                    <a:pt x="9" y="4"/>
                  </a:cubicBezTo>
                  <a:cubicBezTo>
                    <a:pt x="7" y="2"/>
                    <a:pt x="4" y="1"/>
                    <a:pt x="2" y="0"/>
                  </a:cubicBezTo>
                </a:path>
              </a:pathLst>
            </a:custGeom>
            <a:solidFill>
              <a:srgbClr val="DCBE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7" name="íṩľíḍê"/>
            <p:cNvSpPr/>
            <p:nvPr/>
          </p:nvSpPr>
          <p:spPr bwMode="auto">
            <a:xfrm>
              <a:off x="8243930" y="1853260"/>
              <a:ext cx="21849" cy="19486"/>
            </a:xfrm>
            <a:custGeom>
              <a:avLst/>
              <a:gdLst>
                <a:gd name="T0" fmla="*/ 0 w 16"/>
                <a:gd name="T1" fmla="*/ 8 h 14"/>
                <a:gd name="T2" fmla="*/ 0 w 16"/>
                <a:gd name="T3" fmla="*/ 14 h 14"/>
                <a:gd name="T4" fmla="*/ 16 w 16"/>
                <a:gd name="T5" fmla="*/ 12 h 14"/>
                <a:gd name="T6" fmla="*/ 15 w 16"/>
                <a:gd name="T7" fmla="*/ 7 h 14"/>
                <a:gd name="T8" fmla="*/ 7 w 16"/>
                <a:gd name="T9" fmla="*/ 0 h 14"/>
                <a:gd name="T10" fmla="*/ 7 w 16"/>
                <a:gd name="T11" fmla="*/ 0 h 14"/>
                <a:gd name="T12" fmla="*/ 7 w 16"/>
                <a:gd name="T13" fmla="*/ 0 h 14"/>
                <a:gd name="T14" fmla="*/ 7 w 16"/>
                <a:gd name="T15" fmla="*/ 1 h 14"/>
                <a:gd name="T16" fmla="*/ 0 w 1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0" y="8"/>
                  </a:moveTo>
                  <a:cubicBezTo>
                    <a:pt x="0" y="14"/>
                    <a:pt x="0" y="14"/>
                    <a:pt x="0" y="14"/>
                  </a:cubicBezTo>
                  <a:cubicBezTo>
                    <a:pt x="16" y="12"/>
                    <a:pt x="16" y="12"/>
                    <a:pt x="16" y="12"/>
                  </a:cubicBezTo>
                  <a:cubicBezTo>
                    <a:pt x="15" y="7"/>
                    <a:pt x="15" y="7"/>
                    <a:pt x="15" y="7"/>
                  </a:cubicBezTo>
                  <a:cubicBezTo>
                    <a:pt x="15" y="7"/>
                    <a:pt x="14" y="0"/>
                    <a:pt x="7" y="0"/>
                  </a:cubicBezTo>
                  <a:cubicBezTo>
                    <a:pt x="7" y="0"/>
                    <a:pt x="7" y="0"/>
                    <a:pt x="7" y="0"/>
                  </a:cubicBezTo>
                  <a:cubicBezTo>
                    <a:pt x="7" y="0"/>
                    <a:pt x="7" y="0"/>
                    <a:pt x="7" y="0"/>
                  </a:cubicBezTo>
                  <a:cubicBezTo>
                    <a:pt x="7" y="1"/>
                    <a:pt x="7" y="1"/>
                    <a:pt x="7" y="1"/>
                  </a:cubicBezTo>
                  <a:cubicBezTo>
                    <a:pt x="0" y="1"/>
                    <a:pt x="0" y="8"/>
                    <a:pt x="0" y="8"/>
                  </a:cubicBezTo>
                  <a:close/>
                </a:path>
              </a:pathLst>
            </a:custGeom>
            <a:solidFill>
              <a:srgbClr val="F094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8" name="íSľíďè"/>
            <p:cNvSpPr/>
            <p:nvPr/>
          </p:nvSpPr>
          <p:spPr bwMode="auto">
            <a:xfrm>
              <a:off x="8243930" y="1870385"/>
              <a:ext cx="23621" cy="13582"/>
            </a:xfrm>
            <a:custGeom>
              <a:avLst/>
              <a:gdLst>
                <a:gd name="T0" fmla="*/ 2 w 40"/>
                <a:gd name="T1" fmla="*/ 23 h 23"/>
                <a:gd name="T2" fmla="*/ 40 w 40"/>
                <a:gd name="T3" fmla="*/ 18 h 23"/>
                <a:gd name="T4" fmla="*/ 37 w 40"/>
                <a:gd name="T5" fmla="*/ 0 h 23"/>
                <a:gd name="T6" fmla="*/ 19 w 40"/>
                <a:gd name="T7" fmla="*/ 2 h 23"/>
                <a:gd name="T8" fmla="*/ 19 w 40"/>
                <a:gd name="T9" fmla="*/ 2 h 23"/>
                <a:gd name="T10" fmla="*/ 0 w 40"/>
                <a:gd name="T11" fmla="*/ 4 h 23"/>
                <a:gd name="T12" fmla="*/ 2 w 4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0" h="23">
                  <a:moveTo>
                    <a:pt x="2" y="23"/>
                  </a:moveTo>
                  <a:lnTo>
                    <a:pt x="40" y="18"/>
                  </a:lnTo>
                  <a:lnTo>
                    <a:pt x="37" y="0"/>
                  </a:lnTo>
                  <a:lnTo>
                    <a:pt x="19" y="2"/>
                  </a:lnTo>
                  <a:lnTo>
                    <a:pt x="19" y="2"/>
                  </a:lnTo>
                  <a:lnTo>
                    <a:pt x="0" y="4"/>
                  </a:lnTo>
                  <a:lnTo>
                    <a:pt x="2" y="23"/>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29" name="ïṥḻiḓé"/>
            <p:cNvSpPr/>
            <p:nvPr/>
          </p:nvSpPr>
          <p:spPr bwMode="auto">
            <a:xfrm>
              <a:off x="8261646" y="2031003"/>
              <a:ext cx="21258" cy="22439"/>
            </a:xfrm>
            <a:custGeom>
              <a:avLst/>
              <a:gdLst>
                <a:gd name="T0" fmla="*/ 6 w 15"/>
                <a:gd name="T1" fmla="*/ 16 h 16"/>
                <a:gd name="T2" fmla="*/ 0 w 15"/>
                <a:gd name="T3" fmla="*/ 5 h 16"/>
                <a:gd name="T4" fmla="*/ 15 w 15"/>
                <a:gd name="T5" fmla="*/ 3 h 16"/>
                <a:gd name="T6" fmla="*/ 12 w 15"/>
                <a:gd name="T7" fmla="*/ 15 h 16"/>
                <a:gd name="T8" fmla="*/ 12 w 15"/>
                <a:gd name="T9" fmla="*/ 15 h 16"/>
                <a:gd name="T10" fmla="*/ 9 w 15"/>
                <a:gd name="T11" fmla="*/ 15 h 16"/>
                <a:gd name="T12" fmla="*/ 6 w 1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6" y="16"/>
                  </a:moveTo>
                  <a:cubicBezTo>
                    <a:pt x="0" y="5"/>
                    <a:pt x="0" y="5"/>
                    <a:pt x="0" y="5"/>
                  </a:cubicBezTo>
                  <a:cubicBezTo>
                    <a:pt x="7" y="0"/>
                    <a:pt x="14" y="3"/>
                    <a:pt x="15" y="3"/>
                  </a:cubicBezTo>
                  <a:cubicBezTo>
                    <a:pt x="12" y="15"/>
                    <a:pt x="12" y="15"/>
                    <a:pt x="12" y="15"/>
                  </a:cubicBezTo>
                  <a:cubicBezTo>
                    <a:pt x="12" y="15"/>
                    <a:pt x="12" y="15"/>
                    <a:pt x="12" y="15"/>
                  </a:cubicBezTo>
                  <a:cubicBezTo>
                    <a:pt x="11" y="15"/>
                    <a:pt x="10" y="15"/>
                    <a:pt x="9" y="15"/>
                  </a:cubicBezTo>
                  <a:cubicBezTo>
                    <a:pt x="8" y="15"/>
                    <a:pt x="7" y="15"/>
                    <a:pt x="6" y="16"/>
                  </a:cubicBezTo>
                  <a:close/>
                </a:path>
              </a:pathLst>
            </a:custGeom>
            <a:solidFill>
              <a:srgbClr val="FCD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0" name="íṧḷiḋe"/>
            <p:cNvSpPr/>
            <p:nvPr/>
          </p:nvSpPr>
          <p:spPr bwMode="auto">
            <a:xfrm>
              <a:off x="8270504" y="2050490"/>
              <a:ext cx="8267" cy="10039"/>
            </a:xfrm>
            <a:custGeom>
              <a:avLst/>
              <a:gdLst>
                <a:gd name="T0" fmla="*/ 0 w 6"/>
                <a:gd name="T1" fmla="*/ 2 h 7"/>
                <a:gd name="T2" fmla="*/ 6 w 6"/>
                <a:gd name="T3" fmla="*/ 1 h 7"/>
                <a:gd name="T4" fmla="*/ 4 w 6"/>
                <a:gd name="T5" fmla="*/ 7 h 7"/>
                <a:gd name="T6" fmla="*/ 0 w 6"/>
                <a:gd name="T7" fmla="*/ 2 h 7"/>
              </a:gdLst>
              <a:ahLst/>
              <a:cxnLst>
                <a:cxn ang="0">
                  <a:pos x="T0" y="T1"/>
                </a:cxn>
                <a:cxn ang="0">
                  <a:pos x="T2" y="T3"/>
                </a:cxn>
                <a:cxn ang="0">
                  <a:pos x="T4" y="T5"/>
                </a:cxn>
                <a:cxn ang="0">
                  <a:pos x="T6" y="T7"/>
                </a:cxn>
              </a:cxnLst>
              <a:rect l="0" t="0" r="r" b="b"/>
              <a:pathLst>
                <a:path w="6" h="7">
                  <a:moveTo>
                    <a:pt x="0" y="2"/>
                  </a:moveTo>
                  <a:cubicBezTo>
                    <a:pt x="3" y="0"/>
                    <a:pt x="5" y="1"/>
                    <a:pt x="6" y="1"/>
                  </a:cubicBezTo>
                  <a:cubicBezTo>
                    <a:pt x="4" y="7"/>
                    <a:pt x="4" y="7"/>
                    <a:pt x="4" y="7"/>
                  </a:cubicBezTo>
                  <a:lnTo>
                    <a:pt x="0" y="2"/>
                  </a:ln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1" name="iṩľiďe"/>
            <p:cNvSpPr/>
            <p:nvPr/>
          </p:nvSpPr>
          <p:spPr bwMode="auto">
            <a:xfrm>
              <a:off x="8245112" y="1881014"/>
              <a:ext cx="37793" cy="157075"/>
            </a:xfrm>
            <a:custGeom>
              <a:avLst/>
              <a:gdLst>
                <a:gd name="T0" fmla="*/ 12 w 27"/>
                <a:gd name="T1" fmla="*/ 112 h 112"/>
                <a:gd name="T2" fmla="*/ 16 w 27"/>
                <a:gd name="T3" fmla="*/ 110 h 112"/>
                <a:gd name="T4" fmla="*/ 19 w 27"/>
                <a:gd name="T5" fmla="*/ 109 h 112"/>
                <a:gd name="T6" fmla="*/ 23 w 27"/>
                <a:gd name="T7" fmla="*/ 109 h 112"/>
                <a:gd name="T8" fmla="*/ 27 w 27"/>
                <a:gd name="T9" fmla="*/ 110 h 112"/>
                <a:gd name="T10" fmla="*/ 16 w 27"/>
                <a:gd name="T11" fmla="*/ 0 h 112"/>
                <a:gd name="T12" fmla="*/ 11 w 27"/>
                <a:gd name="T13" fmla="*/ 1 h 112"/>
                <a:gd name="T14" fmla="*/ 8 w 27"/>
                <a:gd name="T15" fmla="*/ 1 h 112"/>
                <a:gd name="T16" fmla="*/ 8 w 27"/>
                <a:gd name="T17" fmla="*/ 1 h 112"/>
                <a:gd name="T18" fmla="*/ 4 w 27"/>
                <a:gd name="T19" fmla="*/ 2 h 112"/>
                <a:gd name="T20" fmla="*/ 0 w 27"/>
                <a:gd name="T21" fmla="*/ 2 h 112"/>
                <a:gd name="T22" fmla="*/ 12 w 27"/>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2">
                  <a:moveTo>
                    <a:pt x="12" y="112"/>
                  </a:moveTo>
                  <a:cubicBezTo>
                    <a:pt x="13" y="111"/>
                    <a:pt x="15" y="110"/>
                    <a:pt x="16" y="110"/>
                  </a:cubicBezTo>
                  <a:cubicBezTo>
                    <a:pt x="17" y="110"/>
                    <a:pt x="18" y="110"/>
                    <a:pt x="19" y="109"/>
                  </a:cubicBezTo>
                  <a:cubicBezTo>
                    <a:pt x="20" y="109"/>
                    <a:pt x="22" y="109"/>
                    <a:pt x="23" y="109"/>
                  </a:cubicBezTo>
                  <a:cubicBezTo>
                    <a:pt x="25" y="110"/>
                    <a:pt x="27" y="110"/>
                    <a:pt x="27" y="110"/>
                  </a:cubicBezTo>
                  <a:cubicBezTo>
                    <a:pt x="16" y="0"/>
                    <a:pt x="16" y="0"/>
                    <a:pt x="16" y="0"/>
                  </a:cubicBezTo>
                  <a:cubicBezTo>
                    <a:pt x="11" y="1"/>
                    <a:pt x="11" y="1"/>
                    <a:pt x="11" y="1"/>
                  </a:cubicBezTo>
                  <a:cubicBezTo>
                    <a:pt x="8" y="1"/>
                    <a:pt x="8" y="1"/>
                    <a:pt x="8" y="1"/>
                  </a:cubicBezTo>
                  <a:cubicBezTo>
                    <a:pt x="8" y="1"/>
                    <a:pt x="8" y="1"/>
                    <a:pt x="8" y="1"/>
                  </a:cubicBezTo>
                  <a:cubicBezTo>
                    <a:pt x="4" y="2"/>
                    <a:pt x="4" y="2"/>
                    <a:pt x="4" y="2"/>
                  </a:cubicBezTo>
                  <a:cubicBezTo>
                    <a:pt x="0" y="2"/>
                    <a:pt x="0" y="2"/>
                    <a:pt x="0" y="2"/>
                  </a:cubicBezTo>
                  <a:lnTo>
                    <a:pt x="12" y="112"/>
                  </a:lnTo>
                  <a:close/>
                </a:path>
              </a:pathLst>
            </a:custGeom>
            <a:solidFill>
              <a:srgbClr val="149E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2" name="iSļîḓê"/>
            <p:cNvSpPr/>
            <p:nvPr/>
          </p:nvSpPr>
          <p:spPr bwMode="auto">
            <a:xfrm>
              <a:off x="8337231" y="1846174"/>
              <a:ext cx="14172" cy="41926"/>
            </a:xfrm>
            <a:custGeom>
              <a:avLst/>
              <a:gdLst>
                <a:gd name="T0" fmla="*/ 10 w 10"/>
                <a:gd name="T1" fmla="*/ 25 h 30"/>
                <a:gd name="T2" fmla="*/ 5 w 10"/>
                <a:gd name="T3" fmla="*/ 30 h 30"/>
                <a:gd name="T4" fmla="*/ 0 w 10"/>
                <a:gd name="T5" fmla="*/ 25 h 30"/>
                <a:gd name="T6" fmla="*/ 0 w 10"/>
                <a:gd name="T7" fmla="*/ 6 h 30"/>
                <a:gd name="T8" fmla="*/ 5 w 10"/>
                <a:gd name="T9" fmla="*/ 0 h 30"/>
                <a:gd name="T10" fmla="*/ 10 w 10"/>
                <a:gd name="T11" fmla="*/ 6 h 30"/>
                <a:gd name="T12" fmla="*/ 10 w 10"/>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10" y="25"/>
                  </a:moveTo>
                  <a:cubicBezTo>
                    <a:pt x="10" y="28"/>
                    <a:pt x="8" y="30"/>
                    <a:pt x="5" y="30"/>
                  </a:cubicBezTo>
                  <a:cubicBezTo>
                    <a:pt x="2" y="30"/>
                    <a:pt x="0" y="28"/>
                    <a:pt x="0" y="25"/>
                  </a:cubicBezTo>
                  <a:cubicBezTo>
                    <a:pt x="0" y="6"/>
                    <a:pt x="0" y="6"/>
                    <a:pt x="0" y="6"/>
                  </a:cubicBezTo>
                  <a:cubicBezTo>
                    <a:pt x="0" y="3"/>
                    <a:pt x="2" y="0"/>
                    <a:pt x="5" y="0"/>
                  </a:cubicBezTo>
                  <a:cubicBezTo>
                    <a:pt x="8" y="0"/>
                    <a:pt x="10" y="3"/>
                    <a:pt x="10" y="6"/>
                  </a:cubicBezTo>
                  <a:lnTo>
                    <a:pt x="10" y="25"/>
                  </a:lnTo>
                  <a:close/>
                </a:path>
              </a:pathLst>
            </a:custGeom>
            <a:solidFill>
              <a:srgbClr val="8E8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3" name="íşľídê"/>
            <p:cNvSpPr/>
            <p:nvPr/>
          </p:nvSpPr>
          <p:spPr bwMode="auto">
            <a:xfrm>
              <a:off x="8313611" y="1879833"/>
              <a:ext cx="61413" cy="61413"/>
            </a:xfrm>
            <a:custGeom>
              <a:avLst/>
              <a:gdLst>
                <a:gd name="T0" fmla="*/ 22 w 44"/>
                <a:gd name="T1" fmla="*/ 1 h 44"/>
                <a:gd name="T2" fmla="*/ 0 w 44"/>
                <a:gd name="T3" fmla="*/ 23 h 44"/>
                <a:gd name="T4" fmla="*/ 22 w 44"/>
                <a:gd name="T5" fmla="*/ 44 h 44"/>
                <a:gd name="T6" fmla="*/ 44 w 44"/>
                <a:gd name="T7" fmla="*/ 22 h 44"/>
                <a:gd name="T8" fmla="*/ 22 w 44"/>
                <a:gd name="T9" fmla="*/ 1 h 44"/>
                <a:gd name="T10" fmla="*/ 22 w 44"/>
                <a:gd name="T11" fmla="*/ 39 h 44"/>
                <a:gd name="T12" fmla="*/ 6 w 44"/>
                <a:gd name="T13" fmla="*/ 23 h 44"/>
                <a:gd name="T14" fmla="*/ 22 w 44"/>
                <a:gd name="T15" fmla="*/ 7 h 44"/>
                <a:gd name="T16" fmla="*/ 38 w 44"/>
                <a:gd name="T17" fmla="*/ 23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1"/>
                  </a:moveTo>
                  <a:cubicBezTo>
                    <a:pt x="10" y="1"/>
                    <a:pt x="0" y="11"/>
                    <a:pt x="0" y="23"/>
                  </a:cubicBezTo>
                  <a:cubicBezTo>
                    <a:pt x="0" y="35"/>
                    <a:pt x="10" y="44"/>
                    <a:pt x="22" y="44"/>
                  </a:cubicBezTo>
                  <a:cubicBezTo>
                    <a:pt x="34" y="44"/>
                    <a:pt x="44" y="34"/>
                    <a:pt x="44" y="22"/>
                  </a:cubicBezTo>
                  <a:cubicBezTo>
                    <a:pt x="44" y="10"/>
                    <a:pt x="34" y="0"/>
                    <a:pt x="22" y="1"/>
                  </a:cubicBezTo>
                  <a:close/>
                  <a:moveTo>
                    <a:pt x="22" y="39"/>
                  </a:moveTo>
                  <a:cubicBezTo>
                    <a:pt x="13" y="39"/>
                    <a:pt x="6" y="32"/>
                    <a:pt x="6" y="23"/>
                  </a:cubicBezTo>
                  <a:cubicBezTo>
                    <a:pt x="6" y="14"/>
                    <a:pt x="13" y="7"/>
                    <a:pt x="22" y="7"/>
                  </a:cubicBezTo>
                  <a:cubicBezTo>
                    <a:pt x="31" y="7"/>
                    <a:pt x="38" y="14"/>
                    <a:pt x="38" y="23"/>
                  </a:cubicBezTo>
                  <a:cubicBezTo>
                    <a:pt x="38" y="32"/>
                    <a:pt x="31" y="39"/>
                    <a:pt x="22" y="39"/>
                  </a:cubicBezTo>
                  <a:close/>
                </a:path>
              </a:pathLst>
            </a:custGeom>
            <a:solidFill>
              <a:srgbClr val="7766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4" name="ísḻïḍè"/>
            <p:cNvSpPr/>
            <p:nvPr/>
          </p:nvSpPr>
          <p:spPr bwMode="auto">
            <a:xfrm>
              <a:off x="8336050" y="1924711"/>
              <a:ext cx="19487" cy="20668"/>
            </a:xfrm>
            <a:custGeom>
              <a:avLst/>
              <a:gdLst>
                <a:gd name="T0" fmla="*/ 7 w 14"/>
                <a:gd name="T1" fmla="*/ 0 h 15"/>
                <a:gd name="T2" fmla="*/ 0 w 14"/>
                <a:gd name="T3" fmla="*/ 8 h 15"/>
                <a:gd name="T4" fmla="*/ 7 w 14"/>
                <a:gd name="T5" fmla="*/ 15 h 15"/>
                <a:gd name="T6" fmla="*/ 14 w 14"/>
                <a:gd name="T7" fmla="*/ 7 h 15"/>
                <a:gd name="T8" fmla="*/ 7 w 14"/>
                <a:gd name="T9" fmla="*/ 0 h 15"/>
                <a:gd name="T10" fmla="*/ 7 w 14"/>
                <a:gd name="T11" fmla="*/ 13 h 15"/>
                <a:gd name="T12" fmla="*/ 1 w 14"/>
                <a:gd name="T13" fmla="*/ 8 h 15"/>
                <a:gd name="T14" fmla="*/ 7 w 14"/>
                <a:gd name="T15" fmla="*/ 3 h 15"/>
                <a:gd name="T16" fmla="*/ 12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1"/>
                    <a:pt x="0" y="4"/>
                    <a:pt x="0" y="8"/>
                  </a:cubicBezTo>
                  <a:cubicBezTo>
                    <a:pt x="0" y="11"/>
                    <a:pt x="3" y="15"/>
                    <a:pt x="7" y="15"/>
                  </a:cubicBezTo>
                  <a:cubicBezTo>
                    <a:pt x="11" y="15"/>
                    <a:pt x="14" y="11"/>
                    <a:pt x="14" y="7"/>
                  </a:cubicBezTo>
                  <a:cubicBezTo>
                    <a:pt x="14" y="4"/>
                    <a:pt x="11" y="0"/>
                    <a:pt x="7" y="0"/>
                  </a:cubicBezTo>
                  <a:close/>
                  <a:moveTo>
                    <a:pt x="7" y="13"/>
                  </a:moveTo>
                  <a:cubicBezTo>
                    <a:pt x="4" y="13"/>
                    <a:pt x="1" y="11"/>
                    <a:pt x="1" y="8"/>
                  </a:cubicBezTo>
                  <a:cubicBezTo>
                    <a:pt x="1" y="5"/>
                    <a:pt x="4" y="3"/>
                    <a:pt x="7" y="3"/>
                  </a:cubicBezTo>
                  <a:cubicBezTo>
                    <a:pt x="10" y="3"/>
                    <a:pt x="12" y="5"/>
                    <a:pt x="12" y="8"/>
                  </a:cubicBezTo>
                  <a:cubicBezTo>
                    <a:pt x="12" y="11"/>
                    <a:pt x="10" y="13"/>
                    <a:pt x="7" y="13"/>
                  </a:cubicBez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5" name="îsļíḍé"/>
            <p:cNvSpPr/>
            <p:nvPr/>
          </p:nvSpPr>
          <p:spPr bwMode="auto">
            <a:xfrm>
              <a:off x="8310658" y="1938884"/>
              <a:ext cx="34840" cy="124007"/>
            </a:xfrm>
            <a:custGeom>
              <a:avLst/>
              <a:gdLst>
                <a:gd name="T0" fmla="*/ 43 w 59"/>
                <a:gd name="T1" fmla="*/ 0 h 210"/>
                <a:gd name="T2" fmla="*/ 5 w 59"/>
                <a:gd name="T3" fmla="*/ 101 h 210"/>
                <a:gd name="T4" fmla="*/ 0 w 59"/>
                <a:gd name="T5" fmla="*/ 184 h 210"/>
                <a:gd name="T6" fmla="*/ 14 w 59"/>
                <a:gd name="T7" fmla="*/ 210 h 210"/>
                <a:gd name="T8" fmla="*/ 12 w 59"/>
                <a:gd name="T9" fmla="*/ 184 h 210"/>
                <a:gd name="T10" fmla="*/ 17 w 59"/>
                <a:gd name="T11" fmla="*/ 106 h 210"/>
                <a:gd name="T12" fmla="*/ 59 w 59"/>
                <a:gd name="T13" fmla="*/ 11 h 210"/>
                <a:gd name="T14" fmla="*/ 43 w 59"/>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0">
                  <a:moveTo>
                    <a:pt x="43" y="0"/>
                  </a:moveTo>
                  <a:lnTo>
                    <a:pt x="5" y="101"/>
                  </a:lnTo>
                  <a:lnTo>
                    <a:pt x="0" y="184"/>
                  </a:lnTo>
                  <a:lnTo>
                    <a:pt x="14" y="210"/>
                  </a:lnTo>
                  <a:lnTo>
                    <a:pt x="12" y="184"/>
                  </a:lnTo>
                  <a:lnTo>
                    <a:pt x="17" y="106"/>
                  </a:lnTo>
                  <a:lnTo>
                    <a:pt x="59" y="11"/>
                  </a:lnTo>
                  <a:lnTo>
                    <a:pt x="43" y="0"/>
                  </a:ln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6" name="i$líde"/>
            <p:cNvSpPr/>
            <p:nvPr/>
          </p:nvSpPr>
          <p:spPr bwMode="auto">
            <a:xfrm>
              <a:off x="8344317" y="1938884"/>
              <a:ext cx="36021" cy="124007"/>
            </a:xfrm>
            <a:custGeom>
              <a:avLst/>
              <a:gdLst>
                <a:gd name="T0" fmla="*/ 16 w 61"/>
                <a:gd name="T1" fmla="*/ 0 h 210"/>
                <a:gd name="T2" fmla="*/ 54 w 61"/>
                <a:gd name="T3" fmla="*/ 101 h 210"/>
                <a:gd name="T4" fmla="*/ 61 w 61"/>
                <a:gd name="T5" fmla="*/ 182 h 210"/>
                <a:gd name="T6" fmla="*/ 47 w 61"/>
                <a:gd name="T7" fmla="*/ 210 h 210"/>
                <a:gd name="T8" fmla="*/ 50 w 61"/>
                <a:gd name="T9" fmla="*/ 184 h 210"/>
                <a:gd name="T10" fmla="*/ 42 w 61"/>
                <a:gd name="T11" fmla="*/ 104 h 210"/>
                <a:gd name="T12" fmla="*/ 0 w 61"/>
                <a:gd name="T13" fmla="*/ 11 h 210"/>
                <a:gd name="T14" fmla="*/ 16 w 61"/>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0">
                  <a:moveTo>
                    <a:pt x="16" y="0"/>
                  </a:moveTo>
                  <a:lnTo>
                    <a:pt x="54" y="101"/>
                  </a:lnTo>
                  <a:lnTo>
                    <a:pt x="61" y="182"/>
                  </a:lnTo>
                  <a:lnTo>
                    <a:pt x="47" y="210"/>
                  </a:lnTo>
                  <a:lnTo>
                    <a:pt x="50" y="184"/>
                  </a:lnTo>
                  <a:lnTo>
                    <a:pt x="42" y="104"/>
                  </a:lnTo>
                  <a:lnTo>
                    <a:pt x="0" y="11"/>
                  </a:lnTo>
                  <a:lnTo>
                    <a:pt x="16" y="0"/>
                  </a:ln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7" name="îś1íḍê"/>
            <p:cNvSpPr/>
            <p:nvPr/>
          </p:nvSpPr>
          <p:spPr bwMode="auto">
            <a:xfrm>
              <a:off x="8228577" y="1948332"/>
              <a:ext cx="26573" cy="25392"/>
            </a:xfrm>
            <a:custGeom>
              <a:avLst/>
              <a:gdLst>
                <a:gd name="T0" fmla="*/ 37 w 45"/>
                <a:gd name="T1" fmla="*/ 0 h 43"/>
                <a:gd name="T2" fmla="*/ 45 w 45"/>
                <a:gd name="T3" fmla="*/ 33 h 43"/>
                <a:gd name="T4" fmla="*/ 42 w 45"/>
                <a:gd name="T5" fmla="*/ 33 h 43"/>
                <a:gd name="T6" fmla="*/ 42 w 45"/>
                <a:gd name="T7" fmla="*/ 33 h 43"/>
                <a:gd name="T8" fmla="*/ 11 w 45"/>
                <a:gd name="T9" fmla="*/ 40 h 43"/>
                <a:gd name="T10" fmla="*/ 11 w 45"/>
                <a:gd name="T11" fmla="*/ 40 h 43"/>
                <a:gd name="T12" fmla="*/ 7 w 45"/>
                <a:gd name="T13" fmla="*/ 43 h 43"/>
                <a:gd name="T14" fmla="*/ 0 w 45"/>
                <a:gd name="T15" fmla="*/ 10 h 43"/>
                <a:gd name="T16" fmla="*/ 37 w 45"/>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37" y="0"/>
                  </a:moveTo>
                  <a:lnTo>
                    <a:pt x="45" y="33"/>
                  </a:lnTo>
                  <a:lnTo>
                    <a:pt x="42" y="33"/>
                  </a:lnTo>
                  <a:lnTo>
                    <a:pt x="42" y="33"/>
                  </a:lnTo>
                  <a:lnTo>
                    <a:pt x="11" y="40"/>
                  </a:lnTo>
                  <a:lnTo>
                    <a:pt x="11" y="40"/>
                  </a:lnTo>
                  <a:lnTo>
                    <a:pt x="7" y="43"/>
                  </a:lnTo>
                  <a:lnTo>
                    <a:pt x="0" y="10"/>
                  </a:lnTo>
                  <a:lnTo>
                    <a:pt x="37" y="0"/>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8" name="ï$ḻiḓê"/>
            <p:cNvSpPr/>
            <p:nvPr/>
          </p:nvSpPr>
          <p:spPr bwMode="auto">
            <a:xfrm>
              <a:off x="8215586" y="1886919"/>
              <a:ext cx="34840" cy="67318"/>
            </a:xfrm>
            <a:custGeom>
              <a:avLst/>
              <a:gdLst>
                <a:gd name="T0" fmla="*/ 16 w 25"/>
                <a:gd name="T1" fmla="*/ 8 h 48"/>
                <a:gd name="T2" fmla="*/ 25 w 25"/>
                <a:gd name="T3" fmla="*/ 44 h 48"/>
                <a:gd name="T4" fmla="*/ 9 w 25"/>
                <a:gd name="T5" fmla="*/ 48 h 48"/>
                <a:gd name="T6" fmla="*/ 1 w 25"/>
                <a:gd name="T7" fmla="*/ 12 h 48"/>
                <a:gd name="T8" fmla="*/ 2 w 25"/>
                <a:gd name="T9" fmla="*/ 3 h 48"/>
                <a:gd name="T10" fmla="*/ 6 w 25"/>
                <a:gd name="T11" fmla="*/ 1 h 48"/>
                <a:gd name="T12" fmla="*/ 6 w 25"/>
                <a:gd name="T13" fmla="*/ 1 h 48"/>
                <a:gd name="T14" fmla="*/ 6 w 25"/>
                <a:gd name="T15" fmla="*/ 1 h 48"/>
                <a:gd name="T16" fmla="*/ 6 w 25"/>
                <a:gd name="T17" fmla="*/ 1 h 48"/>
                <a:gd name="T18" fmla="*/ 6 w 25"/>
                <a:gd name="T19" fmla="*/ 1 h 48"/>
                <a:gd name="T20" fmla="*/ 6 w 25"/>
                <a:gd name="T21" fmla="*/ 1 h 48"/>
                <a:gd name="T22" fmla="*/ 12 w 25"/>
                <a:gd name="T23" fmla="*/ 1 h 48"/>
                <a:gd name="T24" fmla="*/ 16 w 25"/>
                <a:gd name="T2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8">
                  <a:moveTo>
                    <a:pt x="16" y="8"/>
                  </a:moveTo>
                  <a:cubicBezTo>
                    <a:pt x="25" y="44"/>
                    <a:pt x="25" y="44"/>
                    <a:pt x="25" y="44"/>
                  </a:cubicBezTo>
                  <a:cubicBezTo>
                    <a:pt x="9" y="48"/>
                    <a:pt x="9" y="48"/>
                    <a:pt x="9" y="48"/>
                  </a:cubicBezTo>
                  <a:cubicBezTo>
                    <a:pt x="1" y="12"/>
                    <a:pt x="1" y="12"/>
                    <a:pt x="1" y="12"/>
                  </a:cubicBezTo>
                  <a:cubicBezTo>
                    <a:pt x="0" y="8"/>
                    <a:pt x="0" y="5"/>
                    <a:pt x="2" y="3"/>
                  </a:cubicBezTo>
                  <a:cubicBezTo>
                    <a:pt x="3"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7" y="1"/>
                    <a:pt x="9" y="0"/>
                    <a:pt x="12" y="1"/>
                  </a:cubicBezTo>
                  <a:cubicBezTo>
                    <a:pt x="14" y="2"/>
                    <a:pt x="15" y="4"/>
                    <a:pt x="16" y="8"/>
                  </a:cubicBezTo>
                  <a:close/>
                </a:path>
              </a:pathLst>
            </a:custGeom>
            <a:solidFill>
              <a:srgbClr val="164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39" name="işḷïďe"/>
            <p:cNvSpPr/>
            <p:nvPr/>
          </p:nvSpPr>
          <p:spPr bwMode="auto">
            <a:xfrm>
              <a:off x="8253379" y="2041042"/>
              <a:ext cx="22439" cy="30706"/>
            </a:xfrm>
            <a:custGeom>
              <a:avLst/>
              <a:gdLst>
                <a:gd name="T0" fmla="*/ 11 w 16"/>
                <a:gd name="T1" fmla="*/ 0 h 22"/>
                <a:gd name="T2" fmla="*/ 16 w 16"/>
                <a:gd name="T3" fmla="*/ 19 h 22"/>
                <a:gd name="T4" fmla="*/ 4 w 16"/>
                <a:gd name="T5" fmla="*/ 22 h 22"/>
                <a:gd name="T6" fmla="*/ 0 w 16"/>
                <a:gd name="T7" fmla="*/ 2 h 22"/>
                <a:gd name="T8" fmla="*/ 0 w 16"/>
                <a:gd name="T9" fmla="*/ 2 h 22"/>
                <a:gd name="T10" fmla="*/ 11 w 16"/>
                <a:gd name="T11" fmla="*/ 0 h 22"/>
              </a:gdLst>
              <a:ahLst/>
              <a:cxnLst>
                <a:cxn ang="0">
                  <a:pos x="T0" y="T1"/>
                </a:cxn>
                <a:cxn ang="0">
                  <a:pos x="T2" y="T3"/>
                </a:cxn>
                <a:cxn ang="0">
                  <a:pos x="T4" y="T5"/>
                </a:cxn>
                <a:cxn ang="0">
                  <a:pos x="T6" y="T7"/>
                </a:cxn>
                <a:cxn ang="0">
                  <a:pos x="T8" y="T9"/>
                </a:cxn>
                <a:cxn ang="0">
                  <a:pos x="T10" y="T11"/>
                </a:cxn>
              </a:cxnLst>
              <a:rect l="0" t="0" r="r" b="b"/>
              <a:pathLst>
                <a:path w="16" h="22">
                  <a:moveTo>
                    <a:pt x="11" y="0"/>
                  </a:moveTo>
                  <a:cubicBezTo>
                    <a:pt x="16" y="19"/>
                    <a:pt x="16" y="19"/>
                    <a:pt x="16" y="19"/>
                  </a:cubicBezTo>
                  <a:cubicBezTo>
                    <a:pt x="9" y="16"/>
                    <a:pt x="5" y="21"/>
                    <a:pt x="4" y="22"/>
                  </a:cubicBezTo>
                  <a:cubicBezTo>
                    <a:pt x="0" y="2"/>
                    <a:pt x="0" y="2"/>
                    <a:pt x="0" y="2"/>
                  </a:cubicBezTo>
                  <a:cubicBezTo>
                    <a:pt x="0" y="2"/>
                    <a:pt x="0" y="2"/>
                    <a:pt x="0" y="2"/>
                  </a:cubicBezTo>
                  <a:cubicBezTo>
                    <a:pt x="11" y="0"/>
                    <a:pt x="11" y="0"/>
                    <a:pt x="11" y="0"/>
                  </a:cubicBez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0" name="iṩḻiḍê"/>
            <p:cNvSpPr/>
            <p:nvPr/>
          </p:nvSpPr>
          <p:spPr bwMode="auto">
            <a:xfrm>
              <a:off x="8259284" y="2062890"/>
              <a:ext cx="19487" cy="35431"/>
            </a:xfrm>
            <a:custGeom>
              <a:avLst/>
              <a:gdLst>
                <a:gd name="T0" fmla="*/ 12 w 14"/>
                <a:gd name="T1" fmla="*/ 3 h 25"/>
                <a:gd name="T2" fmla="*/ 14 w 14"/>
                <a:gd name="T3" fmla="*/ 14 h 25"/>
                <a:gd name="T4" fmla="*/ 11 w 14"/>
                <a:gd name="T5" fmla="*/ 25 h 25"/>
                <a:gd name="T6" fmla="*/ 3 w 14"/>
                <a:gd name="T7" fmla="*/ 17 h 25"/>
                <a:gd name="T8" fmla="*/ 0 w 14"/>
                <a:gd name="T9" fmla="*/ 6 h 25"/>
                <a:gd name="T10" fmla="*/ 12 w 14"/>
                <a:gd name="T11" fmla="*/ 3 h 25"/>
                <a:gd name="T12" fmla="*/ 9 w 14"/>
                <a:gd name="T13" fmla="*/ 14 h 25"/>
                <a:gd name="T14" fmla="*/ 10 w 14"/>
                <a:gd name="T15" fmla="*/ 12 h 25"/>
                <a:gd name="T16" fmla="*/ 8 w 14"/>
                <a:gd name="T17" fmla="*/ 11 h 25"/>
                <a:gd name="T18" fmla="*/ 6 w 14"/>
                <a:gd name="T19" fmla="*/ 13 h 25"/>
                <a:gd name="T20" fmla="*/ 9 w 14"/>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2" y="3"/>
                  </a:moveTo>
                  <a:cubicBezTo>
                    <a:pt x="14" y="14"/>
                    <a:pt x="14" y="14"/>
                    <a:pt x="14" y="14"/>
                  </a:cubicBezTo>
                  <a:cubicBezTo>
                    <a:pt x="14" y="15"/>
                    <a:pt x="10" y="17"/>
                    <a:pt x="11" y="25"/>
                  </a:cubicBezTo>
                  <a:cubicBezTo>
                    <a:pt x="8" y="17"/>
                    <a:pt x="4" y="17"/>
                    <a:pt x="3" y="17"/>
                  </a:cubicBezTo>
                  <a:cubicBezTo>
                    <a:pt x="0" y="6"/>
                    <a:pt x="0" y="6"/>
                    <a:pt x="0" y="6"/>
                  </a:cubicBezTo>
                  <a:cubicBezTo>
                    <a:pt x="1" y="5"/>
                    <a:pt x="5" y="0"/>
                    <a:pt x="12" y="3"/>
                  </a:cubicBezTo>
                  <a:close/>
                  <a:moveTo>
                    <a:pt x="9" y="14"/>
                  </a:moveTo>
                  <a:cubicBezTo>
                    <a:pt x="10" y="14"/>
                    <a:pt x="10" y="13"/>
                    <a:pt x="10" y="12"/>
                  </a:cubicBezTo>
                  <a:cubicBezTo>
                    <a:pt x="10" y="11"/>
                    <a:pt x="9" y="11"/>
                    <a:pt x="8" y="11"/>
                  </a:cubicBezTo>
                  <a:cubicBezTo>
                    <a:pt x="7" y="12"/>
                    <a:pt x="6" y="12"/>
                    <a:pt x="6" y="13"/>
                  </a:cubicBezTo>
                  <a:cubicBezTo>
                    <a:pt x="6" y="14"/>
                    <a:pt x="7" y="14"/>
                    <a:pt x="9" y="14"/>
                  </a:cubicBez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1" name="íŝḷïḑè"/>
            <p:cNvSpPr/>
            <p:nvPr/>
          </p:nvSpPr>
          <p:spPr bwMode="auto">
            <a:xfrm>
              <a:off x="8250426" y="2033955"/>
              <a:ext cx="18306" cy="9448"/>
            </a:xfrm>
            <a:custGeom>
              <a:avLst/>
              <a:gdLst>
                <a:gd name="T0" fmla="*/ 5 w 31"/>
                <a:gd name="T1" fmla="*/ 16 h 16"/>
                <a:gd name="T2" fmla="*/ 5 w 31"/>
                <a:gd name="T3" fmla="*/ 16 h 16"/>
                <a:gd name="T4" fmla="*/ 31 w 31"/>
                <a:gd name="T5" fmla="*/ 12 h 16"/>
                <a:gd name="T6" fmla="*/ 31 w 31"/>
                <a:gd name="T7" fmla="*/ 12 h 16"/>
                <a:gd name="T8" fmla="*/ 31 w 31"/>
                <a:gd name="T9" fmla="*/ 12 h 16"/>
                <a:gd name="T10" fmla="*/ 29 w 31"/>
                <a:gd name="T11" fmla="*/ 0 h 16"/>
                <a:gd name="T12" fmla="*/ 0 w 31"/>
                <a:gd name="T13" fmla="*/ 7 h 16"/>
                <a:gd name="T14" fmla="*/ 5 w 31"/>
                <a:gd name="T15" fmla="*/ 16 h 16"/>
                <a:gd name="T16" fmla="*/ 5 w 31"/>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6">
                  <a:moveTo>
                    <a:pt x="5" y="16"/>
                  </a:moveTo>
                  <a:lnTo>
                    <a:pt x="5" y="16"/>
                  </a:lnTo>
                  <a:lnTo>
                    <a:pt x="31" y="12"/>
                  </a:lnTo>
                  <a:lnTo>
                    <a:pt x="31" y="12"/>
                  </a:lnTo>
                  <a:lnTo>
                    <a:pt x="31" y="12"/>
                  </a:lnTo>
                  <a:lnTo>
                    <a:pt x="29" y="0"/>
                  </a:lnTo>
                  <a:lnTo>
                    <a:pt x="0" y="7"/>
                  </a:lnTo>
                  <a:lnTo>
                    <a:pt x="5" y="16"/>
                  </a:lnTo>
                  <a:lnTo>
                    <a:pt x="5" y="16"/>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2" name="ísḷíďê"/>
            <p:cNvSpPr/>
            <p:nvPr/>
          </p:nvSpPr>
          <p:spPr bwMode="auto">
            <a:xfrm>
              <a:off x="8235073" y="1967819"/>
              <a:ext cx="32478" cy="70270"/>
            </a:xfrm>
            <a:custGeom>
              <a:avLst/>
              <a:gdLst>
                <a:gd name="T0" fmla="*/ 29 w 55"/>
                <a:gd name="T1" fmla="*/ 119 h 119"/>
                <a:gd name="T2" fmla="*/ 55 w 55"/>
                <a:gd name="T3" fmla="*/ 112 h 119"/>
                <a:gd name="T4" fmla="*/ 31 w 55"/>
                <a:gd name="T5" fmla="*/ 0 h 119"/>
                <a:gd name="T6" fmla="*/ 0 w 55"/>
                <a:gd name="T7" fmla="*/ 7 h 119"/>
                <a:gd name="T8" fmla="*/ 26 w 55"/>
                <a:gd name="T9" fmla="*/ 119 h 119"/>
                <a:gd name="T10" fmla="*/ 29 w 55"/>
                <a:gd name="T11" fmla="*/ 119 h 119"/>
                <a:gd name="T12" fmla="*/ 29 w 55"/>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55" h="119">
                  <a:moveTo>
                    <a:pt x="29" y="119"/>
                  </a:moveTo>
                  <a:lnTo>
                    <a:pt x="55" y="112"/>
                  </a:lnTo>
                  <a:lnTo>
                    <a:pt x="31" y="0"/>
                  </a:lnTo>
                  <a:lnTo>
                    <a:pt x="0" y="7"/>
                  </a:lnTo>
                  <a:lnTo>
                    <a:pt x="26" y="119"/>
                  </a:lnTo>
                  <a:lnTo>
                    <a:pt x="29" y="119"/>
                  </a:lnTo>
                  <a:lnTo>
                    <a:pt x="29" y="119"/>
                  </a:lnTo>
                  <a:close/>
                </a:path>
              </a:pathLst>
            </a:custGeom>
            <a:solidFill>
              <a:srgbClr val="164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3" name="îṧḷiďè"/>
            <p:cNvSpPr/>
            <p:nvPr/>
          </p:nvSpPr>
          <p:spPr bwMode="auto">
            <a:xfrm>
              <a:off x="8272865" y="1847946"/>
              <a:ext cx="37793" cy="252738"/>
            </a:xfrm>
            <a:custGeom>
              <a:avLst/>
              <a:gdLst>
                <a:gd name="T0" fmla="*/ 64 w 64"/>
                <a:gd name="T1" fmla="*/ 0 h 428"/>
                <a:gd name="T2" fmla="*/ 59 w 64"/>
                <a:gd name="T3" fmla="*/ 428 h 428"/>
                <a:gd name="T4" fmla="*/ 0 w 64"/>
                <a:gd name="T5" fmla="*/ 428 h 428"/>
                <a:gd name="T6" fmla="*/ 5 w 64"/>
                <a:gd name="T7" fmla="*/ 0 h 428"/>
                <a:gd name="T8" fmla="*/ 64 w 64"/>
                <a:gd name="T9" fmla="*/ 0 h 428"/>
              </a:gdLst>
              <a:ahLst/>
              <a:cxnLst>
                <a:cxn ang="0">
                  <a:pos x="T0" y="T1"/>
                </a:cxn>
                <a:cxn ang="0">
                  <a:pos x="T2" y="T3"/>
                </a:cxn>
                <a:cxn ang="0">
                  <a:pos x="T4" y="T5"/>
                </a:cxn>
                <a:cxn ang="0">
                  <a:pos x="T6" y="T7"/>
                </a:cxn>
                <a:cxn ang="0">
                  <a:pos x="T8" y="T9"/>
                </a:cxn>
              </a:cxnLst>
              <a:rect l="0" t="0" r="r" b="b"/>
              <a:pathLst>
                <a:path w="64" h="428">
                  <a:moveTo>
                    <a:pt x="64" y="0"/>
                  </a:moveTo>
                  <a:lnTo>
                    <a:pt x="59" y="428"/>
                  </a:lnTo>
                  <a:lnTo>
                    <a:pt x="0" y="428"/>
                  </a:lnTo>
                  <a:lnTo>
                    <a:pt x="5" y="0"/>
                  </a:lnTo>
                  <a:lnTo>
                    <a:pt x="64" y="0"/>
                  </a:lnTo>
                  <a:close/>
                </a:path>
              </a:pathLst>
            </a:custGeom>
            <a:solidFill>
              <a:srgbClr val="FFE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44" name="îṡľïdè"/>
            <p:cNvSpPr/>
            <p:nvPr/>
          </p:nvSpPr>
          <p:spPr bwMode="auto">
            <a:xfrm>
              <a:off x="8272865" y="2096550"/>
              <a:ext cx="8267"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5" name="ïsľidé"/>
            <p:cNvSpPr/>
            <p:nvPr/>
          </p:nvSpPr>
          <p:spPr bwMode="auto">
            <a:xfrm>
              <a:off x="8272865" y="2088282"/>
              <a:ext cx="590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6" name="iṩḷídé"/>
            <p:cNvSpPr/>
            <p:nvPr/>
          </p:nvSpPr>
          <p:spPr bwMode="auto">
            <a:xfrm>
              <a:off x="8272865" y="2072929"/>
              <a:ext cx="590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7" name="iSļíḓé"/>
            <p:cNvSpPr/>
            <p:nvPr/>
          </p:nvSpPr>
          <p:spPr bwMode="auto">
            <a:xfrm>
              <a:off x="8272865" y="2056395"/>
              <a:ext cx="590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8" name="iŝ1ïḋe"/>
            <p:cNvSpPr/>
            <p:nvPr/>
          </p:nvSpPr>
          <p:spPr bwMode="auto">
            <a:xfrm>
              <a:off x="8272865" y="2039271"/>
              <a:ext cx="590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49" name="íSļîḍe"/>
            <p:cNvSpPr/>
            <p:nvPr/>
          </p:nvSpPr>
          <p:spPr bwMode="auto">
            <a:xfrm>
              <a:off x="8272865" y="2022736"/>
              <a:ext cx="590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0" name="íṥļiďè"/>
            <p:cNvSpPr/>
            <p:nvPr/>
          </p:nvSpPr>
          <p:spPr bwMode="auto">
            <a:xfrm>
              <a:off x="8274637" y="2007383"/>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1" name="i$1iḍè"/>
            <p:cNvSpPr/>
            <p:nvPr/>
          </p:nvSpPr>
          <p:spPr bwMode="auto">
            <a:xfrm>
              <a:off x="8274637" y="1990258"/>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2" name="ïśḷidê"/>
            <p:cNvSpPr/>
            <p:nvPr/>
          </p:nvSpPr>
          <p:spPr bwMode="auto">
            <a:xfrm>
              <a:off x="8274637" y="1973724"/>
              <a:ext cx="4133"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3" name="î$ḷïďè"/>
            <p:cNvSpPr/>
            <p:nvPr/>
          </p:nvSpPr>
          <p:spPr bwMode="auto">
            <a:xfrm>
              <a:off x="8274637" y="1956599"/>
              <a:ext cx="531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4" name="íSḷíďe"/>
            <p:cNvSpPr/>
            <p:nvPr/>
          </p:nvSpPr>
          <p:spPr bwMode="auto">
            <a:xfrm>
              <a:off x="8274637" y="1941246"/>
              <a:ext cx="531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5" name="iṡ1îdé"/>
            <p:cNvSpPr/>
            <p:nvPr/>
          </p:nvSpPr>
          <p:spPr bwMode="auto">
            <a:xfrm>
              <a:off x="8274637" y="1924711"/>
              <a:ext cx="531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6" name="išliḍè"/>
            <p:cNvSpPr/>
            <p:nvPr/>
          </p:nvSpPr>
          <p:spPr bwMode="auto">
            <a:xfrm>
              <a:off x="8274637" y="1907586"/>
              <a:ext cx="531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7" name="íšlîďe"/>
            <p:cNvSpPr/>
            <p:nvPr/>
          </p:nvSpPr>
          <p:spPr bwMode="auto">
            <a:xfrm>
              <a:off x="8274637" y="1891053"/>
              <a:ext cx="531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8" name="ís1îdè"/>
            <p:cNvSpPr/>
            <p:nvPr/>
          </p:nvSpPr>
          <p:spPr bwMode="auto">
            <a:xfrm>
              <a:off x="8275818" y="1875699"/>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59" name="íṩḷiḓê"/>
            <p:cNvSpPr/>
            <p:nvPr/>
          </p:nvSpPr>
          <p:spPr bwMode="auto">
            <a:xfrm>
              <a:off x="8275818" y="1859165"/>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0" name="îŝliďe"/>
            <p:cNvSpPr/>
            <p:nvPr/>
          </p:nvSpPr>
          <p:spPr bwMode="auto">
            <a:xfrm>
              <a:off x="8272865" y="2081196"/>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1" name="í$lide"/>
            <p:cNvSpPr/>
            <p:nvPr/>
          </p:nvSpPr>
          <p:spPr bwMode="auto">
            <a:xfrm>
              <a:off x="8272865" y="2064662"/>
              <a:ext cx="10039"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2" name="îṩḷíḍê"/>
            <p:cNvSpPr/>
            <p:nvPr/>
          </p:nvSpPr>
          <p:spPr bwMode="auto">
            <a:xfrm>
              <a:off x="8272865" y="2047537"/>
              <a:ext cx="10039" cy="1771"/>
            </a:xfrm>
            <a:custGeom>
              <a:avLst/>
              <a:gdLst>
                <a:gd name="T0" fmla="*/ 17 w 17"/>
                <a:gd name="T1" fmla="*/ 0 h 3"/>
                <a:gd name="T2" fmla="*/ 17 w 17"/>
                <a:gd name="T3" fmla="*/ 3 h 3"/>
                <a:gd name="T4" fmla="*/ 0 w 17"/>
                <a:gd name="T5" fmla="*/ 0 h 3"/>
                <a:gd name="T6" fmla="*/ 0 w 17"/>
                <a:gd name="T7" fmla="*/ 0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lnTo>
                    <a:pt x="17" y="3"/>
                  </a:lnTo>
                  <a:lnTo>
                    <a:pt x="0" y="0"/>
                  </a:lnTo>
                  <a:lnTo>
                    <a:pt x="0" y="0"/>
                  </a:lnTo>
                  <a:lnTo>
                    <a:pt x="17"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63" name="iŝ1ïdê"/>
            <p:cNvSpPr/>
            <p:nvPr/>
          </p:nvSpPr>
          <p:spPr bwMode="auto">
            <a:xfrm>
              <a:off x="8272865" y="2031003"/>
              <a:ext cx="10039"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4" name="ïṩlïḍé"/>
            <p:cNvSpPr/>
            <p:nvPr/>
          </p:nvSpPr>
          <p:spPr bwMode="auto">
            <a:xfrm>
              <a:off x="8274637" y="2015650"/>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5" name="ïş1íḑé"/>
            <p:cNvSpPr/>
            <p:nvPr/>
          </p:nvSpPr>
          <p:spPr bwMode="auto">
            <a:xfrm>
              <a:off x="8274637" y="1998525"/>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6" name="iṩḻiḍê"/>
            <p:cNvSpPr/>
            <p:nvPr/>
          </p:nvSpPr>
          <p:spPr bwMode="auto">
            <a:xfrm>
              <a:off x="8274637" y="1981991"/>
              <a:ext cx="8267" cy="1181"/>
            </a:xfrm>
            <a:custGeom>
              <a:avLst/>
              <a:gdLst>
                <a:gd name="T0" fmla="*/ 14 w 14"/>
                <a:gd name="T1" fmla="*/ 0 h 2"/>
                <a:gd name="T2" fmla="*/ 14 w 14"/>
                <a:gd name="T3" fmla="*/ 2 h 2"/>
                <a:gd name="T4" fmla="*/ 0 w 14"/>
                <a:gd name="T5" fmla="*/ 0 h 2"/>
                <a:gd name="T6" fmla="*/ 0 w 14"/>
                <a:gd name="T7" fmla="*/ 0 h 2"/>
                <a:gd name="T8" fmla="*/ 14 w 14"/>
                <a:gd name="T9" fmla="*/ 0 h 2"/>
              </a:gdLst>
              <a:ahLst/>
              <a:cxnLst>
                <a:cxn ang="0">
                  <a:pos x="T0" y="T1"/>
                </a:cxn>
                <a:cxn ang="0">
                  <a:pos x="T2" y="T3"/>
                </a:cxn>
                <a:cxn ang="0">
                  <a:pos x="T4" y="T5"/>
                </a:cxn>
                <a:cxn ang="0">
                  <a:pos x="T6" y="T7"/>
                </a:cxn>
                <a:cxn ang="0">
                  <a:pos x="T8" y="T9"/>
                </a:cxn>
              </a:cxnLst>
              <a:rect l="0" t="0" r="r" b="b"/>
              <a:pathLst>
                <a:path w="14" h="2">
                  <a:moveTo>
                    <a:pt x="14" y="0"/>
                  </a:moveTo>
                  <a:lnTo>
                    <a:pt x="14" y="2"/>
                  </a:lnTo>
                  <a:lnTo>
                    <a:pt x="0" y="0"/>
                  </a:lnTo>
                  <a:lnTo>
                    <a:pt x="0" y="0"/>
                  </a:lnTo>
                  <a:lnTo>
                    <a:pt x="14"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67" name="îs1ïdé"/>
            <p:cNvSpPr/>
            <p:nvPr/>
          </p:nvSpPr>
          <p:spPr bwMode="auto">
            <a:xfrm>
              <a:off x="8274637" y="1965456"/>
              <a:ext cx="8267"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68" name="ís1îďe"/>
            <p:cNvSpPr/>
            <p:nvPr/>
          </p:nvSpPr>
          <p:spPr bwMode="auto">
            <a:xfrm>
              <a:off x="8274637" y="1948332"/>
              <a:ext cx="8267" cy="1771"/>
            </a:xfrm>
            <a:custGeom>
              <a:avLst/>
              <a:gdLst>
                <a:gd name="T0" fmla="*/ 14 w 14"/>
                <a:gd name="T1" fmla="*/ 3 h 3"/>
                <a:gd name="T2" fmla="*/ 14 w 14"/>
                <a:gd name="T3" fmla="*/ 3 h 3"/>
                <a:gd name="T4" fmla="*/ 0 w 14"/>
                <a:gd name="T5" fmla="*/ 3 h 3"/>
                <a:gd name="T6" fmla="*/ 0 w 14"/>
                <a:gd name="T7" fmla="*/ 0 h 3"/>
                <a:gd name="T8" fmla="*/ 14 w 14"/>
                <a:gd name="T9" fmla="*/ 3 h 3"/>
              </a:gdLst>
              <a:ahLst/>
              <a:cxnLst>
                <a:cxn ang="0">
                  <a:pos x="T0" y="T1"/>
                </a:cxn>
                <a:cxn ang="0">
                  <a:pos x="T2" y="T3"/>
                </a:cxn>
                <a:cxn ang="0">
                  <a:pos x="T4" y="T5"/>
                </a:cxn>
                <a:cxn ang="0">
                  <a:pos x="T6" y="T7"/>
                </a:cxn>
                <a:cxn ang="0">
                  <a:pos x="T8" y="T9"/>
                </a:cxn>
              </a:cxnLst>
              <a:rect l="0" t="0" r="r" b="b"/>
              <a:pathLst>
                <a:path w="14" h="3">
                  <a:moveTo>
                    <a:pt x="14" y="3"/>
                  </a:moveTo>
                  <a:lnTo>
                    <a:pt x="14" y="3"/>
                  </a:lnTo>
                  <a:lnTo>
                    <a:pt x="0" y="3"/>
                  </a:lnTo>
                  <a:lnTo>
                    <a:pt x="0" y="0"/>
                  </a:lnTo>
                  <a:lnTo>
                    <a:pt x="14" y="3"/>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69" name="îṧļídé"/>
            <p:cNvSpPr/>
            <p:nvPr/>
          </p:nvSpPr>
          <p:spPr bwMode="auto">
            <a:xfrm>
              <a:off x="8274637" y="1932978"/>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0" name="ïṥḻîḋe"/>
            <p:cNvSpPr/>
            <p:nvPr/>
          </p:nvSpPr>
          <p:spPr bwMode="auto">
            <a:xfrm>
              <a:off x="8274637" y="1916445"/>
              <a:ext cx="9449" cy="1181"/>
            </a:xfrm>
            <a:custGeom>
              <a:avLst/>
              <a:gdLst>
                <a:gd name="T0" fmla="*/ 16 w 16"/>
                <a:gd name="T1" fmla="*/ 0 h 2"/>
                <a:gd name="T2" fmla="*/ 16 w 16"/>
                <a:gd name="T3" fmla="*/ 2 h 2"/>
                <a:gd name="T4" fmla="*/ 0 w 16"/>
                <a:gd name="T5" fmla="*/ 0 h 2"/>
                <a:gd name="T6" fmla="*/ 0 w 16"/>
                <a:gd name="T7" fmla="*/ 0 h 2"/>
                <a:gd name="T8" fmla="*/ 16 w 16"/>
                <a:gd name="T9" fmla="*/ 0 h 2"/>
              </a:gdLst>
              <a:ahLst/>
              <a:cxnLst>
                <a:cxn ang="0">
                  <a:pos x="T0" y="T1"/>
                </a:cxn>
                <a:cxn ang="0">
                  <a:pos x="T2" y="T3"/>
                </a:cxn>
                <a:cxn ang="0">
                  <a:pos x="T4" y="T5"/>
                </a:cxn>
                <a:cxn ang="0">
                  <a:pos x="T6" y="T7"/>
                </a:cxn>
                <a:cxn ang="0">
                  <a:pos x="T8" y="T9"/>
                </a:cxn>
              </a:cxnLst>
              <a:rect l="0" t="0" r="r" b="b"/>
              <a:pathLst>
                <a:path w="16" h="2">
                  <a:moveTo>
                    <a:pt x="16" y="0"/>
                  </a:moveTo>
                  <a:lnTo>
                    <a:pt x="16" y="2"/>
                  </a:lnTo>
                  <a:lnTo>
                    <a:pt x="0" y="0"/>
                  </a:lnTo>
                  <a:lnTo>
                    <a:pt x="0" y="0"/>
                  </a:lnTo>
                  <a:lnTo>
                    <a:pt x="16"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1" name="i$ḷidê"/>
            <p:cNvSpPr/>
            <p:nvPr/>
          </p:nvSpPr>
          <p:spPr bwMode="auto">
            <a:xfrm>
              <a:off x="8274637" y="1899320"/>
              <a:ext cx="9449"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2" name="ïşľídê"/>
            <p:cNvSpPr/>
            <p:nvPr/>
          </p:nvSpPr>
          <p:spPr bwMode="auto">
            <a:xfrm>
              <a:off x="8275818" y="1882785"/>
              <a:ext cx="8267" cy="1181"/>
            </a:xfrm>
            <a:custGeom>
              <a:avLst/>
              <a:gdLst>
                <a:gd name="T0" fmla="*/ 14 w 14"/>
                <a:gd name="T1" fmla="*/ 2 h 2"/>
                <a:gd name="T2" fmla="*/ 14 w 14"/>
                <a:gd name="T3" fmla="*/ 2 h 2"/>
                <a:gd name="T4" fmla="*/ 0 w 14"/>
                <a:gd name="T5" fmla="*/ 2 h 2"/>
                <a:gd name="T6" fmla="*/ 0 w 14"/>
                <a:gd name="T7" fmla="*/ 0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14" y="2"/>
                  </a:lnTo>
                  <a:lnTo>
                    <a:pt x="0" y="2"/>
                  </a:lnTo>
                  <a:lnTo>
                    <a:pt x="0" y="0"/>
                  </a:lnTo>
                  <a:lnTo>
                    <a:pt x="14" y="2"/>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3" name="îSľîḍè"/>
            <p:cNvSpPr/>
            <p:nvPr/>
          </p:nvSpPr>
          <p:spPr bwMode="auto">
            <a:xfrm>
              <a:off x="8275818" y="1867432"/>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4" name="ís1iḓê"/>
            <p:cNvSpPr/>
            <p:nvPr/>
          </p:nvSpPr>
          <p:spPr bwMode="auto">
            <a:xfrm>
              <a:off x="8275818" y="1850307"/>
              <a:ext cx="8267" cy="1771"/>
            </a:xfrm>
            <a:custGeom>
              <a:avLst/>
              <a:gdLst>
                <a:gd name="T0" fmla="*/ 14 w 14"/>
                <a:gd name="T1" fmla="*/ 0 h 3"/>
                <a:gd name="T2" fmla="*/ 14 w 14"/>
                <a:gd name="T3" fmla="*/ 3 h 3"/>
                <a:gd name="T4" fmla="*/ 0 w 14"/>
                <a:gd name="T5" fmla="*/ 0 h 3"/>
                <a:gd name="T6" fmla="*/ 0 w 14"/>
                <a:gd name="T7" fmla="*/ 0 h 3"/>
                <a:gd name="T8" fmla="*/ 14 w 14"/>
                <a:gd name="T9" fmla="*/ 0 h 3"/>
              </a:gdLst>
              <a:ahLst/>
              <a:cxnLst>
                <a:cxn ang="0">
                  <a:pos x="T0" y="T1"/>
                </a:cxn>
                <a:cxn ang="0">
                  <a:pos x="T2" y="T3"/>
                </a:cxn>
                <a:cxn ang="0">
                  <a:pos x="T4" y="T5"/>
                </a:cxn>
                <a:cxn ang="0">
                  <a:pos x="T6" y="T7"/>
                </a:cxn>
                <a:cxn ang="0">
                  <a:pos x="T8" y="T9"/>
                </a:cxn>
              </a:cxnLst>
              <a:rect l="0" t="0" r="r" b="b"/>
              <a:pathLst>
                <a:path w="14" h="3">
                  <a:moveTo>
                    <a:pt x="14" y="0"/>
                  </a:moveTo>
                  <a:lnTo>
                    <a:pt x="14" y="3"/>
                  </a:lnTo>
                  <a:lnTo>
                    <a:pt x="0" y="0"/>
                  </a:lnTo>
                  <a:lnTo>
                    <a:pt x="0" y="0"/>
                  </a:lnTo>
                  <a:lnTo>
                    <a:pt x="14"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5" name="iṧľíḍê"/>
            <p:cNvSpPr/>
            <p:nvPr/>
          </p:nvSpPr>
          <p:spPr bwMode="auto">
            <a:xfrm>
              <a:off x="8287037" y="1860346"/>
              <a:ext cx="11220" cy="229117"/>
            </a:xfrm>
            <a:custGeom>
              <a:avLst/>
              <a:gdLst>
                <a:gd name="T0" fmla="*/ 5 w 8"/>
                <a:gd name="T1" fmla="*/ 0 h 164"/>
                <a:gd name="T2" fmla="*/ 8 w 8"/>
                <a:gd name="T3" fmla="*/ 3 h 164"/>
                <a:gd name="T4" fmla="*/ 6 w 8"/>
                <a:gd name="T5" fmla="*/ 161 h 164"/>
                <a:gd name="T6" fmla="*/ 3 w 8"/>
                <a:gd name="T7" fmla="*/ 164 h 164"/>
                <a:gd name="T8" fmla="*/ 0 w 8"/>
                <a:gd name="T9" fmla="*/ 161 h 164"/>
                <a:gd name="T10" fmla="*/ 1 w 8"/>
                <a:gd name="T11" fmla="*/ 3 h 164"/>
                <a:gd name="T12" fmla="*/ 5 w 8"/>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8" h="164">
                  <a:moveTo>
                    <a:pt x="5" y="0"/>
                  </a:moveTo>
                  <a:cubicBezTo>
                    <a:pt x="6" y="0"/>
                    <a:pt x="8" y="2"/>
                    <a:pt x="8" y="3"/>
                  </a:cubicBezTo>
                  <a:cubicBezTo>
                    <a:pt x="6" y="161"/>
                    <a:pt x="6" y="161"/>
                    <a:pt x="6" y="161"/>
                  </a:cubicBezTo>
                  <a:cubicBezTo>
                    <a:pt x="6" y="163"/>
                    <a:pt x="5" y="164"/>
                    <a:pt x="3" y="164"/>
                  </a:cubicBezTo>
                  <a:cubicBezTo>
                    <a:pt x="1" y="164"/>
                    <a:pt x="0" y="163"/>
                    <a:pt x="0" y="161"/>
                  </a:cubicBezTo>
                  <a:cubicBezTo>
                    <a:pt x="1" y="3"/>
                    <a:pt x="1" y="3"/>
                    <a:pt x="1" y="3"/>
                  </a:cubicBezTo>
                  <a:cubicBezTo>
                    <a:pt x="1" y="2"/>
                    <a:pt x="3" y="0"/>
                    <a:pt x="5" y="0"/>
                  </a:cubicBezTo>
                  <a:close/>
                </a:path>
              </a:pathLst>
            </a:custGeom>
            <a:solidFill>
              <a:srgbClr val="FFF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6" name="ïşḷiďê"/>
            <p:cNvSpPr/>
            <p:nvPr/>
          </p:nvSpPr>
          <p:spPr bwMode="auto">
            <a:xfrm>
              <a:off x="8225624" y="1955418"/>
              <a:ext cx="122826" cy="8267"/>
            </a:xfrm>
            <a:prstGeom prst="rect">
              <a:avLst/>
            </a:prstGeom>
            <a:solidFill>
              <a:srgbClr val="F6A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7" name="ïś1iḓe"/>
            <p:cNvSpPr/>
            <p:nvPr/>
          </p:nvSpPr>
          <p:spPr bwMode="auto">
            <a:xfrm>
              <a:off x="8239797" y="2099502"/>
              <a:ext cx="94481" cy="8267"/>
            </a:xfrm>
            <a:prstGeom prst="rect">
              <a:avLst/>
            </a:prstGeom>
            <a:solidFill>
              <a:srgbClr val="D37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78" name="îṡḷîḓe"/>
            <p:cNvSpPr/>
            <p:nvPr/>
          </p:nvSpPr>
          <p:spPr bwMode="auto">
            <a:xfrm>
              <a:off x="8225624" y="1963685"/>
              <a:ext cx="122826" cy="11220"/>
            </a:xfrm>
            <a:custGeom>
              <a:avLst/>
              <a:gdLst>
                <a:gd name="T0" fmla="*/ 203 w 208"/>
                <a:gd name="T1" fmla="*/ 19 h 19"/>
                <a:gd name="T2" fmla="*/ 2 w 208"/>
                <a:gd name="T3" fmla="*/ 19 h 19"/>
                <a:gd name="T4" fmla="*/ 0 w 208"/>
                <a:gd name="T5" fmla="*/ 0 h 19"/>
                <a:gd name="T6" fmla="*/ 208 w 208"/>
                <a:gd name="T7" fmla="*/ 0 h 19"/>
                <a:gd name="T8" fmla="*/ 203 w 208"/>
                <a:gd name="T9" fmla="*/ 19 h 19"/>
              </a:gdLst>
              <a:ahLst/>
              <a:cxnLst>
                <a:cxn ang="0">
                  <a:pos x="T0" y="T1"/>
                </a:cxn>
                <a:cxn ang="0">
                  <a:pos x="T2" y="T3"/>
                </a:cxn>
                <a:cxn ang="0">
                  <a:pos x="T4" y="T5"/>
                </a:cxn>
                <a:cxn ang="0">
                  <a:pos x="T6" y="T7"/>
                </a:cxn>
                <a:cxn ang="0">
                  <a:pos x="T8" y="T9"/>
                </a:cxn>
              </a:cxnLst>
              <a:rect l="0" t="0" r="r" b="b"/>
              <a:pathLst>
                <a:path w="208" h="19">
                  <a:moveTo>
                    <a:pt x="203" y="19"/>
                  </a:moveTo>
                  <a:lnTo>
                    <a:pt x="2" y="19"/>
                  </a:lnTo>
                  <a:lnTo>
                    <a:pt x="0" y="0"/>
                  </a:lnTo>
                  <a:lnTo>
                    <a:pt x="208" y="0"/>
                  </a:lnTo>
                  <a:lnTo>
                    <a:pt x="203" y="19"/>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79" name="islîḋe"/>
            <p:cNvSpPr/>
            <p:nvPr/>
          </p:nvSpPr>
          <p:spPr bwMode="auto">
            <a:xfrm>
              <a:off x="8226806" y="1974905"/>
              <a:ext cx="14172" cy="124597"/>
            </a:xfrm>
            <a:custGeom>
              <a:avLst/>
              <a:gdLst>
                <a:gd name="T0" fmla="*/ 22 w 24"/>
                <a:gd name="T1" fmla="*/ 211 h 211"/>
                <a:gd name="T2" fmla="*/ 0 w 24"/>
                <a:gd name="T3" fmla="*/ 0 h 211"/>
                <a:gd name="T4" fmla="*/ 5 w 24"/>
                <a:gd name="T5" fmla="*/ 0 h 211"/>
                <a:gd name="T6" fmla="*/ 24 w 24"/>
                <a:gd name="T7" fmla="*/ 211 h 211"/>
                <a:gd name="T8" fmla="*/ 22 w 24"/>
                <a:gd name="T9" fmla="*/ 211 h 211"/>
              </a:gdLst>
              <a:ahLst/>
              <a:cxnLst>
                <a:cxn ang="0">
                  <a:pos x="T0" y="T1"/>
                </a:cxn>
                <a:cxn ang="0">
                  <a:pos x="T2" y="T3"/>
                </a:cxn>
                <a:cxn ang="0">
                  <a:pos x="T4" y="T5"/>
                </a:cxn>
                <a:cxn ang="0">
                  <a:pos x="T6" y="T7"/>
                </a:cxn>
                <a:cxn ang="0">
                  <a:pos x="T8" y="T9"/>
                </a:cxn>
              </a:cxnLst>
              <a:rect l="0" t="0" r="r" b="b"/>
              <a:pathLst>
                <a:path w="24" h="211">
                  <a:moveTo>
                    <a:pt x="22" y="211"/>
                  </a:moveTo>
                  <a:lnTo>
                    <a:pt x="0" y="0"/>
                  </a:lnTo>
                  <a:lnTo>
                    <a:pt x="5" y="0"/>
                  </a:lnTo>
                  <a:lnTo>
                    <a:pt x="24" y="211"/>
                  </a:lnTo>
                  <a:lnTo>
                    <a:pt x="22" y="211"/>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0" name="işļïdè"/>
            <p:cNvSpPr/>
            <p:nvPr/>
          </p:nvSpPr>
          <p:spPr bwMode="auto">
            <a:xfrm>
              <a:off x="8331917" y="1974905"/>
              <a:ext cx="13582" cy="125779"/>
            </a:xfrm>
            <a:custGeom>
              <a:avLst/>
              <a:gdLst>
                <a:gd name="T0" fmla="*/ 4 w 23"/>
                <a:gd name="T1" fmla="*/ 213 h 213"/>
                <a:gd name="T2" fmla="*/ 0 w 23"/>
                <a:gd name="T3" fmla="*/ 211 h 213"/>
                <a:gd name="T4" fmla="*/ 21 w 23"/>
                <a:gd name="T5" fmla="*/ 0 h 213"/>
                <a:gd name="T6" fmla="*/ 23 w 23"/>
                <a:gd name="T7" fmla="*/ 0 h 213"/>
                <a:gd name="T8" fmla="*/ 4 w 23"/>
                <a:gd name="T9" fmla="*/ 213 h 213"/>
              </a:gdLst>
              <a:ahLst/>
              <a:cxnLst>
                <a:cxn ang="0">
                  <a:pos x="T0" y="T1"/>
                </a:cxn>
                <a:cxn ang="0">
                  <a:pos x="T2" y="T3"/>
                </a:cxn>
                <a:cxn ang="0">
                  <a:pos x="T4" y="T5"/>
                </a:cxn>
                <a:cxn ang="0">
                  <a:pos x="T6" y="T7"/>
                </a:cxn>
                <a:cxn ang="0">
                  <a:pos x="T8" y="T9"/>
                </a:cxn>
              </a:cxnLst>
              <a:rect l="0" t="0" r="r" b="b"/>
              <a:pathLst>
                <a:path w="23" h="213">
                  <a:moveTo>
                    <a:pt x="4" y="213"/>
                  </a:moveTo>
                  <a:lnTo>
                    <a:pt x="0" y="211"/>
                  </a:lnTo>
                  <a:lnTo>
                    <a:pt x="21" y="0"/>
                  </a:lnTo>
                  <a:lnTo>
                    <a:pt x="23" y="0"/>
                  </a:lnTo>
                  <a:lnTo>
                    <a:pt x="4" y="21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1" name="íṩļîḍe"/>
            <p:cNvSpPr/>
            <p:nvPr/>
          </p:nvSpPr>
          <p:spPr bwMode="auto">
            <a:xfrm>
              <a:off x="8230940" y="1971952"/>
              <a:ext cx="24211" cy="36611"/>
            </a:xfrm>
            <a:custGeom>
              <a:avLst/>
              <a:gdLst>
                <a:gd name="T0" fmla="*/ 0 w 41"/>
                <a:gd name="T1" fmla="*/ 62 h 62"/>
                <a:gd name="T2" fmla="*/ 0 w 41"/>
                <a:gd name="T3" fmla="*/ 60 h 62"/>
                <a:gd name="T4" fmla="*/ 38 w 41"/>
                <a:gd name="T5" fmla="*/ 0 h 62"/>
                <a:gd name="T6" fmla="*/ 41 w 41"/>
                <a:gd name="T7" fmla="*/ 3 h 62"/>
                <a:gd name="T8" fmla="*/ 0 w 41"/>
                <a:gd name="T9" fmla="*/ 62 h 62"/>
              </a:gdLst>
              <a:ahLst/>
              <a:cxnLst>
                <a:cxn ang="0">
                  <a:pos x="T0" y="T1"/>
                </a:cxn>
                <a:cxn ang="0">
                  <a:pos x="T2" y="T3"/>
                </a:cxn>
                <a:cxn ang="0">
                  <a:pos x="T4" y="T5"/>
                </a:cxn>
                <a:cxn ang="0">
                  <a:pos x="T6" y="T7"/>
                </a:cxn>
                <a:cxn ang="0">
                  <a:pos x="T8" y="T9"/>
                </a:cxn>
              </a:cxnLst>
              <a:rect l="0" t="0" r="r" b="b"/>
              <a:pathLst>
                <a:path w="41" h="62">
                  <a:moveTo>
                    <a:pt x="0" y="62"/>
                  </a:moveTo>
                  <a:lnTo>
                    <a:pt x="0" y="60"/>
                  </a:lnTo>
                  <a:lnTo>
                    <a:pt x="38" y="0"/>
                  </a:lnTo>
                  <a:lnTo>
                    <a:pt x="41" y="3"/>
                  </a:lnTo>
                  <a:lnTo>
                    <a:pt x="0" y="62"/>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2" name="iṣ1îďe"/>
            <p:cNvSpPr/>
            <p:nvPr/>
          </p:nvSpPr>
          <p:spPr bwMode="auto">
            <a:xfrm>
              <a:off x="8232711" y="1971952"/>
              <a:ext cx="38974" cy="59051"/>
            </a:xfrm>
            <a:custGeom>
              <a:avLst/>
              <a:gdLst>
                <a:gd name="T0" fmla="*/ 2 w 66"/>
                <a:gd name="T1" fmla="*/ 100 h 100"/>
                <a:gd name="T2" fmla="*/ 0 w 66"/>
                <a:gd name="T3" fmla="*/ 95 h 100"/>
                <a:gd name="T4" fmla="*/ 64 w 66"/>
                <a:gd name="T5" fmla="*/ 0 h 100"/>
                <a:gd name="T6" fmla="*/ 66 w 66"/>
                <a:gd name="T7" fmla="*/ 3 h 100"/>
                <a:gd name="T8" fmla="*/ 2 w 66"/>
                <a:gd name="T9" fmla="*/ 100 h 100"/>
              </a:gdLst>
              <a:ahLst/>
              <a:cxnLst>
                <a:cxn ang="0">
                  <a:pos x="T0" y="T1"/>
                </a:cxn>
                <a:cxn ang="0">
                  <a:pos x="T2" y="T3"/>
                </a:cxn>
                <a:cxn ang="0">
                  <a:pos x="T4" y="T5"/>
                </a:cxn>
                <a:cxn ang="0">
                  <a:pos x="T6" y="T7"/>
                </a:cxn>
                <a:cxn ang="0">
                  <a:pos x="T8" y="T9"/>
                </a:cxn>
              </a:cxnLst>
              <a:rect l="0" t="0" r="r" b="b"/>
              <a:pathLst>
                <a:path w="66" h="100">
                  <a:moveTo>
                    <a:pt x="2" y="100"/>
                  </a:moveTo>
                  <a:lnTo>
                    <a:pt x="0" y="95"/>
                  </a:lnTo>
                  <a:lnTo>
                    <a:pt x="64" y="0"/>
                  </a:lnTo>
                  <a:lnTo>
                    <a:pt x="66" y="3"/>
                  </a:lnTo>
                  <a:lnTo>
                    <a:pt x="2" y="10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3" name="iśľiḍè"/>
            <p:cNvSpPr/>
            <p:nvPr/>
          </p:nvSpPr>
          <p:spPr bwMode="auto">
            <a:xfrm>
              <a:off x="8235073" y="1971952"/>
              <a:ext cx="54917" cy="81490"/>
            </a:xfrm>
            <a:custGeom>
              <a:avLst/>
              <a:gdLst>
                <a:gd name="T0" fmla="*/ 0 w 93"/>
                <a:gd name="T1" fmla="*/ 138 h 138"/>
                <a:gd name="T2" fmla="*/ 0 w 93"/>
                <a:gd name="T3" fmla="*/ 133 h 138"/>
                <a:gd name="T4" fmla="*/ 90 w 93"/>
                <a:gd name="T5" fmla="*/ 0 h 138"/>
                <a:gd name="T6" fmla="*/ 93 w 93"/>
                <a:gd name="T7" fmla="*/ 3 h 138"/>
                <a:gd name="T8" fmla="*/ 0 w 93"/>
                <a:gd name="T9" fmla="*/ 138 h 138"/>
              </a:gdLst>
              <a:ahLst/>
              <a:cxnLst>
                <a:cxn ang="0">
                  <a:pos x="T0" y="T1"/>
                </a:cxn>
                <a:cxn ang="0">
                  <a:pos x="T2" y="T3"/>
                </a:cxn>
                <a:cxn ang="0">
                  <a:pos x="T4" y="T5"/>
                </a:cxn>
                <a:cxn ang="0">
                  <a:pos x="T6" y="T7"/>
                </a:cxn>
                <a:cxn ang="0">
                  <a:pos x="T8" y="T9"/>
                </a:cxn>
              </a:cxnLst>
              <a:rect l="0" t="0" r="r" b="b"/>
              <a:pathLst>
                <a:path w="93" h="138">
                  <a:moveTo>
                    <a:pt x="0" y="138"/>
                  </a:moveTo>
                  <a:lnTo>
                    <a:pt x="0" y="133"/>
                  </a:lnTo>
                  <a:lnTo>
                    <a:pt x="90" y="0"/>
                  </a:lnTo>
                  <a:lnTo>
                    <a:pt x="93" y="3"/>
                  </a:lnTo>
                  <a:lnTo>
                    <a:pt x="0" y="13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4" name="iṩ1íḋè"/>
            <p:cNvSpPr/>
            <p:nvPr/>
          </p:nvSpPr>
          <p:spPr bwMode="auto">
            <a:xfrm>
              <a:off x="8236844" y="1971952"/>
              <a:ext cx="68499" cy="108063"/>
            </a:xfrm>
            <a:custGeom>
              <a:avLst/>
              <a:gdLst>
                <a:gd name="T0" fmla="*/ 2 w 116"/>
                <a:gd name="T1" fmla="*/ 183 h 183"/>
                <a:gd name="T2" fmla="*/ 0 w 116"/>
                <a:gd name="T3" fmla="*/ 178 h 183"/>
                <a:gd name="T4" fmla="*/ 113 w 116"/>
                <a:gd name="T5" fmla="*/ 0 h 183"/>
                <a:gd name="T6" fmla="*/ 116 w 116"/>
                <a:gd name="T7" fmla="*/ 3 h 183"/>
                <a:gd name="T8" fmla="*/ 2 w 116"/>
                <a:gd name="T9" fmla="*/ 183 h 183"/>
              </a:gdLst>
              <a:ahLst/>
              <a:cxnLst>
                <a:cxn ang="0">
                  <a:pos x="T0" y="T1"/>
                </a:cxn>
                <a:cxn ang="0">
                  <a:pos x="T2" y="T3"/>
                </a:cxn>
                <a:cxn ang="0">
                  <a:pos x="T4" y="T5"/>
                </a:cxn>
                <a:cxn ang="0">
                  <a:pos x="T6" y="T7"/>
                </a:cxn>
                <a:cxn ang="0">
                  <a:pos x="T8" y="T9"/>
                </a:cxn>
              </a:cxnLst>
              <a:rect l="0" t="0" r="r" b="b"/>
              <a:pathLst>
                <a:path w="116" h="183">
                  <a:moveTo>
                    <a:pt x="2" y="183"/>
                  </a:moveTo>
                  <a:lnTo>
                    <a:pt x="0" y="178"/>
                  </a:lnTo>
                  <a:lnTo>
                    <a:pt x="113" y="0"/>
                  </a:lnTo>
                  <a:lnTo>
                    <a:pt x="116" y="3"/>
                  </a:lnTo>
                  <a:lnTo>
                    <a:pt x="2" y="18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5" name="îṡḷîdê"/>
            <p:cNvSpPr/>
            <p:nvPr/>
          </p:nvSpPr>
          <p:spPr bwMode="auto">
            <a:xfrm>
              <a:off x="8240978" y="1971952"/>
              <a:ext cx="85034" cy="128731"/>
            </a:xfrm>
            <a:custGeom>
              <a:avLst/>
              <a:gdLst>
                <a:gd name="T0" fmla="*/ 5 w 144"/>
                <a:gd name="T1" fmla="*/ 218 h 218"/>
                <a:gd name="T2" fmla="*/ 0 w 144"/>
                <a:gd name="T3" fmla="*/ 216 h 218"/>
                <a:gd name="T4" fmla="*/ 142 w 144"/>
                <a:gd name="T5" fmla="*/ 0 h 218"/>
                <a:gd name="T6" fmla="*/ 144 w 144"/>
                <a:gd name="T7" fmla="*/ 3 h 218"/>
                <a:gd name="T8" fmla="*/ 5 w 144"/>
                <a:gd name="T9" fmla="*/ 218 h 218"/>
              </a:gdLst>
              <a:ahLst/>
              <a:cxnLst>
                <a:cxn ang="0">
                  <a:pos x="T0" y="T1"/>
                </a:cxn>
                <a:cxn ang="0">
                  <a:pos x="T2" y="T3"/>
                </a:cxn>
                <a:cxn ang="0">
                  <a:pos x="T4" y="T5"/>
                </a:cxn>
                <a:cxn ang="0">
                  <a:pos x="T6" y="T7"/>
                </a:cxn>
                <a:cxn ang="0">
                  <a:pos x="T8" y="T9"/>
                </a:cxn>
              </a:cxnLst>
              <a:rect l="0" t="0" r="r" b="b"/>
              <a:pathLst>
                <a:path w="144" h="218">
                  <a:moveTo>
                    <a:pt x="5" y="218"/>
                  </a:moveTo>
                  <a:lnTo>
                    <a:pt x="0" y="216"/>
                  </a:lnTo>
                  <a:lnTo>
                    <a:pt x="142" y="0"/>
                  </a:lnTo>
                  <a:lnTo>
                    <a:pt x="144" y="3"/>
                  </a:lnTo>
                  <a:lnTo>
                    <a:pt x="5" y="21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6" name="íšlïḑè"/>
            <p:cNvSpPr/>
            <p:nvPr/>
          </p:nvSpPr>
          <p:spPr bwMode="auto">
            <a:xfrm>
              <a:off x="8257512" y="1971952"/>
              <a:ext cx="85624" cy="131683"/>
            </a:xfrm>
            <a:custGeom>
              <a:avLst/>
              <a:gdLst>
                <a:gd name="T0" fmla="*/ 5 w 145"/>
                <a:gd name="T1" fmla="*/ 223 h 223"/>
                <a:gd name="T2" fmla="*/ 0 w 145"/>
                <a:gd name="T3" fmla="*/ 221 h 223"/>
                <a:gd name="T4" fmla="*/ 142 w 145"/>
                <a:gd name="T5" fmla="*/ 0 h 223"/>
                <a:gd name="T6" fmla="*/ 145 w 145"/>
                <a:gd name="T7" fmla="*/ 3 h 223"/>
                <a:gd name="T8" fmla="*/ 5 w 145"/>
                <a:gd name="T9" fmla="*/ 223 h 223"/>
              </a:gdLst>
              <a:ahLst/>
              <a:cxnLst>
                <a:cxn ang="0">
                  <a:pos x="T0" y="T1"/>
                </a:cxn>
                <a:cxn ang="0">
                  <a:pos x="T2" y="T3"/>
                </a:cxn>
                <a:cxn ang="0">
                  <a:pos x="T4" y="T5"/>
                </a:cxn>
                <a:cxn ang="0">
                  <a:pos x="T6" y="T7"/>
                </a:cxn>
                <a:cxn ang="0">
                  <a:pos x="T8" y="T9"/>
                </a:cxn>
              </a:cxnLst>
              <a:rect l="0" t="0" r="r" b="b"/>
              <a:pathLst>
                <a:path w="145" h="223">
                  <a:moveTo>
                    <a:pt x="5" y="223"/>
                  </a:moveTo>
                  <a:lnTo>
                    <a:pt x="0" y="221"/>
                  </a:lnTo>
                  <a:lnTo>
                    <a:pt x="142" y="0"/>
                  </a:lnTo>
                  <a:lnTo>
                    <a:pt x="145" y="3"/>
                  </a:lnTo>
                  <a:lnTo>
                    <a:pt x="5" y="22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7" name="íSḻîḍe"/>
            <p:cNvSpPr/>
            <p:nvPr/>
          </p:nvSpPr>
          <p:spPr bwMode="auto">
            <a:xfrm>
              <a:off x="8278771" y="1996163"/>
              <a:ext cx="64366" cy="110425"/>
            </a:xfrm>
            <a:custGeom>
              <a:avLst/>
              <a:gdLst>
                <a:gd name="T0" fmla="*/ 2 w 109"/>
                <a:gd name="T1" fmla="*/ 187 h 187"/>
                <a:gd name="T2" fmla="*/ 0 w 109"/>
                <a:gd name="T3" fmla="*/ 185 h 187"/>
                <a:gd name="T4" fmla="*/ 109 w 109"/>
                <a:gd name="T5" fmla="*/ 0 h 187"/>
                <a:gd name="T6" fmla="*/ 109 w 109"/>
                <a:gd name="T7" fmla="*/ 9 h 187"/>
                <a:gd name="T8" fmla="*/ 2 w 109"/>
                <a:gd name="T9" fmla="*/ 187 h 187"/>
              </a:gdLst>
              <a:ahLst/>
              <a:cxnLst>
                <a:cxn ang="0">
                  <a:pos x="T0" y="T1"/>
                </a:cxn>
                <a:cxn ang="0">
                  <a:pos x="T2" y="T3"/>
                </a:cxn>
                <a:cxn ang="0">
                  <a:pos x="T4" y="T5"/>
                </a:cxn>
                <a:cxn ang="0">
                  <a:pos x="T6" y="T7"/>
                </a:cxn>
                <a:cxn ang="0">
                  <a:pos x="T8" y="T9"/>
                </a:cxn>
              </a:cxnLst>
              <a:rect l="0" t="0" r="r" b="b"/>
              <a:pathLst>
                <a:path w="109" h="187">
                  <a:moveTo>
                    <a:pt x="2" y="187"/>
                  </a:moveTo>
                  <a:lnTo>
                    <a:pt x="0" y="185"/>
                  </a:lnTo>
                  <a:lnTo>
                    <a:pt x="109" y="0"/>
                  </a:lnTo>
                  <a:lnTo>
                    <a:pt x="109" y="9"/>
                  </a:lnTo>
                  <a:lnTo>
                    <a:pt x="2" y="187"/>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8" name="ïṣliḍê"/>
            <p:cNvSpPr/>
            <p:nvPr/>
          </p:nvSpPr>
          <p:spPr bwMode="auto">
            <a:xfrm>
              <a:off x="8294124" y="2026869"/>
              <a:ext cx="46060" cy="79719"/>
            </a:xfrm>
            <a:custGeom>
              <a:avLst/>
              <a:gdLst>
                <a:gd name="T0" fmla="*/ 2 w 78"/>
                <a:gd name="T1" fmla="*/ 135 h 135"/>
                <a:gd name="T2" fmla="*/ 0 w 78"/>
                <a:gd name="T3" fmla="*/ 133 h 135"/>
                <a:gd name="T4" fmla="*/ 78 w 78"/>
                <a:gd name="T5" fmla="*/ 0 h 135"/>
                <a:gd name="T6" fmla="*/ 78 w 78"/>
                <a:gd name="T7" fmla="*/ 7 h 135"/>
                <a:gd name="T8" fmla="*/ 2 w 78"/>
                <a:gd name="T9" fmla="*/ 135 h 135"/>
              </a:gdLst>
              <a:ahLst/>
              <a:cxnLst>
                <a:cxn ang="0">
                  <a:pos x="T0" y="T1"/>
                </a:cxn>
                <a:cxn ang="0">
                  <a:pos x="T2" y="T3"/>
                </a:cxn>
                <a:cxn ang="0">
                  <a:pos x="T4" y="T5"/>
                </a:cxn>
                <a:cxn ang="0">
                  <a:pos x="T6" y="T7"/>
                </a:cxn>
                <a:cxn ang="0">
                  <a:pos x="T8" y="T9"/>
                </a:cxn>
              </a:cxnLst>
              <a:rect l="0" t="0" r="r" b="b"/>
              <a:pathLst>
                <a:path w="78" h="135">
                  <a:moveTo>
                    <a:pt x="2" y="135"/>
                  </a:moveTo>
                  <a:lnTo>
                    <a:pt x="0" y="133"/>
                  </a:lnTo>
                  <a:lnTo>
                    <a:pt x="78" y="0"/>
                  </a:lnTo>
                  <a:lnTo>
                    <a:pt x="78" y="7"/>
                  </a:lnTo>
                  <a:lnTo>
                    <a:pt x="2" y="135"/>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89" name="ïşļiḓé"/>
            <p:cNvSpPr/>
            <p:nvPr/>
          </p:nvSpPr>
          <p:spPr bwMode="auto">
            <a:xfrm>
              <a:off x="8314792" y="2069977"/>
              <a:ext cx="22439" cy="35431"/>
            </a:xfrm>
            <a:custGeom>
              <a:avLst/>
              <a:gdLst>
                <a:gd name="T0" fmla="*/ 5 w 38"/>
                <a:gd name="T1" fmla="*/ 60 h 60"/>
                <a:gd name="T2" fmla="*/ 0 w 38"/>
                <a:gd name="T3" fmla="*/ 57 h 60"/>
                <a:gd name="T4" fmla="*/ 36 w 38"/>
                <a:gd name="T5" fmla="*/ 0 h 60"/>
                <a:gd name="T6" fmla="*/ 38 w 38"/>
                <a:gd name="T7" fmla="*/ 5 h 60"/>
                <a:gd name="T8" fmla="*/ 5 w 38"/>
                <a:gd name="T9" fmla="*/ 60 h 60"/>
              </a:gdLst>
              <a:ahLst/>
              <a:cxnLst>
                <a:cxn ang="0">
                  <a:pos x="T0" y="T1"/>
                </a:cxn>
                <a:cxn ang="0">
                  <a:pos x="T2" y="T3"/>
                </a:cxn>
                <a:cxn ang="0">
                  <a:pos x="T4" y="T5"/>
                </a:cxn>
                <a:cxn ang="0">
                  <a:pos x="T6" y="T7"/>
                </a:cxn>
                <a:cxn ang="0">
                  <a:pos x="T8" y="T9"/>
                </a:cxn>
              </a:cxnLst>
              <a:rect l="0" t="0" r="r" b="b"/>
              <a:pathLst>
                <a:path w="38" h="60">
                  <a:moveTo>
                    <a:pt x="5" y="60"/>
                  </a:moveTo>
                  <a:lnTo>
                    <a:pt x="0" y="57"/>
                  </a:lnTo>
                  <a:lnTo>
                    <a:pt x="36" y="0"/>
                  </a:lnTo>
                  <a:lnTo>
                    <a:pt x="38" y="5"/>
                  </a:lnTo>
                  <a:lnTo>
                    <a:pt x="5" y="6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0" name="iSlíde"/>
            <p:cNvSpPr/>
            <p:nvPr/>
          </p:nvSpPr>
          <p:spPr bwMode="auto">
            <a:xfrm>
              <a:off x="8242159" y="1969590"/>
              <a:ext cx="96253" cy="68499"/>
            </a:xfrm>
            <a:custGeom>
              <a:avLst/>
              <a:gdLst>
                <a:gd name="T0" fmla="*/ 163 w 163"/>
                <a:gd name="T1" fmla="*/ 116 h 116"/>
                <a:gd name="T2" fmla="*/ 0 w 163"/>
                <a:gd name="T3" fmla="*/ 4 h 116"/>
                <a:gd name="T4" fmla="*/ 0 w 163"/>
                <a:gd name="T5" fmla="*/ 0 h 116"/>
                <a:gd name="T6" fmla="*/ 163 w 163"/>
                <a:gd name="T7" fmla="*/ 111 h 116"/>
                <a:gd name="T8" fmla="*/ 163 w 163"/>
                <a:gd name="T9" fmla="*/ 116 h 116"/>
              </a:gdLst>
              <a:ahLst/>
              <a:cxnLst>
                <a:cxn ang="0">
                  <a:pos x="T0" y="T1"/>
                </a:cxn>
                <a:cxn ang="0">
                  <a:pos x="T2" y="T3"/>
                </a:cxn>
                <a:cxn ang="0">
                  <a:pos x="T4" y="T5"/>
                </a:cxn>
                <a:cxn ang="0">
                  <a:pos x="T6" y="T7"/>
                </a:cxn>
                <a:cxn ang="0">
                  <a:pos x="T8" y="T9"/>
                </a:cxn>
              </a:cxnLst>
              <a:rect l="0" t="0" r="r" b="b"/>
              <a:pathLst>
                <a:path w="163" h="116">
                  <a:moveTo>
                    <a:pt x="163" y="116"/>
                  </a:moveTo>
                  <a:lnTo>
                    <a:pt x="0" y="4"/>
                  </a:lnTo>
                  <a:lnTo>
                    <a:pt x="0" y="0"/>
                  </a:lnTo>
                  <a:lnTo>
                    <a:pt x="163" y="111"/>
                  </a:lnTo>
                  <a:lnTo>
                    <a:pt x="163" y="116"/>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1" name="íṩļiḋê"/>
            <p:cNvSpPr/>
            <p:nvPr/>
          </p:nvSpPr>
          <p:spPr bwMode="auto">
            <a:xfrm>
              <a:off x="8275818" y="1969590"/>
              <a:ext cx="65546" cy="46060"/>
            </a:xfrm>
            <a:custGeom>
              <a:avLst/>
              <a:gdLst>
                <a:gd name="T0" fmla="*/ 111 w 111"/>
                <a:gd name="T1" fmla="*/ 78 h 78"/>
                <a:gd name="T2" fmla="*/ 0 w 111"/>
                <a:gd name="T3" fmla="*/ 4 h 78"/>
                <a:gd name="T4" fmla="*/ 2 w 111"/>
                <a:gd name="T5" fmla="*/ 0 h 78"/>
                <a:gd name="T6" fmla="*/ 111 w 111"/>
                <a:gd name="T7" fmla="*/ 73 h 78"/>
                <a:gd name="T8" fmla="*/ 111 w 111"/>
                <a:gd name="T9" fmla="*/ 78 h 78"/>
              </a:gdLst>
              <a:ahLst/>
              <a:cxnLst>
                <a:cxn ang="0">
                  <a:pos x="T0" y="T1"/>
                </a:cxn>
                <a:cxn ang="0">
                  <a:pos x="T2" y="T3"/>
                </a:cxn>
                <a:cxn ang="0">
                  <a:pos x="T4" y="T5"/>
                </a:cxn>
                <a:cxn ang="0">
                  <a:pos x="T6" y="T7"/>
                </a:cxn>
                <a:cxn ang="0">
                  <a:pos x="T8" y="T9"/>
                </a:cxn>
              </a:cxnLst>
              <a:rect l="0" t="0" r="r" b="b"/>
              <a:pathLst>
                <a:path w="111" h="78">
                  <a:moveTo>
                    <a:pt x="111" y="78"/>
                  </a:moveTo>
                  <a:lnTo>
                    <a:pt x="0" y="4"/>
                  </a:lnTo>
                  <a:lnTo>
                    <a:pt x="2" y="0"/>
                  </a:lnTo>
                  <a:lnTo>
                    <a:pt x="111" y="73"/>
                  </a:lnTo>
                  <a:lnTo>
                    <a:pt x="111" y="7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2" name="ïṩļiḑè"/>
            <p:cNvSpPr/>
            <p:nvPr/>
          </p:nvSpPr>
          <p:spPr bwMode="auto">
            <a:xfrm>
              <a:off x="8313611" y="1967819"/>
              <a:ext cx="30707" cy="25392"/>
            </a:xfrm>
            <a:custGeom>
              <a:avLst/>
              <a:gdLst>
                <a:gd name="T0" fmla="*/ 50 w 52"/>
                <a:gd name="T1" fmla="*/ 43 h 43"/>
                <a:gd name="T2" fmla="*/ 0 w 52"/>
                <a:gd name="T3" fmla="*/ 5 h 43"/>
                <a:gd name="T4" fmla="*/ 2 w 52"/>
                <a:gd name="T5" fmla="*/ 0 h 43"/>
                <a:gd name="T6" fmla="*/ 52 w 52"/>
                <a:gd name="T7" fmla="*/ 38 h 43"/>
                <a:gd name="T8" fmla="*/ 50 w 52"/>
                <a:gd name="T9" fmla="*/ 43 h 43"/>
              </a:gdLst>
              <a:ahLst/>
              <a:cxnLst>
                <a:cxn ang="0">
                  <a:pos x="T0" y="T1"/>
                </a:cxn>
                <a:cxn ang="0">
                  <a:pos x="T2" y="T3"/>
                </a:cxn>
                <a:cxn ang="0">
                  <a:pos x="T4" y="T5"/>
                </a:cxn>
                <a:cxn ang="0">
                  <a:pos x="T6" y="T7"/>
                </a:cxn>
                <a:cxn ang="0">
                  <a:pos x="T8" y="T9"/>
                </a:cxn>
              </a:cxnLst>
              <a:rect l="0" t="0" r="r" b="b"/>
              <a:pathLst>
                <a:path w="52" h="43">
                  <a:moveTo>
                    <a:pt x="50" y="43"/>
                  </a:moveTo>
                  <a:lnTo>
                    <a:pt x="0" y="5"/>
                  </a:lnTo>
                  <a:lnTo>
                    <a:pt x="2" y="0"/>
                  </a:lnTo>
                  <a:lnTo>
                    <a:pt x="52" y="38"/>
                  </a:lnTo>
                  <a:lnTo>
                    <a:pt x="50" y="4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3" name="íṣḻiḑé"/>
            <p:cNvSpPr/>
            <p:nvPr/>
          </p:nvSpPr>
          <p:spPr bwMode="auto">
            <a:xfrm>
              <a:off x="8228577" y="1977858"/>
              <a:ext cx="108654" cy="76766"/>
            </a:xfrm>
            <a:custGeom>
              <a:avLst/>
              <a:gdLst>
                <a:gd name="T0" fmla="*/ 184 w 184"/>
                <a:gd name="T1" fmla="*/ 130 h 130"/>
                <a:gd name="T2" fmla="*/ 0 w 184"/>
                <a:gd name="T3" fmla="*/ 2 h 130"/>
                <a:gd name="T4" fmla="*/ 0 w 184"/>
                <a:gd name="T5" fmla="*/ 0 h 130"/>
                <a:gd name="T6" fmla="*/ 184 w 184"/>
                <a:gd name="T7" fmla="*/ 126 h 130"/>
                <a:gd name="T8" fmla="*/ 184 w 184"/>
                <a:gd name="T9" fmla="*/ 130 h 130"/>
              </a:gdLst>
              <a:ahLst/>
              <a:cxnLst>
                <a:cxn ang="0">
                  <a:pos x="T0" y="T1"/>
                </a:cxn>
                <a:cxn ang="0">
                  <a:pos x="T2" y="T3"/>
                </a:cxn>
                <a:cxn ang="0">
                  <a:pos x="T4" y="T5"/>
                </a:cxn>
                <a:cxn ang="0">
                  <a:pos x="T6" y="T7"/>
                </a:cxn>
                <a:cxn ang="0">
                  <a:pos x="T8" y="T9"/>
                </a:cxn>
              </a:cxnLst>
              <a:rect l="0" t="0" r="r" b="b"/>
              <a:pathLst>
                <a:path w="184" h="130">
                  <a:moveTo>
                    <a:pt x="184" y="130"/>
                  </a:moveTo>
                  <a:lnTo>
                    <a:pt x="0" y="2"/>
                  </a:lnTo>
                  <a:lnTo>
                    <a:pt x="0" y="0"/>
                  </a:lnTo>
                  <a:lnTo>
                    <a:pt x="184" y="126"/>
                  </a:lnTo>
                  <a:lnTo>
                    <a:pt x="184" y="13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4" name="iṩ1ïďe"/>
            <p:cNvSpPr/>
            <p:nvPr/>
          </p:nvSpPr>
          <p:spPr bwMode="auto">
            <a:xfrm>
              <a:off x="8229758" y="2000297"/>
              <a:ext cx="106292" cy="78538"/>
            </a:xfrm>
            <a:custGeom>
              <a:avLst/>
              <a:gdLst>
                <a:gd name="T0" fmla="*/ 180 w 180"/>
                <a:gd name="T1" fmla="*/ 133 h 133"/>
                <a:gd name="T2" fmla="*/ 0 w 180"/>
                <a:gd name="T3" fmla="*/ 5 h 133"/>
                <a:gd name="T4" fmla="*/ 2 w 180"/>
                <a:gd name="T5" fmla="*/ 0 h 133"/>
                <a:gd name="T6" fmla="*/ 180 w 180"/>
                <a:gd name="T7" fmla="*/ 128 h 133"/>
                <a:gd name="T8" fmla="*/ 180 w 180"/>
                <a:gd name="T9" fmla="*/ 133 h 133"/>
              </a:gdLst>
              <a:ahLst/>
              <a:cxnLst>
                <a:cxn ang="0">
                  <a:pos x="T0" y="T1"/>
                </a:cxn>
                <a:cxn ang="0">
                  <a:pos x="T2" y="T3"/>
                </a:cxn>
                <a:cxn ang="0">
                  <a:pos x="T4" y="T5"/>
                </a:cxn>
                <a:cxn ang="0">
                  <a:pos x="T6" y="T7"/>
                </a:cxn>
                <a:cxn ang="0">
                  <a:pos x="T8" y="T9"/>
                </a:cxn>
              </a:cxnLst>
              <a:rect l="0" t="0" r="r" b="b"/>
              <a:pathLst>
                <a:path w="180" h="133">
                  <a:moveTo>
                    <a:pt x="180" y="133"/>
                  </a:moveTo>
                  <a:lnTo>
                    <a:pt x="0" y="5"/>
                  </a:lnTo>
                  <a:lnTo>
                    <a:pt x="2" y="0"/>
                  </a:lnTo>
                  <a:lnTo>
                    <a:pt x="180" y="128"/>
                  </a:lnTo>
                  <a:lnTo>
                    <a:pt x="180" y="13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5" name="ís1îḑé"/>
            <p:cNvSpPr/>
            <p:nvPr/>
          </p:nvSpPr>
          <p:spPr bwMode="auto">
            <a:xfrm>
              <a:off x="8232711" y="2025098"/>
              <a:ext cx="100387" cy="77356"/>
            </a:xfrm>
            <a:custGeom>
              <a:avLst/>
              <a:gdLst>
                <a:gd name="T0" fmla="*/ 168 w 170"/>
                <a:gd name="T1" fmla="*/ 131 h 131"/>
                <a:gd name="T2" fmla="*/ 0 w 170"/>
                <a:gd name="T3" fmla="*/ 5 h 131"/>
                <a:gd name="T4" fmla="*/ 0 w 170"/>
                <a:gd name="T5" fmla="*/ 0 h 131"/>
                <a:gd name="T6" fmla="*/ 170 w 170"/>
                <a:gd name="T7" fmla="*/ 126 h 131"/>
                <a:gd name="T8" fmla="*/ 168 w 170"/>
                <a:gd name="T9" fmla="*/ 131 h 131"/>
              </a:gdLst>
              <a:ahLst/>
              <a:cxnLst>
                <a:cxn ang="0">
                  <a:pos x="T0" y="T1"/>
                </a:cxn>
                <a:cxn ang="0">
                  <a:pos x="T2" y="T3"/>
                </a:cxn>
                <a:cxn ang="0">
                  <a:pos x="T4" y="T5"/>
                </a:cxn>
                <a:cxn ang="0">
                  <a:pos x="T6" y="T7"/>
                </a:cxn>
                <a:cxn ang="0">
                  <a:pos x="T8" y="T9"/>
                </a:cxn>
              </a:cxnLst>
              <a:rect l="0" t="0" r="r" b="b"/>
              <a:pathLst>
                <a:path w="170" h="131">
                  <a:moveTo>
                    <a:pt x="168" y="131"/>
                  </a:moveTo>
                  <a:lnTo>
                    <a:pt x="0" y="5"/>
                  </a:lnTo>
                  <a:lnTo>
                    <a:pt x="0" y="0"/>
                  </a:lnTo>
                  <a:lnTo>
                    <a:pt x="170" y="126"/>
                  </a:lnTo>
                  <a:lnTo>
                    <a:pt x="168" y="131"/>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6" name="is1ïḋê"/>
            <p:cNvSpPr/>
            <p:nvPr/>
          </p:nvSpPr>
          <p:spPr bwMode="auto">
            <a:xfrm>
              <a:off x="8235073" y="2056395"/>
              <a:ext cx="74405" cy="49012"/>
            </a:xfrm>
            <a:custGeom>
              <a:avLst/>
              <a:gdLst>
                <a:gd name="T0" fmla="*/ 126 w 126"/>
                <a:gd name="T1" fmla="*/ 83 h 83"/>
                <a:gd name="T2" fmla="*/ 0 w 126"/>
                <a:gd name="T3" fmla="*/ 4 h 83"/>
                <a:gd name="T4" fmla="*/ 0 w 126"/>
                <a:gd name="T5" fmla="*/ 0 h 83"/>
                <a:gd name="T6" fmla="*/ 126 w 126"/>
                <a:gd name="T7" fmla="*/ 78 h 83"/>
                <a:gd name="T8" fmla="*/ 126 w 126"/>
                <a:gd name="T9" fmla="*/ 83 h 83"/>
              </a:gdLst>
              <a:ahLst/>
              <a:cxnLst>
                <a:cxn ang="0">
                  <a:pos x="T0" y="T1"/>
                </a:cxn>
                <a:cxn ang="0">
                  <a:pos x="T2" y="T3"/>
                </a:cxn>
                <a:cxn ang="0">
                  <a:pos x="T4" y="T5"/>
                </a:cxn>
                <a:cxn ang="0">
                  <a:pos x="T6" y="T7"/>
                </a:cxn>
                <a:cxn ang="0">
                  <a:pos x="T8" y="T9"/>
                </a:cxn>
              </a:cxnLst>
              <a:rect l="0" t="0" r="r" b="b"/>
              <a:pathLst>
                <a:path w="126" h="83">
                  <a:moveTo>
                    <a:pt x="126" y="83"/>
                  </a:moveTo>
                  <a:lnTo>
                    <a:pt x="0" y="4"/>
                  </a:lnTo>
                  <a:lnTo>
                    <a:pt x="0" y="0"/>
                  </a:lnTo>
                  <a:lnTo>
                    <a:pt x="126" y="78"/>
                  </a:lnTo>
                  <a:lnTo>
                    <a:pt x="126" y="8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7" name="íŝľíḋê"/>
            <p:cNvSpPr/>
            <p:nvPr/>
          </p:nvSpPr>
          <p:spPr bwMode="auto">
            <a:xfrm>
              <a:off x="8238026" y="2082968"/>
              <a:ext cx="32478" cy="22439"/>
            </a:xfrm>
            <a:custGeom>
              <a:avLst/>
              <a:gdLst>
                <a:gd name="T0" fmla="*/ 52 w 55"/>
                <a:gd name="T1" fmla="*/ 38 h 38"/>
                <a:gd name="T2" fmla="*/ 0 w 55"/>
                <a:gd name="T3" fmla="*/ 4 h 38"/>
                <a:gd name="T4" fmla="*/ 0 w 55"/>
                <a:gd name="T5" fmla="*/ 0 h 38"/>
                <a:gd name="T6" fmla="*/ 55 w 55"/>
                <a:gd name="T7" fmla="*/ 33 h 38"/>
                <a:gd name="T8" fmla="*/ 52 w 55"/>
                <a:gd name="T9" fmla="*/ 38 h 38"/>
              </a:gdLst>
              <a:ahLst/>
              <a:cxnLst>
                <a:cxn ang="0">
                  <a:pos x="T0" y="T1"/>
                </a:cxn>
                <a:cxn ang="0">
                  <a:pos x="T2" y="T3"/>
                </a:cxn>
                <a:cxn ang="0">
                  <a:pos x="T4" y="T5"/>
                </a:cxn>
                <a:cxn ang="0">
                  <a:pos x="T6" y="T7"/>
                </a:cxn>
                <a:cxn ang="0">
                  <a:pos x="T8" y="T9"/>
                </a:cxn>
              </a:cxnLst>
              <a:rect l="0" t="0" r="r" b="b"/>
              <a:pathLst>
                <a:path w="55" h="38">
                  <a:moveTo>
                    <a:pt x="52" y="38"/>
                  </a:moveTo>
                  <a:lnTo>
                    <a:pt x="0" y="4"/>
                  </a:lnTo>
                  <a:lnTo>
                    <a:pt x="0" y="0"/>
                  </a:lnTo>
                  <a:lnTo>
                    <a:pt x="55" y="33"/>
                  </a:lnTo>
                  <a:lnTo>
                    <a:pt x="52" y="3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798" name="íŝľiḓe"/>
            <p:cNvSpPr/>
            <p:nvPr/>
          </p:nvSpPr>
          <p:spPr bwMode="auto">
            <a:xfrm>
              <a:off x="6637744" y="2096550"/>
              <a:ext cx="393870" cy="8857"/>
            </a:xfrm>
            <a:prstGeom prst="rect">
              <a:avLst/>
            </a:prstGeom>
            <a:solidFill>
              <a:srgbClr val="1D77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799" name="îSļîḋé"/>
            <p:cNvSpPr/>
            <p:nvPr/>
          </p:nvSpPr>
          <p:spPr bwMode="auto">
            <a:xfrm>
              <a:off x="6644831" y="2071749"/>
              <a:ext cx="375564" cy="24802"/>
            </a:xfrm>
            <a:prstGeom prst="rect">
              <a:avLst/>
            </a:prstGeom>
            <a:solidFill>
              <a:srgbClr val="F9E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0" name="iṥļíḓe"/>
            <p:cNvSpPr/>
            <p:nvPr/>
          </p:nvSpPr>
          <p:spPr bwMode="auto">
            <a:xfrm>
              <a:off x="6644831" y="2075882"/>
              <a:ext cx="15353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1" name="ï$ḷidè"/>
            <p:cNvSpPr/>
            <p:nvPr/>
          </p:nvSpPr>
          <p:spPr bwMode="auto">
            <a:xfrm>
              <a:off x="6813716" y="2082968"/>
              <a:ext cx="15353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2" name="íṩľiḑê"/>
            <p:cNvSpPr/>
            <p:nvPr/>
          </p:nvSpPr>
          <p:spPr bwMode="auto">
            <a:xfrm>
              <a:off x="6951896" y="2072929"/>
              <a:ext cx="6141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3" name="iṧ1iḑe"/>
            <p:cNvSpPr/>
            <p:nvPr/>
          </p:nvSpPr>
          <p:spPr bwMode="auto">
            <a:xfrm>
              <a:off x="6651917" y="2091235"/>
              <a:ext cx="66728"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4" name="îslïďé"/>
            <p:cNvSpPr/>
            <p:nvPr/>
          </p:nvSpPr>
          <p:spPr bwMode="auto">
            <a:xfrm>
              <a:off x="6866862" y="2092416"/>
              <a:ext cx="153533" cy="177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5" name="iṩḻíďé"/>
            <p:cNvSpPr/>
            <p:nvPr/>
          </p:nvSpPr>
          <p:spPr bwMode="auto">
            <a:xfrm>
              <a:off x="6678489" y="2074110"/>
              <a:ext cx="46060" cy="31297"/>
            </a:xfrm>
            <a:prstGeom prst="rect">
              <a:avLst/>
            </a:prstGeom>
            <a:solidFill>
              <a:srgbClr val="E30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6" name="íşḻíḍe"/>
            <p:cNvSpPr/>
            <p:nvPr/>
          </p:nvSpPr>
          <p:spPr bwMode="auto">
            <a:xfrm>
              <a:off x="6751122" y="2080015"/>
              <a:ext cx="47241" cy="25392"/>
            </a:xfrm>
            <a:prstGeom prst="rect">
              <a:avLst/>
            </a:prstGeom>
            <a:solidFill>
              <a:srgbClr val="FFE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7" name="i$ļïďè"/>
            <p:cNvSpPr/>
            <p:nvPr/>
          </p:nvSpPr>
          <p:spPr bwMode="auto">
            <a:xfrm>
              <a:off x="6830250" y="2085330"/>
              <a:ext cx="47831" cy="20077"/>
            </a:xfrm>
            <a:prstGeom prst="rect">
              <a:avLst/>
            </a:prstGeom>
            <a:solidFill>
              <a:srgbClr val="EC7B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8" name="ïṣľîḍè"/>
            <p:cNvSpPr/>
            <p:nvPr/>
          </p:nvSpPr>
          <p:spPr bwMode="auto">
            <a:xfrm>
              <a:off x="6907607" y="2091235"/>
              <a:ext cx="46060" cy="14172"/>
            </a:xfrm>
            <a:prstGeom prst="rect">
              <a:avLst/>
            </a:prstGeom>
            <a:solidFill>
              <a:srgbClr val="009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sp>
          <p:nvSpPr>
            <p:cNvPr id="809" name="íş1íḓé"/>
            <p:cNvSpPr/>
            <p:nvPr/>
          </p:nvSpPr>
          <p:spPr bwMode="auto">
            <a:xfrm>
              <a:off x="6644831" y="2064662"/>
              <a:ext cx="375564" cy="7086"/>
            </a:xfrm>
            <a:custGeom>
              <a:avLst/>
              <a:gdLst>
                <a:gd name="T0" fmla="*/ 620 w 636"/>
                <a:gd name="T1" fmla="*/ 12 h 12"/>
                <a:gd name="T2" fmla="*/ 24 w 636"/>
                <a:gd name="T3" fmla="*/ 12 h 12"/>
                <a:gd name="T4" fmla="*/ 0 w 636"/>
                <a:gd name="T5" fmla="*/ 0 h 12"/>
                <a:gd name="T6" fmla="*/ 636 w 636"/>
                <a:gd name="T7" fmla="*/ 0 h 12"/>
                <a:gd name="T8" fmla="*/ 620 w 636"/>
                <a:gd name="T9" fmla="*/ 12 h 12"/>
              </a:gdLst>
              <a:ahLst/>
              <a:cxnLst>
                <a:cxn ang="0">
                  <a:pos x="T0" y="T1"/>
                </a:cxn>
                <a:cxn ang="0">
                  <a:pos x="T2" y="T3"/>
                </a:cxn>
                <a:cxn ang="0">
                  <a:pos x="T4" y="T5"/>
                </a:cxn>
                <a:cxn ang="0">
                  <a:pos x="T6" y="T7"/>
                </a:cxn>
                <a:cxn ang="0">
                  <a:pos x="T8" y="T9"/>
                </a:cxn>
              </a:cxnLst>
              <a:rect l="0" t="0" r="r" b="b"/>
              <a:pathLst>
                <a:path w="636" h="12">
                  <a:moveTo>
                    <a:pt x="620" y="12"/>
                  </a:moveTo>
                  <a:lnTo>
                    <a:pt x="24" y="12"/>
                  </a:lnTo>
                  <a:lnTo>
                    <a:pt x="0" y="0"/>
                  </a:lnTo>
                  <a:lnTo>
                    <a:pt x="636" y="0"/>
                  </a:lnTo>
                  <a:lnTo>
                    <a:pt x="620" y="12"/>
                  </a:lnTo>
                  <a:close/>
                </a:path>
              </a:pathLst>
            </a:custGeom>
            <a:solidFill>
              <a:srgbClr val="CCB9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810" name="ïšlídé"/>
            <p:cNvSpPr/>
            <p:nvPr/>
          </p:nvSpPr>
          <p:spPr bwMode="auto">
            <a:xfrm>
              <a:off x="6644831" y="2062890"/>
              <a:ext cx="375564" cy="1771"/>
            </a:xfrm>
            <a:prstGeom prst="rect">
              <a:avLst/>
            </a:prstGeom>
            <a:solidFill>
              <a:srgbClr val="F9E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id-ID"/>
            </a:p>
          </p:txBody>
        </p:sp>
      </p:grpSp>
      <p:pic>
        <p:nvPicPr>
          <p:cNvPr id="4" name="图片 3"/>
          <p:cNvPicPr>
            <a:picLocks noChangeAspect="1"/>
          </p:cNvPicPr>
          <p:nvPr/>
        </p:nvPicPr>
        <p:blipFill>
          <a:blip r:embed="rId1"/>
          <a:stretch>
            <a:fillRect/>
          </a:stretch>
        </p:blipFill>
        <p:spPr>
          <a:xfrm>
            <a:off x="-20959" y="69356"/>
            <a:ext cx="695004" cy="560881"/>
          </a:xfrm>
          <a:prstGeom prst="rect">
            <a:avLst/>
          </a:prstGeom>
        </p:spPr>
      </p:pic>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5</a:t>
            </a:r>
            <a:r>
              <a:rPr lang="en-US" sz="2400" b="1">
                <a:solidFill>
                  <a:srgbClr val="002060"/>
                </a:solidFill>
              </a:rPr>
              <a:t>  B</a:t>
            </a:r>
            <a:r>
              <a:rPr sz="2400" b="1">
                <a:solidFill>
                  <a:srgbClr val="002060"/>
                </a:solidFill>
              </a:rPr>
              <a:t>eautiful essay</a:t>
            </a:r>
            <a:endParaRPr sz="2400" b="1">
              <a:solidFill>
                <a:srgbClr val="002060"/>
              </a:solidFill>
            </a:endParaRPr>
          </a:p>
        </p:txBody>
      </p:sp>
      <p:sp>
        <p:nvSpPr>
          <p:cNvPr id="16" name="文本框 15"/>
          <p:cNvSpPr txBox="1"/>
          <p:nvPr/>
        </p:nvSpPr>
        <p:spPr>
          <a:xfrm>
            <a:off x="745490" y="4106545"/>
            <a:ext cx="7653020" cy="922020"/>
          </a:xfrm>
          <a:prstGeom prst="rect">
            <a:avLst/>
          </a:prstGeom>
          <a:noFill/>
        </p:spPr>
        <p:txBody>
          <a:bodyPr wrap="square" rtlCol="0" anchor="t">
            <a:spAutoFit/>
          </a:bodyPr>
          <a:p>
            <a:pPr marL="285750" indent="-285750">
              <a:buFont typeface="Wingdings" panose="05000000000000000000" charset="0"/>
              <a:buChar char="Ø"/>
            </a:pPr>
            <a:r>
              <a:rPr lang="zh-CN" altLang="en-US" b="1" i="1"/>
              <a:t>evaluate   </a:t>
            </a:r>
            <a:r>
              <a:rPr lang="en-US" altLang="zh-CN" b="1" i="1"/>
              <a:t>/</a:t>
            </a:r>
            <a:r>
              <a:rPr lang="zh-CN" altLang="en-US" b="1" i="1"/>
              <a:t>ɪˈvæljuˌet</a:t>
            </a:r>
            <a:r>
              <a:rPr lang="en-US" altLang="zh-CN" b="1" i="1"/>
              <a:t>/</a:t>
            </a:r>
            <a:r>
              <a:rPr lang="zh-CN" altLang="en-US" b="1" i="1"/>
              <a:t>   vt.  评价；估值</a:t>
            </a:r>
            <a:endParaRPr lang="zh-CN" altLang="en-US" b="1" i="1"/>
          </a:p>
          <a:p>
            <a:pPr marL="285750" indent="-285750">
              <a:buFont typeface="Wingdings" panose="05000000000000000000" charset="0"/>
              <a:buChar char="Ø"/>
            </a:pPr>
            <a:r>
              <a:rPr lang="zh-CN" altLang="en-US" b="1" i="1"/>
              <a:t>define     /dɪˈfaɪn/   vt. 定义；使明确；规定</a:t>
            </a:r>
            <a:endParaRPr lang="zh-CN" altLang="en-US" b="1" i="1"/>
          </a:p>
          <a:p>
            <a:pPr marL="285750" indent="-285750">
              <a:buFont typeface="Wingdings" panose="05000000000000000000" charset="0"/>
              <a:buChar char="Ø"/>
            </a:pPr>
            <a:r>
              <a:rPr lang="zh-CN" altLang="en-US" b="1" i="1"/>
              <a:t>demolish   </a:t>
            </a:r>
            <a:r>
              <a:rPr lang="en-US" altLang="zh-CN" b="1" i="1"/>
              <a:t>/</a:t>
            </a:r>
            <a:r>
              <a:rPr lang="zh-CN" altLang="en-US" b="1" i="1"/>
              <a:t>dɪˈmɑ:lɪʃ</a:t>
            </a:r>
            <a:r>
              <a:rPr lang="en-US" altLang="zh-CN" b="1" i="1"/>
              <a:t>/ </a:t>
            </a:r>
            <a:r>
              <a:rPr lang="zh-CN" altLang="en-US" b="1" i="1"/>
              <a:t>  vt.(knock down)拆除; (refute)驳倒; (defeat)彻底打败</a:t>
            </a:r>
            <a:endParaRPr lang="zh-CN" altLang="en-US" b="1" i="1"/>
          </a:p>
          <a:p>
            <a:pPr marL="285750" indent="-285750">
              <a:buFont typeface="Wingdings" panose="05000000000000000000" charset="0"/>
              <a:buChar char="Ø"/>
            </a:pPr>
            <a:r>
              <a:rPr lang="zh-CN" altLang="en-US" b="1" i="1"/>
              <a:t>awe    </a:t>
            </a:r>
            <a:r>
              <a:rPr lang="en-US" altLang="zh-CN" b="1" i="1"/>
              <a:t>/</a:t>
            </a:r>
            <a:r>
              <a:rPr lang="zh-CN" altLang="en-US" b="1" i="1"/>
              <a:t>ɔ</a:t>
            </a:r>
            <a:r>
              <a:rPr lang="en-US" altLang="zh-CN" b="1" i="1"/>
              <a:t>/</a:t>
            </a:r>
            <a:r>
              <a:rPr lang="zh-CN" altLang="en-US" b="1" i="1"/>
              <a:t>    n. 敬畏 vt. 使敬畏</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20"/>
                                        </p:tgtEl>
                                        <p:attrNameLst>
                                          <p:attrName>style.visibility</p:attrName>
                                        </p:attrNameLst>
                                      </p:cBhvr>
                                      <p:to>
                                        <p:strVal val="visible"/>
                                      </p:to>
                                    </p:set>
                                    <p:anim calcmode="lin" valueType="num">
                                      <p:cBhvr>
                                        <p:cTn id="21" dur="1000" fill="hold"/>
                                        <p:tgtEl>
                                          <p:spTgt spid="520"/>
                                        </p:tgtEl>
                                        <p:attrNameLst>
                                          <p:attrName>ppt_w</p:attrName>
                                        </p:attrNameLst>
                                      </p:cBhvr>
                                      <p:tavLst>
                                        <p:tav tm="0">
                                          <p:val>
                                            <p:strVal val="#ppt_w*0.70"/>
                                          </p:val>
                                        </p:tav>
                                        <p:tav tm="100000">
                                          <p:val>
                                            <p:strVal val="#ppt_w"/>
                                          </p:val>
                                        </p:tav>
                                      </p:tavLst>
                                    </p:anim>
                                    <p:anim calcmode="lin" valueType="num">
                                      <p:cBhvr>
                                        <p:cTn id="22" dur="1000" fill="hold"/>
                                        <p:tgtEl>
                                          <p:spTgt spid="520"/>
                                        </p:tgtEl>
                                        <p:attrNameLst>
                                          <p:attrName>ppt_h</p:attrName>
                                        </p:attrNameLst>
                                      </p:cBhvr>
                                      <p:tavLst>
                                        <p:tav tm="0">
                                          <p:val>
                                            <p:strVal val="#ppt_h"/>
                                          </p:val>
                                        </p:tav>
                                        <p:tav tm="100000">
                                          <p:val>
                                            <p:strVal val="#ppt_h"/>
                                          </p:val>
                                        </p:tav>
                                      </p:tavLst>
                                    </p:anim>
                                    <p:animEffect transition="in" filter="fade">
                                      <p:cBhvr>
                                        <p:cTn id="23" dur="10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ldLvl="0" animBg="1"/>
      <p:bldP spid="5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460656" y="194867"/>
            <a:ext cx="2243455" cy="319405"/>
          </a:xfrm>
          <a:prstGeom prst="rect">
            <a:avLst/>
          </a:prstGeom>
          <a:noFill/>
        </p:spPr>
        <p:txBody>
          <a:bodyPr wrap="none" rtlCol="0">
            <a:spAutoFit/>
          </a:bodyPr>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Win 生而为赢</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grpSp>
        <p:nvGrpSpPr>
          <p:cNvPr id="2" name="组合 1"/>
          <p:cNvGrpSpPr/>
          <p:nvPr/>
        </p:nvGrpSpPr>
        <p:grpSpPr>
          <a:xfrm>
            <a:off x="3273425" y="368935"/>
            <a:ext cx="2834640" cy="294005"/>
            <a:chOff x="5227412" y="964414"/>
            <a:chExt cx="1724932" cy="294005"/>
          </a:xfrm>
        </p:grpSpPr>
        <p:sp>
          <p:nvSpPr>
            <p:cNvPr id="3" name="矩形 2"/>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1" name="直接连接符 320"/>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322" name="直接连接符 321"/>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323" name="文本框 322"/>
          <p:cNvSpPr txBox="1"/>
          <p:nvPr/>
        </p:nvSpPr>
        <p:spPr>
          <a:xfrm>
            <a:off x="3369310" y="707390"/>
            <a:ext cx="5594350" cy="3230245"/>
          </a:xfrm>
          <a:prstGeom prst="rect">
            <a:avLst/>
          </a:prstGeom>
          <a:noFill/>
        </p:spPr>
        <p:txBody>
          <a:bodyPr wrap="square" rtlCol="0" anchor="t">
            <a:spAutoFit/>
          </a:bodyPr>
          <a:p>
            <a:r>
              <a:rPr lang="en-US" altLang="zh-CN"/>
              <a:t>          </a:t>
            </a:r>
            <a:r>
              <a:rPr lang="zh-CN" altLang="en-US" sz="2400" b="1"/>
              <a:t> Winners do not play “helpless”, nor do they play the blaming game. Instead, they </a:t>
            </a:r>
            <a:r>
              <a:rPr lang="zh-CN" altLang="en-US" sz="2400" b="1" u="sng"/>
              <a:t>assume</a:t>
            </a:r>
            <a:r>
              <a:rPr lang="zh-CN" altLang="en-US" sz="2400" b="1"/>
              <a:t> responsibility for their own lives. They don</a:t>
            </a:r>
            <a:r>
              <a:rPr lang="en-US" altLang="zh-CN" sz="2400" b="1"/>
              <a:t>'</a:t>
            </a:r>
            <a:r>
              <a:rPr lang="zh-CN" altLang="en-US" sz="2400" b="1"/>
              <a:t>t give others a false </a:t>
            </a:r>
            <a:r>
              <a:rPr lang="zh-CN" altLang="en-US" sz="2400" b="1" u="sng"/>
              <a:t>authority</a:t>
            </a:r>
            <a:r>
              <a:rPr lang="zh-CN" altLang="en-US" sz="2400" b="1"/>
              <a:t> over them. Winners are their own bosses and know it.</a:t>
            </a:r>
            <a:endParaRPr lang="zh-CN" altLang="en-US" sz="2000" b="1"/>
          </a:p>
          <a:p>
            <a:r>
              <a:rPr lang="zh-CN" altLang="en-US" sz="2000" b="1"/>
              <a:t>     成者既不佯装“无助”，亦不抱怨他人。相反，他们对人生总是独担责任，也不以权威姿态凌驾他人之上。他们主宰自己，而且能意识到这点。</a:t>
            </a:r>
            <a:endParaRPr lang="zh-CN" altLang="en-US" sz="2000" b="1"/>
          </a:p>
        </p:txBody>
      </p:sp>
      <p:grpSp>
        <p:nvGrpSpPr>
          <p:cNvPr id="5" name="ea8196ce-cd1a-4fec-a71d-d24a165c23f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915" y="707390"/>
            <a:ext cx="3355340" cy="3348355"/>
            <a:chOff x="721109" y="1391756"/>
            <a:chExt cx="4965682" cy="4464496"/>
          </a:xfrm>
        </p:grpSpPr>
        <p:grpSp>
          <p:nvGrpSpPr>
            <p:cNvPr id="6" name="î$ľîḓê"/>
            <p:cNvGrpSpPr/>
            <p:nvPr/>
          </p:nvGrpSpPr>
          <p:grpSpPr>
            <a:xfrm>
              <a:off x="721109" y="1484784"/>
              <a:ext cx="3307537" cy="4199806"/>
              <a:chOff x="1416748" y="1485488"/>
              <a:chExt cx="3227861" cy="4098637"/>
            </a:xfrm>
          </p:grpSpPr>
          <p:grpSp>
            <p:nvGrpSpPr>
              <p:cNvPr id="26" name="íşliḍe"/>
              <p:cNvGrpSpPr/>
              <p:nvPr/>
            </p:nvGrpSpPr>
            <p:grpSpPr>
              <a:xfrm>
                <a:off x="1416748" y="1485488"/>
                <a:ext cx="3227861" cy="4098637"/>
                <a:chOff x="1416748" y="1485488"/>
                <a:chExt cx="3227861" cy="4098637"/>
              </a:xfrm>
            </p:grpSpPr>
            <p:sp>
              <p:nvSpPr>
                <p:cNvPr id="35" name="ï$lïḍe"/>
                <p:cNvSpPr/>
                <p:nvPr/>
              </p:nvSpPr>
              <p:spPr bwMode="auto">
                <a:xfrm>
                  <a:off x="1975274" y="4686140"/>
                  <a:ext cx="380771" cy="274472"/>
                </a:xfrm>
                <a:custGeom>
                  <a:avLst/>
                  <a:gdLst>
                    <a:gd name="T0" fmla="*/ 38 w 101"/>
                    <a:gd name="T1" fmla="*/ 73 h 73"/>
                    <a:gd name="T2" fmla="*/ 38 w 101"/>
                    <a:gd name="T3" fmla="*/ 62 h 73"/>
                    <a:gd name="T4" fmla="*/ 46 w 101"/>
                    <a:gd name="T5" fmla="*/ 50 h 73"/>
                    <a:gd name="T6" fmla="*/ 10 w 101"/>
                    <a:gd name="T7" fmla="*/ 33 h 73"/>
                    <a:gd name="T8" fmla="*/ 3 w 101"/>
                    <a:gd name="T9" fmla="*/ 0 h 73"/>
                    <a:gd name="T10" fmla="*/ 98 w 101"/>
                    <a:gd name="T11" fmla="*/ 2 h 73"/>
                    <a:gd name="T12" fmla="*/ 68 w 101"/>
                    <a:gd name="T13" fmla="*/ 42 h 73"/>
                    <a:gd name="T14" fmla="*/ 56 w 101"/>
                    <a:gd name="T15" fmla="*/ 62 h 73"/>
                    <a:gd name="T16" fmla="*/ 68 w 101"/>
                    <a:gd name="T17" fmla="*/ 68 h 73"/>
                    <a:gd name="T18" fmla="*/ 38 w 101"/>
                    <a:gd name="T19" fmla="*/ 65 h 73"/>
                    <a:gd name="T20" fmla="*/ 38 w 101"/>
                    <a:gd name="T21" fmla="*/ 70 h 73"/>
                    <a:gd name="T22" fmla="*/ 65 w 101"/>
                    <a:gd name="T23" fmla="*/ 68 h 73"/>
                    <a:gd name="T24" fmla="*/ 53 w 101"/>
                    <a:gd name="T25" fmla="*/ 65 h 73"/>
                    <a:gd name="T26" fmla="*/ 54 w 101"/>
                    <a:gd name="T27" fmla="*/ 47 h 73"/>
                    <a:gd name="T28" fmla="*/ 67 w 101"/>
                    <a:gd name="T29" fmla="*/ 39 h 73"/>
                    <a:gd name="T30" fmla="*/ 88 w 101"/>
                    <a:gd name="T31" fmla="*/ 31 h 73"/>
                    <a:gd name="T32" fmla="*/ 5 w 101"/>
                    <a:gd name="T33" fmla="*/ 3 h 73"/>
                    <a:gd name="T34" fmla="*/ 33 w 101"/>
                    <a:gd name="T35" fmla="*/ 39 h 73"/>
                    <a:gd name="T36" fmla="*/ 34 w 101"/>
                    <a:gd name="T37" fmla="*/ 39 h 73"/>
                    <a:gd name="T38" fmla="*/ 49 w 101"/>
                    <a:gd name="T39" fmla="*/ 48 h 73"/>
                    <a:gd name="T40" fmla="*/ 38 w 101"/>
                    <a:gd name="T41" fmla="*/ 65 h 73"/>
                    <a:gd name="T42" fmla="*/ 71 w 101"/>
                    <a:gd name="T43" fmla="*/ 31 h 73"/>
                    <a:gd name="T44" fmla="*/ 78 w 101"/>
                    <a:gd name="T45" fmla="*/ 7 h 73"/>
                    <a:gd name="T46" fmla="*/ 91 w 101"/>
                    <a:gd name="T47" fmla="*/ 8 h 73"/>
                    <a:gd name="T48" fmla="*/ 70 w 101"/>
                    <a:gd name="T49" fmla="*/ 34 h 73"/>
                    <a:gd name="T50" fmla="*/ 75 w 101"/>
                    <a:gd name="T51" fmla="*/ 30 h 73"/>
                    <a:gd name="T52" fmla="*/ 81 w 101"/>
                    <a:gd name="T53" fmla="*/ 10 h 73"/>
                    <a:gd name="T54" fmla="*/ 27 w 101"/>
                    <a:gd name="T55" fmla="*/ 34 h 73"/>
                    <a:gd name="T56" fmla="*/ 9 w 101"/>
                    <a:gd name="T57" fmla="*/ 7 h 73"/>
                    <a:gd name="T58" fmla="*/ 22 w 101"/>
                    <a:gd name="T59" fmla="*/ 9 h 73"/>
                    <a:gd name="T60" fmla="*/ 30 w 101"/>
                    <a:gd name="T61" fmla="*/ 34 h 73"/>
                    <a:gd name="T62" fmla="*/ 25 w 101"/>
                    <a:gd name="T63" fmla="*/ 30 h 73"/>
                    <a:gd name="T64" fmla="*/ 12 w 101"/>
                    <a:gd name="T6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73">
                      <a:moveTo>
                        <a:pt x="62" y="73"/>
                      </a:moveTo>
                      <a:cubicBezTo>
                        <a:pt x="38" y="73"/>
                        <a:pt x="38" y="73"/>
                        <a:pt x="38" y="73"/>
                      </a:cubicBezTo>
                      <a:cubicBezTo>
                        <a:pt x="34" y="73"/>
                        <a:pt x="32" y="71"/>
                        <a:pt x="32" y="68"/>
                      </a:cubicBezTo>
                      <a:cubicBezTo>
                        <a:pt x="32" y="65"/>
                        <a:pt x="34" y="62"/>
                        <a:pt x="38" y="62"/>
                      </a:cubicBezTo>
                      <a:cubicBezTo>
                        <a:pt x="46" y="62"/>
                        <a:pt x="46" y="62"/>
                        <a:pt x="46" y="62"/>
                      </a:cubicBezTo>
                      <a:cubicBezTo>
                        <a:pt x="46" y="50"/>
                        <a:pt x="46" y="50"/>
                        <a:pt x="46" y="50"/>
                      </a:cubicBezTo>
                      <a:cubicBezTo>
                        <a:pt x="41" y="49"/>
                        <a:pt x="36" y="46"/>
                        <a:pt x="32" y="42"/>
                      </a:cubicBezTo>
                      <a:cubicBezTo>
                        <a:pt x="23" y="42"/>
                        <a:pt x="15" y="39"/>
                        <a:pt x="10" y="33"/>
                      </a:cubicBezTo>
                      <a:cubicBezTo>
                        <a:pt x="0" y="21"/>
                        <a:pt x="2" y="2"/>
                        <a:pt x="3" y="2"/>
                      </a:cubicBezTo>
                      <a:cubicBezTo>
                        <a:pt x="3" y="0"/>
                        <a:pt x="3" y="0"/>
                        <a:pt x="3" y="0"/>
                      </a:cubicBezTo>
                      <a:cubicBezTo>
                        <a:pt x="98" y="0"/>
                        <a:pt x="98" y="0"/>
                        <a:pt x="98" y="0"/>
                      </a:cubicBezTo>
                      <a:cubicBezTo>
                        <a:pt x="98" y="2"/>
                        <a:pt x="98" y="2"/>
                        <a:pt x="98" y="2"/>
                      </a:cubicBezTo>
                      <a:cubicBezTo>
                        <a:pt x="98" y="2"/>
                        <a:pt x="101" y="21"/>
                        <a:pt x="90" y="33"/>
                      </a:cubicBezTo>
                      <a:cubicBezTo>
                        <a:pt x="85" y="39"/>
                        <a:pt x="78" y="42"/>
                        <a:pt x="68" y="42"/>
                      </a:cubicBezTo>
                      <a:cubicBezTo>
                        <a:pt x="64" y="46"/>
                        <a:pt x="60" y="49"/>
                        <a:pt x="56" y="50"/>
                      </a:cubicBezTo>
                      <a:cubicBezTo>
                        <a:pt x="56" y="62"/>
                        <a:pt x="56" y="62"/>
                        <a:pt x="56" y="62"/>
                      </a:cubicBezTo>
                      <a:cubicBezTo>
                        <a:pt x="62" y="62"/>
                        <a:pt x="62" y="62"/>
                        <a:pt x="62" y="62"/>
                      </a:cubicBezTo>
                      <a:cubicBezTo>
                        <a:pt x="65" y="62"/>
                        <a:pt x="68" y="65"/>
                        <a:pt x="68" y="68"/>
                      </a:cubicBezTo>
                      <a:cubicBezTo>
                        <a:pt x="68" y="71"/>
                        <a:pt x="65" y="73"/>
                        <a:pt x="62" y="73"/>
                      </a:cubicBezTo>
                      <a:close/>
                      <a:moveTo>
                        <a:pt x="38" y="65"/>
                      </a:moveTo>
                      <a:cubicBezTo>
                        <a:pt x="36" y="65"/>
                        <a:pt x="35" y="66"/>
                        <a:pt x="35" y="68"/>
                      </a:cubicBezTo>
                      <a:cubicBezTo>
                        <a:pt x="35" y="69"/>
                        <a:pt x="36" y="70"/>
                        <a:pt x="38" y="70"/>
                      </a:cubicBezTo>
                      <a:cubicBezTo>
                        <a:pt x="62" y="70"/>
                        <a:pt x="62" y="70"/>
                        <a:pt x="62" y="70"/>
                      </a:cubicBezTo>
                      <a:cubicBezTo>
                        <a:pt x="64" y="70"/>
                        <a:pt x="65" y="69"/>
                        <a:pt x="65" y="68"/>
                      </a:cubicBezTo>
                      <a:cubicBezTo>
                        <a:pt x="65" y="66"/>
                        <a:pt x="64" y="65"/>
                        <a:pt x="62" y="65"/>
                      </a:cubicBezTo>
                      <a:cubicBezTo>
                        <a:pt x="53" y="65"/>
                        <a:pt x="53" y="65"/>
                        <a:pt x="53" y="65"/>
                      </a:cubicBezTo>
                      <a:cubicBezTo>
                        <a:pt x="53" y="48"/>
                        <a:pt x="53" y="48"/>
                        <a:pt x="53" y="48"/>
                      </a:cubicBezTo>
                      <a:cubicBezTo>
                        <a:pt x="54" y="47"/>
                        <a:pt x="54" y="47"/>
                        <a:pt x="54" y="47"/>
                      </a:cubicBezTo>
                      <a:cubicBezTo>
                        <a:pt x="58" y="46"/>
                        <a:pt x="63" y="44"/>
                        <a:pt x="66" y="39"/>
                      </a:cubicBezTo>
                      <a:cubicBezTo>
                        <a:pt x="67" y="39"/>
                        <a:pt x="67" y="39"/>
                        <a:pt x="67" y="39"/>
                      </a:cubicBezTo>
                      <a:cubicBezTo>
                        <a:pt x="68" y="39"/>
                        <a:pt x="68" y="39"/>
                        <a:pt x="68" y="39"/>
                      </a:cubicBezTo>
                      <a:cubicBezTo>
                        <a:pt x="77" y="39"/>
                        <a:pt x="83" y="36"/>
                        <a:pt x="88" y="31"/>
                      </a:cubicBezTo>
                      <a:cubicBezTo>
                        <a:pt x="96" y="22"/>
                        <a:pt x="96" y="8"/>
                        <a:pt x="95" y="3"/>
                      </a:cubicBezTo>
                      <a:cubicBezTo>
                        <a:pt x="5" y="3"/>
                        <a:pt x="5" y="3"/>
                        <a:pt x="5" y="3"/>
                      </a:cubicBezTo>
                      <a:cubicBezTo>
                        <a:pt x="5" y="8"/>
                        <a:pt x="5" y="22"/>
                        <a:pt x="13" y="31"/>
                      </a:cubicBezTo>
                      <a:cubicBezTo>
                        <a:pt x="17" y="36"/>
                        <a:pt x="24" y="39"/>
                        <a:pt x="33" y="39"/>
                      </a:cubicBezTo>
                      <a:cubicBezTo>
                        <a:pt x="34" y="39"/>
                        <a:pt x="34" y="39"/>
                        <a:pt x="34" y="39"/>
                      </a:cubicBezTo>
                      <a:cubicBezTo>
                        <a:pt x="34" y="39"/>
                        <a:pt x="34" y="39"/>
                        <a:pt x="34" y="39"/>
                      </a:cubicBezTo>
                      <a:cubicBezTo>
                        <a:pt x="38" y="44"/>
                        <a:pt x="43" y="47"/>
                        <a:pt x="47" y="48"/>
                      </a:cubicBezTo>
                      <a:cubicBezTo>
                        <a:pt x="49" y="48"/>
                        <a:pt x="49" y="48"/>
                        <a:pt x="49" y="48"/>
                      </a:cubicBezTo>
                      <a:cubicBezTo>
                        <a:pt x="49" y="65"/>
                        <a:pt x="49" y="65"/>
                        <a:pt x="49" y="65"/>
                      </a:cubicBezTo>
                      <a:lnTo>
                        <a:pt x="38" y="65"/>
                      </a:lnTo>
                      <a:close/>
                      <a:moveTo>
                        <a:pt x="70" y="34"/>
                      </a:moveTo>
                      <a:cubicBezTo>
                        <a:pt x="71" y="31"/>
                        <a:pt x="71" y="31"/>
                        <a:pt x="71" y="31"/>
                      </a:cubicBezTo>
                      <a:cubicBezTo>
                        <a:pt x="75" y="25"/>
                        <a:pt x="77" y="17"/>
                        <a:pt x="78" y="9"/>
                      </a:cubicBezTo>
                      <a:cubicBezTo>
                        <a:pt x="78" y="7"/>
                        <a:pt x="78" y="7"/>
                        <a:pt x="78" y="7"/>
                      </a:cubicBezTo>
                      <a:cubicBezTo>
                        <a:pt x="91" y="7"/>
                        <a:pt x="91" y="7"/>
                        <a:pt x="91" y="7"/>
                      </a:cubicBezTo>
                      <a:cubicBezTo>
                        <a:pt x="91" y="8"/>
                        <a:pt x="91" y="8"/>
                        <a:pt x="91" y="8"/>
                      </a:cubicBezTo>
                      <a:cubicBezTo>
                        <a:pt x="91" y="28"/>
                        <a:pt x="78" y="33"/>
                        <a:pt x="73" y="34"/>
                      </a:cubicBezTo>
                      <a:lnTo>
                        <a:pt x="70" y="34"/>
                      </a:lnTo>
                      <a:close/>
                      <a:moveTo>
                        <a:pt x="81" y="10"/>
                      </a:moveTo>
                      <a:cubicBezTo>
                        <a:pt x="80" y="17"/>
                        <a:pt x="78" y="24"/>
                        <a:pt x="75" y="30"/>
                      </a:cubicBezTo>
                      <a:cubicBezTo>
                        <a:pt x="81" y="28"/>
                        <a:pt x="88" y="23"/>
                        <a:pt x="88" y="10"/>
                      </a:cubicBezTo>
                      <a:lnTo>
                        <a:pt x="81" y="10"/>
                      </a:lnTo>
                      <a:close/>
                      <a:moveTo>
                        <a:pt x="30" y="34"/>
                      </a:moveTo>
                      <a:cubicBezTo>
                        <a:pt x="27" y="34"/>
                        <a:pt x="27" y="34"/>
                        <a:pt x="27" y="34"/>
                      </a:cubicBezTo>
                      <a:cubicBezTo>
                        <a:pt x="22" y="32"/>
                        <a:pt x="10" y="28"/>
                        <a:pt x="9" y="8"/>
                      </a:cubicBezTo>
                      <a:cubicBezTo>
                        <a:pt x="9" y="7"/>
                        <a:pt x="9" y="7"/>
                        <a:pt x="9" y="7"/>
                      </a:cubicBezTo>
                      <a:cubicBezTo>
                        <a:pt x="22" y="7"/>
                        <a:pt x="22" y="7"/>
                        <a:pt x="22" y="7"/>
                      </a:cubicBezTo>
                      <a:cubicBezTo>
                        <a:pt x="22" y="9"/>
                        <a:pt x="22" y="9"/>
                        <a:pt x="22" y="9"/>
                      </a:cubicBezTo>
                      <a:cubicBezTo>
                        <a:pt x="23" y="17"/>
                        <a:pt x="25" y="25"/>
                        <a:pt x="29" y="31"/>
                      </a:cubicBezTo>
                      <a:lnTo>
                        <a:pt x="30" y="34"/>
                      </a:lnTo>
                      <a:close/>
                      <a:moveTo>
                        <a:pt x="12" y="10"/>
                      </a:moveTo>
                      <a:cubicBezTo>
                        <a:pt x="13" y="23"/>
                        <a:pt x="19" y="28"/>
                        <a:pt x="25" y="30"/>
                      </a:cubicBezTo>
                      <a:cubicBezTo>
                        <a:pt x="22" y="24"/>
                        <a:pt x="20" y="17"/>
                        <a:pt x="19" y="10"/>
                      </a:cubicBezTo>
                      <a:lnTo>
                        <a:pt x="12" y="10"/>
                      </a:lnTo>
                      <a:close/>
                    </a:path>
                  </a:pathLst>
                </a:custGeom>
                <a:solidFill>
                  <a:schemeClr val="bg1">
                    <a:lumMod val="85000"/>
                  </a:schemeClr>
                </a:solidFill>
                <a:ln>
                  <a:noFill/>
                </a:ln>
              </p:spPr>
              <p:txBody>
                <a:bodyPr anchor="ctr"/>
                <a:lstStyle/>
                <a:p>
                  <a:pPr algn="ctr"/>
                </a:p>
              </p:txBody>
            </p:sp>
            <p:grpSp>
              <p:nvGrpSpPr>
                <p:cNvPr id="36" name="ísľiḍe"/>
                <p:cNvGrpSpPr/>
                <p:nvPr/>
              </p:nvGrpSpPr>
              <p:grpSpPr>
                <a:xfrm>
                  <a:off x="3359518" y="4532488"/>
                  <a:ext cx="312551" cy="393463"/>
                  <a:chOff x="4541592" y="4960612"/>
                  <a:chExt cx="312551" cy="393463"/>
                </a:xfrm>
              </p:grpSpPr>
              <p:sp>
                <p:nvSpPr>
                  <p:cNvPr id="120" name="îśľíďe"/>
                  <p:cNvSpPr/>
                  <p:nvPr/>
                </p:nvSpPr>
                <p:spPr bwMode="auto">
                  <a:xfrm>
                    <a:off x="4541592" y="4978064"/>
                    <a:ext cx="304617" cy="376011"/>
                  </a:xfrm>
                  <a:custGeom>
                    <a:avLst/>
                    <a:gdLst>
                      <a:gd name="T0" fmla="*/ 190 w 192"/>
                      <a:gd name="T1" fmla="*/ 29 h 237"/>
                      <a:gd name="T2" fmla="*/ 164 w 192"/>
                      <a:gd name="T3" fmla="*/ 67 h 237"/>
                      <a:gd name="T4" fmla="*/ 159 w 192"/>
                      <a:gd name="T5" fmla="*/ 71 h 237"/>
                      <a:gd name="T6" fmla="*/ 69 w 192"/>
                      <a:gd name="T7" fmla="*/ 199 h 237"/>
                      <a:gd name="T8" fmla="*/ 5 w 192"/>
                      <a:gd name="T9" fmla="*/ 230 h 237"/>
                      <a:gd name="T10" fmla="*/ 14 w 192"/>
                      <a:gd name="T11" fmla="*/ 164 h 237"/>
                      <a:gd name="T12" fmla="*/ 109 w 192"/>
                      <a:gd name="T13" fmla="*/ 36 h 237"/>
                      <a:gd name="T14" fmla="*/ 112 w 192"/>
                      <a:gd name="T15" fmla="*/ 34 h 237"/>
                      <a:gd name="T16" fmla="*/ 133 w 192"/>
                      <a:gd name="T17" fmla="*/ 3 h 237"/>
                      <a:gd name="T18" fmla="*/ 128 w 192"/>
                      <a:gd name="T19" fmla="*/ 0 h 237"/>
                      <a:gd name="T20" fmla="*/ 12 w 192"/>
                      <a:gd name="T21" fmla="*/ 161 h 237"/>
                      <a:gd name="T22" fmla="*/ 0 w 192"/>
                      <a:gd name="T23" fmla="*/ 237 h 237"/>
                      <a:gd name="T24" fmla="*/ 71 w 192"/>
                      <a:gd name="T25" fmla="*/ 204 h 237"/>
                      <a:gd name="T26" fmla="*/ 71 w 192"/>
                      <a:gd name="T27" fmla="*/ 204 h 237"/>
                      <a:gd name="T28" fmla="*/ 173 w 192"/>
                      <a:gd name="T29" fmla="*/ 62 h 237"/>
                      <a:gd name="T30" fmla="*/ 192 w 192"/>
                      <a:gd name="T31" fmla="*/ 31 h 237"/>
                      <a:gd name="T32" fmla="*/ 190 w 192"/>
                      <a:gd name="T33" fmla="*/ 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7">
                        <a:moveTo>
                          <a:pt x="190" y="29"/>
                        </a:moveTo>
                        <a:lnTo>
                          <a:pt x="164" y="67"/>
                        </a:lnTo>
                        <a:lnTo>
                          <a:pt x="159" y="71"/>
                        </a:lnTo>
                        <a:lnTo>
                          <a:pt x="69" y="199"/>
                        </a:lnTo>
                        <a:lnTo>
                          <a:pt x="5" y="230"/>
                        </a:lnTo>
                        <a:lnTo>
                          <a:pt x="14" y="164"/>
                        </a:lnTo>
                        <a:lnTo>
                          <a:pt x="109" y="36"/>
                        </a:lnTo>
                        <a:lnTo>
                          <a:pt x="112" y="34"/>
                        </a:lnTo>
                        <a:lnTo>
                          <a:pt x="133" y="3"/>
                        </a:lnTo>
                        <a:lnTo>
                          <a:pt x="128" y="0"/>
                        </a:lnTo>
                        <a:lnTo>
                          <a:pt x="12" y="161"/>
                        </a:lnTo>
                        <a:lnTo>
                          <a:pt x="0" y="237"/>
                        </a:lnTo>
                        <a:lnTo>
                          <a:pt x="71" y="204"/>
                        </a:lnTo>
                        <a:lnTo>
                          <a:pt x="71" y="204"/>
                        </a:lnTo>
                        <a:lnTo>
                          <a:pt x="173" y="62"/>
                        </a:lnTo>
                        <a:lnTo>
                          <a:pt x="192" y="31"/>
                        </a:lnTo>
                        <a:lnTo>
                          <a:pt x="190" y="29"/>
                        </a:lnTo>
                        <a:close/>
                      </a:path>
                    </a:pathLst>
                  </a:custGeom>
                  <a:solidFill>
                    <a:schemeClr val="bg1">
                      <a:lumMod val="85000"/>
                    </a:schemeClr>
                  </a:solidFill>
                  <a:ln>
                    <a:noFill/>
                  </a:ln>
                </p:spPr>
                <p:txBody>
                  <a:bodyPr anchor="ctr"/>
                  <a:lstStyle/>
                  <a:p>
                    <a:pPr algn="ctr"/>
                  </a:p>
                </p:txBody>
              </p:sp>
              <p:sp>
                <p:nvSpPr>
                  <p:cNvPr id="121" name="ïśľïḑê"/>
                  <p:cNvSpPr/>
                  <p:nvPr/>
                </p:nvSpPr>
                <p:spPr bwMode="auto">
                  <a:xfrm>
                    <a:off x="4587603" y="5035181"/>
                    <a:ext cx="153896" cy="211010"/>
                  </a:xfrm>
                  <a:custGeom>
                    <a:avLst/>
                    <a:gdLst>
                      <a:gd name="T0" fmla="*/ 41 w 41"/>
                      <a:gd name="T1" fmla="*/ 0 h 56"/>
                      <a:gd name="T2" fmla="*/ 40 w 41"/>
                      <a:gd name="T3" fmla="*/ 2 h 56"/>
                      <a:gd name="T4" fmla="*/ 2 w 41"/>
                      <a:gd name="T5" fmla="*/ 56 h 56"/>
                      <a:gd name="T6" fmla="*/ 0 w 41"/>
                      <a:gd name="T7" fmla="*/ 55 h 56"/>
                      <a:gd name="T8" fmla="*/ 38 w 41"/>
                      <a:gd name="T9" fmla="*/ 1 h 56"/>
                      <a:gd name="T10" fmla="*/ 39 w 41"/>
                      <a:gd name="T11" fmla="*/ 0 h 56"/>
                      <a:gd name="T12" fmla="*/ 41 w 4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1" h="56">
                        <a:moveTo>
                          <a:pt x="41" y="0"/>
                        </a:moveTo>
                        <a:cubicBezTo>
                          <a:pt x="40" y="2"/>
                          <a:pt x="40" y="2"/>
                          <a:pt x="40" y="2"/>
                        </a:cubicBezTo>
                        <a:cubicBezTo>
                          <a:pt x="2" y="56"/>
                          <a:pt x="2" y="56"/>
                          <a:pt x="2" y="56"/>
                        </a:cubicBezTo>
                        <a:cubicBezTo>
                          <a:pt x="0" y="55"/>
                          <a:pt x="0" y="55"/>
                          <a:pt x="0" y="55"/>
                        </a:cubicBezTo>
                        <a:cubicBezTo>
                          <a:pt x="38" y="1"/>
                          <a:pt x="38" y="1"/>
                          <a:pt x="38" y="1"/>
                        </a:cubicBezTo>
                        <a:cubicBezTo>
                          <a:pt x="39" y="0"/>
                          <a:pt x="39" y="0"/>
                          <a:pt x="39" y="0"/>
                        </a:cubicBezTo>
                        <a:cubicBezTo>
                          <a:pt x="40" y="0"/>
                          <a:pt x="41" y="0"/>
                          <a:pt x="41" y="0"/>
                        </a:cubicBezTo>
                        <a:close/>
                      </a:path>
                    </a:pathLst>
                  </a:custGeom>
                  <a:solidFill>
                    <a:schemeClr val="bg1">
                      <a:lumMod val="85000"/>
                    </a:schemeClr>
                  </a:solidFill>
                  <a:ln>
                    <a:noFill/>
                  </a:ln>
                </p:spPr>
                <p:txBody>
                  <a:bodyPr anchor="ctr"/>
                  <a:lstStyle/>
                  <a:p>
                    <a:pPr algn="ctr"/>
                  </a:p>
                </p:txBody>
              </p:sp>
              <p:sp>
                <p:nvSpPr>
                  <p:cNvPr id="122" name="íṣļiḍé"/>
                  <p:cNvSpPr/>
                  <p:nvPr/>
                </p:nvSpPr>
                <p:spPr bwMode="auto">
                  <a:xfrm>
                    <a:off x="4609814" y="5043113"/>
                    <a:ext cx="158655" cy="220529"/>
                  </a:xfrm>
                  <a:custGeom>
                    <a:avLst/>
                    <a:gdLst>
                      <a:gd name="T0" fmla="*/ 42 w 42"/>
                      <a:gd name="T1" fmla="*/ 1 h 59"/>
                      <a:gd name="T2" fmla="*/ 41 w 42"/>
                      <a:gd name="T3" fmla="*/ 3 h 59"/>
                      <a:gd name="T4" fmla="*/ 2 w 42"/>
                      <a:gd name="T5" fmla="*/ 59 h 59"/>
                      <a:gd name="T6" fmla="*/ 0 w 42"/>
                      <a:gd name="T7" fmla="*/ 58 h 59"/>
                      <a:gd name="T8" fmla="*/ 39 w 42"/>
                      <a:gd name="T9" fmla="*/ 2 h 59"/>
                      <a:gd name="T10" fmla="*/ 40 w 42"/>
                      <a:gd name="T11" fmla="*/ 0 h 59"/>
                      <a:gd name="T12" fmla="*/ 42 w 42"/>
                      <a:gd name="T13" fmla="*/ 1 h 59"/>
                    </a:gdLst>
                    <a:ahLst/>
                    <a:cxnLst>
                      <a:cxn ang="0">
                        <a:pos x="T0" y="T1"/>
                      </a:cxn>
                      <a:cxn ang="0">
                        <a:pos x="T2" y="T3"/>
                      </a:cxn>
                      <a:cxn ang="0">
                        <a:pos x="T4" y="T5"/>
                      </a:cxn>
                      <a:cxn ang="0">
                        <a:pos x="T6" y="T7"/>
                      </a:cxn>
                      <a:cxn ang="0">
                        <a:pos x="T8" y="T9"/>
                      </a:cxn>
                      <a:cxn ang="0">
                        <a:pos x="T10" y="T11"/>
                      </a:cxn>
                      <a:cxn ang="0">
                        <a:pos x="T12" y="T13"/>
                      </a:cxn>
                    </a:cxnLst>
                    <a:rect l="0" t="0" r="r" b="b"/>
                    <a:pathLst>
                      <a:path w="42" h="59">
                        <a:moveTo>
                          <a:pt x="42" y="1"/>
                        </a:moveTo>
                        <a:cubicBezTo>
                          <a:pt x="41" y="3"/>
                          <a:pt x="41" y="3"/>
                          <a:pt x="41" y="3"/>
                        </a:cubicBezTo>
                        <a:cubicBezTo>
                          <a:pt x="2" y="59"/>
                          <a:pt x="2" y="59"/>
                          <a:pt x="2" y="59"/>
                        </a:cubicBezTo>
                        <a:cubicBezTo>
                          <a:pt x="0" y="58"/>
                          <a:pt x="0" y="58"/>
                          <a:pt x="0" y="58"/>
                        </a:cubicBezTo>
                        <a:cubicBezTo>
                          <a:pt x="39" y="2"/>
                          <a:pt x="39" y="2"/>
                          <a:pt x="39" y="2"/>
                        </a:cubicBezTo>
                        <a:cubicBezTo>
                          <a:pt x="40" y="0"/>
                          <a:pt x="40" y="0"/>
                          <a:pt x="40" y="0"/>
                        </a:cubicBezTo>
                        <a:cubicBezTo>
                          <a:pt x="41" y="1"/>
                          <a:pt x="41" y="1"/>
                          <a:pt x="42" y="1"/>
                        </a:cubicBezTo>
                        <a:close/>
                      </a:path>
                    </a:pathLst>
                  </a:custGeom>
                  <a:solidFill>
                    <a:schemeClr val="bg1">
                      <a:lumMod val="85000"/>
                    </a:schemeClr>
                  </a:solidFill>
                  <a:ln>
                    <a:noFill/>
                  </a:ln>
                </p:spPr>
                <p:txBody>
                  <a:bodyPr anchor="ctr"/>
                  <a:lstStyle/>
                  <a:p>
                    <a:pPr algn="ctr"/>
                  </a:p>
                </p:txBody>
              </p:sp>
              <p:sp>
                <p:nvSpPr>
                  <p:cNvPr id="123" name="ïṩľiḋê"/>
                  <p:cNvSpPr/>
                  <p:nvPr/>
                </p:nvSpPr>
                <p:spPr bwMode="auto">
                  <a:xfrm>
                    <a:off x="4632026" y="5060565"/>
                    <a:ext cx="158655" cy="218943"/>
                  </a:xfrm>
                  <a:custGeom>
                    <a:avLst/>
                    <a:gdLst>
                      <a:gd name="T0" fmla="*/ 42 w 42"/>
                      <a:gd name="T1" fmla="*/ 2 h 58"/>
                      <a:gd name="T2" fmla="*/ 41 w 42"/>
                      <a:gd name="T3" fmla="*/ 4 h 58"/>
                      <a:gd name="T4" fmla="*/ 2 w 42"/>
                      <a:gd name="T5" fmla="*/ 58 h 58"/>
                      <a:gd name="T6" fmla="*/ 0 w 42"/>
                      <a:gd name="T7" fmla="*/ 57 h 58"/>
                      <a:gd name="T8" fmla="*/ 40 w 42"/>
                      <a:gd name="T9" fmla="*/ 2 h 58"/>
                      <a:gd name="T10" fmla="*/ 41 w 42"/>
                      <a:gd name="T11" fmla="*/ 0 h 58"/>
                      <a:gd name="T12" fmla="*/ 42 w 42"/>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42" y="2"/>
                        </a:moveTo>
                        <a:cubicBezTo>
                          <a:pt x="41" y="4"/>
                          <a:pt x="41" y="4"/>
                          <a:pt x="41" y="4"/>
                        </a:cubicBezTo>
                        <a:cubicBezTo>
                          <a:pt x="2" y="58"/>
                          <a:pt x="2" y="58"/>
                          <a:pt x="2" y="58"/>
                        </a:cubicBezTo>
                        <a:cubicBezTo>
                          <a:pt x="0" y="57"/>
                          <a:pt x="0" y="57"/>
                          <a:pt x="0" y="57"/>
                        </a:cubicBezTo>
                        <a:cubicBezTo>
                          <a:pt x="40" y="2"/>
                          <a:pt x="40" y="2"/>
                          <a:pt x="40" y="2"/>
                        </a:cubicBezTo>
                        <a:cubicBezTo>
                          <a:pt x="41" y="0"/>
                          <a:pt x="41" y="0"/>
                          <a:pt x="41" y="0"/>
                        </a:cubicBezTo>
                        <a:cubicBezTo>
                          <a:pt x="41" y="1"/>
                          <a:pt x="42" y="1"/>
                          <a:pt x="42" y="2"/>
                        </a:cubicBezTo>
                        <a:close/>
                      </a:path>
                    </a:pathLst>
                  </a:custGeom>
                  <a:solidFill>
                    <a:schemeClr val="bg1">
                      <a:lumMod val="85000"/>
                    </a:schemeClr>
                  </a:solidFill>
                  <a:ln>
                    <a:noFill/>
                  </a:ln>
                </p:spPr>
                <p:txBody>
                  <a:bodyPr anchor="ctr"/>
                  <a:lstStyle/>
                  <a:p>
                    <a:pPr algn="ctr"/>
                  </a:p>
                </p:txBody>
              </p:sp>
              <p:sp>
                <p:nvSpPr>
                  <p:cNvPr id="124" name="îṣliḓè"/>
                  <p:cNvSpPr/>
                  <p:nvPr/>
                </p:nvSpPr>
                <p:spPr bwMode="auto">
                  <a:xfrm>
                    <a:off x="4560631" y="5230325"/>
                    <a:ext cx="98366" cy="71394"/>
                  </a:xfrm>
                  <a:custGeom>
                    <a:avLst/>
                    <a:gdLst>
                      <a:gd name="T0" fmla="*/ 26 w 26"/>
                      <a:gd name="T1" fmla="*/ 17 h 19"/>
                      <a:gd name="T2" fmla="*/ 22 w 26"/>
                      <a:gd name="T3" fmla="*/ 19 h 19"/>
                      <a:gd name="T4" fmla="*/ 0 w 26"/>
                      <a:gd name="T5" fmla="*/ 4 h 19"/>
                      <a:gd name="T6" fmla="*/ 1 w 26"/>
                      <a:gd name="T7" fmla="*/ 0 h 19"/>
                      <a:gd name="T8" fmla="*/ 26 w 26"/>
                      <a:gd name="T9" fmla="*/ 17 h 19"/>
                    </a:gdLst>
                    <a:ahLst/>
                    <a:cxnLst>
                      <a:cxn ang="0">
                        <a:pos x="T0" y="T1"/>
                      </a:cxn>
                      <a:cxn ang="0">
                        <a:pos x="T2" y="T3"/>
                      </a:cxn>
                      <a:cxn ang="0">
                        <a:pos x="T4" y="T5"/>
                      </a:cxn>
                      <a:cxn ang="0">
                        <a:pos x="T6" y="T7"/>
                      </a:cxn>
                      <a:cxn ang="0">
                        <a:pos x="T8" y="T9"/>
                      </a:cxn>
                    </a:cxnLst>
                    <a:rect l="0" t="0" r="r" b="b"/>
                    <a:pathLst>
                      <a:path w="26" h="19">
                        <a:moveTo>
                          <a:pt x="26" y="17"/>
                        </a:moveTo>
                        <a:cubicBezTo>
                          <a:pt x="22" y="19"/>
                          <a:pt x="22" y="19"/>
                          <a:pt x="22" y="19"/>
                        </a:cubicBezTo>
                        <a:cubicBezTo>
                          <a:pt x="15" y="5"/>
                          <a:pt x="0" y="4"/>
                          <a:pt x="0" y="4"/>
                        </a:cubicBezTo>
                        <a:cubicBezTo>
                          <a:pt x="1" y="0"/>
                          <a:pt x="1" y="0"/>
                          <a:pt x="1" y="0"/>
                        </a:cubicBezTo>
                        <a:cubicBezTo>
                          <a:pt x="1" y="0"/>
                          <a:pt x="17" y="2"/>
                          <a:pt x="26" y="17"/>
                        </a:cubicBezTo>
                        <a:close/>
                      </a:path>
                    </a:pathLst>
                  </a:custGeom>
                  <a:solidFill>
                    <a:schemeClr val="bg1">
                      <a:lumMod val="85000"/>
                    </a:schemeClr>
                  </a:solidFill>
                  <a:ln>
                    <a:noFill/>
                  </a:ln>
                </p:spPr>
                <p:txBody>
                  <a:bodyPr anchor="ctr"/>
                  <a:lstStyle/>
                  <a:p>
                    <a:pPr algn="ctr"/>
                  </a:p>
                </p:txBody>
              </p:sp>
              <p:sp>
                <p:nvSpPr>
                  <p:cNvPr id="125" name="íṡ1íḋé"/>
                  <p:cNvSpPr/>
                  <p:nvPr/>
                </p:nvSpPr>
                <p:spPr bwMode="auto">
                  <a:xfrm>
                    <a:off x="4549526" y="5298547"/>
                    <a:ext cx="41250" cy="33317"/>
                  </a:xfrm>
                  <a:custGeom>
                    <a:avLst/>
                    <a:gdLst>
                      <a:gd name="T0" fmla="*/ 11 w 11"/>
                      <a:gd name="T1" fmla="*/ 8 h 9"/>
                      <a:gd name="T2" fmla="*/ 8 w 11"/>
                      <a:gd name="T3" fmla="*/ 9 h 9"/>
                      <a:gd name="T4" fmla="*/ 0 w 11"/>
                      <a:gd name="T5" fmla="*/ 3 h 9"/>
                      <a:gd name="T6" fmla="*/ 1 w 11"/>
                      <a:gd name="T7" fmla="*/ 0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8" y="9"/>
                          <a:pt x="8" y="9"/>
                          <a:pt x="8" y="9"/>
                        </a:cubicBezTo>
                        <a:cubicBezTo>
                          <a:pt x="5" y="5"/>
                          <a:pt x="0" y="3"/>
                          <a:pt x="0" y="3"/>
                        </a:cubicBezTo>
                        <a:cubicBezTo>
                          <a:pt x="1" y="0"/>
                          <a:pt x="1" y="0"/>
                          <a:pt x="1" y="0"/>
                        </a:cubicBezTo>
                        <a:cubicBezTo>
                          <a:pt x="2" y="0"/>
                          <a:pt x="8" y="2"/>
                          <a:pt x="11" y="8"/>
                        </a:cubicBezTo>
                        <a:close/>
                      </a:path>
                    </a:pathLst>
                  </a:custGeom>
                  <a:solidFill>
                    <a:schemeClr val="bg1">
                      <a:lumMod val="85000"/>
                    </a:schemeClr>
                  </a:solidFill>
                  <a:ln>
                    <a:noFill/>
                  </a:ln>
                </p:spPr>
                <p:txBody>
                  <a:bodyPr anchor="ctr"/>
                  <a:lstStyle/>
                  <a:p>
                    <a:pPr algn="ctr"/>
                  </a:p>
                </p:txBody>
              </p:sp>
              <p:sp>
                <p:nvSpPr>
                  <p:cNvPr id="126" name="ïṩḷíḍê"/>
                  <p:cNvSpPr/>
                  <p:nvPr/>
                </p:nvSpPr>
                <p:spPr bwMode="auto">
                  <a:xfrm>
                    <a:off x="4703420" y="4960612"/>
                    <a:ext cx="150723" cy="138029"/>
                  </a:xfrm>
                  <a:custGeom>
                    <a:avLst/>
                    <a:gdLst>
                      <a:gd name="T0" fmla="*/ 15 w 40"/>
                      <a:gd name="T1" fmla="*/ 22 h 37"/>
                      <a:gd name="T2" fmla="*/ 10 w 40"/>
                      <a:gd name="T3" fmla="*/ 20 h 37"/>
                      <a:gd name="T4" fmla="*/ 4 w 40"/>
                      <a:gd name="T5" fmla="*/ 19 h 37"/>
                      <a:gd name="T6" fmla="*/ 3 w 40"/>
                      <a:gd name="T7" fmla="*/ 20 h 37"/>
                      <a:gd name="T8" fmla="*/ 9 w 40"/>
                      <a:gd name="T9" fmla="*/ 22 h 37"/>
                      <a:gd name="T10" fmla="*/ 14 w 40"/>
                      <a:gd name="T11" fmla="*/ 24 h 37"/>
                      <a:gd name="T12" fmla="*/ 21 w 40"/>
                      <a:gd name="T13" fmla="*/ 29 h 37"/>
                      <a:gd name="T14" fmla="*/ 17 w 40"/>
                      <a:gd name="T15" fmla="*/ 23 h 37"/>
                      <a:gd name="T16" fmla="*/ 15 w 40"/>
                      <a:gd name="T17" fmla="*/ 22 h 37"/>
                      <a:gd name="T18" fmla="*/ 10 w 40"/>
                      <a:gd name="T19" fmla="*/ 20 h 37"/>
                      <a:gd name="T20" fmla="*/ 4 w 40"/>
                      <a:gd name="T21" fmla="*/ 19 h 37"/>
                      <a:gd name="T22" fmla="*/ 3 w 40"/>
                      <a:gd name="T23" fmla="*/ 20 h 37"/>
                      <a:gd name="T24" fmla="*/ 9 w 40"/>
                      <a:gd name="T25" fmla="*/ 22 h 37"/>
                      <a:gd name="T26" fmla="*/ 14 w 40"/>
                      <a:gd name="T27" fmla="*/ 24 h 37"/>
                      <a:gd name="T28" fmla="*/ 21 w 40"/>
                      <a:gd name="T29" fmla="*/ 29 h 37"/>
                      <a:gd name="T30" fmla="*/ 17 w 40"/>
                      <a:gd name="T31" fmla="*/ 23 h 37"/>
                      <a:gd name="T32" fmla="*/ 29 w 40"/>
                      <a:gd name="T33" fmla="*/ 2 h 37"/>
                      <a:gd name="T34" fmla="*/ 15 w 40"/>
                      <a:gd name="T35" fmla="*/ 1 h 37"/>
                      <a:gd name="T36" fmla="*/ 11 w 40"/>
                      <a:gd name="T37" fmla="*/ 5 h 37"/>
                      <a:gd name="T38" fmla="*/ 2 w 40"/>
                      <a:gd name="T39" fmla="*/ 20 h 37"/>
                      <a:gd name="T40" fmla="*/ 7 w 40"/>
                      <a:gd name="T41" fmla="*/ 21 h 37"/>
                      <a:gd name="T42" fmla="*/ 13 w 40"/>
                      <a:gd name="T43" fmla="*/ 23 h 37"/>
                      <a:gd name="T44" fmla="*/ 16 w 40"/>
                      <a:gd name="T45" fmla="*/ 25 h 37"/>
                      <a:gd name="T46" fmla="*/ 22 w 40"/>
                      <a:gd name="T47" fmla="*/ 31 h 37"/>
                      <a:gd name="T48" fmla="*/ 24 w 40"/>
                      <a:gd name="T49" fmla="*/ 35 h 37"/>
                      <a:gd name="T50" fmla="*/ 30 w 40"/>
                      <a:gd name="T51" fmla="*/ 31 h 37"/>
                      <a:gd name="T52" fmla="*/ 26 w 40"/>
                      <a:gd name="T53" fmla="*/ 33 h 37"/>
                      <a:gd name="T54" fmla="*/ 22 w 40"/>
                      <a:gd name="T55" fmla="*/ 27 h 37"/>
                      <a:gd name="T56" fmla="*/ 15 w 40"/>
                      <a:gd name="T57" fmla="*/ 22 h 37"/>
                      <a:gd name="T58" fmla="*/ 10 w 40"/>
                      <a:gd name="T59" fmla="*/ 20 h 37"/>
                      <a:gd name="T60" fmla="*/ 4 w 40"/>
                      <a:gd name="T61" fmla="*/ 19 h 37"/>
                      <a:gd name="T62" fmla="*/ 13 w 40"/>
                      <a:gd name="T63" fmla="*/ 6 h 37"/>
                      <a:gd name="T64" fmla="*/ 28 w 40"/>
                      <a:gd name="T65" fmla="*/ 4 h 37"/>
                      <a:gd name="T66" fmla="*/ 37 w 40"/>
                      <a:gd name="T67" fmla="*/ 17 h 37"/>
                      <a:gd name="T68" fmla="*/ 17 w 40"/>
                      <a:gd name="T69" fmla="*/ 23 h 37"/>
                      <a:gd name="T70" fmla="*/ 13 w 40"/>
                      <a:gd name="T71" fmla="*/ 22 h 37"/>
                      <a:gd name="T72" fmla="*/ 8 w 40"/>
                      <a:gd name="T73" fmla="*/ 20 h 37"/>
                      <a:gd name="T74" fmla="*/ 4 w 40"/>
                      <a:gd name="T75" fmla="*/ 19 h 37"/>
                      <a:gd name="T76" fmla="*/ 7 w 40"/>
                      <a:gd name="T77" fmla="*/ 21 h 37"/>
                      <a:gd name="T78" fmla="*/ 13 w 40"/>
                      <a:gd name="T79" fmla="*/ 23 h 37"/>
                      <a:gd name="T80" fmla="*/ 16 w 40"/>
                      <a:gd name="T81" fmla="*/ 25 h 37"/>
                      <a:gd name="T82" fmla="*/ 22 w 40"/>
                      <a:gd name="T83" fmla="*/ 27 h 37"/>
                      <a:gd name="T84" fmla="*/ 17 w 40"/>
                      <a:gd name="T85" fmla="*/ 23 h 37"/>
                      <a:gd name="T86" fmla="*/ 13 w 40"/>
                      <a:gd name="T87" fmla="*/ 22 h 37"/>
                      <a:gd name="T88" fmla="*/ 8 w 40"/>
                      <a:gd name="T89" fmla="*/ 20 h 37"/>
                      <a:gd name="T90" fmla="*/ 4 w 40"/>
                      <a:gd name="T91" fmla="*/ 19 h 37"/>
                      <a:gd name="T92" fmla="*/ 7 w 40"/>
                      <a:gd name="T93" fmla="*/ 21 h 37"/>
                      <a:gd name="T94" fmla="*/ 13 w 40"/>
                      <a:gd name="T95" fmla="*/ 23 h 37"/>
                      <a:gd name="T96" fmla="*/ 16 w 40"/>
                      <a:gd name="T97" fmla="*/ 25 h 37"/>
                      <a:gd name="T98" fmla="*/ 22 w 40"/>
                      <a:gd name="T9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37">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40" y="15"/>
                        </a:moveTo>
                        <a:cubicBezTo>
                          <a:pt x="40" y="15"/>
                          <a:pt x="37" y="6"/>
                          <a:pt x="29" y="2"/>
                        </a:cubicBezTo>
                        <a:cubicBezTo>
                          <a:pt x="25" y="0"/>
                          <a:pt x="20" y="0"/>
                          <a:pt x="15" y="0"/>
                        </a:cubicBezTo>
                        <a:cubicBezTo>
                          <a:pt x="15" y="1"/>
                          <a:pt x="15" y="1"/>
                          <a:pt x="15" y="1"/>
                        </a:cubicBezTo>
                        <a:cubicBezTo>
                          <a:pt x="11" y="5"/>
                          <a:pt x="11" y="5"/>
                          <a:pt x="11" y="5"/>
                        </a:cubicBezTo>
                        <a:cubicBezTo>
                          <a:pt x="11" y="5"/>
                          <a:pt x="11" y="5"/>
                          <a:pt x="11" y="5"/>
                        </a:cubicBezTo>
                        <a:cubicBezTo>
                          <a:pt x="0" y="20"/>
                          <a:pt x="0" y="20"/>
                          <a:pt x="0" y="20"/>
                        </a:cubicBezTo>
                        <a:cubicBezTo>
                          <a:pt x="2" y="20"/>
                          <a:pt x="2" y="20"/>
                          <a:pt x="2" y="20"/>
                        </a:cubicBezTo>
                        <a:cubicBezTo>
                          <a:pt x="2" y="20"/>
                          <a:pt x="2"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1" y="29"/>
                          <a:pt x="22" y="30"/>
                          <a:pt x="22" y="31"/>
                        </a:cubicBezTo>
                        <a:cubicBezTo>
                          <a:pt x="23" y="32"/>
                          <a:pt x="24" y="33"/>
                          <a:pt x="24" y="35"/>
                        </a:cubicBezTo>
                        <a:cubicBezTo>
                          <a:pt x="24" y="35"/>
                          <a:pt x="24" y="35"/>
                          <a:pt x="24" y="35"/>
                        </a:cubicBezTo>
                        <a:cubicBezTo>
                          <a:pt x="25" y="37"/>
                          <a:pt x="25" y="37"/>
                          <a:pt x="25" y="37"/>
                        </a:cubicBezTo>
                        <a:cubicBezTo>
                          <a:pt x="30" y="31"/>
                          <a:pt x="30" y="31"/>
                          <a:pt x="30" y="31"/>
                        </a:cubicBezTo>
                        <a:cubicBezTo>
                          <a:pt x="40" y="15"/>
                          <a:pt x="40" y="15"/>
                          <a:pt x="40" y="15"/>
                        </a:cubicBezTo>
                        <a:close/>
                        <a:moveTo>
                          <a:pt x="26" y="33"/>
                        </a:moveTo>
                        <a:cubicBezTo>
                          <a:pt x="25" y="31"/>
                          <a:pt x="24" y="30"/>
                          <a:pt x="23" y="29"/>
                        </a:cubicBezTo>
                        <a:cubicBezTo>
                          <a:pt x="23" y="28"/>
                          <a:pt x="22" y="28"/>
                          <a:pt x="22" y="27"/>
                        </a:cubicBezTo>
                        <a:cubicBezTo>
                          <a:pt x="20" y="26"/>
                          <a:pt x="19" y="25"/>
                          <a:pt x="17" y="23"/>
                        </a:cubicBez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13" y="6"/>
                          <a:pt x="13" y="6"/>
                          <a:pt x="13" y="6"/>
                        </a:cubicBezTo>
                        <a:cubicBezTo>
                          <a:pt x="16" y="2"/>
                          <a:pt x="16" y="2"/>
                          <a:pt x="16" y="2"/>
                        </a:cubicBezTo>
                        <a:cubicBezTo>
                          <a:pt x="20" y="2"/>
                          <a:pt x="24" y="2"/>
                          <a:pt x="28" y="4"/>
                        </a:cubicBezTo>
                        <a:cubicBezTo>
                          <a:pt x="35" y="7"/>
                          <a:pt x="38" y="13"/>
                          <a:pt x="38" y="15"/>
                        </a:cubicBezTo>
                        <a:cubicBezTo>
                          <a:pt x="37" y="17"/>
                          <a:pt x="37" y="17"/>
                          <a:pt x="37" y="17"/>
                        </a:cubicBezTo>
                        <a:lnTo>
                          <a:pt x="26" y="33"/>
                        </a:ln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path>
                    </a:pathLst>
                  </a:custGeom>
                  <a:solidFill>
                    <a:schemeClr val="bg1">
                      <a:lumMod val="85000"/>
                    </a:schemeClr>
                  </a:solidFill>
                  <a:ln>
                    <a:noFill/>
                  </a:ln>
                </p:spPr>
                <p:txBody>
                  <a:bodyPr anchor="ctr"/>
                  <a:lstStyle/>
                  <a:p>
                    <a:pPr algn="ctr"/>
                  </a:p>
                </p:txBody>
              </p:sp>
            </p:grpSp>
            <p:grpSp>
              <p:nvGrpSpPr>
                <p:cNvPr id="37" name="í$ḻiḋe"/>
                <p:cNvGrpSpPr/>
                <p:nvPr/>
              </p:nvGrpSpPr>
              <p:grpSpPr>
                <a:xfrm>
                  <a:off x="1416748" y="2456247"/>
                  <a:ext cx="312549" cy="442646"/>
                  <a:chOff x="5698186" y="1950933"/>
                  <a:chExt cx="312549" cy="442646"/>
                </a:xfrm>
              </p:grpSpPr>
              <p:sp>
                <p:nvSpPr>
                  <p:cNvPr id="117" name="iśḻîďè"/>
                  <p:cNvSpPr/>
                  <p:nvPr/>
                </p:nvSpPr>
                <p:spPr bwMode="auto">
                  <a:xfrm>
                    <a:off x="5702945" y="1950933"/>
                    <a:ext cx="307790" cy="442646"/>
                  </a:xfrm>
                  <a:custGeom>
                    <a:avLst/>
                    <a:gdLst>
                      <a:gd name="T0" fmla="*/ 82 w 82"/>
                      <a:gd name="T1" fmla="*/ 118 h 118"/>
                      <a:gd name="T2" fmla="*/ 29 w 82"/>
                      <a:gd name="T3" fmla="*/ 116 h 118"/>
                      <a:gd name="T4" fmla="*/ 47 w 82"/>
                      <a:gd name="T5" fmla="*/ 96 h 118"/>
                      <a:gd name="T6" fmla="*/ 30 w 82"/>
                      <a:gd name="T7" fmla="*/ 1 h 118"/>
                      <a:gd name="T8" fmla="*/ 31 w 82"/>
                      <a:gd name="T9" fmla="*/ 0 h 118"/>
                      <a:gd name="T10" fmla="*/ 59 w 82"/>
                      <a:gd name="T11" fmla="*/ 18 h 118"/>
                      <a:gd name="T12" fmla="*/ 58 w 82"/>
                      <a:gd name="T13" fmla="*/ 20 h 118"/>
                      <a:gd name="T14" fmla="*/ 60 w 82"/>
                      <a:gd name="T15" fmla="*/ 86 h 118"/>
                      <a:gd name="T16" fmla="*/ 79 w 82"/>
                      <a:gd name="T17" fmla="*/ 70 h 118"/>
                      <a:gd name="T18" fmla="*/ 82 w 82"/>
                      <a:gd name="T19" fmla="*/ 118 h 118"/>
                      <a:gd name="T20" fmla="*/ 36 w 82"/>
                      <a:gd name="T21" fmla="*/ 113 h 118"/>
                      <a:gd name="T22" fmla="*/ 79 w 82"/>
                      <a:gd name="T23" fmla="*/ 115 h 118"/>
                      <a:gd name="T24" fmla="*/ 76 w 82"/>
                      <a:gd name="T25" fmla="*/ 76 h 118"/>
                      <a:gd name="T26" fmla="*/ 59 w 82"/>
                      <a:gd name="T27" fmla="*/ 90 h 118"/>
                      <a:gd name="T28" fmla="*/ 59 w 82"/>
                      <a:gd name="T29" fmla="*/ 89 h 118"/>
                      <a:gd name="T30" fmla="*/ 55 w 82"/>
                      <a:gd name="T31" fmla="*/ 19 h 118"/>
                      <a:gd name="T32" fmla="*/ 32 w 82"/>
                      <a:gd name="T33" fmla="*/ 4 h 118"/>
                      <a:gd name="T34" fmla="*/ 50 w 82"/>
                      <a:gd name="T35" fmla="*/ 95 h 118"/>
                      <a:gd name="T36" fmla="*/ 52 w 82"/>
                      <a:gd name="T37" fmla="*/ 96 h 118"/>
                      <a:gd name="T38" fmla="*/ 36 w 82"/>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18">
                        <a:moveTo>
                          <a:pt x="82" y="118"/>
                        </a:moveTo>
                        <a:cubicBezTo>
                          <a:pt x="29" y="116"/>
                          <a:pt x="29" y="116"/>
                          <a:pt x="29" y="116"/>
                        </a:cubicBezTo>
                        <a:cubicBezTo>
                          <a:pt x="47" y="96"/>
                          <a:pt x="47" y="96"/>
                          <a:pt x="47" y="96"/>
                        </a:cubicBezTo>
                        <a:cubicBezTo>
                          <a:pt x="0" y="62"/>
                          <a:pt x="30" y="2"/>
                          <a:pt x="30" y="1"/>
                        </a:cubicBezTo>
                        <a:cubicBezTo>
                          <a:pt x="31" y="0"/>
                          <a:pt x="31" y="0"/>
                          <a:pt x="31" y="0"/>
                        </a:cubicBezTo>
                        <a:cubicBezTo>
                          <a:pt x="59" y="18"/>
                          <a:pt x="59" y="18"/>
                          <a:pt x="59" y="18"/>
                        </a:cubicBezTo>
                        <a:cubicBezTo>
                          <a:pt x="58" y="20"/>
                          <a:pt x="58" y="20"/>
                          <a:pt x="58" y="20"/>
                        </a:cubicBezTo>
                        <a:cubicBezTo>
                          <a:pt x="34" y="53"/>
                          <a:pt x="55" y="80"/>
                          <a:pt x="60" y="86"/>
                        </a:cubicBezTo>
                        <a:cubicBezTo>
                          <a:pt x="79" y="70"/>
                          <a:pt x="79" y="70"/>
                          <a:pt x="79" y="70"/>
                        </a:cubicBezTo>
                        <a:lnTo>
                          <a:pt x="82" y="118"/>
                        </a:lnTo>
                        <a:close/>
                        <a:moveTo>
                          <a:pt x="36" y="113"/>
                        </a:moveTo>
                        <a:cubicBezTo>
                          <a:pt x="79" y="115"/>
                          <a:pt x="79" y="115"/>
                          <a:pt x="79" y="115"/>
                        </a:cubicBezTo>
                        <a:cubicBezTo>
                          <a:pt x="76" y="76"/>
                          <a:pt x="76" y="76"/>
                          <a:pt x="76" y="76"/>
                        </a:cubicBezTo>
                        <a:cubicBezTo>
                          <a:pt x="59" y="90"/>
                          <a:pt x="59" y="90"/>
                          <a:pt x="59" y="90"/>
                        </a:cubicBezTo>
                        <a:cubicBezTo>
                          <a:pt x="59" y="89"/>
                          <a:pt x="59" y="89"/>
                          <a:pt x="59" y="89"/>
                        </a:cubicBezTo>
                        <a:cubicBezTo>
                          <a:pt x="58" y="88"/>
                          <a:pt x="28" y="58"/>
                          <a:pt x="55" y="19"/>
                        </a:cubicBezTo>
                        <a:cubicBezTo>
                          <a:pt x="32" y="4"/>
                          <a:pt x="32" y="4"/>
                          <a:pt x="32" y="4"/>
                        </a:cubicBezTo>
                        <a:cubicBezTo>
                          <a:pt x="28" y="14"/>
                          <a:pt x="7" y="65"/>
                          <a:pt x="50" y="95"/>
                        </a:cubicBezTo>
                        <a:cubicBezTo>
                          <a:pt x="52" y="96"/>
                          <a:pt x="52" y="96"/>
                          <a:pt x="52" y="96"/>
                        </a:cubicBezTo>
                        <a:lnTo>
                          <a:pt x="36" y="113"/>
                        </a:lnTo>
                        <a:close/>
                      </a:path>
                    </a:pathLst>
                  </a:custGeom>
                  <a:solidFill>
                    <a:schemeClr val="bg1">
                      <a:lumMod val="85000"/>
                    </a:schemeClr>
                  </a:solidFill>
                  <a:ln>
                    <a:noFill/>
                  </a:ln>
                </p:spPr>
                <p:txBody>
                  <a:bodyPr anchor="ctr"/>
                  <a:lstStyle/>
                  <a:p>
                    <a:pPr algn="ctr"/>
                  </a:p>
                </p:txBody>
              </p:sp>
              <p:sp>
                <p:nvSpPr>
                  <p:cNvPr id="118" name="išḷîdê"/>
                  <p:cNvSpPr/>
                  <p:nvPr/>
                </p:nvSpPr>
                <p:spPr bwMode="auto">
                  <a:xfrm>
                    <a:off x="5698186" y="1954106"/>
                    <a:ext cx="199905" cy="431541"/>
                  </a:xfrm>
                  <a:custGeom>
                    <a:avLst/>
                    <a:gdLst>
                      <a:gd name="T0" fmla="*/ 34 w 53"/>
                      <a:gd name="T1" fmla="*/ 115 h 115"/>
                      <a:gd name="T2" fmla="*/ 22 w 53"/>
                      <a:gd name="T3" fmla="*/ 113 h 115"/>
                      <a:gd name="T4" fmla="*/ 37 w 53"/>
                      <a:gd name="T5" fmla="*/ 96 h 115"/>
                      <a:gd name="T6" fmla="*/ 20 w 53"/>
                      <a:gd name="T7" fmla="*/ 10 h 115"/>
                      <a:gd name="T8" fmla="*/ 21 w 53"/>
                      <a:gd name="T9" fmla="*/ 10 h 115"/>
                      <a:gd name="T10" fmla="*/ 31 w 53"/>
                      <a:gd name="T11" fmla="*/ 0 h 115"/>
                      <a:gd name="T12" fmla="*/ 33 w 53"/>
                      <a:gd name="T13" fmla="*/ 2 h 115"/>
                      <a:gd name="T14" fmla="*/ 23 w 53"/>
                      <a:gd name="T15" fmla="*/ 12 h 115"/>
                      <a:gd name="T16" fmla="*/ 40 w 53"/>
                      <a:gd name="T17" fmla="*/ 94 h 115"/>
                      <a:gd name="T18" fmla="*/ 53 w 53"/>
                      <a:gd name="T19" fmla="*/ 94 h 115"/>
                      <a:gd name="T20" fmla="*/ 34 w 53"/>
                      <a:gd name="T21" fmla="*/ 115 h 115"/>
                      <a:gd name="T22" fmla="*/ 28 w 53"/>
                      <a:gd name="T23" fmla="*/ 111 h 115"/>
                      <a:gd name="T24" fmla="*/ 33 w 53"/>
                      <a:gd name="T25" fmla="*/ 112 h 115"/>
                      <a:gd name="T26" fmla="*/ 46 w 53"/>
                      <a:gd name="T27" fmla="*/ 97 h 115"/>
                      <a:gd name="T28" fmla="*/ 40 w 53"/>
                      <a:gd name="T29" fmla="*/ 97 h 115"/>
                      <a:gd name="T30" fmla="*/ 28 w 53"/>
                      <a:gd name="T31"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15">
                        <a:moveTo>
                          <a:pt x="34" y="115"/>
                        </a:moveTo>
                        <a:cubicBezTo>
                          <a:pt x="22" y="113"/>
                          <a:pt x="22" y="113"/>
                          <a:pt x="22" y="113"/>
                        </a:cubicBezTo>
                        <a:cubicBezTo>
                          <a:pt x="37" y="96"/>
                          <a:pt x="37" y="96"/>
                          <a:pt x="37" y="96"/>
                        </a:cubicBezTo>
                        <a:cubicBezTo>
                          <a:pt x="30" y="90"/>
                          <a:pt x="0" y="59"/>
                          <a:pt x="20" y="10"/>
                        </a:cubicBezTo>
                        <a:cubicBezTo>
                          <a:pt x="21" y="10"/>
                          <a:pt x="21" y="10"/>
                          <a:pt x="21" y="10"/>
                        </a:cubicBezTo>
                        <a:cubicBezTo>
                          <a:pt x="31" y="0"/>
                          <a:pt x="31" y="0"/>
                          <a:pt x="31" y="0"/>
                        </a:cubicBezTo>
                        <a:cubicBezTo>
                          <a:pt x="33" y="2"/>
                          <a:pt x="33" y="2"/>
                          <a:pt x="33" y="2"/>
                        </a:cubicBezTo>
                        <a:cubicBezTo>
                          <a:pt x="23" y="12"/>
                          <a:pt x="23" y="12"/>
                          <a:pt x="23" y="12"/>
                        </a:cubicBezTo>
                        <a:cubicBezTo>
                          <a:pt x="3" y="61"/>
                          <a:pt x="36" y="91"/>
                          <a:pt x="40" y="94"/>
                        </a:cubicBezTo>
                        <a:cubicBezTo>
                          <a:pt x="53" y="94"/>
                          <a:pt x="53" y="94"/>
                          <a:pt x="53" y="94"/>
                        </a:cubicBezTo>
                        <a:lnTo>
                          <a:pt x="34" y="115"/>
                        </a:lnTo>
                        <a:close/>
                        <a:moveTo>
                          <a:pt x="28" y="111"/>
                        </a:moveTo>
                        <a:cubicBezTo>
                          <a:pt x="33" y="112"/>
                          <a:pt x="33" y="112"/>
                          <a:pt x="33" y="112"/>
                        </a:cubicBezTo>
                        <a:cubicBezTo>
                          <a:pt x="46" y="97"/>
                          <a:pt x="46" y="97"/>
                          <a:pt x="46" y="97"/>
                        </a:cubicBezTo>
                        <a:cubicBezTo>
                          <a:pt x="40" y="97"/>
                          <a:pt x="40" y="97"/>
                          <a:pt x="40" y="97"/>
                        </a:cubicBezTo>
                        <a:lnTo>
                          <a:pt x="28" y="111"/>
                        </a:lnTo>
                        <a:close/>
                      </a:path>
                    </a:pathLst>
                  </a:custGeom>
                  <a:solidFill>
                    <a:schemeClr val="bg1">
                      <a:lumMod val="85000"/>
                    </a:schemeClr>
                  </a:solidFill>
                  <a:ln>
                    <a:noFill/>
                  </a:ln>
                </p:spPr>
                <p:txBody>
                  <a:bodyPr anchor="ctr"/>
                  <a:lstStyle/>
                  <a:p>
                    <a:pPr algn="ctr"/>
                  </a:p>
                </p:txBody>
              </p:sp>
              <p:sp>
                <p:nvSpPr>
                  <p:cNvPr id="119" name="îṩ1íďè"/>
                  <p:cNvSpPr/>
                  <p:nvPr/>
                </p:nvSpPr>
                <p:spPr bwMode="auto">
                  <a:xfrm>
                    <a:off x="5906023" y="2217473"/>
                    <a:ext cx="90433" cy="44423"/>
                  </a:xfrm>
                  <a:custGeom>
                    <a:avLst/>
                    <a:gdLst>
                      <a:gd name="T0" fmla="*/ 5 w 57"/>
                      <a:gd name="T1" fmla="*/ 28 h 28"/>
                      <a:gd name="T2" fmla="*/ 0 w 57"/>
                      <a:gd name="T3" fmla="*/ 23 h 28"/>
                      <a:gd name="T4" fmla="*/ 24 w 57"/>
                      <a:gd name="T5" fmla="*/ 0 h 28"/>
                      <a:gd name="T6" fmla="*/ 57 w 57"/>
                      <a:gd name="T7" fmla="*/ 0 h 28"/>
                      <a:gd name="T8" fmla="*/ 57 w 57"/>
                      <a:gd name="T9" fmla="*/ 7 h 28"/>
                      <a:gd name="T10" fmla="*/ 28 w 57"/>
                      <a:gd name="T11" fmla="*/ 7 h 28"/>
                      <a:gd name="T12" fmla="*/ 5 w 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5" y="28"/>
                        </a:moveTo>
                        <a:lnTo>
                          <a:pt x="0" y="23"/>
                        </a:lnTo>
                        <a:lnTo>
                          <a:pt x="24" y="0"/>
                        </a:lnTo>
                        <a:lnTo>
                          <a:pt x="57" y="0"/>
                        </a:lnTo>
                        <a:lnTo>
                          <a:pt x="57" y="7"/>
                        </a:lnTo>
                        <a:lnTo>
                          <a:pt x="28" y="7"/>
                        </a:lnTo>
                        <a:lnTo>
                          <a:pt x="5" y="28"/>
                        </a:lnTo>
                        <a:close/>
                      </a:path>
                    </a:pathLst>
                  </a:custGeom>
                  <a:solidFill>
                    <a:schemeClr val="bg1">
                      <a:lumMod val="85000"/>
                    </a:schemeClr>
                  </a:solidFill>
                  <a:ln>
                    <a:noFill/>
                  </a:ln>
                </p:spPr>
                <p:txBody>
                  <a:bodyPr anchor="ctr"/>
                  <a:lstStyle/>
                  <a:p>
                    <a:pPr algn="ctr"/>
                  </a:p>
                </p:txBody>
              </p:sp>
            </p:grpSp>
            <p:grpSp>
              <p:nvGrpSpPr>
                <p:cNvPr id="38" name="i$ļíḋè"/>
                <p:cNvGrpSpPr/>
                <p:nvPr/>
              </p:nvGrpSpPr>
              <p:grpSpPr>
                <a:xfrm>
                  <a:off x="2170350" y="4994742"/>
                  <a:ext cx="230051" cy="326829"/>
                  <a:chOff x="4382937" y="5523837"/>
                  <a:chExt cx="230051" cy="326829"/>
                </a:xfrm>
              </p:grpSpPr>
              <p:sp>
                <p:nvSpPr>
                  <p:cNvPr id="114" name="ïṧļiḑe"/>
                  <p:cNvSpPr/>
                  <p:nvPr/>
                </p:nvSpPr>
                <p:spPr bwMode="auto">
                  <a:xfrm>
                    <a:off x="4382937" y="5523837"/>
                    <a:ext cx="226877" cy="326829"/>
                  </a:xfrm>
                  <a:custGeom>
                    <a:avLst/>
                    <a:gdLst>
                      <a:gd name="T0" fmla="*/ 0 w 60"/>
                      <a:gd name="T1" fmla="*/ 87 h 87"/>
                      <a:gd name="T2" fmla="*/ 2 w 60"/>
                      <a:gd name="T3" fmla="*/ 50 h 87"/>
                      <a:gd name="T4" fmla="*/ 16 w 60"/>
                      <a:gd name="T5" fmla="*/ 62 h 87"/>
                      <a:gd name="T6" fmla="*/ 17 w 60"/>
                      <a:gd name="T7" fmla="*/ 15 h 87"/>
                      <a:gd name="T8" fmla="*/ 16 w 60"/>
                      <a:gd name="T9" fmla="*/ 14 h 87"/>
                      <a:gd name="T10" fmla="*/ 38 w 60"/>
                      <a:gd name="T11" fmla="*/ 0 h 87"/>
                      <a:gd name="T12" fmla="*/ 38 w 60"/>
                      <a:gd name="T13" fmla="*/ 1 h 87"/>
                      <a:gd name="T14" fmla="*/ 26 w 60"/>
                      <a:gd name="T15" fmla="*/ 70 h 87"/>
                      <a:gd name="T16" fmla="*/ 40 w 60"/>
                      <a:gd name="T17" fmla="*/ 85 h 87"/>
                      <a:gd name="T18" fmla="*/ 0 w 60"/>
                      <a:gd name="T19" fmla="*/ 87 h 87"/>
                      <a:gd name="T20" fmla="*/ 5 w 60"/>
                      <a:gd name="T21" fmla="*/ 56 h 87"/>
                      <a:gd name="T22" fmla="*/ 3 w 60"/>
                      <a:gd name="T23" fmla="*/ 83 h 87"/>
                      <a:gd name="T24" fmla="*/ 33 w 60"/>
                      <a:gd name="T25" fmla="*/ 82 h 87"/>
                      <a:gd name="T26" fmla="*/ 22 w 60"/>
                      <a:gd name="T27" fmla="*/ 70 h 87"/>
                      <a:gd name="T28" fmla="*/ 23 w 60"/>
                      <a:gd name="T29" fmla="*/ 69 h 87"/>
                      <a:gd name="T30" fmla="*/ 36 w 60"/>
                      <a:gd name="T31" fmla="*/ 4 h 87"/>
                      <a:gd name="T32" fmla="*/ 20 w 60"/>
                      <a:gd name="T33" fmla="*/ 14 h 87"/>
                      <a:gd name="T34" fmla="*/ 18 w 60"/>
                      <a:gd name="T35" fmla="*/ 65 h 87"/>
                      <a:gd name="T36" fmla="*/ 17 w 60"/>
                      <a:gd name="T37" fmla="*/ 66 h 87"/>
                      <a:gd name="T38" fmla="*/ 5 w 60"/>
                      <a:gd name="T39"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0" y="87"/>
                        </a:moveTo>
                        <a:cubicBezTo>
                          <a:pt x="2" y="50"/>
                          <a:pt x="2" y="50"/>
                          <a:pt x="2" y="50"/>
                        </a:cubicBezTo>
                        <a:cubicBezTo>
                          <a:pt x="16" y="62"/>
                          <a:pt x="16" y="62"/>
                          <a:pt x="16" y="62"/>
                        </a:cubicBezTo>
                        <a:cubicBezTo>
                          <a:pt x="20" y="57"/>
                          <a:pt x="35" y="39"/>
                          <a:pt x="17" y="15"/>
                        </a:cubicBezTo>
                        <a:cubicBezTo>
                          <a:pt x="16" y="14"/>
                          <a:pt x="16" y="14"/>
                          <a:pt x="16" y="14"/>
                        </a:cubicBezTo>
                        <a:cubicBezTo>
                          <a:pt x="38" y="0"/>
                          <a:pt x="38" y="0"/>
                          <a:pt x="38" y="0"/>
                        </a:cubicBezTo>
                        <a:cubicBezTo>
                          <a:pt x="38" y="1"/>
                          <a:pt x="38" y="1"/>
                          <a:pt x="38" y="1"/>
                        </a:cubicBezTo>
                        <a:cubicBezTo>
                          <a:pt x="39" y="1"/>
                          <a:pt x="60" y="45"/>
                          <a:pt x="26" y="70"/>
                        </a:cubicBezTo>
                        <a:cubicBezTo>
                          <a:pt x="40" y="85"/>
                          <a:pt x="40" y="85"/>
                          <a:pt x="40" y="85"/>
                        </a:cubicBezTo>
                        <a:lnTo>
                          <a:pt x="0" y="87"/>
                        </a:lnTo>
                        <a:close/>
                        <a:moveTo>
                          <a:pt x="5" y="56"/>
                        </a:moveTo>
                        <a:cubicBezTo>
                          <a:pt x="3" y="83"/>
                          <a:pt x="3" y="83"/>
                          <a:pt x="3" y="83"/>
                        </a:cubicBezTo>
                        <a:cubicBezTo>
                          <a:pt x="33" y="82"/>
                          <a:pt x="33" y="82"/>
                          <a:pt x="33" y="82"/>
                        </a:cubicBezTo>
                        <a:cubicBezTo>
                          <a:pt x="22" y="70"/>
                          <a:pt x="22" y="70"/>
                          <a:pt x="22" y="70"/>
                        </a:cubicBezTo>
                        <a:cubicBezTo>
                          <a:pt x="23" y="69"/>
                          <a:pt x="23" y="69"/>
                          <a:pt x="23" y="69"/>
                        </a:cubicBezTo>
                        <a:cubicBezTo>
                          <a:pt x="53" y="48"/>
                          <a:pt x="40" y="12"/>
                          <a:pt x="36" y="4"/>
                        </a:cubicBezTo>
                        <a:cubicBezTo>
                          <a:pt x="20" y="14"/>
                          <a:pt x="20" y="14"/>
                          <a:pt x="20" y="14"/>
                        </a:cubicBezTo>
                        <a:cubicBezTo>
                          <a:pt x="40" y="42"/>
                          <a:pt x="18" y="65"/>
                          <a:pt x="18" y="65"/>
                        </a:cubicBezTo>
                        <a:cubicBezTo>
                          <a:pt x="17" y="66"/>
                          <a:pt x="17" y="66"/>
                          <a:pt x="17" y="66"/>
                        </a:cubicBezTo>
                        <a:lnTo>
                          <a:pt x="5" y="56"/>
                        </a:lnTo>
                        <a:close/>
                      </a:path>
                    </a:pathLst>
                  </a:custGeom>
                  <a:solidFill>
                    <a:schemeClr val="bg1">
                      <a:lumMod val="85000"/>
                    </a:schemeClr>
                  </a:solidFill>
                  <a:ln>
                    <a:noFill/>
                  </a:ln>
                </p:spPr>
                <p:txBody>
                  <a:bodyPr anchor="ctr"/>
                  <a:lstStyle/>
                  <a:p>
                    <a:pPr algn="ctr"/>
                  </a:p>
                </p:txBody>
              </p:sp>
              <p:sp>
                <p:nvSpPr>
                  <p:cNvPr id="115" name="ïSľiḋê"/>
                  <p:cNvSpPr/>
                  <p:nvPr/>
                </p:nvSpPr>
                <p:spPr bwMode="auto">
                  <a:xfrm>
                    <a:off x="4462265" y="5527010"/>
                    <a:ext cx="150723" cy="315723"/>
                  </a:xfrm>
                  <a:custGeom>
                    <a:avLst/>
                    <a:gdLst>
                      <a:gd name="T0" fmla="*/ 15 w 40"/>
                      <a:gd name="T1" fmla="*/ 84 h 84"/>
                      <a:gd name="T2" fmla="*/ 0 w 40"/>
                      <a:gd name="T3" fmla="*/ 68 h 84"/>
                      <a:gd name="T4" fmla="*/ 11 w 40"/>
                      <a:gd name="T5" fmla="*/ 68 h 84"/>
                      <a:gd name="T6" fmla="*/ 22 w 40"/>
                      <a:gd name="T7" fmla="*/ 9 h 84"/>
                      <a:gd name="T8" fmla="*/ 15 w 40"/>
                      <a:gd name="T9" fmla="*/ 2 h 84"/>
                      <a:gd name="T10" fmla="*/ 17 w 40"/>
                      <a:gd name="T11" fmla="*/ 0 h 84"/>
                      <a:gd name="T12" fmla="*/ 25 w 40"/>
                      <a:gd name="T13" fmla="*/ 7 h 84"/>
                      <a:gd name="T14" fmla="*/ 13 w 40"/>
                      <a:gd name="T15" fmla="*/ 70 h 84"/>
                      <a:gd name="T16" fmla="*/ 24 w 40"/>
                      <a:gd name="T17" fmla="*/ 83 h 84"/>
                      <a:gd name="T18" fmla="*/ 15 w 40"/>
                      <a:gd name="T19" fmla="*/ 84 h 84"/>
                      <a:gd name="T20" fmla="*/ 7 w 40"/>
                      <a:gd name="T21" fmla="*/ 71 h 84"/>
                      <a:gd name="T22" fmla="*/ 16 w 40"/>
                      <a:gd name="T23" fmla="*/ 81 h 84"/>
                      <a:gd name="T24" fmla="*/ 18 w 40"/>
                      <a:gd name="T25" fmla="*/ 80 h 84"/>
                      <a:gd name="T26" fmla="*/ 10 w 40"/>
                      <a:gd name="T27" fmla="*/ 71 h 84"/>
                      <a:gd name="T28" fmla="*/ 7 w 40"/>
                      <a:gd name="T29"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84">
                        <a:moveTo>
                          <a:pt x="15" y="84"/>
                        </a:moveTo>
                        <a:cubicBezTo>
                          <a:pt x="0" y="68"/>
                          <a:pt x="0" y="68"/>
                          <a:pt x="0" y="68"/>
                        </a:cubicBezTo>
                        <a:cubicBezTo>
                          <a:pt x="11" y="68"/>
                          <a:pt x="11" y="68"/>
                          <a:pt x="11" y="68"/>
                        </a:cubicBezTo>
                        <a:cubicBezTo>
                          <a:pt x="14" y="65"/>
                          <a:pt x="37" y="44"/>
                          <a:pt x="22" y="9"/>
                        </a:cubicBezTo>
                        <a:cubicBezTo>
                          <a:pt x="15" y="2"/>
                          <a:pt x="15" y="2"/>
                          <a:pt x="15" y="2"/>
                        </a:cubicBezTo>
                        <a:cubicBezTo>
                          <a:pt x="17" y="0"/>
                          <a:pt x="17" y="0"/>
                          <a:pt x="17" y="0"/>
                        </a:cubicBezTo>
                        <a:cubicBezTo>
                          <a:pt x="25" y="7"/>
                          <a:pt x="25" y="7"/>
                          <a:pt x="25" y="7"/>
                        </a:cubicBezTo>
                        <a:cubicBezTo>
                          <a:pt x="40" y="43"/>
                          <a:pt x="19" y="65"/>
                          <a:pt x="13" y="70"/>
                        </a:cubicBezTo>
                        <a:cubicBezTo>
                          <a:pt x="24" y="83"/>
                          <a:pt x="24" y="83"/>
                          <a:pt x="24" y="83"/>
                        </a:cubicBezTo>
                        <a:lnTo>
                          <a:pt x="15" y="84"/>
                        </a:lnTo>
                        <a:close/>
                        <a:moveTo>
                          <a:pt x="7" y="71"/>
                        </a:moveTo>
                        <a:cubicBezTo>
                          <a:pt x="16" y="81"/>
                          <a:pt x="16" y="81"/>
                          <a:pt x="16" y="81"/>
                        </a:cubicBezTo>
                        <a:cubicBezTo>
                          <a:pt x="18" y="80"/>
                          <a:pt x="18" y="80"/>
                          <a:pt x="18" y="80"/>
                        </a:cubicBezTo>
                        <a:cubicBezTo>
                          <a:pt x="10" y="71"/>
                          <a:pt x="10" y="71"/>
                          <a:pt x="10" y="71"/>
                        </a:cubicBezTo>
                        <a:lnTo>
                          <a:pt x="7" y="71"/>
                        </a:lnTo>
                        <a:close/>
                      </a:path>
                    </a:pathLst>
                  </a:custGeom>
                  <a:solidFill>
                    <a:schemeClr val="bg1">
                      <a:lumMod val="85000"/>
                    </a:schemeClr>
                  </a:solidFill>
                  <a:ln>
                    <a:noFill/>
                  </a:ln>
                </p:spPr>
                <p:txBody>
                  <a:bodyPr anchor="ctr"/>
                  <a:lstStyle/>
                  <a:p>
                    <a:pPr algn="ctr"/>
                  </a:p>
                </p:txBody>
              </p:sp>
              <p:sp>
                <p:nvSpPr>
                  <p:cNvPr id="116" name="ïṩ1îdê"/>
                  <p:cNvSpPr/>
                  <p:nvPr/>
                </p:nvSpPr>
                <p:spPr bwMode="auto">
                  <a:xfrm>
                    <a:off x="4394044" y="5715808"/>
                    <a:ext cx="68222" cy="36490"/>
                  </a:xfrm>
                  <a:custGeom>
                    <a:avLst/>
                    <a:gdLst>
                      <a:gd name="T0" fmla="*/ 38 w 43"/>
                      <a:gd name="T1" fmla="*/ 23 h 23"/>
                      <a:gd name="T2" fmla="*/ 22 w 43"/>
                      <a:gd name="T3" fmla="*/ 7 h 23"/>
                      <a:gd name="T4" fmla="*/ 0 w 43"/>
                      <a:gd name="T5" fmla="*/ 7 h 23"/>
                      <a:gd name="T6" fmla="*/ 0 w 43"/>
                      <a:gd name="T7" fmla="*/ 0 h 23"/>
                      <a:gd name="T8" fmla="*/ 24 w 43"/>
                      <a:gd name="T9" fmla="*/ 0 h 23"/>
                      <a:gd name="T10" fmla="*/ 43 w 43"/>
                      <a:gd name="T11" fmla="*/ 18 h 23"/>
                      <a:gd name="T12" fmla="*/ 38 w 4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3" h="23">
                        <a:moveTo>
                          <a:pt x="38" y="23"/>
                        </a:moveTo>
                        <a:lnTo>
                          <a:pt x="22" y="7"/>
                        </a:lnTo>
                        <a:lnTo>
                          <a:pt x="0" y="7"/>
                        </a:lnTo>
                        <a:lnTo>
                          <a:pt x="0" y="0"/>
                        </a:lnTo>
                        <a:lnTo>
                          <a:pt x="24" y="0"/>
                        </a:lnTo>
                        <a:lnTo>
                          <a:pt x="43" y="18"/>
                        </a:lnTo>
                        <a:lnTo>
                          <a:pt x="38" y="23"/>
                        </a:lnTo>
                        <a:close/>
                      </a:path>
                    </a:pathLst>
                  </a:custGeom>
                  <a:solidFill>
                    <a:schemeClr val="bg1">
                      <a:lumMod val="85000"/>
                    </a:schemeClr>
                  </a:solidFill>
                  <a:ln>
                    <a:noFill/>
                  </a:ln>
                </p:spPr>
                <p:txBody>
                  <a:bodyPr anchor="ctr"/>
                  <a:lstStyle/>
                  <a:p>
                    <a:pPr algn="ctr"/>
                  </a:p>
                </p:txBody>
              </p:sp>
            </p:grpSp>
            <p:grpSp>
              <p:nvGrpSpPr>
                <p:cNvPr id="39" name="íśḻïḑe"/>
                <p:cNvGrpSpPr/>
                <p:nvPr/>
              </p:nvGrpSpPr>
              <p:grpSpPr>
                <a:xfrm>
                  <a:off x="1931456" y="1808281"/>
                  <a:ext cx="406156" cy="679041"/>
                  <a:chOff x="5714051" y="2563340"/>
                  <a:chExt cx="406156" cy="679041"/>
                </a:xfrm>
              </p:grpSpPr>
              <p:sp>
                <p:nvSpPr>
                  <p:cNvPr id="100" name="ïšḷïdê"/>
                  <p:cNvSpPr/>
                  <p:nvPr/>
                </p:nvSpPr>
                <p:spPr bwMode="auto">
                  <a:xfrm>
                    <a:off x="5755301" y="2701369"/>
                    <a:ext cx="320483" cy="395049"/>
                  </a:xfrm>
                  <a:custGeom>
                    <a:avLst/>
                    <a:gdLst>
                      <a:gd name="T0" fmla="*/ 57 w 85"/>
                      <a:gd name="T1" fmla="*/ 105 h 105"/>
                      <a:gd name="T2" fmla="*/ 61 w 85"/>
                      <a:gd name="T3" fmla="*/ 71 h 105"/>
                      <a:gd name="T4" fmla="*/ 75 w 85"/>
                      <a:gd name="T5" fmla="*/ 25 h 105"/>
                      <a:gd name="T6" fmla="*/ 50 w 85"/>
                      <a:gd name="T7" fmla="*/ 8 h 105"/>
                      <a:gd name="T8" fmla="*/ 13 w 85"/>
                      <a:gd name="T9" fmla="*/ 16 h 105"/>
                      <a:gd name="T10" fmla="*/ 18 w 85"/>
                      <a:gd name="T11" fmla="*/ 67 h 105"/>
                      <a:gd name="T12" fmla="*/ 29 w 85"/>
                      <a:gd name="T13" fmla="*/ 104 h 105"/>
                      <a:gd name="T14" fmla="*/ 26 w 85"/>
                      <a:gd name="T15" fmla="*/ 104 h 105"/>
                      <a:gd name="T16" fmla="*/ 15 w 85"/>
                      <a:gd name="T17" fmla="*/ 68 h 105"/>
                      <a:gd name="T18" fmla="*/ 10 w 85"/>
                      <a:gd name="T19" fmla="*/ 15 h 105"/>
                      <a:gd name="T20" fmla="*/ 51 w 85"/>
                      <a:gd name="T21" fmla="*/ 5 h 105"/>
                      <a:gd name="T22" fmla="*/ 77 w 85"/>
                      <a:gd name="T23" fmla="*/ 23 h 105"/>
                      <a:gd name="T24" fmla="*/ 64 w 85"/>
                      <a:gd name="T25" fmla="*/ 72 h 105"/>
                      <a:gd name="T26" fmla="*/ 59 w 85"/>
                      <a:gd name="T27" fmla="*/ 103 h 105"/>
                      <a:gd name="T28" fmla="*/ 57 w 85"/>
                      <a:gd name="T2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5">
                        <a:moveTo>
                          <a:pt x="57" y="105"/>
                        </a:moveTo>
                        <a:cubicBezTo>
                          <a:pt x="51" y="100"/>
                          <a:pt x="50" y="86"/>
                          <a:pt x="61" y="71"/>
                        </a:cubicBezTo>
                        <a:cubicBezTo>
                          <a:pt x="62" y="69"/>
                          <a:pt x="82" y="43"/>
                          <a:pt x="75" y="25"/>
                        </a:cubicBezTo>
                        <a:cubicBezTo>
                          <a:pt x="71" y="16"/>
                          <a:pt x="63" y="11"/>
                          <a:pt x="50" y="8"/>
                        </a:cubicBezTo>
                        <a:cubicBezTo>
                          <a:pt x="32" y="4"/>
                          <a:pt x="19" y="7"/>
                          <a:pt x="13" y="16"/>
                        </a:cubicBezTo>
                        <a:cubicBezTo>
                          <a:pt x="4" y="29"/>
                          <a:pt x="8" y="52"/>
                          <a:pt x="18" y="67"/>
                        </a:cubicBezTo>
                        <a:cubicBezTo>
                          <a:pt x="29" y="86"/>
                          <a:pt x="29" y="103"/>
                          <a:pt x="29" y="104"/>
                        </a:cubicBezTo>
                        <a:cubicBezTo>
                          <a:pt x="26" y="104"/>
                          <a:pt x="26" y="104"/>
                          <a:pt x="26" y="104"/>
                        </a:cubicBezTo>
                        <a:cubicBezTo>
                          <a:pt x="26" y="104"/>
                          <a:pt x="26" y="87"/>
                          <a:pt x="15" y="68"/>
                        </a:cubicBezTo>
                        <a:cubicBezTo>
                          <a:pt x="5" y="52"/>
                          <a:pt x="0" y="29"/>
                          <a:pt x="10" y="15"/>
                        </a:cubicBezTo>
                        <a:cubicBezTo>
                          <a:pt x="15" y="7"/>
                          <a:pt x="26" y="0"/>
                          <a:pt x="51" y="5"/>
                        </a:cubicBezTo>
                        <a:cubicBezTo>
                          <a:pt x="65" y="8"/>
                          <a:pt x="74" y="14"/>
                          <a:pt x="77" y="23"/>
                        </a:cubicBezTo>
                        <a:cubicBezTo>
                          <a:pt x="85" y="43"/>
                          <a:pt x="66" y="69"/>
                          <a:pt x="64" y="72"/>
                        </a:cubicBezTo>
                        <a:cubicBezTo>
                          <a:pt x="54" y="85"/>
                          <a:pt x="53" y="98"/>
                          <a:pt x="59" y="103"/>
                        </a:cubicBezTo>
                        <a:lnTo>
                          <a:pt x="57" y="105"/>
                        </a:lnTo>
                        <a:close/>
                      </a:path>
                    </a:pathLst>
                  </a:custGeom>
                  <a:solidFill>
                    <a:schemeClr val="bg1">
                      <a:lumMod val="85000"/>
                    </a:schemeClr>
                  </a:solidFill>
                  <a:ln>
                    <a:noFill/>
                  </a:ln>
                </p:spPr>
                <p:txBody>
                  <a:bodyPr anchor="ctr"/>
                  <a:lstStyle/>
                  <a:p>
                    <a:pPr algn="ctr"/>
                  </a:p>
                </p:txBody>
              </p:sp>
              <p:sp>
                <p:nvSpPr>
                  <p:cNvPr id="101" name="îŝľiḑê"/>
                  <p:cNvSpPr/>
                  <p:nvPr/>
                </p:nvSpPr>
                <p:spPr bwMode="auto">
                  <a:xfrm>
                    <a:off x="5879052" y="2931419"/>
                    <a:ext cx="71395" cy="157068"/>
                  </a:xfrm>
                  <a:custGeom>
                    <a:avLst/>
                    <a:gdLst>
                      <a:gd name="T0" fmla="*/ 16 w 19"/>
                      <a:gd name="T1" fmla="*/ 42 h 42"/>
                      <a:gd name="T2" fmla="*/ 13 w 19"/>
                      <a:gd name="T3" fmla="*/ 42 h 42"/>
                      <a:gd name="T4" fmla="*/ 8 w 19"/>
                      <a:gd name="T5" fmla="*/ 4 h 42"/>
                      <a:gd name="T6" fmla="*/ 7 w 19"/>
                      <a:gd name="T7" fmla="*/ 3 h 42"/>
                      <a:gd name="T8" fmla="*/ 5 w 19"/>
                      <a:gd name="T9" fmla="*/ 42 h 42"/>
                      <a:gd name="T10" fmla="*/ 2 w 19"/>
                      <a:gd name="T11" fmla="*/ 42 h 42"/>
                      <a:gd name="T12" fmla="*/ 6 w 19"/>
                      <a:gd name="T13" fmla="*/ 1 h 42"/>
                      <a:gd name="T14" fmla="*/ 9 w 19"/>
                      <a:gd name="T15" fmla="*/ 1 h 42"/>
                      <a:gd name="T16" fmla="*/ 16 w 1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6" y="42"/>
                        </a:moveTo>
                        <a:cubicBezTo>
                          <a:pt x="13" y="42"/>
                          <a:pt x="13" y="42"/>
                          <a:pt x="13" y="42"/>
                        </a:cubicBezTo>
                        <a:cubicBezTo>
                          <a:pt x="14" y="33"/>
                          <a:pt x="14" y="7"/>
                          <a:pt x="8" y="4"/>
                        </a:cubicBezTo>
                        <a:cubicBezTo>
                          <a:pt x="7" y="3"/>
                          <a:pt x="7" y="3"/>
                          <a:pt x="7" y="3"/>
                        </a:cubicBezTo>
                        <a:cubicBezTo>
                          <a:pt x="4" y="5"/>
                          <a:pt x="4" y="25"/>
                          <a:pt x="5" y="42"/>
                        </a:cubicBezTo>
                        <a:cubicBezTo>
                          <a:pt x="2" y="42"/>
                          <a:pt x="2" y="42"/>
                          <a:pt x="2" y="42"/>
                        </a:cubicBezTo>
                        <a:cubicBezTo>
                          <a:pt x="1" y="33"/>
                          <a:pt x="0" y="5"/>
                          <a:pt x="6" y="1"/>
                        </a:cubicBezTo>
                        <a:cubicBezTo>
                          <a:pt x="7" y="0"/>
                          <a:pt x="8" y="0"/>
                          <a:pt x="9" y="1"/>
                        </a:cubicBezTo>
                        <a:cubicBezTo>
                          <a:pt x="19" y="6"/>
                          <a:pt x="16" y="39"/>
                          <a:pt x="16" y="42"/>
                        </a:cubicBezTo>
                        <a:close/>
                      </a:path>
                    </a:pathLst>
                  </a:custGeom>
                  <a:solidFill>
                    <a:schemeClr val="bg1">
                      <a:lumMod val="85000"/>
                    </a:schemeClr>
                  </a:solidFill>
                  <a:ln>
                    <a:noFill/>
                  </a:ln>
                </p:spPr>
                <p:txBody>
                  <a:bodyPr anchor="ctr"/>
                  <a:lstStyle/>
                  <a:p>
                    <a:pPr algn="ctr"/>
                  </a:p>
                </p:txBody>
              </p:sp>
              <p:sp>
                <p:nvSpPr>
                  <p:cNvPr id="102" name="íṡľíḍé"/>
                  <p:cNvSpPr/>
                  <p:nvPr/>
                </p:nvSpPr>
                <p:spPr bwMode="auto">
                  <a:xfrm>
                    <a:off x="5856841" y="2874304"/>
                    <a:ext cx="109472" cy="109471"/>
                  </a:xfrm>
                  <a:custGeom>
                    <a:avLst/>
                    <a:gdLst>
                      <a:gd name="T0" fmla="*/ 21 w 29"/>
                      <a:gd name="T1" fmla="*/ 29 h 29"/>
                      <a:gd name="T2" fmla="*/ 18 w 29"/>
                      <a:gd name="T3" fmla="*/ 27 h 29"/>
                      <a:gd name="T4" fmla="*/ 26 w 29"/>
                      <a:gd name="T5" fmla="*/ 9 h 29"/>
                      <a:gd name="T6" fmla="*/ 25 w 29"/>
                      <a:gd name="T7" fmla="*/ 7 h 29"/>
                      <a:gd name="T8" fmla="*/ 20 w 29"/>
                      <a:gd name="T9" fmla="*/ 8 h 29"/>
                      <a:gd name="T10" fmla="*/ 10 w 29"/>
                      <a:gd name="T11" fmla="*/ 6 h 29"/>
                      <a:gd name="T12" fmla="*/ 8 w 29"/>
                      <a:gd name="T13" fmla="*/ 4 h 29"/>
                      <a:gd name="T14" fmla="*/ 5 w 29"/>
                      <a:gd name="T15" fmla="*/ 3 h 29"/>
                      <a:gd name="T16" fmla="*/ 3 w 29"/>
                      <a:gd name="T17" fmla="*/ 7 h 29"/>
                      <a:gd name="T18" fmla="*/ 11 w 29"/>
                      <a:gd name="T19" fmla="*/ 26 h 29"/>
                      <a:gd name="T20" fmla="*/ 8 w 29"/>
                      <a:gd name="T21" fmla="*/ 27 h 29"/>
                      <a:gd name="T22" fmla="*/ 0 w 29"/>
                      <a:gd name="T23" fmla="*/ 8 h 29"/>
                      <a:gd name="T24" fmla="*/ 0 w 29"/>
                      <a:gd name="T25" fmla="*/ 7 h 29"/>
                      <a:gd name="T26" fmla="*/ 4 w 29"/>
                      <a:gd name="T27" fmla="*/ 0 h 29"/>
                      <a:gd name="T28" fmla="*/ 9 w 29"/>
                      <a:gd name="T29" fmla="*/ 2 h 29"/>
                      <a:gd name="T30" fmla="*/ 12 w 29"/>
                      <a:gd name="T31" fmla="*/ 5 h 29"/>
                      <a:gd name="T32" fmla="*/ 18 w 29"/>
                      <a:gd name="T33" fmla="*/ 6 h 29"/>
                      <a:gd name="T34" fmla="*/ 27 w 29"/>
                      <a:gd name="T35" fmla="*/ 4 h 29"/>
                      <a:gd name="T36" fmla="*/ 29 w 29"/>
                      <a:gd name="T37" fmla="*/ 9 h 29"/>
                      <a:gd name="T38" fmla="*/ 29 w 29"/>
                      <a:gd name="T39" fmla="*/ 10 h 29"/>
                      <a:gd name="T40" fmla="*/ 21 w 29"/>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21" y="29"/>
                        </a:moveTo>
                        <a:cubicBezTo>
                          <a:pt x="18" y="27"/>
                          <a:pt x="18" y="27"/>
                          <a:pt x="18" y="27"/>
                        </a:cubicBezTo>
                        <a:cubicBezTo>
                          <a:pt x="26" y="9"/>
                          <a:pt x="26" y="9"/>
                          <a:pt x="26" y="9"/>
                        </a:cubicBezTo>
                        <a:cubicBezTo>
                          <a:pt x="26" y="8"/>
                          <a:pt x="26" y="7"/>
                          <a:pt x="25" y="7"/>
                        </a:cubicBezTo>
                        <a:cubicBezTo>
                          <a:pt x="24" y="6"/>
                          <a:pt x="22" y="7"/>
                          <a:pt x="20" y="8"/>
                        </a:cubicBezTo>
                        <a:cubicBezTo>
                          <a:pt x="13" y="12"/>
                          <a:pt x="11" y="9"/>
                          <a:pt x="10" y="6"/>
                        </a:cubicBezTo>
                        <a:cubicBezTo>
                          <a:pt x="9" y="6"/>
                          <a:pt x="8" y="5"/>
                          <a:pt x="8" y="4"/>
                        </a:cubicBezTo>
                        <a:cubicBezTo>
                          <a:pt x="7" y="3"/>
                          <a:pt x="6" y="3"/>
                          <a:pt x="5" y="3"/>
                        </a:cubicBezTo>
                        <a:cubicBezTo>
                          <a:pt x="4" y="4"/>
                          <a:pt x="3" y="6"/>
                          <a:pt x="3" y="7"/>
                        </a:cubicBezTo>
                        <a:cubicBezTo>
                          <a:pt x="11" y="26"/>
                          <a:pt x="11" y="26"/>
                          <a:pt x="11" y="26"/>
                        </a:cubicBezTo>
                        <a:cubicBezTo>
                          <a:pt x="8" y="27"/>
                          <a:pt x="8" y="27"/>
                          <a:pt x="8" y="27"/>
                        </a:cubicBezTo>
                        <a:cubicBezTo>
                          <a:pt x="0" y="8"/>
                          <a:pt x="0" y="8"/>
                          <a:pt x="0" y="8"/>
                        </a:cubicBezTo>
                        <a:cubicBezTo>
                          <a:pt x="0" y="7"/>
                          <a:pt x="0" y="7"/>
                          <a:pt x="0" y="7"/>
                        </a:cubicBezTo>
                        <a:cubicBezTo>
                          <a:pt x="0" y="7"/>
                          <a:pt x="1" y="1"/>
                          <a:pt x="4" y="0"/>
                        </a:cubicBezTo>
                        <a:cubicBezTo>
                          <a:pt x="6" y="0"/>
                          <a:pt x="7" y="0"/>
                          <a:pt x="9" y="2"/>
                        </a:cubicBezTo>
                        <a:cubicBezTo>
                          <a:pt x="11" y="3"/>
                          <a:pt x="11" y="4"/>
                          <a:pt x="12" y="5"/>
                        </a:cubicBezTo>
                        <a:cubicBezTo>
                          <a:pt x="14" y="7"/>
                          <a:pt x="14" y="8"/>
                          <a:pt x="18" y="6"/>
                        </a:cubicBezTo>
                        <a:cubicBezTo>
                          <a:pt x="22" y="4"/>
                          <a:pt x="25" y="3"/>
                          <a:pt x="27" y="4"/>
                        </a:cubicBezTo>
                        <a:cubicBezTo>
                          <a:pt x="28" y="5"/>
                          <a:pt x="29" y="7"/>
                          <a:pt x="29" y="9"/>
                        </a:cubicBezTo>
                        <a:cubicBezTo>
                          <a:pt x="29" y="10"/>
                          <a:pt x="29" y="10"/>
                          <a:pt x="29" y="10"/>
                        </a:cubicBezTo>
                        <a:lnTo>
                          <a:pt x="21" y="29"/>
                        </a:lnTo>
                        <a:close/>
                      </a:path>
                    </a:pathLst>
                  </a:custGeom>
                  <a:solidFill>
                    <a:schemeClr val="bg1">
                      <a:lumMod val="85000"/>
                    </a:schemeClr>
                  </a:solidFill>
                  <a:ln>
                    <a:noFill/>
                  </a:ln>
                </p:spPr>
                <p:txBody>
                  <a:bodyPr anchor="ctr"/>
                  <a:lstStyle/>
                  <a:p>
                    <a:pPr algn="ctr"/>
                  </a:p>
                </p:txBody>
              </p:sp>
              <p:sp>
                <p:nvSpPr>
                  <p:cNvPr id="103" name="íšḷïḓê"/>
                  <p:cNvSpPr/>
                  <p:nvPr/>
                </p:nvSpPr>
                <p:spPr bwMode="auto">
                  <a:xfrm>
                    <a:off x="5826696" y="3080555"/>
                    <a:ext cx="169761" cy="49182"/>
                  </a:xfrm>
                  <a:custGeom>
                    <a:avLst/>
                    <a:gdLst>
                      <a:gd name="T0" fmla="*/ 23 w 45"/>
                      <a:gd name="T1" fmla="*/ 13 h 13"/>
                      <a:gd name="T2" fmla="*/ 0 w 45"/>
                      <a:gd name="T3" fmla="*/ 7 h 13"/>
                      <a:gd name="T4" fmla="*/ 0 w 45"/>
                      <a:gd name="T5" fmla="*/ 4 h 13"/>
                      <a:gd name="T6" fmla="*/ 19 w 45"/>
                      <a:gd name="T7" fmla="*/ 0 h 13"/>
                      <a:gd name="T8" fmla="*/ 41 w 45"/>
                      <a:gd name="T9" fmla="*/ 1 h 13"/>
                      <a:gd name="T10" fmla="*/ 45 w 45"/>
                      <a:gd name="T11" fmla="*/ 6 h 13"/>
                      <a:gd name="T12" fmla="*/ 44 w 45"/>
                      <a:gd name="T13" fmla="*/ 9 h 13"/>
                      <a:gd name="T14" fmla="*/ 23 w 45"/>
                      <a:gd name="T15" fmla="*/ 13 h 13"/>
                      <a:gd name="T16" fmla="*/ 19 w 45"/>
                      <a:gd name="T17" fmla="*/ 3 h 13"/>
                      <a:gd name="T18" fmla="*/ 3 w 45"/>
                      <a:gd name="T19" fmla="*/ 6 h 13"/>
                      <a:gd name="T20" fmla="*/ 23 w 45"/>
                      <a:gd name="T21" fmla="*/ 10 h 13"/>
                      <a:gd name="T22" fmla="*/ 42 w 45"/>
                      <a:gd name="T23" fmla="*/ 7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3"/>
                          <a:pt x="0" y="7"/>
                        </a:cubicBezTo>
                        <a:cubicBezTo>
                          <a:pt x="0" y="6"/>
                          <a:pt x="0" y="5"/>
                          <a:pt x="0" y="4"/>
                        </a:cubicBezTo>
                        <a:cubicBezTo>
                          <a:pt x="1" y="3"/>
                          <a:pt x="4" y="0"/>
                          <a:pt x="19" y="0"/>
                        </a:cubicBezTo>
                        <a:cubicBezTo>
                          <a:pt x="25" y="0"/>
                          <a:pt x="32" y="1"/>
                          <a:pt x="41" y="1"/>
                        </a:cubicBezTo>
                        <a:cubicBezTo>
                          <a:pt x="43" y="2"/>
                          <a:pt x="45" y="3"/>
                          <a:pt x="45" y="6"/>
                        </a:cubicBezTo>
                        <a:cubicBezTo>
                          <a:pt x="45" y="7"/>
                          <a:pt x="45" y="8"/>
                          <a:pt x="44" y="9"/>
                        </a:cubicBezTo>
                        <a:cubicBezTo>
                          <a:pt x="41" y="12"/>
                          <a:pt x="31" y="13"/>
                          <a:pt x="23" y="13"/>
                        </a:cubicBezTo>
                        <a:close/>
                        <a:moveTo>
                          <a:pt x="19" y="3"/>
                        </a:moveTo>
                        <a:cubicBezTo>
                          <a:pt x="4" y="3"/>
                          <a:pt x="3" y="6"/>
                          <a:pt x="3" y="6"/>
                        </a:cubicBezTo>
                        <a:cubicBezTo>
                          <a:pt x="3" y="8"/>
                          <a:pt x="11" y="10"/>
                          <a:pt x="23" y="10"/>
                        </a:cubicBezTo>
                        <a:cubicBezTo>
                          <a:pt x="32" y="10"/>
                          <a:pt x="40" y="9"/>
                          <a:pt x="42" y="7"/>
                        </a:cubicBezTo>
                        <a:cubicBezTo>
                          <a:pt x="42" y="7"/>
                          <a:pt x="42" y="6"/>
                          <a:pt x="42" y="6"/>
                        </a:cubicBezTo>
                        <a:cubicBezTo>
                          <a:pt x="42" y="5"/>
                          <a:pt x="41" y="5"/>
                          <a:pt x="41" y="4"/>
                        </a:cubicBezTo>
                        <a:cubicBezTo>
                          <a:pt x="32" y="4"/>
                          <a:pt x="25" y="3"/>
                          <a:pt x="19" y="3"/>
                        </a:cubicBezTo>
                        <a:close/>
                      </a:path>
                    </a:pathLst>
                  </a:custGeom>
                  <a:solidFill>
                    <a:schemeClr val="bg1">
                      <a:lumMod val="85000"/>
                    </a:schemeClr>
                  </a:solidFill>
                  <a:ln>
                    <a:noFill/>
                  </a:ln>
                </p:spPr>
                <p:txBody>
                  <a:bodyPr anchor="ctr"/>
                  <a:lstStyle/>
                  <a:p>
                    <a:pPr algn="ctr"/>
                  </a:p>
                </p:txBody>
              </p:sp>
              <p:sp>
                <p:nvSpPr>
                  <p:cNvPr id="104" name="ïşḷïḑé"/>
                  <p:cNvSpPr/>
                  <p:nvPr/>
                </p:nvSpPr>
                <p:spPr bwMode="auto">
                  <a:xfrm>
                    <a:off x="5826696" y="3118632"/>
                    <a:ext cx="169761" cy="49182"/>
                  </a:xfrm>
                  <a:custGeom>
                    <a:avLst/>
                    <a:gdLst>
                      <a:gd name="T0" fmla="*/ 23 w 45"/>
                      <a:gd name="T1" fmla="*/ 13 h 13"/>
                      <a:gd name="T2" fmla="*/ 0 w 45"/>
                      <a:gd name="T3" fmla="*/ 6 h 13"/>
                      <a:gd name="T4" fmla="*/ 0 w 45"/>
                      <a:gd name="T5" fmla="*/ 4 h 13"/>
                      <a:gd name="T6" fmla="*/ 19 w 45"/>
                      <a:gd name="T7" fmla="*/ 0 h 13"/>
                      <a:gd name="T8" fmla="*/ 41 w 45"/>
                      <a:gd name="T9" fmla="*/ 1 h 13"/>
                      <a:gd name="T10" fmla="*/ 45 w 45"/>
                      <a:gd name="T11" fmla="*/ 6 h 13"/>
                      <a:gd name="T12" fmla="*/ 44 w 45"/>
                      <a:gd name="T13" fmla="*/ 8 h 13"/>
                      <a:gd name="T14" fmla="*/ 23 w 45"/>
                      <a:gd name="T15" fmla="*/ 13 h 13"/>
                      <a:gd name="T16" fmla="*/ 19 w 45"/>
                      <a:gd name="T17" fmla="*/ 3 h 13"/>
                      <a:gd name="T18" fmla="*/ 3 w 45"/>
                      <a:gd name="T19" fmla="*/ 5 h 13"/>
                      <a:gd name="T20" fmla="*/ 23 w 45"/>
                      <a:gd name="T21" fmla="*/ 10 h 13"/>
                      <a:gd name="T22" fmla="*/ 42 w 45"/>
                      <a:gd name="T23" fmla="*/ 6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2"/>
                          <a:pt x="0" y="6"/>
                        </a:cubicBezTo>
                        <a:cubicBezTo>
                          <a:pt x="0" y="6"/>
                          <a:pt x="0" y="5"/>
                          <a:pt x="0" y="4"/>
                        </a:cubicBezTo>
                        <a:cubicBezTo>
                          <a:pt x="1" y="2"/>
                          <a:pt x="4" y="0"/>
                          <a:pt x="19" y="0"/>
                        </a:cubicBezTo>
                        <a:cubicBezTo>
                          <a:pt x="25" y="0"/>
                          <a:pt x="32" y="0"/>
                          <a:pt x="41" y="1"/>
                        </a:cubicBezTo>
                        <a:cubicBezTo>
                          <a:pt x="43" y="1"/>
                          <a:pt x="45" y="3"/>
                          <a:pt x="45" y="6"/>
                        </a:cubicBezTo>
                        <a:cubicBezTo>
                          <a:pt x="45" y="7"/>
                          <a:pt x="45" y="8"/>
                          <a:pt x="44" y="8"/>
                        </a:cubicBezTo>
                        <a:cubicBezTo>
                          <a:pt x="41" y="12"/>
                          <a:pt x="31" y="13"/>
                          <a:pt x="23" y="13"/>
                        </a:cubicBezTo>
                        <a:close/>
                        <a:moveTo>
                          <a:pt x="19" y="3"/>
                        </a:moveTo>
                        <a:cubicBezTo>
                          <a:pt x="4" y="3"/>
                          <a:pt x="3" y="5"/>
                          <a:pt x="3" y="5"/>
                        </a:cubicBezTo>
                        <a:cubicBezTo>
                          <a:pt x="3" y="7"/>
                          <a:pt x="11" y="10"/>
                          <a:pt x="23" y="10"/>
                        </a:cubicBezTo>
                        <a:cubicBezTo>
                          <a:pt x="32" y="10"/>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p>
                </p:txBody>
              </p:sp>
              <p:sp>
                <p:nvSpPr>
                  <p:cNvPr id="105" name="ïsľiḍe"/>
                  <p:cNvSpPr/>
                  <p:nvPr/>
                </p:nvSpPr>
                <p:spPr bwMode="auto">
                  <a:xfrm>
                    <a:off x="5826696" y="3156709"/>
                    <a:ext cx="169761" cy="44423"/>
                  </a:xfrm>
                  <a:custGeom>
                    <a:avLst/>
                    <a:gdLst>
                      <a:gd name="T0" fmla="*/ 23 w 45"/>
                      <a:gd name="T1" fmla="*/ 12 h 12"/>
                      <a:gd name="T2" fmla="*/ 0 w 45"/>
                      <a:gd name="T3" fmla="*/ 6 h 12"/>
                      <a:gd name="T4" fmla="*/ 0 w 45"/>
                      <a:gd name="T5" fmla="*/ 4 h 12"/>
                      <a:gd name="T6" fmla="*/ 19 w 45"/>
                      <a:gd name="T7" fmla="*/ 0 h 12"/>
                      <a:gd name="T8" fmla="*/ 41 w 45"/>
                      <a:gd name="T9" fmla="*/ 1 h 12"/>
                      <a:gd name="T10" fmla="*/ 45 w 45"/>
                      <a:gd name="T11" fmla="*/ 6 h 12"/>
                      <a:gd name="T12" fmla="*/ 44 w 45"/>
                      <a:gd name="T13" fmla="*/ 8 h 12"/>
                      <a:gd name="T14" fmla="*/ 23 w 45"/>
                      <a:gd name="T15" fmla="*/ 12 h 12"/>
                      <a:gd name="T16" fmla="*/ 19 w 45"/>
                      <a:gd name="T17" fmla="*/ 3 h 12"/>
                      <a:gd name="T18" fmla="*/ 3 w 45"/>
                      <a:gd name="T19" fmla="*/ 5 h 12"/>
                      <a:gd name="T20" fmla="*/ 23 w 45"/>
                      <a:gd name="T21" fmla="*/ 9 h 12"/>
                      <a:gd name="T22" fmla="*/ 42 w 45"/>
                      <a:gd name="T23" fmla="*/ 6 h 12"/>
                      <a:gd name="T24" fmla="*/ 42 w 45"/>
                      <a:gd name="T25" fmla="*/ 6 h 12"/>
                      <a:gd name="T26" fmla="*/ 41 w 45"/>
                      <a:gd name="T27" fmla="*/ 4 h 12"/>
                      <a:gd name="T28" fmla="*/ 19 w 45"/>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2">
                        <a:moveTo>
                          <a:pt x="23" y="12"/>
                        </a:moveTo>
                        <a:cubicBezTo>
                          <a:pt x="18" y="12"/>
                          <a:pt x="2" y="12"/>
                          <a:pt x="0" y="6"/>
                        </a:cubicBezTo>
                        <a:cubicBezTo>
                          <a:pt x="0" y="6"/>
                          <a:pt x="0" y="5"/>
                          <a:pt x="0" y="4"/>
                        </a:cubicBezTo>
                        <a:cubicBezTo>
                          <a:pt x="1" y="2"/>
                          <a:pt x="4" y="0"/>
                          <a:pt x="19" y="0"/>
                        </a:cubicBezTo>
                        <a:cubicBezTo>
                          <a:pt x="25" y="0"/>
                          <a:pt x="32" y="0"/>
                          <a:pt x="41" y="1"/>
                        </a:cubicBezTo>
                        <a:cubicBezTo>
                          <a:pt x="43" y="1"/>
                          <a:pt x="45" y="2"/>
                          <a:pt x="45" y="6"/>
                        </a:cubicBezTo>
                        <a:cubicBezTo>
                          <a:pt x="45" y="6"/>
                          <a:pt x="45" y="7"/>
                          <a:pt x="44" y="8"/>
                        </a:cubicBezTo>
                        <a:cubicBezTo>
                          <a:pt x="41" y="11"/>
                          <a:pt x="31" y="12"/>
                          <a:pt x="23" y="12"/>
                        </a:cubicBezTo>
                        <a:close/>
                        <a:moveTo>
                          <a:pt x="19" y="3"/>
                        </a:moveTo>
                        <a:cubicBezTo>
                          <a:pt x="4" y="3"/>
                          <a:pt x="3" y="5"/>
                          <a:pt x="3" y="5"/>
                        </a:cubicBezTo>
                        <a:cubicBezTo>
                          <a:pt x="3" y="7"/>
                          <a:pt x="11" y="9"/>
                          <a:pt x="23" y="9"/>
                        </a:cubicBezTo>
                        <a:cubicBezTo>
                          <a:pt x="32" y="9"/>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p>
                </p:txBody>
              </p:sp>
              <p:sp>
                <p:nvSpPr>
                  <p:cNvPr id="106" name="îşḷîḓê"/>
                  <p:cNvSpPr/>
                  <p:nvPr/>
                </p:nvSpPr>
                <p:spPr bwMode="auto">
                  <a:xfrm>
                    <a:off x="5883811" y="3193199"/>
                    <a:ext cx="71395" cy="49182"/>
                  </a:xfrm>
                  <a:custGeom>
                    <a:avLst/>
                    <a:gdLst>
                      <a:gd name="T0" fmla="*/ 9 w 19"/>
                      <a:gd name="T1" fmla="*/ 13 h 13"/>
                      <a:gd name="T2" fmla="*/ 9 w 19"/>
                      <a:gd name="T3" fmla="*/ 13 h 13"/>
                      <a:gd name="T4" fmla="*/ 0 w 19"/>
                      <a:gd name="T5" fmla="*/ 1 h 13"/>
                      <a:gd name="T6" fmla="*/ 3 w 19"/>
                      <a:gd name="T7" fmla="*/ 0 h 13"/>
                      <a:gd name="T8" fmla="*/ 9 w 19"/>
                      <a:gd name="T9" fmla="*/ 10 h 13"/>
                      <a:gd name="T10" fmla="*/ 9 w 19"/>
                      <a:gd name="T11" fmla="*/ 10 h 13"/>
                      <a:gd name="T12" fmla="*/ 16 w 19"/>
                      <a:gd name="T13" fmla="*/ 0 h 13"/>
                      <a:gd name="T14" fmla="*/ 19 w 19"/>
                      <a:gd name="T15" fmla="*/ 1 h 13"/>
                      <a:gd name="T16" fmla="*/ 9 w 1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9" y="13"/>
                        </a:moveTo>
                        <a:cubicBezTo>
                          <a:pt x="9" y="13"/>
                          <a:pt x="9" y="13"/>
                          <a:pt x="9" y="13"/>
                        </a:cubicBezTo>
                        <a:cubicBezTo>
                          <a:pt x="4" y="12"/>
                          <a:pt x="0" y="2"/>
                          <a:pt x="0" y="1"/>
                        </a:cubicBezTo>
                        <a:cubicBezTo>
                          <a:pt x="3" y="0"/>
                          <a:pt x="3" y="0"/>
                          <a:pt x="3" y="0"/>
                        </a:cubicBezTo>
                        <a:cubicBezTo>
                          <a:pt x="4" y="4"/>
                          <a:pt x="7" y="10"/>
                          <a:pt x="9" y="10"/>
                        </a:cubicBezTo>
                        <a:cubicBezTo>
                          <a:pt x="9" y="10"/>
                          <a:pt x="9" y="10"/>
                          <a:pt x="9" y="10"/>
                        </a:cubicBezTo>
                        <a:cubicBezTo>
                          <a:pt x="10" y="10"/>
                          <a:pt x="13" y="9"/>
                          <a:pt x="16" y="0"/>
                        </a:cubicBezTo>
                        <a:cubicBezTo>
                          <a:pt x="19" y="1"/>
                          <a:pt x="19" y="1"/>
                          <a:pt x="19" y="1"/>
                        </a:cubicBezTo>
                        <a:cubicBezTo>
                          <a:pt x="16" y="9"/>
                          <a:pt x="13" y="13"/>
                          <a:pt x="9" y="13"/>
                        </a:cubicBezTo>
                        <a:close/>
                      </a:path>
                    </a:pathLst>
                  </a:custGeom>
                  <a:solidFill>
                    <a:schemeClr val="bg1">
                      <a:lumMod val="85000"/>
                    </a:schemeClr>
                  </a:solidFill>
                  <a:ln>
                    <a:noFill/>
                  </a:ln>
                </p:spPr>
                <p:txBody>
                  <a:bodyPr anchor="ctr"/>
                  <a:lstStyle/>
                  <a:p>
                    <a:pPr algn="ctr"/>
                  </a:p>
                </p:txBody>
              </p:sp>
              <p:sp>
                <p:nvSpPr>
                  <p:cNvPr id="107" name="îṧľîḓê"/>
                  <p:cNvSpPr/>
                  <p:nvPr/>
                </p:nvSpPr>
                <p:spPr bwMode="auto">
                  <a:xfrm>
                    <a:off x="5714051" y="2610936"/>
                    <a:ext cx="90433" cy="98366"/>
                  </a:xfrm>
                  <a:custGeom>
                    <a:avLst/>
                    <a:gdLst>
                      <a:gd name="T0" fmla="*/ 21 w 24"/>
                      <a:gd name="T1" fmla="*/ 26 h 26"/>
                      <a:gd name="T2" fmla="*/ 0 w 24"/>
                      <a:gd name="T3" fmla="*/ 3 h 26"/>
                      <a:gd name="T4" fmla="*/ 1 w 24"/>
                      <a:gd name="T5" fmla="*/ 0 h 26"/>
                      <a:gd name="T6" fmla="*/ 24 w 24"/>
                      <a:gd name="T7" fmla="*/ 24 h 26"/>
                      <a:gd name="T8" fmla="*/ 21 w 24"/>
                      <a:gd name="T9" fmla="*/ 26 h 26"/>
                    </a:gdLst>
                    <a:ahLst/>
                    <a:cxnLst>
                      <a:cxn ang="0">
                        <a:pos x="T0" y="T1"/>
                      </a:cxn>
                      <a:cxn ang="0">
                        <a:pos x="T2" y="T3"/>
                      </a:cxn>
                      <a:cxn ang="0">
                        <a:pos x="T4" y="T5"/>
                      </a:cxn>
                      <a:cxn ang="0">
                        <a:pos x="T6" y="T7"/>
                      </a:cxn>
                      <a:cxn ang="0">
                        <a:pos x="T8" y="T9"/>
                      </a:cxn>
                    </a:cxnLst>
                    <a:rect l="0" t="0" r="r" b="b"/>
                    <a:pathLst>
                      <a:path w="24" h="26">
                        <a:moveTo>
                          <a:pt x="21" y="26"/>
                        </a:moveTo>
                        <a:cubicBezTo>
                          <a:pt x="21" y="26"/>
                          <a:pt x="11" y="5"/>
                          <a:pt x="0" y="3"/>
                        </a:cubicBezTo>
                        <a:cubicBezTo>
                          <a:pt x="1" y="0"/>
                          <a:pt x="1" y="0"/>
                          <a:pt x="1" y="0"/>
                        </a:cubicBezTo>
                        <a:cubicBezTo>
                          <a:pt x="13" y="2"/>
                          <a:pt x="23" y="24"/>
                          <a:pt x="24" y="24"/>
                        </a:cubicBezTo>
                        <a:lnTo>
                          <a:pt x="21" y="26"/>
                        </a:lnTo>
                        <a:close/>
                      </a:path>
                    </a:pathLst>
                  </a:custGeom>
                  <a:solidFill>
                    <a:schemeClr val="bg1">
                      <a:lumMod val="85000"/>
                    </a:schemeClr>
                  </a:solidFill>
                  <a:ln>
                    <a:noFill/>
                  </a:ln>
                </p:spPr>
                <p:txBody>
                  <a:bodyPr anchor="ctr"/>
                  <a:lstStyle/>
                  <a:p>
                    <a:pPr algn="ctr"/>
                  </a:p>
                </p:txBody>
              </p:sp>
              <p:sp>
                <p:nvSpPr>
                  <p:cNvPr id="108" name="íṥ1îḍe"/>
                  <p:cNvSpPr/>
                  <p:nvPr/>
                </p:nvSpPr>
                <p:spPr bwMode="auto">
                  <a:xfrm>
                    <a:off x="5837802" y="2607763"/>
                    <a:ext cx="30145" cy="82500"/>
                  </a:xfrm>
                  <a:custGeom>
                    <a:avLst/>
                    <a:gdLst>
                      <a:gd name="T0" fmla="*/ 5 w 8"/>
                      <a:gd name="T1" fmla="*/ 22 h 22"/>
                      <a:gd name="T2" fmla="*/ 0 w 8"/>
                      <a:gd name="T3" fmla="*/ 4 h 22"/>
                      <a:gd name="T4" fmla="*/ 1 w 8"/>
                      <a:gd name="T5" fmla="*/ 4 h 22"/>
                      <a:gd name="T6" fmla="*/ 1 w 8"/>
                      <a:gd name="T7" fmla="*/ 1 h 22"/>
                      <a:gd name="T8" fmla="*/ 8 w 8"/>
                      <a:gd name="T9" fmla="*/ 21 h 22"/>
                      <a:gd name="T10" fmla="*/ 5 w 8"/>
                      <a:gd name="T11" fmla="*/ 22 h 22"/>
                    </a:gdLst>
                    <a:ahLst/>
                    <a:cxnLst>
                      <a:cxn ang="0">
                        <a:pos x="T0" y="T1"/>
                      </a:cxn>
                      <a:cxn ang="0">
                        <a:pos x="T2" y="T3"/>
                      </a:cxn>
                      <a:cxn ang="0">
                        <a:pos x="T4" y="T5"/>
                      </a:cxn>
                      <a:cxn ang="0">
                        <a:pos x="T6" y="T7"/>
                      </a:cxn>
                      <a:cxn ang="0">
                        <a:pos x="T8" y="T9"/>
                      </a:cxn>
                      <a:cxn ang="0">
                        <a:pos x="T10" y="T11"/>
                      </a:cxn>
                    </a:cxnLst>
                    <a:rect l="0" t="0" r="r" b="b"/>
                    <a:pathLst>
                      <a:path w="8" h="22">
                        <a:moveTo>
                          <a:pt x="5" y="22"/>
                        </a:moveTo>
                        <a:cubicBezTo>
                          <a:pt x="3" y="14"/>
                          <a:pt x="1" y="5"/>
                          <a:pt x="0" y="4"/>
                        </a:cubicBezTo>
                        <a:cubicBezTo>
                          <a:pt x="0" y="4"/>
                          <a:pt x="1" y="4"/>
                          <a:pt x="1" y="4"/>
                        </a:cubicBezTo>
                        <a:cubicBezTo>
                          <a:pt x="1" y="1"/>
                          <a:pt x="1" y="1"/>
                          <a:pt x="1" y="1"/>
                        </a:cubicBezTo>
                        <a:cubicBezTo>
                          <a:pt x="2" y="1"/>
                          <a:pt x="4" y="0"/>
                          <a:pt x="8" y="21"/>
                        </a:cubicBezTo>
                        <a:lnTo>
                          <a:pt x="5" y="22"/>
                        </a:lnTo>
                        <a:close/>
                      </a:path>
                    </a:pathLst>
                  </a:custGeom>
                  <a:solidFill>
                    <a:schemeClr val="bg1">
                      <a:lumMod val="85000"/>
                    </a:schemeClr>
                  </a:solidFill>
                  <a:ln>
                    <a:noFill/>
                  </a:ln>
                </p:spPr>
                <p:txBody>
                  <a:bodyPr anchor="ctr"/>
                  <a:lstStyle/>
                  <a:p>
                    <a:pPr algn="ctr"/>
                  </a:p>
                </p:txBody>
              </p:sp>
              <p:sp>
                <p:nvSpPr>
                  <p:cNvPr id="109" name="is1ïďe"/>
                  <p:cNvSpPr/>
                  <p:nvPr/>
                </p:nvSpPr>
                <p:spPr bwMode="auto">
                  <a:xfrm>
                    <a:off x="5909196" y="2563340"/>
                    <a:ext cx="30145" cy="126924"/>
                  </a:xfrm>
                  <a:custGeom>
                    <a:avLst/>
                    <a:gdLst>
                      <a:gd name="T0" fmla="*/ 3 w 8"/>
                      <a:gd name="T1" fmla="*/ 34 h 34"/>
                      <a:gd name="T2" fmla="*/ 6 w 8"/>
                      <a:gd name="T3" fmla="*/ 0 h 34"/>
                      <a:gd name="T4" fmla="*/ 8 w 8"/>
                      <a:gd name="T5" fmla="*/ 1 h 34"/>
                      <a:gd name="T6" fmla="*/ 6 w 8"/>
                      <a:gd name="T7" fmla="*/ 33 h 34"/>
                      <a:gd name="T8" fmla="*/ 3 w 8"/>
                      <a:gd name="T9" fmla="*/ 34 h 34"/>
                    </a:gdLst>
                    <a:ahLst/>
                    <a:cxnLst>
                      <a:cxn ang="0">
                        <a:pos x="T0" y="T1"/>
                      </a:cxn>
                      <a:cxn ang="0">
                        <a:pos x="T2" y="T3"/>
                      </a:cxn>
                      <a:cxn ang="0">
                        <a:pos x="T4" y="T5"/>
                      </a:cxn>
                      <a:cxn ang="0">
                        <a:pos x="T6" y="T7"/>
                      </a:cxn>
                      <a:cxn ang="0">
                        <a:pos x="T8" y="T9"/>
                      </a:cxn>
                    </a:cxnLst>
                    <a:rect l="0" t="0" r="r" b="b"/>
                    <a:pathLst>
                      <a:path w="8" h="34">
                        <a:moveTo>
                          <a:pt x="3" y="34"/>
                        </a:moveTo>
                        <a:cubicBezTo>
                          <a:pt x="3" y="31"/>
                          <a:pt x="0" y="6"/>
                          <a:pt x="6" y="0"/>
                        </a:cubicBezTo>
                        <a:cubicBezTo>
                          <a:pt x="8" y="1"/>
                          <a:pt x="8" y="1"/>
                          <a:pt x="8" y="1"/>
                        </a:cubicBezTo>
                        <a:cubicBezTo>
                          <a:pt x="4" y="6"/>
                          <a:pt x="5" y="26"/>
                          <a:pt x="6" y="33"/>
                        </a:cubicBezTo>
                        <a:lnTo>
                          <a:pt x="3" y="34"/>
                        </a:lnTo>
                        <a:close/>
                      </a:path>
                    </a:pathLst>
                  </a:custGeom>
                  <a:solidFill>
                    <a:schemeClr val="bg1">
                      <a:lumMod val="85000"/>
                    </a:schemeClr>
                  </a:solidFill>
                  <a:ln>
                    <a:noFill/>
                  </a:ln>
                </p:spPr>
                <p:txBody>
                  <a:bodyPr anchor="ctr"/>
                  <a:lstStyle/>
                  <a:p>
                    <a:pPr algn="ctr"/>
                  </a:p>
                </p:txBody>
              </p:sp>
              <p:sp>
                <p:nvSpPr>
                  <p:cNvPr id="110" name="iṧ1ïḋé"/>
                  <p:cNvSpPr/>
                  <p:nvPr/>
                </p:nvSpPr>
                <p:spPr bwMode="auto">
                  <a:xfrm>
                    <a:off x="5969484" y="2629975"/>
                    <a:ext cx="34904" cy="68221"/>
                  </a:xfrm>
                  <a:custGeom>
                    <a:avLst/>
                    <a:gdLst>
                      <a:gd name="T0" fmla="*/ 3 w 9"/>
                      <a:gd name="T1" fmla="*/ 18 h 18"/>
                      <a:gd name="T2" fmla="*/ 0 w 9"/>
                      <a:gd name="T3" fmla="*/ 18 h 18"/>
                      <a:gd name="T4" fmla="*/ 8 w 9"/>
                      <a:gd name="T5" fmla="*/ 0 h 18"/>
                      <a:gd name="T6" fmla="*/ 9 w 9"/>
                      <a:gd name="T7" fmla="*/ 3 h 18"/>
                      <a:gd name="T8" fmla="*/ 3 w 9"/>
                      <a:gd name="T9" fmla="*/ 18 h 18"/>
                    </a:gdLst>
                    <a:ahLst/>
                    <a:cxnLst>
                      <a:cxn ang="0">
                        <a:pos x="T0" y="T1"/>
                      </a:cxn>
                      <a:cxn ang="0">
                        <a:pos x="T2" y="T3"/>
                      </a:cxn>
                      <a:cxn ang="0">
                        <a:pos x="T4" y="T5"/>
                      </a:cxn>
                      <a:cxn ang="0">
                        <a:pos x="T6" y="T7"/>
                      </a:cxn>
                      <a:cxn ang="0">
                        <a:pos x="T8" y="T9"/>
                      </a:cxn>
                    </a:cxnLst>
                    <a:rect l="0" t="0" r="r" b="b"/>
                    <a:pathLst>
                      <a:path w="9" h="18">
                        <a:moveTo>
                          <a:pt x="3" y="18"/>
                        </a:moveTo>
                        <a:cubicBezTo>
                          <a:pt x="0" y="18"/>
                          <a:pt x="0" y="18"/>
                          <a:pt x="0" y="18"/>
                        </a:cubicBezTo>
                        <a:cubicBezTo>
                          <a:pt x="1" y="15"/>
                          <a:pt x="3" y="1"/>
                          <a:pt x="8" y="0"/>
                        </a:cubicBezTo>
                        <a:cubicBezTo>
                          <a:pt x="9" y="3"/>
                          <a:pt x="9" y="3"/>
                          <a:pt x="9" y="3"/>
                        </a:cubicBezTo>
                        <a:cubicBezTo>
                          <a:pt x="6" y="4"/>
                          <a:pt x="4" y="12"/>
                          <a:pt x="3" y="18"/>
                        </a:cubicBezTo>
                        <a:close/>
                      </a:path>
                    </a:pathLst>
                  </a:custGeom>
                  <a:solidFill>
                    <a:schemeClr val="bg1">
                      <a:lumMod val="85000"/>
                    </a:schemeClr>
                  </a:solidFill>
                  <a:ln>
                    <a:noFill/>
                  </a:ln>
                </p:spPr>
                <p:txBody>
                  <a:bodyPr anchor="ctr"/>
                  <a:lstStyle/>
                  <a:p>
                    <a:pPr algn="ctr"/>
                  </a:p>
                </p:txBody>
              </p:sp>
              <p:sp>
                <p:nvSpPr>
                  <p:cNvPr id="111" name="í$ḻíḓè"/>
                  <p:cNvSpPr/>
                  <p:nvPr/>
                </p:nvSpPr>
                <p:spPr bwMode="auto">
                  <a:xfrm>
                    <a:off x="6023427" y="2656946"/>
                    <a:ext cx="96780" cy="66635"/>
                  </a:xfrm>
                  <a:custGeom>
                    <a:avLst/>
                    <a:gdLst>
                      <a:gd name="T0" fmla="*/ 3 w 26"/>
                      <a:gd name="T1" fmla="*/ 18 h 18"/>
                      <a:gd name="T2" fmla="*/ 0 w 26"/>
                      <a:gd name="T3" fmla="*/ 16 h 18"/>
                      <a:gd name="T4" fmla="*/ 26 w 26"/>
                      <a:gd name="T5" fmla="*/ 1 h 18"/>
                      <a:gd name="T6" fmla="*/ 25 w 26"/>
                      <a:gd name="T7" fmla="*/ 4 h 18"/>
                      <a:gd name="T8" fmla="*/ 3 w 26"/>
                      <a:gd name="T9" fmla="*/ 18 h 18"/>
                    </a:gdLst>
                    <a:ahLst/>
                    <a:cxnLst>
                      <a:cxn ang="0">
                        <a:pos x="T0" y="T1"/>
                      </a:cxn>
                      <a:cxn ang="0">
                        <a:pos x="T2" y="T3"/>
                      </a:cxn>
                      <a:cxn ang="0">
                        <a:pos x="T4" y="T5"/>
                      </a:cxn>
                      <a:cxn ang="0">
                        <a:pos x="T6" y="T7"/>
                      </a:cxn>
                      <a:cxn ang="0">
                        <a:pos x="T8" y="T9"/>
                      </a:cxn>
                    </a:cxnLst>
                    <a:rect l="0" t="0" r="r" b="b"/>
                    <a:pathLst>
                      <a:path w="26" h="18">
                        <a:moveTo>
                          <a:pt x="3" y="18"/>
                        </a:moveTo>
                        <a:cubicBezTo>
                          <a:pt x="0" y="16"/>
                          <a:pt x="0" y="16"/>
                          <a:pt x="0" y="16"/>
                        </a:cubicBezTo>
                        <a:cubicBezTo>
                          <a:pt x="1" y="15"/>
                          <a:pt x="14" y="0"/>
                          <a:pt x="26" y="1"/>
                        </a:cubicBezTo>
                        <a:cubicBezTo>
                          <a:pt x="25" y="4"/>
                          <a:pt x="25" y="4"/>
                          <a:pt x="25" y="4"/>
                        </a:cubicBezTo>
                        <a:cubicBezTo>
                          <a:pt x="16" y="3"/>
                          <a:pt x="3" y="18"/>
                          <a:pt x="3" y="18"/>
                        </a:cubicBezTo>
                        <a:close/>
                      </a:path>
                    </a:pathLst>
                  </a:custGeom>
                  <a:solidFill>
                    <a:schemeClr val="bg1">
                      <a:lumMod val="85000"/>
                    </a:schemeClr>
                  </a:solidFill>
                  <a:ln>
                    <a:noFill/>
                  </a:ln>
                </p:spPr>
                <p:txBody>
                  <a:bodyPr anchor="ctr"/>
                  <a:lstStyle/>
                  <a:p>
                    <a:pPr algn="ctr"/>
                  </a:p>
                </p:txBody>
              </p:sp>
              <p:sp>
                <p:nvSpPr>
                  <p:cNvPr id="112" name="ïṣlïde"/>
                  <p:cNvSpPr/>
                  <p:nvPr/>
                </p:nvSpPr>
                <p:spPr bwMode="auto">
                  <a:xfrm>
                    <a:off x="6056745" y="2736273"/>
                    <a:ext cx="44423" cy="22212"/>
                  </a:xfrm>
                  <a:custGeom>
                    <a:avLst/>
                    <a:gdLst>
                      <a:gd name="T0" fmla="*/ 2 w 12"/>
                      <a:gd name="T1" fmla="*/ 6 h 6"/>
                      <a:gd name="T2" fmla="*/ 0 w 12"/>
                      <a:gd name="T3" fmla="*/ 4 h 6"/>
                      <a:gd name="T4" fmla="*/ 12 w 12"/>
                      <a:gd name="T5" fmla="*/ 1 h 6"/>
                      <a:gd name="T6" fmla="*/ 11 w 12"/>
                      <a:gd name="T7" fmla="*/ 4 h 6"/>
                      <a:gd name="T8" fmla="*/ 2 w 12"/>
                      <a:gd name="T9" fmla="*/ 6 h 6"/>
                    </a:gdLst>
                    <a:ahLst/>
                    <a:cxnLst>
                      <a:cxn ang="0">
                        <a:pos x="T0" y="T1"/>
                      </a:cxn>
                      <a:cxn ang="0">
                        <a:pos x="T2" y="T3"/>
                      </a:cxn>
                      <a:cxn ang="0">
                        <a:pos x="T4" y="T5"/>
                      </a:cxn>
                      <a:cxn ang="0">
                        <a:pos x="T6" y="T7"/>
                      </a:cxn>
                      <a:cxn ang="0">
                        <a:pos x="T8" y="T9"/>
                      </a:cxn>
                    </a:cxnLst>
                    <a:rect l="0" t="0" r="r" b="b"/>
                    <a:pathLst>
                      <a:path w="12" h="6">
                        <a:moveTo>
                          <a:pt x="2" y="6"/>
                        </a:moveTo>
                        <a:cubicBezTo>
                          <a:pt x="0" y="4"/>
                          <a:pt x="0" y="4"/>
                          <a:pt x="0" y="4"/>
                        </a:cubicBezTo>
                        <a:cubicBezTo>
                          <a:pt x="1" y="4"/>
                          <a:pt x="6" y="0"/>
                          <a:pt x="12" y="1"/>
                        </a:cubicBezTo>
                        <a:cubicBezTo>
                          <a:pt x="11" y="4"/>
                          <a:pt x="11" y="4"/>
                          <a:pt x="11" y="4"/>
                        </a:cubicBezTo>
                        <a:cubicBezTo>
                          <a:pt x="7" y="4"/>
                          <a:pt x="2" y="6"/>
                          <a:pt x="2" y="6"/>
                        </a:cubicBezTo>
                        <a:close/>
                      </a:path>
                    </a:pathLst>
                  </a:custGeom>
                  <a:solidFill>
                    <a:schemeClr val="bg1">
                      <a:lumMod val="85000"/>
                    </a:schemeClr>
                  </a:solidFill>
                  <a:ln>
                    <a:noFill/>
                  </a:ln>
                </p:spPr>
                <p:txBody>
                  <a:bodyPr anchor="ctr"/>
                  <a:lstStyle/>
                  <a:p>
                    <a:pPr algn="ctr"/>
                  </a:p>
                </p:txBody>
              </p:sp>
              <p:sp>
                <p:nvSpPr>
                  <p:cNvPr id="113" name="íślïḋe"/>
                  <p:cNvSpPr/>
                  <p:nvPr/>
                </p:nvSpPr>
                <p:spPr bwMode="auto">
                  <a:xfrm>
                    <a:off x="5717224" y="2736273"/>
                    <a:ext cx="46010" cy="22212"/>
                  </a:xfrm>
                  <a:custGeom>
                    <a:avLst/>
                    <a:gdLst>
                      <a:gd name="T0" fmla="*/ 10 w 12"/>
                      <a:gd name="T1" fmla="*/ 6 h 6"/>
                      <a:gd name="T2" fmla="*/ 0 w 12"/>
                      <a:gd name="T3" fmla="*/ 3 h 6"/>
                      <a:gd name="T4" fmla="*/ 0 w 12"/>
                      <a:gd name="T5" fmla="*/ 0 h 6"/>
                      <a:gd name="T6" fmla="*/ 12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cubicBezTo>
                          <a:pt x="9" y="6"/>
                          <a:pt x="6" y="3"/>
                          <a:pt x="0" y="3"/>
                        </a:cubicBezTo>
                        <a:cubicBezTo>
                          <a:pt x="0" y="0"/>
                          <a:pt x="0" y="0"/>
                          <a:pt x="0" y="0"/>
                        </a:cubicBezTo>
                        <a:cubicBezTo>
                          <a:pt x="7" y="0"/>
                          <a:pt x="11" y="4"/>
                          <a:pt x="12" y="4"/>
                        </a:cubicBezTo>
                        <a:lnTo>
                          <a:pt x="10" y="6"/>
                        </a:lnTo>
                        <a:close/>
                      </a:path>
                    </a:pathLst>
                  </a:custGeom>
                  <a:solidFill>
                    <a:schemeClr val="bg1">
                      <a:lumMod val="85000"/>
                    </a:schemeClr>
                  </a:solidFill>
                  <a:ln>
                    <a:noFill/>
                  </a:ln>
                </p:spPr>
                <p:txBody>
                  <a:bodyPr anchor="ctr"/>
                  <a:lstStyle/>
                  <a:p>
                    <a:pPr algn="ctr"/>
                  </a:p>
                </p:txBody>
              </p:sp>
            </p:grpSp>
            <p:grpSp>
              <p:nvGrpSpPr>
                <p:cNvPr id="40" name="íśḷíde"/>
                <p:cNvGrpSpPr/>
                <p:nvPr/>
              </p:nvGrpSpPr>
              <p:grpSpPr>
                <a:xfrm>
                  <a:off x="3272257" y="5170037"/>
                  <a:ext cx="309377" cy="414088"/>
                  <a:chOff x="3957743" y="5628549"/>
                  <a:chExt cx="309377" cy="414088"/>
                </a:xfrm>
              </p:grpSpPr>
              <p:sp>
                <p:nvSpPr>
                  <p:cNvPr id="94" name="í$ḷíďè"/>
                  <p:cNvSpPr/>
                  <p:nvPr/>
                </p:nvSpPr>
                <p:spPr bwMode="auto">
                  <a:xfrm>
                    <a:off x="3957743" y="5639654"/>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6 w 32"/>
                      <a:gd name="T27" fmla="*/ 2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5"/>
                          <a:pt x="4" y="14"/>
                        </a:cubicBezTo>
                        <a:cubicBezTo>
                          <a:pt x="0" y="25"/>
                          <a:pt x="3" y="36"/>
                          <a:pt x="11" y="39"/>
                        </a:cubicBezTo>
                        <a:cubicBezTo>
                          <a:pt x="12" y="39"/>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6" y="2"/>
                        </a:cubicBezTo>
                        <a:cubicBezTo>
                          <a:pt x="27" y="3"/>
                          <a:pt x="28"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p>
                </p:txBody>
              </p:sp>
              <p:sp>
                <p:nvSpPr>
                  <p:cNvPr id="95" name="iṧ1íḍê"/>
                  <p:cNvSpPr/>
                  <p:nvPr/>
                </p:nvSpPr>
                <p:spPr bwMode="auto">
                  <a:xfrm>
                    <a:off x="3987888" y="5647588"/>
                    <a:ext cx="134857" cy="150721"/>
                  </a:xfrm>
                  <a:custGeom>
                    <a:avLst/>
                    <a:gdLst>
                      <a:gd name="T0" fmla="*/ 25 w 36"/>
                      <a:gd name="T1" fmla="*/ 1 h 40"/>
                      <a:gd name="T2" fmla="*/ 21 w 36"/>
                      <a:gd name="T3" fmla="*/ 0 h 40"/>
                      <a:gd name="T4" fmla="*/ 20 w 36"/>
                      <a:gd name="T5" fmla="*/ 0 h 40"/>
                      <a:gd name="T6" fmla="*/ 18 w 36"/>
                      <a:gd name="T7" fmla="*/ 0 h 40"/>
                      <a:gd name="T8" fmla="*/ 3 w 36"/>
                      <a:gd name="T9" fmla="*/ 15 h 40"/>
                      <a:gd name="T10" fmla="*/ 4 w 36"/>
                      <a:gd name="T11" fmla="*/ 35 h 40"/>
                      <a:gd name="T12" fmla="*/ 6 w 36"/>
                      <a:gd name="T13" fmla="*/ 38 h 40"/>
                      <a:gd name="T14" fmla="*/ 9 w 36"/>
                      <a:gd name="T15" fmla="*/ 40 h 40"/>
                      <a:gd name="T16" fmla="*/ 14 w 36"/>
                      <a:gd name="T17" fmla="*/ 40 h 40"/>
                      <a:gd name="T18" fmla="*/ 31 w 36"/>
                      <a:gd name="T19" fmla="*/ 26 h 40"/>
                      <a:gd name="T20" fmla="*/ 25 w 36"/>
                      <a:gd name="T21" fmla="*/ 1 h 40"/>
                      <a:gd name="T22" fmla="*/ 29 w 36"/>
                      <a:gd name="T23" fmla="*/ 25 h 40"/>
                      <a:gd name="T24" fmla="*/ 14 w 36"/>
                      <a:gd name="T25" fmla="*/ 38 h 40"/>
                      <a:gd name="T26" fmla="*/ 10 w 36"/>
                      <a:gd name="T27" fmla="*/ 38 h 40"/>
                      <a:gd name="T28" fmla="*/ 10 w 36"/>
                      <a:gd name="T29" fmla="*/ 38 h 40"/>
                      <a:gd name="T30" fmla="*/ 7 w 36"/>
                      <a:gd name="T31" fmla="*/ 36 h 40"/>
                      <a:gd name="T32" fmla="*/ 4 w 36"/>
                      <a:gd name="T33" fmla="*/ 15 h 40"/>
                      <a:gd name="T34" fmla="*/ 20 w 36"/>
                      <a:gd name="T35" fmla="*/ 2 h 40"/>
                      <a:gd name="T36" fmla="*/ 20 w 36"/>
                      <a:gd name="T37" fmla="*/ 2 h 40"/>
                      <a:gd name="T38" fmla="*/ 24 w 36"/>
                      <a:gd name="T39" fmla="*/ 3 h 40"/>
                      <a:gd name="T40" fmla="*/ 24 w 36"/>
                      <a:gd name="T41" fmla="*/ 3 h 40"/>
                      <a:gd name="T42" fmla="*/ 29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5" y="1"/>
                        </a:moveTo>
                        <a:cubicBezTo>
                          <a:pt x="24" y="1"/>
                          <a:pt x="22" y="0"/>
                          <a:pt x="21" y="0"/>
                        </a:cubicBezTo>
                        <a:cubicBezTo>
                          <a:pt x="21" y="0"/>
                          <a:pt x="21" y="0"/>
                          <a:pt x="20" y="0"/>
                        </a:cubicBezTo>
                        <a:cubicBezTo>
                          <a:pt x="19" y="0"/>
                          <a:pt x="18" y="0"/>
                          <a:pt x="18" y="0"/>
                        </a:cubicBezTo>
                        <a:cubicBezTo>
                          <a:pt x="11" y="2"/>
                          <a:pt x="6" y="7"/>
                          <a:pt x="3" y="15"/>
                        </a:cubicBezTo>
                        <a:cubicBezTo>
                          <a:pt x="0" y="22"/>
                          <a:pt x="0" y="30"/>
                          <a:pt x="4" y="35"/>
                        </a:cubicBezTo>
                        <a:cubicBezTo>
                          <a:pt x="4" y="36"/>
                          <a:pt x="5" y="37"/>
                          <a:pt x="6" y="38"/>
                        </a:cubicBezTo>
                        <a:cubicBezTo>
                          <a:pt x="7" y="39"/>
                          <a:pt x="8" y="39"/>
                          <a:pt x="9" y="40"/>
                        </a:cubicBezTo>
                        <a:cubicBezTo>
                          <a:pt x="11" y="40"/>
                          <a:pt x="12" y="40"/>
                          <a:pt x="14" y="40"/>
                        </a:cubicBezTo>
                        <a:cubicBezTo>
                          <a:pt x="21" y="40"/>
                          <a:pt x="28" y="35"/>
                          <a:pt x="31" y="26"/>
                        </a:cubicBezTo>
                        <a:cubicBezTo>
                          <a:pt x="36" y="15"/>
                          <a:pt x="33" y="4"/>
                          <a:pt x="25" y="1"/>
                        </a:cubicBezTo>
                        <a:close/>
                        <a:moveTo>
                          <a:pt x="29" y="25"/>
                        </a:moveTo>
                        <a:cubicBezTo>
                          <a:pt x="26" y="33"/>
                          <a:pt x="20" y="38"/>
                          <a:pt x="14" y="38"/>
                        </a:cubicBezTo>
                        <a:cubicBezTo>
                          <a:pt x="12" y="38"/>
                          <a:pt x="11" y="38"/>
                          <a:pt x="10" y="38"/>
                        </a:cubicBezTo>
                        <a:cubicBezTo>
                          <a:pt x="10" y="38"/>
                          <a:pt x="10" y="38"/>
                          <a:pt x="10" y="38"/>
                        </a:cubicBezTo>
                        <a:cubicBezTo>
                          <a:pt x="9" y="37"/>
                          <a:pt x="8" y="37"/>
                          <a:pt x="7" y="36"/>
                        </a:cubicBezTo>
                        <a:cubicBezTo>
                          <a:pt x="3" y="32"/>
                          <a:pt x="1" y="23"/>
                          <a:pt x="4" y="15"/>
                        </a:cubicBezTo>
                        <a:cubicBezTo>
                          <a:pt x="8" y="8"/>
                          <a:pt x="14" y="2"/>
                          <a:pt x="20" y="2"/>
                        </a:cubicBezTo>
                        <a:cubicBezTo>
                          <a:pt x="20" y="2"/>
                          <a:pt x="20" y="2"/>
                          <a:pt x="20" y="2"/>
                        </a:cubicBezTo>
                        <a:cubicBezTo>
                          <a:pt x="22" y="2"/>
                          <a:pt x="23" y="3"/>
                          <a:pt x="24" y="3"/>
                        </a:cubicBezTo>
                        <a:cubicBezTo>
                          <a:pt x="24" y="3"/>
                          <a:pt x="24" y="3"/>
                          <a:pt x="24" y="3"/>
                        </a:cubicBezTo>
                        <a:cubicBezTo>
                          <a:pt x="31" y="6"/>
                          <a:pt x="33" y="16"/>
                          <a:pt x="29" y="25"/>
                        </a:cubicBezTo>
                        <a:close/>
                      </a:path>
                    </a:pathLst>
                  </a:custGeom>
                  <a:solidFill>
                    <a:schemeClr val="bg1">
                      <a:lumMod val="85000"/>
                    </a:schemeClr>
                  </a:solidFill>
                  <a:ln>
                    <a:noFill/>
                  </a:ln>
                </p:spPr>
                <p:txBody>
                  <a:bodyPr anchor="ctr"/>
                  <a:lstStyle/>
                  <a:p>
                    <a:pPr algn="ctr"/>
                  </a:p>
                </p:txBody>
              </p:sp>
              <p:sp>
                <p:nvSpPr>
                  <p:cNvPr id="96" name="îṧľïḋè"/>
                  <p:cNvSpPr/>
                  <p:nvPr/>
                </p:nvSpPr>
                <p:spPr bwMode="auto">
                  <a:xfrm>
                    <a:off x="4105292" y="5883982"/>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5 w 32"/>
                      <a:gd name="T27" fmla="*/ 3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6"/>
                          <a:pt x="4" y="14"/>
                        </a:cubicBezTo>
                        <a:cubicBezTo>
                          <a:pt x="0" y="25"/>
                          <a:pt x="3" y="36"/>
                          <a:pt x="11" y="39"/>
                        </a:cubicBezTo>
                        <a:cubicBezTo>
                          <a:pt x="12" y="40"/>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5" y="3"/>
                        </a:cubicBezTo>
                        <a:cubicBezTo>
                          <a:pt x="27" y="3"/>
                          <a:pt x="27"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p>
                </p:txBody>
              </p:sp>
              <p:sp>
                <p:nvSpPr>
                  <p:cNvPr id="97" name="ïsḷîḓé"/>
                  <p:cNvSpPr/>
                  <p:nvPr/>
                </p:nvSpPr>
                <p:spPr bwMode="auto">
                  <a:xfrm>
                    <a:off x="4130677" y="5891916"/>
                    <a:ext cx="136443" cy="150721"/>
                  </a:xfrm>
                  <a:custGeom>
                    <a:avLst/>
                    <a:gdLst>
                      <a:gd name="T0" fmla="*/ 26 w 36"/>
                      <a:gd name="T1" fmla="*/ 1 h 40"/>
                      <a:gd name="T2" fmla="*/ 22 w 36"/>
                      <a:gd name="T3" fmla="*/ 0 h 40"/>
                      <a:gd name="T4" fmla="*/ 21 w 36"/>
                      <a:gd name="T5" fmla="*/ 0 h 40"/>
                      <a:gd name="T6" fmla="*/ 18 w 36"/>
                      <a:gd name="T7" fmla="*/ 1 h 40"/>
                      <a:gd name="T8" fmla="*/ 3 w 36"/>
                      <a:gd name="T9" fmla="*/ 15 h 40"/>
                      <a:gd name="T10" fmla="*/ 5 w 36"/>
                      <a:gd name="T11" fmla="*/ 35 h 40"/>
                      <a:gd name="T12" fmla="*/ 7 w 36"/>
                      <a:gd name="T13" fmla="*/ 38 h 40"/>
                      <a:gd name="T14" fmla="*/ 10 w 36"/>
                      <a:gd name="T15" fmla="*/ 40 h 40"/>
                      <a:gd name="T16" fmla="*/ 15 w 36"/>
                      <a:gd name="T17" fmla="*/ 40 h 40"/>
                      <a:gd name="T18" fmla="*/ 32 w 36"/>
                      <a:gd name="T19" fmla="*/ 26 h 40"/>
                      <a:gd name="T20" fmla="*/ 26 w 36"/>
                      <a:gd name="T21" fmla="*/ 1 h 40"/>
                      <a:gd name="T22" fmla="*/ 30 w 36"/>
                      <a:gd name="T23" fmla="*/ 25 h 40"/>
                      <a:gd name="T24" fmla="*/ 15 w 36"/>
                      <a:gd name="T25" fmla="*/ 38 h 40"/>
                      <a:gd name="T26" fmla="*/ 11 w 36"/>
                      <a:gd name="T27" fmla="*/ 38 h 40"/>
                      <a:gd name="T28" fmla="*/ 11 w 36"/>
                      <a:gd name="T29" fmla="*/ 38 h 40"/>
                      <a:gd name="T30" fmla="*/ 8 w 36"/>
                      <a:gd name="T31" fmla="*/ 36 h 40"/>
                      <a:gd name="T32" fmla="*/ 5 w 36"/>
                      <a:gd name="T33" fmla="*/ 15 h 40"/>
                      <a:gd name="T34" fmla="*/ 21 w 36"/>
                      <a:gd name="T35" fmla="*/ 2 h 40"/>
                      <a:gd name="T36" fmla="*/ 21 w 36"/>
                      <a:gd name="T37" fmla="*/ 2 h 40"/>
                      <a:gd name="T38" fmla="*/ 25 w 36"/>
                      <a:gd name="T39" fmla="*/ 3 h 40"/>
                      <a:gd name="T40" fmla="*/ 25 w 36"/>
                      <a:gd name="T41" fmla="*/ 3 h 40"/>
                      <a:gd name="T42" fmla="*/ 30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6" y="1"/>
                        </a:moveTo>
                        <a:cubicBezTo>
                          <a:pt x="25" y="1"/>
                          <a:pt x="23" y="0"/>
                          <a:pt x="22" y="0"/>
                        </a:cubicBezTo>
                        <a:cubicBezTo>
                          <a:pt x="22" y="0"/>
                          <a:pt x="21" y="0"/>
                          <a:pt x="21" y="0"/>
                        </a:cubicBezTo>
                        <a:cubicBezTo>
                          <a:pt x="20" y="0"/>
                          <a:pt x="19" y="0"/>
                          <a:pt x="18" y="1"/>
                        </a:cubicBezTo>
                        <a:cubicBezTo>
                          <a:pt x="12" y="2"/>
                          <a:pt x="6" y="7"/>
                          <a:pt x="3" y="15"/>
                        </a:cubicBezTo>
                        <a:cubicBezTo>
                          <a:pt x="0" y="22"/>
                          <a:pt x="1" y="30"/>
                          <a:pt x="5" y="35"/>
                        </a:cubicBezTo>
                        <a:cubicBezTo>
                          <a:pt x="5" y="36"/>
                          <a:pt x="6" y="37"/>
                          <a:pt x="7" y="38"/>
                        </a:cubicBezTo>
                        <a:cubicBezTo>
                          <a:pt x="8" y="39"/>
                          <a:pt x="9" y="39"/>
                          <a:pt x="10" y="40"/>
                        </a:cubicBezTo>
                        <a:cubicBezTo>
                          <a:pt x="12" y="40"/>
                          <a:pt x="13" y="40"/>
                          <a:pt x="15" y="40"/>
                        </a:cubicBezTo>
                        <a:cubicBezTo>
                          <a:pt x="22" y="40"/>
                          <a:pt x="29" y="35"/>
                          <a:pt x="32" y="26"/>
                        </a:cubicBezTo>
                        <a:cubicBezTo>
                          <a:pt x="36" y="16"/>
                          <a:pt x="33" y="4"/>
                          <a:pt x="26" y="1"/>
                        </a:cubicBezTo>
                        <a:close/>
                        <a:moveTo>
                          <a:pt x="30" y="25"/>
                        </a:moveTo>
                        <a:cubicBezTo>
                          <a:pt x="27" y="33"/>
                          <a:pt x="21" y="38"/>
                          <a:pt x="15" y="38"/>
                        </a:cubicBezTo>
                        <a:cubicBezTo>
                          <a:pt x="13" y="38"/>
                          <a:pt x="12" y="38"/>
                          <a:pt x="11" y="38"/>
                        </a:cubicBezTo>
                        <a:cubicBezTo>
                          <a:pt x="11" y="38"/>
                          <a:pt x="11" y="38"/>
                          <a:pt x="11" y="38"/>
                        </a:cubicBezTo>
                        <a:cubicBezTo>
                          <a:pt x="10" y="37"/>
                          <a:pt x="9" y="37"/>
                          <a:pt x="8" y="36"/>
                        </a:cubicBezTo>
                        <a:cubicBezTo>
                          <a:pt x="3" y="32"/>
                          <a:pt x="2" y="23"/>
                          <a:pt x="5" y="15"/>
                        </a:cubicBezTo>
                        <a:cubicBezTo>
                          <a:pt x="8" y="8"/>
                          <a:pt x="15" y="2"/>
                          <a:pt x="21" y="2"/>
                        </a:cubicBezTo>
                        <a:cubicBezTo>
                          <a:pt x="21" y="2"/>
                          <a:pt x="21" y="2"/>
                          <a:pt x="21" y="2"/>
                        </a:cubicBezTo>
                        <a:cubicBezTo>
                          <a:pt x="23" y="2"/>
                          <a:pt x="24" y="3"/>
                          <a:pt x="25" y="3"/>
                        </a:cubicBezTo>
                        <a:cubicBezTo>
                          <a:pt x="25" y="3"/>
                          <a:pt x="25" y="3"/>
                          <a:pt x="25" y="3"/>
                        </a:cubicBezTo>
                        <a:cubicBezTo>
                          <a:pt x="32" y="6"/>
                          <a:pt x="34" y="16"/>
                          <a:pt x="30" y="25"/>
                        </a:cubicBezTo>
                        <a:close/>
                      </a:path>
                    </a:pathLst>
                  </a:custGeom>
                  <a:solidFill>
                    <a:schemeClr val="bg1">
                      <a:lumMod val="85000"/>
                    </a:schemeClr>
                  </a:solidFill>
                  <a:ln>
                    <a:noFill/>
                  </a:ln>
                </p:spPr>
                <p:txBody>
                  <a:bodyPr anchor="ctr"/>
                  <a:lstStyle/>
                  <a:p>
                    <a:pPr algn="ctr"/>
                  </a:p>
                </p:txBody>
              </p:sp>
              <p:sp>
                <p:nvSpPr>
                  <p:cNvPr id="98" name="ïś1iḍé"/>
                  <p:cNvSpPr/>
                  <p:nvPr/>
                </p:nvSpPr>
                <p:spPr bwMode="auto">
                  <a:xfrm>
                    <a:off x="3984715" y="5647588"/>
                    <a:ext cx="274473" cy="395049"/>
                  </a:xfrm>
                  <a:custGeom>
                    <a:avLst/>
                    <a:gdLst>
                      <a:gd name="T0" fmla="*/ 125 w 173"/>
                      <a:gd name="T1" fmla="*/ 0 h 249"/>
                      <a:gd name="T2" fmla="*/ 2 w 173"/>
                      <a:gd name="T3" fmla="*/ 244 h 249"/>
                      <a:gd name="T4" fmla="*/ 0 w 173"/>
                      <a:gd name="T5" fmla="*/ 249 h 249"/>
                      <a:gd name="T6" fmla="*/ 0 w 173"/>
                      <a:gd name="T7" fmla="*/ 249 h 249"/>
                      <a:gd name="T8" fmla="*/ 47 w 173"/>
                      <a:gd name="T9" fmla="*/ 249 h 249"/>
                      <a:gd name="T10" fmla="*/ 173 w 173"/>
                      <a:gd name="T11" fmla="*/ 0 h 249"/>
                      <a:gd name="T12" fmla="*/ 125 w 173"/>
                      <a:gd name="T13" fmla="*/ 0 h 249"/>
                      <a:gd name="T14" fmla="*/ 45 w 173"/>
                      <a:gd name="T15" fmla="*/ 244 h 249"/>
                      <a:gd name="T16" fmla="*/ 7 w 173"/>
                      <a:gd name="T17" fmla="*/ 244 h 249"/>
                      <a:gd name="T18" fmla="*/ 128 w 173"/>
                      <a:gd name="T19" fmla="*/ 5 h 249"/>
                      <a:gd name="T20" fmla="*/ 166 w 173"/>
                      <a:gd name="T21" fmla="*/ 5 h 249"/>
                      <a:gd name="T22" fmla="*/ 130 w 173"/>
                      <a:gd name="T23" fmla="*/ 73 h 249"/>
                      <a:gd name="T24" fmla="*/ 45 w 173"/>
                      <a:gd name="T25" fmla="*/ 24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49">
                        <a:moveTo>
                          <a:pt x="125" y="0"/>
                        </a:moveTo>
                        <a:lnTo>
                          <a:pt x="2" y="244"/>
                        </a:lnTo>
                        <a:lnTo>
                          <a:pt x="0" y="249"/>
                        </a:lnTo>
                        <a:lnTo>
                          <a:pt x="0" y="249"/>
                        </a:lnTo>
                        <a:lnTo>
                          <a:pt x="47" y="249"/>
                        </a:lnTo>
                        <a:lnTo>
                          <a:pt x="173" y="0"/>
                        </a:lnTo>
                        <a:lnTo>
                          <a:pt x="125" y="0"/>
                        </a:lnTo>
                        <a:close/>
                        <a:moveTo>
                          <a:pt x="45" y="244"/>
                        </a:moveTo>
                        <a:lnTo>
                          <a:pt x="7" y="244"/>
                        </a:lnTo>
                        <a:lnTo>
                          <a:pt x="128" y="5"/>
                        </a:lnTo>
                        <a:lnTo>
                          <a:pt x="166" y="5"/>
                        </a:lnTo>
                        <a:lnTo>
                          <a:pt x="130" y="73"/>
                        </a:lnTo>
                        <a:lnTo>
                          <a:pt x="45" y="244"/>
                        </a:lnTo>
                        <a:close/>
                      </a:path>
                    </a:pathLst>
                  </a:custGeom>
                  <a:solidFill>
                    <a:schemeClr val="bg1">
                      <a:lumMod val="85000"/>
                    </a:schemeClr>
                  </a:solidFill>
                  <a:ln>
                    <a:noFill/>
                  </a:ln>
                </p:spPr>
                <p:txBody>
                  <a:bodyPr anchor="ctr"/>
                  <a:lstStyle/>
                  <a:p>
                    <a:pPr algn="ctr"/>
                  </a:p>
                </p:txBody>
              </p:sp>
              <p:sp>
                <p:nvSpPr>
                  <p:cNvPr id="99" name="ïśļiḍe"/>
                  <p:cNvSpPr/>
                  <p:nvPr/>
                </p:nvSpPr>
                <p:spPr bwMode="auto">
                  <a:xfrm>
                    <a:off x="3968849" y="5628549"/>
                    <a:ext cx="290338" cy="414088"/>
                  </a:xfrm>
                  <a:custGeom>
                    <a:avLst/>
                    <a:gdLst>
                      <a:gd name="T0" fmla="*/ 166 w 183"/>
                      <a:gd name="T1" fmla="*/ 0 h 261"/>
                      <a:gd name="T2" fmla="*/ 126 w 183"/>
                      <a:gd name="T3" fmla="*/ 0 h 261"/>
                      <a:gd name="T4" fmla="*/ 0 w 183"/>
                      <a:gd name="T5" fmla="*/ 246 h 261"/>
                      <a:gd name="T6" fmla="*/ 0 w 183"/>
                      <a:gd name="T7" fmla="*/ 246 h 261"/>
                      <a:gd name="T8" fmla="*/ 10 w 183"/>
                      <a:gd name="T9" fmla="*/ 261 h 261"/>
                      <a:gd name="T10" fmla="*/ 10 w 183"/>
                      <a:gd name="T11" fmla="*/ 261 h 261"/>
                      <a:gd name="T12" fmla="*/ 40 w 183"/>
                      <a:gd name="T13" fmla="*/ 261 h 261"/>
                      <a:gd name="T14" fmla="*/ 43 w 183"/>
                      <a:gd name="T15" fmla="*/ 256 h 261"/>
                      <a:gd name="T16" fmla="*/ 12 w 183"/>
                      <a:gd name="T17" fmla="*/ 256 h 261"/>
                      <a:gd name="T18" fmla="*/ 12 w 183"/>
                      <a:gd name="T19" fmla="*/ 256 h 261"/>
                      <a:gd name="T20" fmla="*/ 5 w 183"/>
                      <a:gd name="T21" fmla="*/ 246 h 261"/>
                      <a:gd name="T22" fmla="*/ 128 w 183"/>
                      <a:gd name="T23" fmla="*/ 5 h 261"/>
                      <a:gd name="T24" fmla="*/ 164 w 183"/>
                      <a:gd name="T25" fmla="*/ 5 h 261"/>
                      <a:gd name="T26" fmla="*/ 173 w 183"/>
                      <a:gd name="T27" fmla="*/ 12 h 261"/>
                      <a:gd name="T28" fmla="*/ 176 w 183"/>
                      <a:gd name="T29" fmla="*/ 14 h 261"/>
                      <a:gd name="T30" fmla="*/ 173 w 183"/>
                      <a:gd name="T31" fmla="*/ 17 h 261"/>
                      <a:gd name="T32" fmla="*/ 176 w 183"/>
                      <a:gd name="T33" fmla="*/ 17 h 261"/>
                      <a:gd name="T34" fmla="*/ 140 w 183"/>
                      <a:gd name="T35" fmla="*/ 85 h 261"/>
                      <a:gd name="T36" fmla="*/ 183 w 183"/>
                      <a:gd name="T37" fmla="*/ 12 h 261"/>
                      <a:gd name="T38" fmla="*/ 183 w 183"/>
                      <a:gd name="T39" fmla="*/ 12 h 261"/>
                      <a:gd name="T40" fmla="*/ 166 w 183"/>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61">
                        <a:moveTo>
                          <a:pt x="166" y="0"/>
                        </a:moveTo>
                        <a:lnTo>
                          <a:pt x="126" y="0"/>
                        </a:lnTo>
                        <a:lnTo>
                          <a:pt x="0" y="246"/>
                        </a:lnTo>
                        <a:lnTo>
                          <a:pt x="0" y="246"/>
                        </a:lnTo>
                        <a:lnTo>
                          <a:pt x="10" y="261"/>
                        </a:lnTo>
                        <a:lnTo>
                          <a:pt x="10" y="261"/>
                        </a:lnTo>
                        <a:lnTo>
                          <a:pt x="40" y="261"/>
                        </a:lnTo>
                        <a:lnTo>
                          <a:pt x="43" y="256"/>
                        </a:lnTo>
                        <a:lnTo>
                          <a:pt x="12" y="256"/>
                        </a:lnTo>
                        <a:lnTo>
                          <a:pt x="12" y="256"/>
                        </a:lnTo>
                        <a:lnTo>
                          <a:pt x="5" y="246"/>
                        </a:lnTo>
                        <a:lnTo>
                          <a:pt x="128" y="5"/>
                        </a:lnTo>
                        <a:lnTo>
                          <a:pt x="164" y="5"/>
                        </a:lnTo>
                        <a:lnTo>
                          <a:pt x="173" y="12"/>
                        </a:lnTo>
                        <a:lnTo>
                          <a:pt x="176" y="14"/>
                        </a:lnTo>
                        <a:lnTo>
                          <a:pt x="173" y="17"/>
                        </a:lnTo>
                        <a:lnTo>
                          <a:pt x="176" y="17"/>
                        </a:lnTo>
                        <a:lnTo>
                          <a:pt x="140" y="85"/>
                        </a:lnTo>
                        <a:lnTo>
                          <a:pt x="183" y="12"/>
                        </a:lnTo>
                        <a:lnTo>
                          <a:pt x="183" y="12"/>
                        </a:lnTo>
                        <a:lnTo>
                          <a:pt x="166" y="0"/>
                        </a:lnTo>
                        <a:close/>
                      </a:path>
                    </a:pathLst>
                  </a:custGeom>
                  <a:solidFill>
                    <a:schemeClr val="bg1">
                      <a:lumMod val="85000"/>
                    </a:schemeClr>
                  </a:solidFill>
                  <a:ln>
                    <a:noFill/>
                  </a:ln>
                </p:spPr>
                <p:txBody>
                  <a:bodyPr anchor="ctr"/>
                  <a:lstStyle/>
                  <a:p>
                    <a:pPr algn="ctr"/>
                  </a:p>
                </p:txBody>
              </p:sp>
            </p:grpSp>
            <p:grpSp>
              <p:nvGrpSpPr>
                <p:cNvPr id="41" name="işļîḑê"/>
                <p:cNvGrpSpPr/>
                <p:nvPr/>
              </p:nvGrpSpPr>
              <p:grpSpPr>
                <a:xfrm>
                  <a:off x="1882274" y="3689768"/>
                  <a:ext cx="414088" cy="488656"/>
                  <a:chOff x="4711354" y="5301720"/>
                  <a:chExt cx="414088" cy="488656"/>
                </a:xfrm>
              </p:grpSpPr>
              <p:sp>
                <p:nvSpPr>
                  <p:cNvPr id="90" name="ïSlîḍe"/>
                  <p:cNvSpPr/>
                  <p:nvPr/>
                </p:nvSpPr>
                <p:spPr bwMode="auto">
                  <a:xfrm>
                    <a:off x="4801786" y="5301720"/>
                    <a:ext cx="323656" cy="323656"/>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3 h 86"/>
                      <a:gd name="T12" fmla="*/ 3 w 86"/>
                      <a:gd name="T13" fmla="*/ 43 h 86"/>
                      <a:gd name="T14" fmla="*/ 43 w 86"/>
                      <a:gd name="T15" fmla="*/ 83 h 86"/>
                      <a:gd name="T16" fmla="*/ 83 w 86"/>
                      <a:gd name="T17" fmla="*/ 43 h 86"/>
                      <a:gd name="T18" fmla="*/ 43 w 86"/>
                      <a:gd name="T19"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20"/>
                          <a:pt x="19" y="0"/>
                          <a:pt x="43" y="0"/>
                        </a:cubicBezTo>
                        <a:cubicBezTo>
                          <a:pt x="67" y="0"/>
                          <a:pt x="86" y="20"/>
                          <a:pt x="86" y="43"/>
                        </a:cubicBezTo>
                        <a:cubicBezTo>
                          <a:pt x="86" y="67"/>
                          <a:pt x="67" y="86"/>
                          <a:pt x="43" y="86"/>
                        </a:cubicBezTo>
                        <a:close/>
                        <a:moveTo>
                          <a:pt x="43" y="3"/>
                        </a:moveTo>
                        <a:cubicBezTo>
                          <a:pt x="21" y="3"/>
                          <a:pt x="3" y="21"/>
                          <a:pt x="3" y="43"/>
                        </a:cubicBezTo>
                        <a:cubicBezTo>
                          <a:pt x="3" y="65"/>
                          <a:pt x="21" y="83"/>
                          <a:pt x="43" y="83"/>
                        </a:cubicBezTo>
                        <a:cubicBezTo>
                          <a:pt x="65" y="83"/>
                          <a:pt x="83" y="65"/>
                          <a:pt x="83" y="43"/>
                        </a:cubicBezTo>
                        <a:cubicBezTo>
                          <a:pt x="83" y="21"/>
                          <a:pt x="65" y="3"/>
                          <a:pt x="43" y="3"/>
                        </a:cubicBezTo>
                        <a:close/>
                      </a:path>
                    </a:pathLst>
                  </a:custGeom>
                  <a:solidFill>
                    <a:schemeClr val="bg1">
                      <a:lumMod val="85000"/>
                    </a:schemeClr>
                  </a:solidFill>
                  <a:ln>
                    <a:noFill/>
                  </a:ln>
                </p:spPr>
                <p:txBody>
                  <a:bodyPr anchor="ctr"/>
                  <a:lstStyle/>
                  <a:p>
                    <a:pPr algn="ctr"/>
                  </a:p>
                </p:txBody>
              </p:sp>
              <p:sp>
                <p:nvSpPr>
                  <p:cNvPr id="91" name="íṡlíḋè"/>
                  <p:cNvSpPr/>
                  <p:nvPr/>
                </p:nvSpPr>
                <p:spPr bwMode="auto">
                  <a:xfrm>
                    <a:off x="4835104" y="5335037"/>
                    <a:ext cx="257020" cy="260193"/>
                  </a:xfrm>
                  <a:custGeom>
                    <a:avLst/>
                    <a:gdLst>
                      <a:gd name="T0" fmla="*/ 34 w 68"/>
                      <a:gd name="T1" fmla="*/ 69 h 69"/>
                      <a:gd name="T2" fmla="*/ 0 w 68"/>
                      <a:gd name="T3" fmla="*/ 34 h 69"/>
                      <a:gd name="T4" fmla="*/ 34 w 68"/>
                      <a:gd name="T5" fmla="*/ 0 h 69"/>
                      <a:gd name="T6" fmla="*/ 68 w 68"/>
                      <a:gd name="T7" fmla="*/ 34 h 69"/>
                      <a:gd name="T8" fmla="*/ 34 w 68"/>
                      <a:gd name="T9" fmla="*/ 69 h 69"/>
                      <a:gd name="T10" fmla="*/ 34 w 68"/>
                      <a:gd name="T11" fmla="*/ 3 h 69"/>
                      <a:gd name="T12" fmla="*/ 3 w 68"/>
                      <a:gd name="T13" fmla="*/ 34 h 69"/>
                      <a:gd name="T14" fmla="*/ 34 w 68"/>
                      <a:gd name="T15" fmla="*/ 66 h 69"/>
                      <a:gd name="T16" fmla="*/ 65 w 68"/>
                      <a:gd name="T17" fmla="*/ 34 h 69"/>
                      <a:gd name="T18" fmla="*/ 34 w 68"/>
                      <a:gd name="T19"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4" y="69"/>
                        </a:moveTo>
                        <a:cubicBezTo>
                          <a:pt x="15" y="69"/>
                          <a:pt x="0" y="53"/>
                          <a:pt x="0" y="34"/>
                        </a:cubicBezTo>
                        <a:cubicBezTo>
                          <a:pt x="0" y="15"/>
                          <a:pt x="15" y="0"/>
                          <a:pt x="34" y="0"/>
                        </a:cubicBezTo>
                        <a:cubicBezTo>
                          <a:pt x="53" y="0"/>
                          <a:pt x="68" y="15"/>
                          <a:pt x="68" y="34"/>
                        </a:cubicBezTo>
                        <a:cubicBezTo>
                          <a:pt x="68" y="53"/>
                          <a:pt x="53" y="69"/>
                          <a:pt x="34" y="69"/>
                        </a:cubicBezTo>
                        <a:close/>
                        <a:moveTo>
                          <a:pt x="34" y="3"/>
                        </a:moveTo>
                        <a:cubicBezTo>
                          <a:pt x="17" y="3"/>
                          <a:pt x="3" y="17"/>
                          <a:pt x="3" y="34"/>
                        </a:cubicBezTo>
                        <a:cubicBezTo>
                          <a:pt x="3" y="51"/>
                          <a:pt x="17" y="66"/>
                          <a:pt x="34" y="66"/>
                        </a:cubicBezTo>
                        <a:cubicBezTo>
                          <a:pt x="51" y="66"/>
                          <a:pt x="65" y="51"/>
                          <a:pt x="65" y="34"/>
                        </a:cubicBezTo>
                        <a:cubicBezTo>
                          <a:pt x="65" y="17"/>
                          <a:pt x="51" y="3"/>
                          <a:pt x="34" y="3"/>
                        </a:cubicBezTo>
                        <a:close/>
                      </a:path>
                    </a:pathLst>
                  </a:custGeom>
                  <a:solidFill>
                    <a:schemeClr val="bg1">
                      <a:lumMod val="85000"/>
                    </a:schemeClr>
                  </a:solidFill>
                  <a:ln>
                    <a:noFill/>
                  </a:ln>
                </p:spPr>
                <p:txBody>
                  <a:bodyPr anchor="ctr"/>
                  <a:lstStyle/>
                  <a:p>
                    <a:pPr algn="ctr"/>
                  </a:p>
                </p:txBody>
              </p:sp>
              <p:sp>
                <p:nvSpPr>
                  <p:cNvPr id="92" name="îŝ1ïde"/>
                  <p:cNvSpPr/>
                  <p:nvPr/>
                </p:nvSpPr>
                <p:spPr bwMode="auto">
                  <a:xfrm>
                    <a:off x="4711354" y="5584125"/>
                    <a:ext cx="199905" cy="206251"/>
                  </a:xfrm>
                  <a:custGeom>
                    <a:avLst/>
                    <a:gdLst>
                      <a:gd name="T0" fmla="*/ 8 w 53"/>
                      <a:gd name="T1" fmla="*/ 55 h 55"/>
                      <a:gd name="T2" fmla="*/ 8 w 53"/>
                      <a:gd name="T3" fmla="*/ 55 h 55"/>
                      <a:gd name="T4" fmla="*/ 4 w 53"/>
                      <a:gd name="T5" fmla="*/ 53 h 55"/>
                      <a:gd name="T6" fmla="*/ 40 w 53"/>
                      <a:gd name="T7" fmla="*/ 0 h 55"/>
                      <a:gd name="T8" fmla="*/ 42 w 53"/>
                      <a:gd name="T9" fmla="*/ 2 h 55"/>
                      <a:gd name="T10" fmla="*/ 6 w 53"/>
                      <a:gd name="T11" fmla="*/ 51 h 55"/>
                      <a:gd name="T12" fmla="*/ 8 w 53"/>
                      <a:gd name="T13" fmla="*/ 52 h 55"/>
                      <a:gd name="T14" fmla="*/ 50 w 53"/>
                      <a:gd name="T15" fmla="*/ 6 h 55"/>
                      <a:gd name="T16" fmla="*/ 53 w 53"/>
                      <a:gd name="T17" fmla="*/ 8 h 55"/>
                      <a:gd name="T18" fmla="*/ 8 w 53"/>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5">
                        <a:moveTo>
                          <a:pt x="8" y="55"/>
                        </a:moveTo>
                        <a:cubicBezTo>
                          <a:pt x="8" y="55"/>
                          <a:pt x="8" y="55"/>
                          <a:pt x="8" y="55"/>
                        </a:cubicBezTo>
                        <a:cubicBezTo>
                          <a:pt x="6" y="55"/>
                          <a:pt x="5" y="54"/>
                          <a:pt x="4" y="53"/>
                        </a:cubicBezTo>
                        <a:cubicBezTo>
                          <a:pt x="0" y="45"/>
                          <a:pt x="31" y="10"/>
                          <a:pt x="40" y="0"/>
                        </a:cubicBezTo>
                        <a:cubicBezTo>
                          <a:pt x="42" y="2"/>
                          <a:pt x="42" y="2"/>
                          <a:pt x="42" y="2"/>
                        </a:cubicBezTo>
                        <a:cubicBezTo>
                          <a:pt x="23" y="23"/>
                          <a:pt x="4" y="47"/>
                          <a:pt x="6" y="51"/>
                        </a:cubicBezTo>
                        <a:cubicBezTo>
                          <a:pt x="7" y="52"/>
                          <a:pt x="7" y="52"/>
                          <a:pt x="8" y="52"/>
                        </a:cubicBezTo>
                        <a:cubicBezTo>
                          <a:pt x="15" y="52"/>
                          <a:pt x="32" y="38"/>
                          <a:pt x="50" y="6"/>
                        </a:cubicBezTo>
                        <a:cubicBezTo>
                          <a:pt x="53" y="8"/>
                          <a:pt x="53" y="8"/>
                          <a:pt x="53" y="8"/>
                        </a:cubicBezTo>
                        <a:cubicBezTo>
                          <a:pt x="35" y="39"/>
                          <a:pt x="17" y="55"/>
                          <a:pt x="8" y="55"/>
                        </a:cubicBezTo>
                        <a:close/>
                      </a:path>
                    </a:pathLst>
                  </a:custGeom>
                  <a:solidFill>
                    <a:schemeClr val="bg1">
                      <a:lumMod val="85000"/>
                    </a:schemeClr>
                  </a:solidFill>
                  <a:ln>
                    <a:noFill/>
                  </a:ln>
                </p:spPr>
                <p:txBody>
                  <a:bodyPr anchor="ctr"/>
                  <a:lstStyle/>
                  <a:p>
                    <a:pPr algn="ctr"/>
                  </a:p>
                </p:txBody>
              </p:sp>
              <p:sp>
                <p:nvSpPr>
                  <p:cNvPr id="93" name="íŝľiḍé"/>
                  <p:cNvSpPr/>
                  <p:nvPr/>
                </p:nvSpPr>
                <p:spPr bwMode="auto">
                  <a:xfrm>
                    <a:off x="5009624" y="5376288"/>
                    <a:ext cx="52356" cy="82500"/>
                  </a:xfrm>
                  <a:custGeom>
                    <a:avLst/>
                    <a:gdLst>
                      <a:gd name="T0" fmla="*/ 11 w 14"/>
                      <a:gd name="T1" fmla="*/ 22 h 22"/>
                      <a:gd name="T2" fmla="*/ 0 w 14"/>
                      <a:gd name="T3" fmla="*/ 3 h 22"/>
                      <a:gd name="T4" fmla="*/ 1 w 14"/>
                      <a:gd name="T5" fmla="*/ 0 h 22"/>
                      <a:gd name="T6" fmla="*/ 14 w 14"/>
                      <a:gd name="T7" fmla="*/ 21 h 22"/>
                      <a:gd name="T8" fmla="*/ 11 w 14"/>
                      <a:gd name="T9" fmla="*/ 22 h 22"/>
                    </a:gdLst>
                    <a:ahLst/>
                    <a:cxnLst>
                      <a:cxn ang="0">
                        <a:pos x="T0" y="T1"/>
                      </a:cxn>
                      <a:cxn ang="0">
                        <a:pos x="T2" y="T3"/>
                      </a:cxn>
                      <a:cxn ang="0">
                        <a:pos x="T4" y="T5"/>
                      </a:cxn>
                      <a:cxn ang="0">
                        <a:pos x="T6" y="T7"/>
                      </a:cxn>
                      <a:cxn ang="0">
                        <a:pos x="T8" y="T9"/>
                      </a:cxn>
                    </a:cxnLst>
                    <a:rect l="0" t="0" r="r" b="b"/>
                    <a:pathLst>
                      <a:path w="14" h="22">
                        <a:moveTo>
                          <a:pt x="11" y="22"/>
                        </a:moveTo>
                        <a:cubicBezTo>
                          <a:pt x="9" y="7"/>
                          <a:pt x="0" y="3"/>
                          <a:pt x="0" y="3"/>
                        </a:cubicBezTo>
                        <a:cubicBezTo>
                          <a:pt x="1" y="0"/>
                          <a:pt x="1" y="0"/>
                          <a:pt x="1" y="0"/>
                        </a:cubicBezTo>
                        <a:cubicBezTo>
                          <a:pt x="2" y="0"/>
                          <a:pt x="12" y="5"/>
                          <a:pt x="14" y="21"/>
                        </a:cubicBezTo>
                        <a:lnTo>
                          <a:pt x="11" y="22"/>
                        </a:lnTo>
                        <a:close/>
                      </a:path>
                    </a:pathLst>
                  </a:custGeom>
                  <a:solidFill>
                    <a:schemeClr val="bg1">
                      <a:lumMod val="85000"/>
                    </a:schemeClr>
                  </a:solidFill>
                  <a:ln>
                    <a:noFill/>
                  </a:ln>
                </p:spPr>
                <p:txBody>
                  <a:bodyPr anchor="ctr"/>
                  <a:lstStyle/>
                  <a:p>
                    <a:pPr algn="ctr"/>
                  </a:p>
                </p:txBody>
              </p:sp>
            </p:grpSp>
            <p:grpSp>
              <p:nvGrpSpPr>
                <p:cNvPr id="42" name="îṧliḓe"/>
                <p:cNvGrpSpPr/>
                <p:nvPr/>
              </p:nvGrpSpPr>
              <p:grpSpPr>
                <a:xfrm>
                  <a:off x="2627909" y="1485488"/>
                  <a:ext cx="339521" cy="337934"/>
                  <a:chOff x="5698186" y="4535417"/>
                  <a:chExt cx="339521" cy="337934"/>
                </a:xfrm>
              </p:grpSpPr>
              <p:sp>
                <p:nvSpPr>
                  <p:cNvPr id="85" name="íşľíḍe"/>
                  <p:cNvSpPr/>
                  <p:nvPr/>
                </p:nvSpPr>
                <p:spPr bwMode="auto">
                  <a:xfrm>
                    <a:off x="5698186" y="4535417"/>
                    <a:ext cx="339521" cy="337934"/>
                  </a:xfrm>
                  <a:custGeom>
                    <a:avLst/>
                    <a:gdLst>
                      <a:gd name="T0" fmla="*/ 45 w 90"/>
                      <a:gd name="T1" fmla="*/ 90 h 90"/>
                      <a:gd name="T2" fmla="*/ 0 w 90"/>
                      <a:gd name="T3" fmla="*/ 45 h 90"/>
                      <a:gd name="T4" fmla="*/ 45 w 90"/>
                      <a:gd name="T5" fmla="*/ 0 h 90"/>
                      <a:gd name="T6" fmla="*/ 90 w 90"/>
                      <a:gd name="T7" fmla="*/ 45 h 90"/>
                      <a:gd name="T8" fmla="*/ 45 w 90"/>
                      <a:gd name="T9" fmla="*/ 90 h 90"/>
                      <a:gd name="T10" fmla="*/ 45 w 90"/>
                      <a:gd name="T11" fmla="*/ 3 h 90"/>
                      <a:gd name="T12" fmla="*/ 3 w 90"/>
                      <a:gd name="T13" fmla="*/ 45 h 90"/>
                      <a:gd name="T14" fmla="*/ 45 w 90"/>
                      <a:gd name="T15" fmla="*/ 87 h 90"/>
                      <a:gd name="T16" fmla="*/ 87 w 90"/>
                      <a:gd name="T17" fmla="*/ 45 h 90"/>
                      <a:gd name="T18" fmla="*/ 45 w 90"/>
                      <a:gd name="T19"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45" y="90"/>
                        </a:moveTo>
                        <a:cubicBezTo>
                          <a:pt x="20" y="90"/>
                          <a:pt x="0" y="70"/>
                          <a:pt x="0" y="45"/>
                        </a:cubicBezTo>
                        <a:cubicBezTo>
                          <a:pt x="0" y="21"/>
                          <a:pt x="20" y="0"/>
                          <a:pt x="45" y="0"/>
                        </a:cubicBezTo>
                        <a:cubicBezTo>
                          <a:pt x="70" y="0"/>
                          <a:pt x="90" y="21"/>
                          <a:pt x="90" y="45"/>
                        </a:cubicBezTo>
                        <a:cubicBezTo>
                          <a:pt x="90" y="70"/>
                          <a:pt x="70" y="90"/>
                          <a:pt x="45" y="90"/>
                        </a:cubicBezTo>
                        <a:close/>
                        <a:moveTo>
                          <a:pt x="45" y="3"/>
                        </a:moveTo>
                        <a:cubicBezTo>
                          <a:pt x="22" y="3"/>
                          <a:pt x="3" y="22"/>
                          <a:pt x="3" y="45"/>
                        </a:cubicBezTo>
                        <a:cubicBezTo>
                          <a:pt x="3" y="69"/>
                          <a:pt x="22" y="87"/>
                          <a:pt x="45" y="87"/>
                        </a:cubicBezTo>
                        <a:cubicBezTo>
                          <a:pt x="68" y="87"/>
                          <a:pt x="87" y="69"/>
                          <a:pt x="87" y="45"/>
                        </a:cubicBezTo>
                        <a:cubicBezTo>
                          <a:pt x="87" y="22"/>
                          <a:pt x="68" y="3"/>
                          <a:pt x="45" y="3"/>
                        </a:cubicBezTo>
                        <a:close/>
                      </a:path>
                    </a:pathLst>
                  </a:custGeom>
                  <a:solidFill>
                    <a:schemeClr val="bg1">
                      <a:lumMod val="85000"/>
                    </a:schemeClr>
                  </a:solidFill>
                  <a:ln>
                    <a:noFill/>
                  </a:ln>
                </p:spPr>
                <p:txBody>
                  <a:bodyPr anchor="ctr"/>
                  <a:lstStyle/>
                  <a:p>
                    <a:pPr algn="ctr"/>
                  </a:p>
                </p:txBody>
              </p:sp>
              <p:sp>
                <p:nvSpPr>
                  <p:cNvPr id="86" name="íṣľíde"/>
                  <p:cNvSpPr/>
                  <p:nvPr/>
                </p:nvSpPr>
                <p:spPr bwMode="auto">
                  <a:xfrm>
                    <a:off x="5733090" y="4573495"/>
                    <a:ext cx="271300" cy="266540"/>
                  </a:xfrm>
                  <a:custGeom>
                    <a:avLst/>
                    <a:gdLst>
                      <a:gd name="T0" fmla="*/ 36 w 72"/>
                      <a:gd name="T1" fmla="*/ 71 h 71"/>
                      <a:gd name="T2" fmla="*/ 0 w 72"/>
                      <a:gd name="T3" fmla="*/ 35 h 71"/>
                      <a:gd name="T4" fmla="*/ 36 w 72"/>
                      <a:gd name="T5" fmla="*/ 0 h 71"/>
                      <a:gd name="T6" fmla="*/ 72 w 72"/>
                      <a:gd name="T7" fmla="*/ 35 h 71"/>
                      <a:gd name="T8" fmla="*/ 36 w 72"/>
                      <a:gd name="T9" fmla="*/ 71 h 71"/>
                      <a:gd name="T10" fmla="*/ 36 w 72"/>
                      <a:gd name="T11" fmla="*/ 3 h 71"/>
                      <a:gd name="T12" fmla="*/ 3 w 72"/>
                      <a:gd name="T13" fmla="*/ 35 h 71"/>
                      <a:gd name="T14" fmla="*/ 36 w 72"/>
                      <a:gd name="T15" fmla="*/ 68 h 71"/>
                      <a:gd name="T16" fmla="*/ 69 w 72"/>
                      <a:gd name="T17" fmla="*/ 35 h 71"/>
                      <a:gd name="T18" fmla="*/ 36 w 72"/>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1">
                        <a:moveTo>
                          <a:pt x="36" y="71"/>
                        </a:moveTo>
                        <a:cubicBezTo>
                          <a:pt x="16" y="71"/>
                          <a:pt x="0" y="55"/>
                          <a:pt x="0" y="35"/>
                        </a:cubicBezTo>
                        <a:cubicBezTo>
                          <a:pt x="0" y="16"/>
                          <a:pt x="16" y="0"/>
                          <a:pt x="36" y="0"/>
                        </a:cubicBezTo>
                        <a:cubicBezTo>
                          <a:pt x="56" y="0"/>
                          <a:pt x="72" y="16"/>
                          <a:pt x="72" y="35"/>
                        </a:cubicBezTo>
                        <a:cubicBezTo>
                          <a:pt x="72" y="55"/>
                          <a:pt x="56" y="71"/>
                          <a:pt x="36" y="71"/>
                        </a:cubicBezTo>
                        <a:close/>
                        <a:moveTo>
                          <a:pt x="36" y="3"/>
                        </a:moveTo>
                        <a:cubicBezTo>
                          <a:pt x="18" y="3"/>
                          <a:pt x="3" y="17"/>
                          <a:pt x="3" y="35"/>
                        </a:cubicBezTo>
                        <a:cubicBezTo>
                          <a:pt x="3" y="53"/>
                          <a:pt x="18" y="68"/>
                          <a:pt x="36" y="68"/>
                        </a:cubicBezTo>
                        <a:cubicBezTo>
                          <a:pt x="54" y="68"/>
                          <a:pt x="69" y="53"/>
                          <a:pt x="69" y="35"/>
                        </a:cubicBezTo>
                        <a:cubicBezTo>
                          <a:pt x="69" y="17"/>
                          <a:pt x="54" y="3"/>
                          <a:pt x="36" y="3"/>
                        </a:cubicBezTo>
                        <a:close/>
                      </a:path>
                    </a:pathLst>
                  </a:custGeom>
                  <a:solidFill>
                    <a:schemeClr val="bg1">
                      <a:lumMod val="85000"/>
                    </a:schemeClr>
                  </a:solidFill>
                  <a:ln>
                    <a:noFill/>
                  </a:ln>
                </p:spPr>
                <p:txBody>
                  <a:bodyPr anchor="ctr"/>
                  <a:lstStyle/>
                  <a:p>
                    <a:pPr algn="ctr"/>
                  </a:p>
                </p:txBody>
              </p:sp>
              <p:sp>
                <p:nvSpPr>
                  <p:cNvPr id="87" name="iśḷîḍè"/>
                  <p:cNvSpPr/>
                  <p:nvPr/>
                </p:nvSpPr>
                <p:spPr bwMode="auto">
                  <a:xfrm>
                    <a:off x="5845734" y="4686140"/>
                    <a:ext cx="41250" cy="41250"/>
                  </a:xfrm>
                  <a:custGeom>
                    <a:avLst/>
                    <a:gdLst>
                      <a:gd name="T0" fmla="*/ 6 w 11"/>
                      <a:gd name="T1" fmla="*/ 11 h 11"/>
                      <a:gd name="T2" fmla="*/ 0 w 11"/>
                      <a:gd name="T3" fmla="*/ 5 h 11"/>
                      <a:gd name="T4" fmla="*/ 6 w 11"/>
                      <a:gd name="T5" fmla="*/ 0 h 11"/>
                      <a:gd name="T6" fmla="*/ 11 w 11"/>
                      <a:gd name="T7" fmla="*/ 5 h 11"/>
                      <a:gd name="T8" fmla="*/ 6 w 11"/>
                      <a:gd name="T9" fmla="*/ 11 h 11"/>
                      <a:gd name="T10" fmla="*/ 6 w 11"/>
                      <a:gd name="T11" fmla="*/ 3 h 11"/>
                      <a:gd name="T12" fmla="*/ 3 w 11"/>
                      <a:gd name="T13" fmla="*/ 5 h 11"/>
                      <a:gd name="T14" fmla="*/ 6 w 11"/>
                      <a:gd name="T15" fmla="*/ 8 h 11"/>
                      <a:gd name="T16" fmla="*/ 8 w 11"/>
                      <a:gd name="T17" fmla="*/ 5 h 11"/>
                      <a:gd name="T18" fmla="*/ 6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5"/>
                        </a:cubicBezTo>
                        <a:cubicBezTo>
                          <a:pt x="0" y="2"/>
                          <a:pt x="3" y="0"/>
                          <a:pt x="6" y="0"/>
                        </a:cubicBezTo>
                        <a:cubicBezTo>
                          <a:pt x="9" y="0"/>
                          <a:pt x="11" y="2"/>
                          <a:pt x="11" y="5"/>
                        </a:cubicBezTo>
                        <a:cubicBezTo>
                          <a:pt x="11" y="9"/>
                          <a:pt x="9" y="11"/>
                          <a:pt x="6" y="11"/>
                        </a:cubicBezTo>
                        <a:close/>
                        <a:moveTo>
                          <a:pt x="6" y="3"/>
                        </a:moveTo>
                        <a:cubicBezTo>
                          <a:pt x="4" y="3"/>
                          <a:pt x="3" y="4"/>
                          <a:pt x="3" y="5"/>
                        </a:cubicBezTo>
                        <a:cubicBezTo>
                          <a:pt x="3" y="7"/>
                          <a:pt x="4" y="8"/>
                          <a:pt x="6" y="8"/>
                        </a:cubicBezTo>
                        <a:cubicBezTo>
                          <a:pt x="7" y="8"/>
                          <a:pt x="8" y="7"/>
                          <a:pt x="8" y="5"/>
                        </a:cubicBezTo>
                        <a:cubicBezTo>
                          <a:pt x="8" y="4"/>
                          <a:pt x="7" y="3"/>
                          <a:pt x="6" y="3"/>
                        </a:cubicBezTo>
                        <a:close/>
                      </a:path>
                    </a:pathLst>
                  </a:custGeom>
                  <a:solidFill>
                    <a:schemeClr val="bg1">
                      <a:lumMod val="85000"/>
                    </a:schemeClr>
                  </a:solidFill>
                  <a:ln>
                    <a:noFill/>
                  </a:ln>
                </p:spPr>
                <p:txBody>
                  <a:bodyPr anchor="ctr"/>
                  <a:lstStyle/>
                  <a:p>
                    <a:pPr algn="ctr"/>
                  </a:p>
                </p:txBody>
              </p:sp>
              <p:sp>
                <p:nvSpPr>
                  <p:cNvPr id="88" name="îṣ1îḑé"/>
                  <p:cNvSpPr/>
                  <p:nvPr/>
                </p:nvSpPr>
                <p:spPr bwMode="auto">
                  <a:xfrm>
                    <a:off x="5853667" y="4598880"/>
                    <a:ext cx="30145" cy="98366"/>
                  </a:xfrm>
                  <a:custGeom>
                    <a:avLst/>
                    <a:gdLst>
                      <a:gd name="T0" fmla="*/ 5 w 8"/>
                      <a:gd name="T1" fmla="*/ 26 h 26"/>
                      <a:gd name="T2" fmla="*/ 4 w 8"/>
                      <a:gd name="T3" fmla="*/ 6 h 26"/>
                      <a:gd name="T4" fmla="*/ 3 w 8"/>
                      <a:gd name="T5" fmla="*/ 24 h 26"/>
                      <a:gd name="T6" fmla="*/ 0 w 8"/>
                      <a:gd name="T7" fmla="*/ 24 h 26"/>
                      <a:gd name="T8" fmla="*/ 3 w 8"/>
                      <a:gd name="T9" fmla="*/ 1 h 26"/>
                      <a:gd name="T10" fmla="*/ 5 w 8"/>
                      <a:gd name="T11" fmla="*/ 1 h 26"/>
                      <a:gd name="T12" fmla="*/ 8 w 8"/>
                      <a:gd name="T13" fmla="*/ 26 h 26"/>
                      <a:gd name="T14" fmla="*/ 5 w 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6">
                        <a:moveTo>
                          <a:pt x="5" y="26"/>
                        </a:moveTo>
                        <a:cubicBezTo>
                          <a:pt x="5" y="18"/>
                          <a:pt x="5" y="10"/>
                          <a:pt x="4" y="6"/>
                        </a:cubicBezTo>
                        <a:cubicBezTo>
                          <a:pt x="3" y="10"/>
                          <a:pt x="3" y="17"/>
                          <a:pt x="3" y="24"/>
                        </a:cubicBezTo>
                        <a:cubicBezTo>
                          <a:pt x="0" y="24"/>
                          <a:pt x="0" y="24"/>
                          <a:pt x="0" y="24"/>
                        </a:cubicBezTo>
                        <a:cubicBezTo>
                          <a:pt x="0" y="15"/>
                          <a:pt x="0" y="3"/>
                          <a:pt x="3" y="1"/>
                        </a:cubicBezTo>
                        <a:cubicBezTo>
                          <a:pt x="4" y="0"/>
                          <a:pt x="4" y="0"/>
                          <a:pt x="5" y="1"/>
                        </a:cubicBezTo>
                        <a:cubicBezTo>
                          <a:pt x="6" y="1"/>
                          <a:pt x="8" y="2"/>
                          <a:pt x="8" y="26"/>
                        </a:cubicBezTo>
                        <a:lnTo>
                          <a:pt x="5" y="26"/>
                        </a:lnTo>
                        <a:close/>
                      </a:path>
                    </a:pathLst>
                  </a:custGeom>
                  <a:solidFill>
                    <a:schemeClr val="bg1">
                      <a:lumMod val="85000"/>
                    </a:schemeClr>
                  </a:solidFill>
                  <a:ln>
                    <a:noFill/>
                  </a:ln>
                </p:spPr>
                <p:txBody>
                  <a:bodyPr anchor="ctr"/>
                  <a:lstStyle/>
                  <a:p>
                    <a:pPr algn="ctr"/>
                  </a:p>
                </p:txBody>
              </p:sp>
              <p:sp>
                <p:nvSpPr>
                  <p:cNvPr id="89" name="î$líḓê"/>
                  <p:cNvSpPr/>
                  <p:nvPr/>
                </p:nvSpPr>
                <p:spPr bwMode="auto">
                  <a:xfrm>
                    <a:off x="5763233" y="4689313"/>
                    <a:ext cx="93606" cy="44423"/>
                  </a:xfrm>
                  <a:custGeom>
                    <a:avLst/>
                    <a:gdLst>
                      <a:gd name="T0" fmla="*/ 5 w 25"/>
                      <a:gd name="T1" fmla="*/ 12 h 12"/>
                      <a:gd name="T2" fmla="*/ 1 w 25"/>
                      <a:gd name="T3" fmla="*/ 11 h 12"/>
                      <a:gd name="T4" fmla="*/ 0 w 25"/>
                      <a:gd name="T5" fmla="*/ 9 h 12"/>
                      <a:gd name="T6" fmla="*/ 24 w 25"/>
                      <a:gd name="T7" fmla="*/ 0 h 12"/>
                      <a:gd name="T8" fmla="*/ 25 w 25"/>
                      <a:gd name="T9" fmla="*/ 3 h 12"/>
                      <a:gd name="T10" fmla="*/ 6 w 25"/>
                      <a:gd name="T11" fmla="*/ 9 h 12"/>
                      <a:gd name="T12" fmla="*/ 24 w 25"/>
                      <a:gd name="T13" fmla="*/ 6 h 12"/>
                      <a:gd name="T14" fmla="*/ 24 w 25"/>
                      <a:gd name="T15" fmla="*/ 8 h 12"/>
                      <a:gd name="T16" fmla="*/ 5 w 2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
                        <a:moveTo>
                          <a:pt x="5" y="12"/>
                        </a:moveTo>
                        <a:cubicBezTo>
                          <a:pt x="3" y="12"/>
                          <a:pt x="2" y="11"/>
                          <a:pt x="1" y="11"/>
                        </a:cubicBezTo>
                        <a:cubicBezTo>
                          <a:pt x="0" y="10"/>
                          <a:pt x="0" y="9"/>
                          <a:pt x="0" y="9"/>
                        </a:cubicBezTo>
                        <a:cubicBezTo>
                          <a:pt x="1" y="8"/>
                          <a:pt x="1" y="6"/>
                          <a:pt x="24" y="0"/>
                        </a:cubicBezTo>
                        <a:cubicBezTo>
                          <a:pt x="25" y="3"/>
                          <a:pt x="25" y="3"/>
                          <a:pt x="25" y="3"/>
                        </a:cubicBezTo>
                        <a:cubicBezTo>
                          <a:pt x="18" y="5"/>
                          <a:pt x="10" y="7"/>
                          <a:pt x="6" y="9"/>
                        </a:cubicBezTo>
                        <a:cubicBezTo>
                          <a:pt x="10" y="8"/>
                          <a:pt x="17" y="7"/>
                          <a:pt x="24" y="6"/>
                        </a:cubicBezTo>
                        <a:cubicBezTo>
                          <a:pt x="24" y="8"/>
                          <a:pt x="24" y="8"/>
                          <a:pt x="24" y="8"/>
                        </a:cubicBezTo>
                        <a:cubicBezTo>
                          <a:pt x="18" y="10"/>
                          <a:pt x="10" y="12"/>
                          <a:pt x="5" y="12"/>
                        </a:cubicBezTo>
                        <a:close/>
                      </a:path>
                    </a:pathLst>
                  </a:custGeom>
                  <a:solidFill>
                    <a:schemeClr val="bg1">
                      <a:lumMod val="85000"/>
                    </a:schemeClr>
                  </a:solidFill>
                  <a:ln>
                    <a:noFill/>
                  </a:ln>
                </p:spPr>
                <p:txBody>
                  <a:bodyPr anchor="ctr"/>
                  <a:lstStyle/>
                  <a:p>
                    <a:pPr algn="ctr"/>
                  </a:p>
                </p:txBody>
              </p:sp>
            </p:grpSp>
            <p:grpSp>
              <p:nvGrpSpPr>
                <p:cNvPr id="43" name="ïṩḻíḍé"/>
                <p:cNvGrpSpPr/>
                <p:nvPr/>
              </p:nvGrpSpPr>
              <p:grpSpPr>
                <a:xfrm>
                  <a:off x="3272006" y="1596959"/>
                  <a:ext cx="425193" cy="425194"/>
                  <a:chOff x="5623618" y="3915078"/>
                  <a:chExt cx="425193" cy="425194"/>
                </a:xfrm>
              </p:grpSpPr>
              <p:sp>
                <p:nvSpPr>
                  <p:cNvPr id="80" name="îṧḷîḋè"/>
                  <p:cNvSpPr/>
                  <p:nvPr/>
                </p:nvSpPr>
                <p:spPr bwMode="auto">
                  <a:xfrm>
                    <a:off x="5653762" y="3942049"/>
                    <a:ext cx="11106" cy="376011"/>
                  </a:xfrm>
                  <a:prstGeom prst="rect">
                    <a:avLst/>
                  </a:prstGeom>
                  <a:solidFill>
                    <a:schemeClr val="bg1">
                      <a:lumMod val="85000"/>
                    </a:schemeClr>
                  </a:solidFill>
                  <a:ln>
                    <a:noFill/>
                  </a:ln>
                </p:spPr>
                <p:txBody>
                  <a:bodyPr anchor="ctr"/>
                  <a:lstStyle/>
                  <a:p>
                    <a:pPr algn="ctr"/>
                  </a:p>
                </p:txBody>
              </p:sp>
              <p:sp>
                <p:nvSpPr>
                  <p:cNvPr id="81" name="îSḻiďé"/>
                  <p:cNvSpPr/>
                  <p:nvPr/>
                </p:nvSpPr>
                <p:spPr bwMode="auto">
                  <a:xfrm>
                    <a:off x="5623618" y="3915078"/>
                    <a:ext cx="60288" cy="82500"/>
                  </a:xfrm>
                  <a:custGeom>
                    <a:avLst/>
                    <a:gdLst>
                      <a:gd name="T0" fmla="*/ 7 w 38"/>
                      <a:gd name="T1" fmla="*/ 52 h 52"/>
                      <a:gd name="T2" fmla="*/ 0 w 38"/>
                      <a:gd name="T3" fmla="*/ 48 h 52"/>
                      <a:gd name="T4" fmla="*/ 21 w 38"/>
                      <a:gd name="T5" fmla="*/ 0 h 52"/>
                      <a:gd name="T6" fmla="*/ 38 w 38"/>
                      <a:gd name="T7" fmla="*/ 45 h 52"/>
                      <a:gd name="T8" fmla="*/ 31 w 38"/>
                      <a:gd name="T9" fmla="*/ 48 h 52"/>
                      <a:gd name="T10" fmla="*/ 21 w 38"/>
                      <a:gd name="T11" fmla="*/ 19 h 52"/>
                      <a:gd name="T12" fmla="*/ 7 w 3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7" y="52"/>
                        </a:moveTo>
                        <a:lnTo>
                          <a:pt x="0" y="48"/>
                        </a:lnTo>
                        <a:lnTo>
                          <a:pt x="21" y="0"/>
                        </a:lnTo>
                        <a:lnTo>
                          <a:pt x="38" y="45"/>
                        </a:lnTo>
                        <a:lnTo>
                          <a:pt x="31" y="48"/>
                        </a:lnTo>
                        <a:lnTo>
                          <a:pt x="21" y="19"/>
                        </a:lnTo>
                        <a:lnTo>
                          <a:pt x="7" y="52"/>
                        </a:lnTo>
                        <a:close/>
                      </a:path>
                    </a:pathLst>
                  </a:custGeom>
                  <a:solidFill>
                    <a:schemeClr val="bg1">
                      <a:lumMod val="85000"/>
                    </a:schemeClr>
                  </a:solidFill>
                  <a:ln>
                    <a:noFill/>
                  </a:ln>
                </p:spPr>
                <p:txBody>
                  <a:bodyPr anchor="ctr"/>
                  <a:lstStyle/>
                  <a:p>
                    <a:pPr algn="ctr"/>
                  </a:p>
                </p:txBody>
              </p:sp>
              <p:sp>
                <p:nvSpPr>
                  <p:cNvPr id="82" name="ïsļïḑê"/>
                  <p:cNvSpPr/>
                  <p:nvPr/>
                </p:nvSpPr>
                <p:spPr bwMode="auto">
                  <a:xfrm>
                    <a:off x="5653762" y="4305369"/>
                    <a:ext cx="369666" cy="12692"/>
                  </a:xfrm>
                  <a:prstGeom prst="rect">
                    <a:avLst/>
                  </a:prstGeom>
                  <a:solidFill>
                    <a:schemeClr val="bg1">
                      <a:lumMod val="85000"/>
                    </a:schemeClr>
                  </a:solidFill>
                  <a:ln>
                    <a:noFill/>
                  </a:ln>
                </p:spPr>
                <p:txBody>
                  <a:bodyPr anchor="ctr"/>
                  <a:lstStyle/>
                  <a:p>
                    <a:pPr algn="ctr"/>
                  </a:p>
                </p:txBody>
              </p:sp>
              <p:sp>
                <p:nvSpPr>
                  <p:cNvPr id="83" name="íṣľiḑé"/>
                  <p:cNvSpPr/>
                  <p:nvPr/>
                </p:nvSpPr>
                <p:spPr bwMode="auto">
                  <a:xfrm>
                    <a:off x="5969484" y="4279984"/>
                    <a:ext cx="79327" cy="60288"/>
                  </a:xfrm>
                  <a:custGeom>
                    <a:avLst/>
                    <a:gdLst>
                      <a:gd name="T0" fmla="*/ 5 w 50"/>
                      <a:gd name="T1" fmla="*/ 38 h 38"/>
                      <a:gd name="T2" fmla="*/ 3 w 50"/>
                      <a:gd name="T3" fmla="*/ 31 h 38"/>
                      <a:gd name="T4" fmla="*/ 31 w 50"/>
                      <a:gd name="T5" fmla="*/ 21 h 38"/>
                      <a:gd name="T6" fmla="*/ 0 w 50"/>
                      <a:gd name="T7" fmla="*/ 7 h 38"/>
                      <a:gd name="T8" fmla="*/ 3 w 50"/>
                      <a:gd name="T9" fmla="*/ 0 h 38"/>
                      <a:gd name="T10" fmla="*/ 50 w 50"/>
                      <a:gd name="T11" fmla="*/ 21 h 38"/>
                      <a:gd name="T12" fmla="*/ 5 w 5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5" y="38"/>
                        </a:moveTo>
                        <a:lnTo>
                          <a:pt x="3" y="31"/>
                        </a:lnTo>
                        <a:lnTo>
                          <a:pt x="31" y="21"/>
                        </a:lnTo>
                        <a:lnTo>
                          <a:pt x="0" y="7"/>
                        </a:lnTo>
                        <a:lnTo>
                          <a:pt x="3" y="0"/>
                        </a:lnTo>
                        <a:lnTo>
                          <a:pt x="50" y="21"/>
                        </a:lnTo>
                        <a:lnTo>
                          <a:pt x="5" y="38"/>
                        </a:lnTo>
                        <a:close/>
                      </a:path>
                    </a:pathLst>
                  </a:custGeom>
                  <a:solidFill>
                    <a:schemeClr val="bg1">
                      <a:lumMod val="85000"/>
                    </a:schemeClr>
                  </a:solidFill>
                  <a:ln>
                    <a:noFill/>
                  </a:ln>
                </p:spPr>
                <p:txBody>
                  <a:bodyPr anchor="ctr"/>
                  <a:lstStyle/>
                  <a:p>
                    <a:pPr algn="ctr"/>
                  </a:p>
                </p:txBody>
              </p:sp>
              <p:sp>
                <p:nvSpPr>
                  <p:cNvPr id="84" name="îṣľïḓè"/>
                  <p:cNvSpPr/>
                  <p:nvPr/>
                </p:nvSpPr>
                <p:spPr bwMode="auto">
                  <a:xfrm>
                    <a:off x="5653762" y="4084838"/>
                    <a:ext cx="304617" cy="228463"/>
                  </a:xfrm>
                  <a:custGeom>
                    <a:avLst/>
                    <a:gdLst>
                      <a:gd name="T0" fmla="*/ 78 w 81"/>
                      <a:gd name="T1" fmla="*/ 61 h 61"/>
                      <a:gd name="T2" fmla="*/ 63 w 81"/>
                      <a:gd name="T3" fmla="*/ 5 h 61"/>
                      <a:gd name="T4" fmla="*/ 55 w 81"/>
                      <a:gd name="T5" fmla="*/ 4 h 61"/>
                      <a:gd name="T6" fmla="*/ 48 w 81"/>
                      <a:gd name="T7" fmla="*/ 23 h 61"/>
                      <a:gd name="T8" fmla="*/ 39 w 81"/>
                      <a:gd name="T9" fmla="*/ 44 h 61"/>
                      <a:gd name="T10" fmla="*/ 23 w 81"/>
                      <a:gd name="T11" fmla="*/ 37 h 61"/>
                      <a:gd name="T12" fmla="*/ 15 w 81"/>
                      <a:gd name="T13" fmla="*/ 28 h 61"/>
                      <a:gd name="T14" fmla="*/ 13 w 81"/>
                      <a:gd name="T15" fmla="*/ 29 h 61"/>
                      <a:gd name="T16" fmla="*/ 3 w 81"/>
                      <a:gd name="T17" fmla="*/ 59 h 61"/>
                      <a:gd name="T18" fmla="*/ 0 w 81"/>
                      <a:gd name="T19" fmla="*/ 58 h 61"/>
                      <a:gd name="T20" fmla="*/ 11 w 81"/>
                      <a:gd name="T21" fmla="*/ 26 h 61"/>
                      <a:gd name="T22" fmla="*/ 16 w 81"/>
                      <a:gd name="T23" fmla="*/ 26 h 61"/>
                      <a:gd name="T24" fmla="*/ 26 w 81"/>
                      <a:gd name="T25" fmla="*/ 35 h 61"/>
                      <a:gd name="T26" fmla="*/ 38 w 81"/>
                      <a:gd name="T27" fmla="*/ 41 h 61"/>
                      <a:gd name="T28" fmla="*/ 45 w 81"/>
                      <a:gd name="T29" fmla="*/ 23 h 61"/>
                      <a:gd name="T30" fmla="*/ 54 w 81"/>
                      <a:gd name="T31" fmla="*/ 2 h 61"/>
                      <a:gd name="T32" fmla="*/ 64 w 81"/>
                      <a:gd name="T33" fmla="*/ 3 h 61"/>
                      <a:gd name="T34" fmla="*/ 81 w 81"/>
                      <a:gd name="T35" fmla="*/ 61 h 61"/>
                      <a:gd name="T36" fmla="*/ 78 w 81"/>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61">
                        <a:moveTo>
                          <a:pt x="78" y="61"/>
                        </a:moveTo>
                        <a:cubicBezTo>
                          <a:pt x="78" y="47"/>
                          <a:pt x="75" y="11"/>
                          <a:pt x="63" y="5"/>
                        </a:cubicBezTo>
                        <a:cubicBezTo>
                          <a:pt x="60" y="4"/>
                          <a:pt x="57" y="3"/>
                          <a:pt x="55" y="4"/>
                        </a:cubicBezTo>
                        <a:cubicBezTo>
                          <a:pt x="51" y="7"/>
                          <a:pt x="50" y="15"/>
                          <a:pt x="48" y="23"/>
                        </a:cubicBezTo>
                        <a:cubicBezTo>
                          <a:pt x="47" y="33"/>
                          <a:pt x="45" y="41"/>
                          <a:pt x="39" y="44"/>
                        </a:cubicBezTo>
                        <a:cubicBezTo>
                          <a:pt x="31" y="48"/>
                          <a:pt x="27" y="42"/>
                          <a:pt x="23" y="37"/>
                        </a:cubicBezTo>
                        <a:cubicBezTo>
                          <a:pt x="21" y="33"/>
                          <a:pt x="19" y="30"/>
                          <a:pt x="15" y="28"/>
                        </a:cubicBezTo>
                        <a:cubicBezTo>
                          <a:pt x="14" y="28"/>
                          <a:pt x="13" y="28"/>
                          <a:pt x="13" y="29"/>
                        </a:cubicBezTo>
                        <a:cubicBezTo>
                          <a:pt x="7" y="32"/>
                          <a:pt x="4" y="51"/>
                          <a:pt x="3" y="59"/>
                        </a:cubicBezTo>
                        <a:cubicBezTo>
                          <a:pt x="0" y="58"/>
                          <a:pt x="0" y="58"/>
                          <a:pt x="0" y="58"/>
                        </a:cubicBezTo>
                        <a:cubicBezTo>
                          <a:pt x="0" y="55"/>
                          <a:pt x="3" y="30"/>
                          <a:pt x="11" y="26"/>
                        </a:cubicBezTo>
                        <a:cubicBezTo>
                          <a:pt x="13" y="25"/>
                          <a:pt x="14" y="25"/>
                          <a:pt x="16" y="26"/>
                        </a:cubicBezTo>
                        <a:cubicBezTo>
                          <a:pt x="21" y="28"/>
                          <a:pt x="23" y="32"/>
                          <a:pt x="26" y="35"/>
                        </a:cubicBezTo>
                        <a:cubicBezTo>
                          <a:pt x="30" y="41"/>
                          <a:pt x="32" y="44"/>
                          <a:pt x="38" y="41"/>
                        </a:cubicBezTo>
                        <a:cubicBezTo>
                          <a:pt x="42" y="39"/>
                          <a:pt x="44" y="31"/>
                          <a:pt x="45" y="23"/>
                        </a:cubicBezTo>
                        <a:cubicBezTo>
                          <a:pt x="47" y="13"/>
                          <a:pt x="48" y="5"/>
                          <a:pt x="54" y="2"/>
                        </a:cubicBezTo>
                        <a:cubicBezTo>
                          <a:pt x="57" y="0"/>
                          <a:pt x="60" y="1"/>
                          <a:pt x="64" y="3"/>
                        </a:cubicBezTo>
                        <a:cubicBezTo>
                          <a:pt x="80" y="10"/>
                          <a:pt x="81" y="59"/>
                          <a:pt x="81" y="61"/>
                        </a:cubicBezTo>
                        <a:lnTo>
                          <a:pt x="78" y="61"/>
                        </a:lnTo>
                        <a:close/>
                      </a:path>
                    </a:pathLst>
                  </a:custGeom>
                  <a:solidFill>
                    <a:schemeClr val="bg1">
                      <a:lumMod val="85000"/>
                    </a:schemeClr>
                  </a:solidFill>
                  <a:ln>
                    <a:noFill/>
                  </a:ln>
                </p:spPr>
                <p:txBody>
                  <a:bodyPr anchor="ctr"/>
                  <a:lstStyle/>
                  <a:p>
                    <a:pPr algn="ctr"/>
                  </a:p>
                </p:txBody>
              </p:sp>
            </p:grpSp>
            <p:grpSp>
              <p:nvGrpSpPr>
                <p:cNvPr id="44" name="íṧļïḓe"/>
                <p:cNvGrpSpPr/>
                <p:nvPr/>
              </p:nvGrpSpPr>
              <p:grpSpPr>
                <a:xfrm>
                  <a:off x="4263837" y="2865836"/>
                  <a:ext cx="380772" cy="341108"/>
                  <a:chOff x="5100057" y="4749602"/>
                  <a:chExt cx="380772" cy="341108"/>
                </a:xfrm>
              </p:grpSpPr>
              <p:sp>
                <p:nvSpPr>
                  <p:cNvPr id="78" name="ïSḻîḓè"/>
                  <p:cNvSpPr/>
                  <p:nvPr/>
                </p:nvSpPr>
                <p:spPr bwMode="auto">
                  <a:xfrm>
                    <a:off x="5100057" y="4809891"/>
                    <a:ext cx="282405" cy="280819"/>
                  </a:xfrm>
                  <a:custGeom>
                    <a:avLst/>
                    <a:gdLst>
                      <a:gd name="T0" fmla="*/ 72 w 75"/>
                      <a:gd name="T1" fmla="*/ 72 h 75"/>
                      <a:gd name="T2" fmla="*/ 3 w 75"/>
                      <a:gd name="T3" fmla="*/ 72 h 75"/>
                      <a:gd name="T4" fmla="*/ 3 w 75"/>
                      <a:gd name="T5" fmla="*/ 3 h 75"/>
                      <a:gd name="T6" fmla="*/ 16 w 75"/>
                      <a:gd name="T7" fmla="*/ 3 h 75"/>
                      <a:gd name="T8" fmla="*/ 15 w 75"/>
                      <a:gd name="T9" fmla="*/ 0 h 75"/>
                      <a:gd name="T10" fmla="*/ 0 w 75"/>
                      <a:gd name="T11" fmla="*/ 0 h 75"/>
                      <a:gd name="T12" fmla="*/ 0 w 75"/>
                      <a:gd name="T13" fmla="*/ 75 h 75"/>
                      <a:gd name="T14" fmla="*/ 75 w 75"/>
                      <a:gd name="T15" fmla="*/ 75 h 75"/>
                      <a:gd name="T16" fmla="*/ 75 w 75"/>
                      <a:gd name="T17" fmla="*/ 27 h 75"/>
                      <a:gd name="T18" fmla="*/ 72 w 75"/>
                      <a:gd name="T19" fmla="*/ 29 h 75"/>
                      <a:gd name="T20" fmla="*/ 72 w 75"/>
                      <a:gd name="T21" fmla="*/ 72 h 75"/>
                      <a:gd name="T22" fmla="*/ 28 w 75"/>
                      <a:gd name="T23" fmla="*/ 0 h 75"/>
                      <a:gd name="T24" fmla="*/ 29 w 75"/>
                      <a:gd name="T25" fmla="*/ 3 h 75"/>
                      <a:gd name="T26" fmla="*/ 72 w 75"/>
                      <a:gd name="T27" fmla="*/ 3 h 75"/>
                      <a:gd name="T28" fmla="*/ 72 w 75"/>
                      <a:gd name="T29" fmla="*/ 13 h 75"/>
                      <a:gd name="T30" fmla="*/ 75 w 75"/>
                      <a:gd name="T31" fmla="*/ 11 h 75"/>
                      <a:gd name="T32" fmla="*/ 75 w 75"/>
                      <a:gd name="T33" fmla="*/ 0 h 75"/>
                      <a:gd name="T34" fmla="*/ 28 w 75"/>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72" y="72"/>
                        </a:moveTo>
                        <a:cubicBezTo>
                          <a:pt x="3" y="72"/>
                          <a:pt x="3" y="72"/>
                          <a:pt x="3" y="72"/>
                        </a:cubicBezTo>
                        <a:cubicBezTo>
                          <a:pt x="3" y="3"/>
                          <a:pt x="3" y="3"/>
                          <a:pt x="3" y="3"/>
                        </a:cubicBezTo>
                        <a:cubicBezTo>
                          <a:pt x="16" y="3"/>
                          <a:pt x="16" y="3"/>
                          <a:pt x="16" y="3"/>
                        </a:cubicBezTo>
                        <a:cubicBezTo>
                          <a:pt x="15" y="2"/>
                          <a:pt x="15" y="1"/>
                          <a:pt x="15" y="0"/>
                        </a:cubicBezTo>
                        <a:cubicBezTo>
                          <a:pt x="0" y="0"/>
                          <a:pt x="0" y="0"/>
                          <a:pt x="0" y="0"/>
                        </a:cubicBezTo>
                        <a:cubicBezTo>
                          <a:pt x="0" y="75"/>
                          <a:pt x="0" y="75"/>
                          <a:pt x="0" y="75"/>
                        </a:cubicBezTo>
                        <a:cubicBezTo>
                          <a:pt x="75" y="75"/>
                          <a:pt x="75" y="75"/>
                          <a:pt x="75" y="75"/>
                        </a:cubicBezTo>
                        <a:cubicBezTo>
                          <a:pt x="75" y="27"/>
                          <a:pt x="75" y="27"/>
                          <a:pt x="75" y="27"/>
                        </a:cubicBezTo>
                        <a:cubicBezTo>
                          <a:pt x="74" y="28"/>
                          <a:pt x="73" y="29"/>
                          <a:pt x="72" y="29"/>
                        </a:cubicBezTo>
                        <a:lnTo>
                          <a:pt x="72" y="72"/>
                        </a:lnTo>
                        <a:close/>
                        <a:moveTo>
                          <a:pt x="28" y="0"/>
                        </a:moveTo>
                        <a:cubicBezTo>
                          <a:pt x="28" y="1"/>
                          <a:pt x="29" y="2"/>
                          <a:pt x="29" y="3"/>
                        </a:cubicBezTo>
                        <a:cubicBezTo>
                          <a:pt x="72" y="3"/>
                          <a:pt x="72" y="3"/>
                          <a:pt x="72" y="3"/>
                        </a:cubicBezTo>
                        <a:cubicBezTo>
                          <a:pt x="72" y="13"/>
                          <a:pt x="72" y="13"/>
                          <a:pt x="72" y="13"/>
                        </a:cubicBezTo>
                        <a:cubicBezTo>
                          <a:pt x="73" y="13"/>
                          <a:pt x="74" y="12"/>
                          <a:pt x="75" y="11"/>
                        </a:cubicBezTo>
                        <a:cubicBezTo>
                          <a:pt x="75" y="0"/>
                          <a:pt x="75" y="0"/>
                          <a:pt x="75" y="0"/>
                        </a:cubicBezTo>
                        <a:lnTo>
                          <a:pt x="28" y="0"/>
                        </a:lnTo>
                        <a:close/>
                      </a:path>
                    </a:pathLst>
                  </a:custGeom>
                  <a:solidFill>
                    <a:schemeClr val="bg1">
                      <a:lumMod val="85000"/>
                    </a:schemeClr>
                  </a:solidFill>
                  <a:ln>
                    <a:noFill/>
                  </a:ln>
                </p:spPr>
                <p:txBody>
                  <a:bodyPr anchor="ctr"/>
                  <a:lstStyle/>
                  <a:p>
                    <a:pPr algn="ctr"/>
                  </a:p>
                </p:txBody>
              </p:sp>
              <p:sp>
                <p:nvSpPr>
                  <p:cNvPr id="79" name="íṣ1ídè"/>
                  <p:cNvSpPr/>
                  <p:nvPr/>
                </p:nvSpPr>
                <p:spPr bwMode="auto">
                  <a:xfrm>
                    <a:off x="5133375" y="4749602"/>
                    <a:ext cx="347454" cy="258607"/>
                  </a:xfrm>
                  <a:custGeom>
                    <a:avLst/>
                    <a:gdLst>
                      <a:gd name="T0" fmla="*/ 91 w 92"/>
                      <a:gd name="T1" fmla="*/ 22 h 69"/>
                      <a:gd name="T2" fmla="*/ 83 w 92"/>
                      <a:gd name="T3" fmla="*/ 17 h 69"/>
                      <a:gd name="T4" fmla="*/ 66 w 92"/>
                      <a:gd name="T5" fmla="*/ 24 h 69"/>
                      <a:gd name="T6" fmla="*/ 63 w 92"/>
                      <a:gd name="T7" fmla="*/ 26 h 69"/>
                      <a:gd name="T8" fmla="*/ 44 w 92"/>
                      <a:gd name="T9" fmla="*/ 39 h 69"/>
                      <a:gd name="T10" fmla="*/ 35 w 92"/>
                      <a:gd name="T11" fmla="*/ 46 h 69"/>
                      <a:gd name="T12" fmla="*/ 29 w 92"/>
                      <a:gd name="T13" fmla="*/ 31 h 69"/>
                      <a:gd name="T14" fmla="*/ 23 w 92"/>
                      <a:gd name="T15" fmla="*/ 19 h 69"/>
                      <a:gd name="T16" fmla="*/ 22 w 92"/>
                      <a:gd name="T17" fmla="*/ 16 h 69"/>
                      <a:gd name="T18" fmla="*/ 8 w 92"/>
                      <a:gd name="T19" fmla="*/ 0 h 69"/>
                      <a:gd name="T20" fmla="*/ 0 w 92"/>
                      <a:gd name="T21" fmla="*/ 7 h 69"/>
                      <a:gd name="T22" fmla="*/ 0 w 92"/>
                      <a:gd name="T23" fmla="*/ 8 h 69"/>
                      <a:gd name="T24" fmla="*/ 0 w 92"/>
                      <a:gd name="T25" fmla="*/ 8 h 69"/>
                      <a:gd name="T26" fmla="*/ 2 w 92"/>
                      <a:gd name="T27" fmla="*/ 16 h 69"/>
                      <a:gd name="T28" fmla="*/ 3 w 92"/>
                      <a:gd name="T29" fmla="*/ 19 h 69"/>
                      <a:gd name="T30" fmla="*/ 28 w 92"/>
                      <a:gd name="T31" fmla="*/ 69 h 69"/>
                      <a:gd name="T32" fmla="*/ 63 w 92"/>
                      <a:gd name="T33" fmla="*/ 49 h 69"/>
                      <a:gd name="T34" fmla="*/ 66 w 92"/>
                      <a:gd name="T35" fmla="*/ 47 h 69"/>
                      <a:gd name="T36" fmla="*/ 90 w 92"/>
                      <a:gd name="T37" fmla="*/ 26 h 69"/>
                      <a:gd name="T38" fmla="*/ 91 w 92"/>
                      <a:gd name="T39" fmla="*/ 22 h 69"/>
                      <a:gd name="T40" fmla="*/ 85 w 92"/>
                      <a:gd name="T41" fmla="*/ 27 h 69"/>
                      <a:gd name="T42" fmla="*/ 66 w 92"/>
                      <a:gd name="T43" fmla="*/ 43 h 69"/>
                      <a:gd name="T44" fmla="*/ 63 w 92"/>
                      <a:gd name="T45" fmla="*/ 45 h 69"/>
                      <a:gd name="T46" fmla="*/ 28 w 92"/>
                      <a:gd name="T47" fmla="*/ 66 h 69"/>
                      <a:gd name="T48" fmla="*/ 7 w 92"/>
                      <a:gd name="T49" fmla="*/ 19 h 69"/>
                      <a:gd name="T50" fmla="*/ 6 w 92"/>
                      <a:gd name="T51" fmla="*/ 16 h 69"/>
                      <a:gd name="T52" fmla="*/ 3 w 92"/>
                      <a:gd name="T53" fmla="*/ 8 h 69"/>
                      <a:gd name="T54" fmla="*/ 8 w 92"/>
                      <a:gd name="T55" fmla="*/ 3 h 69"/>
                      <a:gd name="T56" fmla="*/ 19 w 92"/>
                      <a:gd name="T57" fmla="*/ 16 h 69"/>
                      <a:gd name="T58" fmla="*/ 20 w 92"/>
                      <a:gd name="T59" fmla="*/ 19 h 69"/>
                      <a:gd name="T60" fmla="*/ 26 w 92"/>
                      <a:gd name="T61" fmla="*/ 33 h 69"/>
                      <a:gd name="T62" fmla="*/ 35 w 92"/>
                      <a:gd name="T63" fmla="*/ 49 h 69"/>
                      <a:gd name="T64" fmla="*/ 36 w 92"/>
                      <a:gd name="T65" fmla="*/ 49 h 69"/>
                      <a:gd name="T66" fmla="*/ 46 w 92"/>
                      <a:gd name="T67" fmla="*/ 41 h 69"/>
                      <a:gd name="T68" fmla="*/ 63 w 92"/>
                      <a:gd name="T69" fmla="*/ 29 h 69"/>
                      <a:gd name="T70" fmla="*/ 66 w 92"/>
                      <a:gd name="T71" fmla="*/ 27 h 69"/>
                      <a:gd name="T72" fmla="*/ 83 w 92"/>
                      <a:gd name="T73" fmla="*/ 20 h 69"/>
                      <a:gd name="T74" fmla="*/ 88 w 92"/>
                      <a:gd name="T75" fmla="*/ 23 h 69"/>
                      <a:gd name="T76" fmla="*/ 85 w 92"/>
                      <a:gd name="T77"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69">
                        <a:moveTo>
                          <a:pt x="91" y="22"/>
                        </a:moveTo>
                        <a:cubicBezTo>
                          <a:pt x="89" y="19"/>
                          <a:pt x="87" y="17"/>
                          <a:pt x="83" y="17"/>
                        </a:cubicBezTo>
                        <a:cubicBezTo>
                          <a:pt x="78" y="17"/>
                          <a:pt x="72" y="20"/>
                          <a:pt x="66" y="24"/>
                        </a:cubicBezTo>
                        <a:cubicBezTo>
                          <a:pt x="65" y="24"/>
                          <a:pt x="64" y="25"/>
                          <a:pt x="63" y="26"/>
                        </a:cubicBezTo>
                        <a:cubicBezTo>
                          <a:pt x="56" y="30"/>
                          <a:pt x="50" y="35"/>
                          <a:pt x="44" y="39"/>
                        </a:cubicBezTo>
                        <a:cubicBezTo>
                          <a:pt x="41" y="42"/>
                          <a:pt x="37" y="45"/>
                          <a:pt x="35" y="46"/>
                        </a:cubicBezTo>
                        <a:cubicBezTo>
                          <a:pt x="34" y="44"/>
                          <a:pt x="31" y="37"/>
                          <a:pt x="29" y="31"/>
                        </a:cubicBezTo>
                        <a:cubicBezTo>
                          <a:pt x="27" y="27"/>
                          <a:pt x="25" y="23"/>
                          <a:pt x="23" y="19"/>
                        </a:cubicBezTo>
                        <a:cubicBezTo>
                          <a:pt x="23" y="18"/>
                          <a:pt x="23" y="17"/>
                          <a:pt x="22" y="16"/>
                        </a:cubicBezTo>
                        <a:cubicBezTo>
                          <a:pt x="17" y="6"/>
                          <a:pt x="13" y="0"/>
                          <a:pt x="8" y="0"/>
                        </a:cubicBezTo>
                        <a:cubicBezTo>
                          <a:pt x="5" y="0"/>
                          <a:pt x="2" y="2"/>
                          <a:pt x="0" y="7"/>
                        </a:cubicBezTo>
                        <a:cubicBezTo>
                          <a:pt x="0" y="8"/>
                          <a:pt x="0" y="8"/>
                          <a:pt x="0" y="8"/>
                        </a:cubicBezTo>
                        <a:cubicBezTo>
                          <a:pt x="0" y="8"/>
                          <a:pt x="0" y="8"/>
                          <a:pt x="0" y="8"/>
                        </a:cubicBezTo>
                        <a:cubicBezTo>
                          <a:pt x="1" y="10"/>
                          <a:pt x="1" y="13"/>
                          <a:pt x="2" y="16"/>
                        </a:cubicBezTo>
                        <a:cubicBezTo>
                          <a:pt x="3" y="17"/>
                          <a:pt x="3" y="18"/>
                          <a:pt x="3" y="19"/>
                        </a:cubicBezTo>
                        <a:cubicBezTo>
                          <a:pt x="10" y="38"/>
                          <a:pt x="21" y="69"/>
                          <a:pt x="28" y="69"/>
                        </a:cubicBezTo>
                        <a:cubicBezTo>
                          <a:pt x="32" y="69"/>
                          <a:pt x="48" y="59"/>
                          <a:pt x="63" y="49"/>
                        </a:cubicBezTo>
                        <a:cubicBezTo>
                          <a:pt x="64" y="48"/>
                          <a:pt x="65" y="48"/>
                          <a:pt x="66" y="47"/>
                        </a:cubicBezTo>
                        <a:cubicBezTo>
                          <a:pt x="77" y="39"/>
                          <a:pt x="88" y="30"/>
                          <a:pt x="90" y="26"/>
                        </a:cubicBezTo>
                        <a:cubicBezTo>
                          <a:pt x="91" y="25"/>
                          <a:pt x="92" y="23"/>
                          <a:pt x="91" y="22"/>
                        </a:cubicBezTo>
                        <a:close/>
                        <a:moveTo>
                          <a:pt x="85" y="27"/>
                        </a:moveTo>
                        <a:cubicBezTo>
                          <a:pt x="81" y="32"/>
                          <a:pt x="74" y="37"/>
                          <a:pt x="66" y="43"/>
                        </a:cubicBezTo>
                        <a:cubicBezTo>
                          <a:pt x="65" y="44"/>
                          <a:pt x="64" y="45"/>
                          <a:pt x="63" y="45"/>
                        </a:cubicBezTo>
                        <a:cubicBezTo>
                          <a:pt x="48" y="56"/>
                          <a:pt x="31" y="66"/>
                          <a:pt x="28" y="66"/>
                        </a:cubicBezTo>
                        <a:cubicBezTo>
                          <a:pt x="24" y="66"/>
                          <a:pt x="15" y="43"/>
                          <a:pt x="7" y="19"/>
                        </a:cubicBezTo>
                        <a:cubicBezTo>
                          <a:pt x="6" y="18"/>
                          <a:pt x="6" y="17"/>
                          <a:pt x="6" y="16"/>
                        </a:cubicBezTo>
                        <a:cubicBezTo>
                          <a:pt x="5" y="13"/>
                          <a:pt x="4" y="11"/>
                          <a:pt x="3" y="8"/>
                        </a:cubicBezTo>
                        <a:cubicBezTo>
                          <a:pt x="4" y="6"/>
                          <a:pt x="6" y="3"/>
                          <a:pt x="8" y="3"/>
                        </a:cubicBezTo>
                        <a:cubicBezTo>
                          <a:pt x="11" y="3"/>
                          <a:pt x="15" y="9"/>
                          <a:pt x="19" y="16"/>
                        </a:cubicBezTo>
                        <a:cubicBezTo>
                          <a:pt x="19" y="17"/>
                          <a:pt x="20" y="18"/>
                          <a:pt x="20" y="19"/>
                        </a:cubicBezTo>
                        <a:cubicBezTo>
                          <a:pt x="22" y="24"/>
                          <a:pt x="24" y="28"/>
                          <a:pt x="26" y="33"/>
                        </a:cubicBezTo>
                        <a:cubicBezTo>
                          <a:pt x="31" y="45"/>
                          <a:pt x="33" y="49"/>
                          <a:pt x="35" y="49"/>
                        </a:cubicBezTo>
                        <a:cubicBezTo>
                          <a:pt x="36" y="49"/>
                          <a:pt x="36" y="49"/>
                          <a:pt x="36" y="49"/>
                        </a:cubicBezTo>
                        <a:cubicBezTo>
                          <a:pt x="37" y="48"/>
                          <a:pt x="40" y="46"/>
                          <a:pt x="46" y="41"/>
                        </a:cubicBezTo>
                        <a:cubicBezTo>
                          <a:pt x="51" y="38"/>
                          <a:pt x="57" y="33"/>
                          <a:pt x="63" y="29"/>
                        </a:cubicBezTo>
                        <a:cubicBezTo>
                          <a:pt x="64" y="29"/>
                          <a:pt x="65" y="28"/>
                          <a:pt x="66" y="27"/>
                        </a:cubicBezTo>
                        <a:cubicBezTo>
                          <a:pt x="72" y="23"/>
                          <a:pt x="79" y="20"/>
                          <a:pt x="83" y="20"/>
                        </a:cubicBezTo>
                        <a:cubicBezTo>
                          <a:pt x="86" y="20"/>
                          <a:pt x="87" y="21"/>
                          <a:pt x="88" y="23"/>
                        </a:cubicBezTo>
                        <a:cubicBezTo>
                          <a:pt x="88" y="23"/>
                          <a:pt x="88" y="24"/>
                          <a:pt x="85" y="27"/>
                        </a:cubicBezTo>
                        <a:close/>
                      </a:path>
                    </a:pathLst>
                  </a:custGeom>
                  <a:solidFill>
                    <a:schemeClr val="bg1">
                      <a:lumMod val="85000"/>
                    </a:schemeClr>
                  </a:solidFill>
                  <a:ln>
                    <a:noFill/>
                  </a:ln>
                </p:spPr>
                <p:txBody>
                  <a:bodyPr anchor="ctr"/>
                  <a:lstStyle/>
                  <a:p>
                    <a:pPr algn="ctr"/>
                  </a:p>
                </p:txBody>
              </p:sp>
            </p:grpSp>
            <p:grpSp>
              <p:nvGrpSpPr>
                <p:cNvPr id="45" name="iṣļíďe"/>
                <p:cNvGrpSpPr/>
                <p:nvPr/>
              </p:nvGrpSpPr>
              <p:grpSpPr>
                <a:xfrm>
                  <a:off x="4006816" y="3479570"/>
                  <a:ext cx="447407" cy="322069"/>
                  <a:chOff x="5141307" y="4268878"/>
                  <a:chExt cx="447407" cy="322069"/>
                </a:xfrm>
              </p:grpSpPr>
              <p:sp>
                <p:nvSpPr>
                  <p:cNvPr id="76" name="îṩḷíḓè"/>
                  <p:cNvSpPr/>
                  <p:nvPr/>
                </p:nvSpPr>
                <p:spPr bwMode="auto">
                  <a:xfrm>
                    <a:off x="5141307" y="4268878"/>
                    <a:ext cx="339521" cy="225290"/>
                  </a:xfrm>
                  <a:custGeom>
                    <a:avLst/>
                    <a:gdLst>
                      <a:gd name="T0" fmla="*/ 5 w 90"/>
                      <a:gd name="T1" fmla="*/ 60 h 60"/>
                      <a:gd name="T2" fmla="*/ 10 w 90"/>
                      <a:gd name="T3" fmla="*/ 43 h 60"/>
                      <a:gd name="T4" fmla="*/ 0 w 90"/>
                      <a:gd name="T5" fmla="*/ 26 h 60"/>
                      <a:gd name="T6" fmla="*/ 45 w 90"/>
                      <a:gd name="T7" fmla="*/ 0 h 60"/>
                      <a:gd name="T8" fmla="*/ 90 w 90"/>
                      <a:gd name="T9" fmla="*/ 26 h 60"/>
                      <a:gd name="T10" fmla="*/ 45 w 90"/>
                      <a:gd name="T11" fmla="*/ 52 h 60"/>
                      <a:gd name="T12" fmla="*/ 35 w 90"/>
                      <a:gd name="T13" fmla="*/ 52 h 60"/>
                      <a:gd name="T14" fmla="*/ 5 w 90"/>
                      <a:gd name="T15" fmla="*/ 60 h 60"/>
                      <a:gd name="T16" fmla="*/ 45 w 90"/>
                      <a:gd name="T17" fmla="*/ 3 h 60"/>
                      <a:gd name="T18" fmla="*/ 3 w 90"/>
                      <a:gd name="T19" fmla="*/ 26 h 60"/>
                      <a:gd name="T20" fmla="*/ 13 w 90"/>
                      <a:gd name="T21" fmla="*/ 41 h 60"/>
                      <a:gd name="T22" fmla="*/ 13 w 90"/>
                      <a:gd name="T23" fmla="*/ 42 h 60"/>
                      <a:gd name="T24" fmla="*/ 9 w 90"/>
                      <a:gd name="T25" fmla="*/ 56 h 60"/>
                      <a:gd name="T26" fmla="*/ 32 w 90"/>
                      <a:gd name="T27" fmla="*/ 49 h 60"/>
                      <a:gd name="T28" fmla="*/ 31 w 90"/>
                      <a:gd name="T29" fmla="*/ 48 h 60"/>
                      <a:gd name="T30" fmla="*/ 35 w 90"/>
                      <a:gd name="T31" fmla="*/ 49 h 60"/>
                      <a:gd name="T32" fmla="*/ 45 w 90"/>
                      <a:gd name="T33" fmla="*/ 49 h 60"/>
                      <a:gd name="T34" fmla="*/ 87 w 90"/>
                      <a:gd name="T35" fmla="*/ 26 h 60"/>
                      <a:gd name="T36" fmla="*/ 45 w 90"/>
                      <a:gd name="T37"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0">
                        <a:moveTo>
                          <a:pt x="5" y="60"/>
                        </a:moveTo>
                        <a:cubicBezTo>
                          <a:pt x="10" y="43"/>
                          <a:pt x="10" y="43"/>
                          <a:pt x="10" y="43"/>
                        </a:cubicBezTo>
                        <a:cubicBezTo>
                          <a:pt x="3" y="38"/>
                          <a:pt x="0" y="32"/>
                          <a:pt x="0" y="26"/>
                        </a:cubicBezTo>
                        <a:cubicBezTo>
                          <a:pt x="0" y="12"/>
                          <a:pt x="20" y="0"/>
                          <a:pt x="45" y="0"/>
                        </a:cubicBezTo>
                        <a:cubicBezTo>
                          <a:pt x="70" y="0"/>
                          <a:pt x="90" y="12"/>
                          <a:pt x="90" y="26"/>
                        </a:cubicBezTo>
                        <a:cubicBezTo>
                          <a:pt x="90" y="41"/>
                          <a:pt x="70" y="52"/>
                          <a:pt x="45" y="52"/>
                        </a:cubicBezTo>
                        <a:cubicBezTo>
                          <a:pt x="42" y="52"/>
                          <a:pt x="38" y="52"/>
                          <a:pt x="35" y="52"/>
                        </a:cubicBezTo>
                        <a:lnTo>
                          <a:pt x="5" y="60"/>
                        </a:lnTo>
                        <a:close/>
                        <a:moveTo>
                          <a:pt x="45" y="3"/>
                        </a:moveTo>
                        <a:cubicBezTo>
                          <a:pt x="22" y="3"/>
                          <a:pt x="3" y="13"/>
                          <a:pt x="3" y="26"/>
                        </a:cubicBezTo>
                        <a:cubicBezTo>
                          <a:pt x="3" y="31"/>
                          <a:pt x="6" y="37"/>
                          <a:pt x="13" y="41"/>
                        </a:cubicBezTo>
                        <a:cubicBezTo>
                          <a:pt x="13" y="42"/>
                          <a:pt x="13" y="42"/>
                          <a:pt x="13" y="42"/>
                        </a:cubicBezTo>
                        <a:cubicBezTo>
                          <a:pt x="9" y="56"/>
                          <a:pt x="9" y="56"/>
                          <a:pt x="9" y="56"/>
                        </a:cubicBezTo>
                        <a:cubicBezTo>
                          <a:pt x="32" y="49"/>
                          <a:pt x="32" y="49"/>
                          <a:pt x="32" y="49"/>
                        </a:cubicBezTo>
                        <a:cubicBezTo>
                          <a:pt x="31" y="48"/>
                          <a:pt x="31" y="48"/>
                          <a:pt x="31" y="48"/>
                        </a:cubicBezTo>
                        <a:cubicBezTo>
                          <a:pt x="35" y="49"/>
                          <a:pt x="35" y="49"/>
                          <a:pt x="35" y="49"/>
                        </a:cubicBezTo>
                        <a:cubicBezTo>
                          <a:pt x="38" y="49"/>
                          <a:pt x="42" y="49"/>
                          <a:pt x="45" y="49"/>
                        </a:cubicBezTo>
                        <a:cubicBezTo>
                          <a:pt x="68" y="49"/>
                          <a:pt x="87" y="39"/>
                          <a:pt x="87" y="26"/>
                        </a:cubicBezTo>
                        <a:cubicBezTo>
                          <a:pt x="87" y="13"/>
                          <a:pt x="68" y="3"/>
                          <a:pt x="45" y="3"/>
                        </a:cubicBezTo>
                        <a:close/>
                      </a:path>
                    </a:pathLst>
                  </a:custGeom>
                  <a:solidFill>
                    <a:schemeClr val="bg1">
                      <a:lumMod val="85000"/>
                    </a:schemeClr>
                  </a:solidFill>
                  <a:ln>
                    <a:noFill/>
                  </a:ln>
                </p:spPr>
                <p:txBody>
                  <a:bodyPr anchor="ctr"/>
                  <a:lstStyle/>
                  <a:p>
                    <a:pPr algn="ctr"/>
                  </a:p>
                </p:txBody>
              </p:sp>
              <p:sp>
                <p:nvSpPr>
                  <p:cNvPr id="77" name="iŝļíďe"/>
                  <p:cNvSpPr/>
                  <p:nvPr/>
                </p:nvSpPr>
                <p:spPr bwMode="auto">
                  <a:xfrm>
                    <a:off x="5250779" y="4362484"/>
                    <a:ext cx="337935" cy="228463"/>
                  </a:xfrm>
                  <a:custGeom>
                    <a:avLst/>
                    <a:gdLst>
                      <a:gd name="T0" fmla="*/ 5 w 90"/>
                      <a:gd name="T1" fmla="*/ 61 h 61"/>
                      <a:gd name="T2" fmla="*/ 10 w 90"/>
                      <a:gd name="T3" fmla="*/ 44 h 61"/>
                      <a:gd name="T4" fmla="*/ 0 w 90"/>
                      <a:gd name="T5" fmla="*/ 27 h 61"/>
                      <a:gd name="T6" fmla="*/ 45 w 90"/>
                      <a:gd name="T7" fmla="*/ 0 h 61"/>
                      <a:gd name="T8" fmla="*/ 90 w 90"/>
                      <a:gd name="T9" fmla="*/ 27 h 61"/>
                      <a:gd name="T10" fmla="*/ 45 w 90"/>
                      <a:gd name="T11" fmla="*/ 53 h 61"/>
                      <a:gd name="T12" fmla="*/ 35 w 90"/>
                      <a:gd name="T13" fmla="*/ 53 h 61"/>
                      <a:gd name="T14" fmla="*/ 5 w 90"/>
                      <a:gd name="T15" fmla="*/ 61 h 61"/>
                      <a:gd name="T16" fmla="*/ 45 w 90"/>
                      <a:gd name="T17" fmla="*/ 3 h 61"/>
                      <a:gd name="T18" fmla="*/ 3 w 90"/>
                      <a:gd name="T19" fmla="*/ 27 h 61"/>
                      <a:gd name="T20" fmla="*/ 12 w 90"/>
                      <a:gd name="T21" fmla="*/ 42 h 61"/>
                      <a:gd name="T22" fmla="*/ 13 w 90"/>
                      <a:gd name="T23" fmla="*/ 42 h 61"/>
                      <a:gd name="T24" fmla="*/ 9 w 90"/>
                      <a:gd name="T25" fmla="*/ 57 h 61"/>
                      <a:gd name="T26" fmla="*/ 32 w 90"/>
                      <a:gd name="T27" fmla="*/ 50 h 61"/>
                      <a:gd name="T28" fmla="*/ 30 w 90"/>
                      <a:gd name="T29" fmla="*/ 49 h 61"/>
                      <a:gd name="T30" fmla="*/ 35 w 90"/>
                      <a:gd name="T31" fmla="*/ 49 h 61"/>
                      <a:gd name="T32" fmla="*/ 45 w 90"/>
                      <a:gd name="T33" fmla="*/ 50 h 61"/>
                      <a:gd name="T34" fmla="*/ 87 w 90"/>
                      <a:gd name="T35" fmla="*/ 27 h 61"/>
                      <a:gd name="T36" fmla="*/ 45 w 90"/>
                      <a:gd name="T3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1">
                        <a:moveTo>
                          <a:pt x="5" y="61"/>
                        </a:moveTo>
                        <a:cubicBezTo>
                          <a:pt x="10" y="44"/>
                          <a:pt x="10" y="44"/>
                          <a:pt x="10" y="44"/>
                        </a:cubicBezTo>
                        <a:cubicBezTo>
                          <a:pt x="3" y="39"/>
                          <a:pt x="0" y="33"/>
                          <a:pt x="0" y="27"/>
                        </a:cubicBezTo>
                        <a:cubicBezTo>
                          <a:pt x="0" y="12"/>
                          <a:pt x="20" y="0"/>
                          <a:pt x="45" y="0"/>
                        </a:cubicBezTo>
                        <a:cubicBezTo>
                          <a:pt x="70" y="0"/>
                          <a:pt x="90" y="12"/>
                          <a:pt x="90" y="27"/>
                        </a:cubicBezTo>
                        <a:cubicBezTo>
                          <a:pt x="90" y="41"/>
                          <a:pt x="70" y="53"/>
                          <a:pt x="45" y="53"/>
                        </a:cubicBezTo>
                        <a:cubicBezTo>
                          <a:pt x="42" y="53"/>
                          <a:pt x="38" y="53"/>
                          <a:pt x="35" y="53"/>
                        </a:cubicBezTo>
                        <a:lnTo>
                          <a:pt x="5" y="61"/>
                        </a:lnTo>
                        <a:close/>
                        <a:moveTo>
                          <a:pt x="45" y="3"/>
                        </a:moveTo>
                        <a:cubicBezTo>
                          <a:pt x="22" y="3"/>
                          <a:pt x="3" y="14"/>
                          <a:pt x="3" y="27"/>
                        </a:cubicBezTo>
                        <a:cubicBezTo>
                          <a:pt x="3" y="32"/>
                          <a:pt x="6" y="37"/>
                          <a:pt x="12" y="42"/>
                        </a:cubicBezTo>
                        <a:cubicBezTo>
                          <a:pt x="13" y="42"/>
                          <a:pt x="13" y="42"/>
                          <a:pt x="13" y="42"/>
                        </a:cubicBezTo>
                        <a:cubicBezTo>
                          <a:pt x="9" y="57"/>
                          <a:pt x="9" y="57"/>
                          <a:pt x="9" y="57"/>
                        </a:cubicBezTo>
                        <a:cubicBezTo>
                          <a:pt x="32" y="50"/>
                          <a:pt x="32" y="50"/>
                          <a:pt x="32" y="50"/>
                        </a:cubicBezTo>
                        <a:cubicBezTo>
                          <a:pt x="30" y="49"/>
                          <a:pt x="30" y="49"/>
                          <a:pt x="30" y="49"/>
                        </a:cubicBezTo>
                        <a:cubicBezTo>
                          <a:pt x="35" y="49"/>
                          <a:pt x="35" y="49"/>
                          <a:pt x="35" y="49"/>
                        </a:cubicBezTo>
                        <a:cubicBezTo>
                          <a:pt x="38" y="50"/>
                          <a:pt x="42" y="50"/>
                          <a:pt x="45" y="50"/>
                        </a:cubicBezTo>
                        <a:cubicBezTo>
                          <a:pt x="68" y="50"/>
                          <a:pt x="87" y="40"/>
                          <a:pt x="87" y="27"/>
                        </a:cubicBezTo>
                        <a:cubicBezTo>
                          <a:pt x="87" y="14"/>
                          <a:pt x="68" y="3"/>
                          <a:pt x="45" y="3"/>
                        </a:cubicBezTo>
                        <a:close/>
                      </a:path>
                    </a:pathLst>
                  </a:custGeom>
                  <a:solidFill>
                    <a:schemeClr val="bg1">
                      <a:lumMod val="85000"/>
                    </a:schemeClr>
                  </a:solidFill>
                  <a:ln>
                    <a:noFill/>
                  </a:ln>
                </p:spPr>
                <p:txBody>
                  <a:bodyPr anchor="ctr"/>
                  <a:lstStyle/>
                  <a:p>
                    <a:pPr algn="ctr"/>
                  </a:p>
                </p:txBody>
              </p:sp>
            </p:grpSp>
            <p:grpSp>
              <p:nvGrpSpPr>
                <p:cNvPr id="46" name="í$1ïde"/>
                <p:cNvGrpSpPr/>
                <p:nvPr/>
              </p:nvGrpSpPr>
              <p:grpSpPr>
                <a:xfrm>
                  <a:off x="3748713" y="3953154"/>
                  <a:ext cx="285578" cy="412502"/>
                  <a:chOff x="4651064" y="4359311"/>
                  <a:chExt cx="285578" cy="412502"/>
                </a:xfrm>
              </p:grpSpPr>
              <p:sp>
                <p:nvSpPr>
                  <p:cNvPr id="71" name="íṣliḓé"/>
                  <p:cNvSpPr/>
                  <p:nvPr/>
                </p:nvSpPr>
                <p:spPr bwMode="auto">
                  <a:xfrm>
                    <a:off x="4738324" y="4456090"/>
                    <a:ext cx="55530" cy="315723"/>
                  </a:xfrm>
                  <a:custGeom>
                    <a:avLst/>
                    <a:gdLst>
                      <a:gd name="T0" fmla="*/ 8 w 15"/>
                      <a:gd name="T1" fmla="*/ 84 h 84"/>
                      <a:gd name="T2" fmla="*/ 0 w 15"/>
                      <a:gd name="T3" fmla="*/ 76 h 84"/>
                      <a:gd name="T4" fmla="*/ 0 w 15"/>
                      <a:gd name="T5" fmla="*/ 8 h 84"/>
                      <a:gd name="T6" fmla="*/ 8 w 15"/>
                      <a:gd name="T7" fmla="*/ 0 h 84"/>
                      <a:gd name="T8" fmla="*/ 15 w 15"/>
                      <a:gd name="T9" fmla="*/ 8 h 84"/>
                      <a:gd name="T10" fmla="*/ 15 w 15"/>
                      <a:gd name="T11" fmla="*/ 76 h 84"/>
                      <a:gd name="T12" fmla="*/ 8 w 15"/>
                      <a:gd name="T13" fmla="*/ 84 h 84"/>
                      <a:gd name="T14" fmla="*/ 8 w 15"/>
                      <a:gd name="T15" fmla="*/ 3 h 84"/>
                      <a:gd name="T16" fmla="*/ 3 w 15"/>
                      <a:gd name="T17" fmla="*/ 8 h 84"/>
                      <a:gd name="T18" fmla="*/ 3 w 15"/>
                      <a:gd name="T19" fmla="*/ 76 h 84"/>
                      <a:gd name="T20" fmla="*/ 8 w 15"/>
                      <a:gd name="T21" fmla="*/ 81 h 84"/>
                      <a:gd name="T22" fmla="*/ 12 w 15"/>
                      <a:gd name="T23" fmla="*/ 76 h 84"/>
                      <a:gd name="T24" fmla="*/ 12 w 15"/>
                      <a:gd name="T25" fmla="*/ 8 h 84"/>
                      <a:gd name="T26" fmla="*/ 8 w 15"/>
                      <a:gd name="T2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84">
                        <a:moveTo>
                          <a:pt x="8" y="84"/>
                        </a:moveTo>
                        <a:cubicBezTo>
                          <a:pt x="4" y="84"/>
                          <a:pt x="0" y="80"/>
                          <a:pt x="0" y="76"/>
                        </a:cubicBezTo>
                        <a:cubicBezTo>
                          <a:pt x="0" y="8"/>
                          <a:pt x="0" y="8"/>
                          <a:pt x="0" y="8"/>
                        </a:cubicBezTo>
                        <a:cubicBezTo>
                          <a:pt x="0" y="3"/>
                          <a:pt x="4" y="0"/>
                          <a:pt x="8" y="0"/>
                        </a:cubicBezTo>
                        <a:cubicBezTo>
                          <a:pt x="12" y="0"/>
                          <a:pt x="15" y="3"/>
                          <a:pt x="15" y="8"/>
                        </a:cubicBezTo>
                        <a:cubicBezTo>
                          <a:pt x="15" y="76"/>
                          <a:pt x="15" y="76"/>
                          <a:pt x="15" y="76"/>
                        </a:cubicBezTo>
                        <a:cubicBezTo>
                          <a:pt x="15" y="80"/>
                          <a:pt x="12" y="84"/>
                          <a:pt x="8" y="84"/>
                        </a:cubicBezTo>
                        <a:close/>
                        <a:moveTo>
                          <a:pt x="8" y="3"/>
                        </a:moveTo>
                        <a:cubicBezTo>
                          <a:pt x="5" y="3"/>
                          <a:pt x="3" y="5"/>
                          <a:pt x="3" y="8"/>
                        </a:cubicBezTo>
                        <a:cubicBezTo>
                          <a:pt x="3" y="76"/>
                          <a:pt x="3" y="76"/>
                          <a:pt x="3" y="76"/>
                        </a:cubicBezTo>
                        <a:cubicBezTo>
                          <a:pt x="3" y="79"/>
                          <a:pt x="5" y="81"/>
                          <a:pt x="8" y="81"/>
                        </a:cubicBezTo>
                        <a:cubicBezTo>
                          <a:pt x="10" y="81"/>
                          <a:pt x="12" y="79"/>
                          <a:pt x="12" y="76"/>
                        </a:cubicBezTo>
                        <a:cubicBezTo>
                          <a:pt x="12" y="8"/>
                          <a:pt x="12" y="8"/>
                          <a:pt x="12" y="8"/>
                        </a:cubicBezTo>
                        <a:cubicBezTo>
                          <a:pt x="12" y="5"/>
                          <a:pt x="10" y="3"/>
                          <a:pt x="8" y="3"/>
                        </a:cubicBezTo>
                        <a:close/>
                      </a:path>
                    </a:pathLst>
                  </a:custGeom>
                  <a:solidFill>
                    <a:schemeClr val="bg1">
                      <a:lumMod val="85000"/>
                    </a:schemeClr>
                  </a:solidFill>
                  <a:ln>
                    <a:noFill/>
                  </a:ln>
                </p:spPr>
                <p:txBody>
                  <a:bodyPr anchor="ctr"/>
                  <a:lstStyle/>
                  <a:p>
                    <a:pPr algn="ctr"/>
                  </a:p>
                </p:txBody>
              </p:sp>
              <p:sp>
                <p:nvSpPr>
                  <p:cNvPr id="72" name="ïšlîdê"/>
                  <p:cNvSpPr/>
                  <p:nvPr/>
                </p:nvSpPr>
                <p:spPr bwMode="auto">
                  <a:xfrm>
                    <a:off x="4820824" y="4524312"/>
                    <a:ext cx="55530" cy="247501"/>
                  </a:xfrm>
                  <a:custGeom>
                    <a:avLst/>
                    <a:gdLst>
                      <a:gd name="T0" fmla="*/ 7 w 15"/>
                      <a:gd name="T1" fmla="*/ 66 h 66"/>
                      <a:gd name="T2" fmla="*/ 0 w 15"/>
                      <a:gd name="T3" fmla="*/ 58 h 66"/>
                      <a:gd name="T4" fmla="*/ 0 w 15"/>
                      <a:gd name="T5" fmla="*/ 8 h 66"/>
                      <a:gd name="T6" fmla="*/ 7 w 15"/>
                      <a:gd name="T7" fmla="*/ 0 h 66"/>
                      <a:gd name="T8" fmla="*/ 15 w 15"/>
                      <a:gd name="T9" fmla="*/ 8 h 66"/>
                      <a:gd name="T10" fmla="*/ 15 w 15"/>
                      <a:gd name="T11" fmla="*/ 58 h 66"/>
                      <a:gd name="T12" fmla="*/ 7 w 15"/>
                      <a:gd name="T13" fmla="*/ 66 h 66"/>
                      <a:gd name="T14" fmla="*/ 7 w 15"/>
                      <a:gd name="T15" fmla="*/ 3 h 66"/>
                      <a:gd name="T16" fmla="*/ 3 w 15"/>
                      <a:gd name="T17" fmla="*/ 8 h 66"/>
                      <a:gd name="T18" fmla="*/ 3 w 15"/>
                      <a:gd name="T19" fmla="*/ 58 h 66"/>
                      <a:gd name="T20" fmla="*/ 7 w 15"/>
                      <a:gd name="T21" fmla="*/ 63 h 66"/>
                      <a:gd name="T22" fmla="*/ 12 w 15"/>
                      <a:gd name="T23" fmla="*/ 58 h 66"/>
                      <a:gd name="T24" fmla="*/ 12 w 15"/>
                      <a:gd name="T25" fmla="*/ 8 h 66"/>
                      <a:gd name="T26" fmla="*/ 7 w 15"/>
                      <a:gd name="T2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66">
                        <a:moveTo>
                          <a:pt x="7" y="66"/>
                        </a:moveTo>
                        <a:cubicBezTo>
                          <a:pt x="3" y="66"/>
                          <a:pt x="0" y="62"/>
                          <a:pt x="0" y="58"/>
                        </a:cubicBezTo>
                        <a:cubicBezTo>
                          <a:pt x="0" y="8"/>
                          <a:pt x="0" y="8"/>
                          <a:pt x="0" y="8"/>
                        </a:cubicBezTo>
                        <a:cubicBezTo>
                          <a:pt x="0" y="3"/>
                          <a:pt x="3" y="0"/>
                          <a:pt x="7" y="0"/>
                        </a:cubicBezTo>
                        <a:cubicBezTo>
                          <a:pt x="11" y="0"/>
                          <a:pt x="15" y="3"/>
                          <a:pt x="15" y="8"/>
                        </a:cubicBezTo>
                        <a:cubicBezTo>
                          <a:pt x="15" y="58"/>
                          <a:pt x="15" y="58"/>
                          <a:pt x="15" y="58"/>
                        </a:cubicBezTo>
                        <a:cubicBezTo>
                          <a:pt x="15" y="62"/>
                          <a:pt x="11" y="66"/>
                          <a:pt x="7" y="66"/>
                        </a:cubicBezTo>
                        <a:close/>
                        <a:moveTo>
                          <a:pt x="7" y="3"/>
                        </a:moveTo>
                        <a:cubicBezTo>
                          <a:pt x="5" y="3"/>
                          <a:pt x="3" y="5"/>
                          <a:pt x="3" y="8"/>
                        </a:cubicBezTo>
                        <a:cubicBezTo>
                          <a:pt x="3" y="58"/>
                          <a:pt x="3" y="58"/>
                          <a:pt x="3" y="58"/>
                        </a:cubicBezTo>
                        <a:cubicBezTo>
                          <a:pt x="3" y="61"/>
                          <a:pt x="5" y="63"/>
                          <a:pt x="7" y="63"/>
                        </a:cubicBezTo>
                        <a:cubicBezTo>
                          <a:pt x="10" y="63"/>
                          <a:pt x="12" y="61"/>
                          <a:pt x="12" y="58"/>
                        </a:cubicBezTo>
                        <a:cubicBezTo>
                          <a:pt x="12" y="8"/>
                          <a:pt x="12" y="8"/>
                          <a:pt x="12" y="8"/>
                        </a:cubicBezTo>
                        <a:cubicBezTo>
                          <a:pt x="12" y="5"/>
                          <a:pt x="10" y="3"/>
                          <a:pt x="7" y="3"/>
                        </a:cubicBezTo>
                        <a:close/>
                      </a:path>
                    </a:pathLst>
                  </a:custGeom>
                  <a:solidFill>
                    <a:schemeClr val="bg1">
                      <a:lumMod val="85000"/>
                    </a:schemeClr>
                  </a:solidFill>
                  <a:ln>
                    <a:noFill/>
                  </a:ln>
                </p:spPr>
                <p:txBody>
                  <a:bodyPr anchor="ctr"/>
                  <a:lstStyle/>
                  <a:p>
                    <a:pPr algn="ctr"/>
                  </a:p>
                </p:txBody>
              </p:sp>
              <p:sp>
                <p:nvSpPr>
                  <p:cNvPr id="73" name="ïṡlíḍê"/>
                  <p:cNvSpPr/>
                  <p:nvPr/>
                </p:nvSpPr>
                <p:spPr bwMode="auto">
                  <a:xfrm>
                    <a:off x="4651064" y="4636957"/>
                    <a:ext cx="52356" cy="134856"/>
                  </a:xfrm>
                  <a:custGeom>
                    <a:avLst/>
                    <a:gdLst>
                      <a:gd name="T0" fmla="*/ 7 w 14"/>
                      <a:gd name="T1" fmla="*/ 36 h 36"/>
                      <a:gd name="T2" fmla="*/ 0 w 14"/>
                      <a:gd name="T3" fmla="*/ 28 h 36"/>
                      <a:gd name="T4" fmla="*/ 0 w 14"/>
                      <a:gd name="T5" fmla="*/ 7 h 36"/>
                      <a:gd name="T6" fmla="*/ 7 w 14"/>
                      <a:gd name="T7" fmla="*/ 0 h 36"/>
                      <a:gd name="T8" fmla="*/ 14 w 14"/>
                      <a:gd name="T9" fmla="*/ 7 h 36"/>
                      <a:gd name="T10" fmla="*/ 14 w 14"/>
                      <a:gd name="T11" fmla="*/ 28 h 36"/>
                      <a:gd name="T12" fmla="*/ 7 w 14"/>
                      <a:gd name="T13" fmla="*/ 36 h 36"/>
                      <a:gd name="T14" fmla="*/ 7 w 14"/>
                      <a:gd name="T15" fmla="*/ 3 h 36"/>
                      <a:gd name="T16" fmla="*/ 3 w 14"/>
                      <a:gd name="T17" fmla="*/ 7 h 36"/>
                      <a:gd name="T18" fmla="*/ 3 w 14"/>
                      <a:gd name="T19" fmla="*/ 28 h 36"/>
                      <a:gd name="T20" fmla="*/ 7 w 14"/>
                      <a:gd name="T21" fmla="*/ 33 h 36"/>
                      <a:gd name="T22" fmla="*/ 11 w 14"/>
                      <a:gd name="T23" fmla="*/ 28 h 36"/>
                      <a:gd name="T24" fmla="*/ 11 w 14"/>
                      <a:gd name="T25" fmla="*/ 7 h 36"/>
                      <a:gd name="T26" fmla="*/ 7 w 14"/>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6">
                        <a:moveTo>
                          <a:pt x="7" y="36"/>
                        </a:moveTo>
                        <a:cubicBezTo>
                          <a:pt x="3" y="36"/>
                          <a:pt x="0" y="32"/>
                          <a:pt x="0" y="28"/>
                        </a:cubicBezTo>
                        <a:cubicBezTo>
                          <a:pt x="0" y="7"/>
                          <a:pt x="0" y="7"/>
                          <a:pt x="0" y="7"/>
                        </a:cubicBezTo>
                        <a:cubicBezTo>
                          <a:pt x="0" y="3"/>
                          <a:pt x="3" y="0"/>
                          <a:pt x="7" y="0"/>
                        </a:cubicBezTo>
                        <a:cubicBezTo>
                          <a:pt x="11" y="0"/>
                          <a:pt x="14" y="3"/>
                          <a:pt x="14" y="7"/>
                        </a:cubicBezTo>
                        <a:cubicBezTo>
                          <a:pt x="14" y="28"/>
                          <a:pt x="14" y="28"/>
                          <a:pt x="14" y="28"/>
                        </a:cubicBezTo>
                        <a:cubicBezTo>
                          <a:pt x="14" y="32"/>
                          <a:pt x="11" y="36"/>
                          <a:pt x="7" y="36"/>
                        </a:cubicBezTo>
                        <a:close/>
                        <a:moveTo>
                          <a:pt x="7" y="3"/>
                        </a:moveTo>
                        <a:cubicBezTo>
                          <a:pt x="5" y="3"/>
                          <a:pt x="3" y="5"/>
                          <a:pt x="3" y="7"/>
                        </a:cubicBezTo>
                        <a:cubicBezTo>
                          <a:pt x="3" y="28"/>
                          <a:pt x="3" y="28"/>
                          <a:pt x="3" y="28"/>
                        </a:cubicBezTo>
                        <a:cubicBezTo>
                          <a:pt x="3" y="31"/>
                          <a:pt x="5" y="33"/>
                          <a:pt x="7" y="33"/>
                        </a:cubicBezTo>
                        <a:cubicBezTo>
                          <a:pt x="9" y="33"/>
                          <a:pt x="11" y="31"/>
                          <a:pt x="11" y="28"/>
                        </a:cubicBezTo>
                        <a:cubicBezTo>
                          <a:pt x="11" y="7"/>
                          <a:pt x="11" y="7"/>
                          <a:pt x="11" y="7"/>
                        </a:cubicBezTo>
                        <a:cubicBezTo>
                          <a:pt x="11" y="5"/>
                          <a:pt x="9" y="3"/>
                          <a:pt x="7" y="3"/>
                        </a:cubicBezTo>
                        <a:close/>
                      </a:path>
                    </a:pathLst>
                  </a:custGeom>
                  <a:solidFill>
                    <a:schemeClr val="bg1">
                      <a:lumMod val="85000"/>
                    </a:schemeClr>
                  </a:solidFill>
                  <a:ln>
                    <a:noFill/>
                  </a:ln>
                </p:spPr>
                <p:txBody>
                  <a:bodyPr anchor="ctr"/>
                  <a:lstStyle/>
                  <a:p>
                    <a:pPr algn="ctr"/>
                  </a:p>
                </p:txBody>
              </p:sp>
              <p:sp>
                <p:nvSpPr>
                  <p:cNvPr id="74" name="ïSļiḍe"/>
                  <p:cNvSpPr/>
                  <p:nvPr/>
                </p:nvSpPr>
                <p:spPr bwMode="auto">
                  <a:xfrm>
                    <a:off x="4651064" y="4359311"/>
                    <a:ext cx="285578" cy="118991"/>
                  </a:xfrm>
                  <a:custGeom>
                    <a:avLst/>
                    <a:gdLst>
                      <a:gd name="T0" fmla="*/ 2 w 180"/>
                      <a:gd name="T1" fmla="*/ 75 h 75"/>
                      <a:gd name="T2" fmla="*/ 0 w 180"/>
                      <a:gd name="T3" fmla="*/ 68 h 75"/>
                      <a:gd name="T4" fmla="*/ 97 w 180"/>
                      <a:gd name="T5" fmla="*/ 19 h 75"/>
                      <a:gd name="T6" fmla="*/ 114 w 180"/>
                      <a:gd name="T7" fmla="*/ 42 h 75"/>
                      <a:gd name="T8" fmla="*/ 159 w 180"/>
                      <a:gd name="T9" fmla="*/ 7 h 75"/>
                      <a:gd name="T10" fmla="*/ 152 w 180"/>
                      <a:gd name="T11" fmla="*/ 7 h 75"/>
                      <a:gd name="T12" fmla="*/ 152 w 180"/>
                      <a:gd name="T13" fmla="*/ 0 h 75"/>
                      <a:gd name="T14" fmla="*/ 180 w 180"/>
                      <a:gd name="T15" fmla="*/ 0 h 75"/>
                      <a:gd name="T16" fmla="*/ 112 w 180"/>
                      <a:gd name="T17" fmla="*/ 52 h 75"/>
                      <a:gd name="T18" fmla="*/ 95 w 180"/>
                      <a:gd name="T19" fmla="*/ 28 h 75"/>
                      <a:gd name="T20" fmla="*/ 2 w 18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75">
                        <a:moveTo>
                          <a:pt x="2" y="75"/>
                        </a:moveTo>
                        <a:lnTo>
                          <a:pt x="0" y="68"/>
                        </a:lnTo>
                        <a:lnTo>
                          <a:pt x="97" y="19"/>
                        </a:lnTo>
                        <a:lnTo>
                          <a:pt x="114" y="42"/>
                        </a:lnTo>
                        <a:lnTo>
                          <a:pt x="159" y="7"/>
                        </a:lnTo>
                        <a:lnTo>
                          <a:pt x="152" y="7"/>
                        </a:lnTo>
                        <a:lnTo>
                          <a:pt x="152" y="0"/>
                        </a:lnTo>
                        <a:lnTo>
                          <a:pt x="180" y="0"/>
                        </a:lnTo>
                        <a:lnTo>
                          <a:pt x="112" y="52"/>
                        </a:lnTo>
                        <a:lnTo>
                          <a:pt x="95" y="28"/>
                        </a:lnTo>
                        <a:lnTo>
                          <a:pt x="2" y="75"/>
                        </a:lnTo>
                        <a:close/>
                      </a:path>
                    </a:pathLst>
                  </a:custGeom>
                  <a:solidFill>
                    <a:schemeClr val="bg1">
                      <a:lumMod val="85000"/>
                    </a:schemeClr>
                  </a:solidFill>
                  <a:ln>
                    <a:noFill/>
                  </a:ln>
                </p:spPr>
                <p:txBody>
                  <a:bodyPr anchor="ctr"/>
                  <a:lstStyle/>
                  <a:p>
                    <a:pPr algn="ctr"/>
                  </a:p>
                </p:txBody>
              </p:sp>
              <p:sp>
                <p:nvSpPr>
                  <p:cNvPr id="75" name="ïśḷiḓe"/>
                  <p:cNvSpPr/>
                  <p:nvPr/>
                </p:nvSpPr>
                <p:spPr bwMode="auto">
                  <a:xfrm>
                    <a:off x="4906498" y="4362484"/>
                    <a:ext cx="23799" cy="30144"/>
                  </a:xfrm>
                  <a:custGeom>
                    <a:avLst/>
                    <a:gdLst>
                      <a:gd name="T0" fmla="*/ 8 w 15"/>
                      <a:gd name="T1" fmla="*/ 19 h 19"/>
                      <a:gd name="T2" fmla="*/ 0 w 15"/>
                      <a:gd name="T3" fmla="*/ 17 h 19"/>
                      <a:gd name="T4" fmla="*/ 8 w 15"/>
                      <a:gd name="T5" fmla="*/ 0 h 19"/>
                      <a:gd name="T6" fmla="*/ 15 w 15"/>
                      <a:gd name="T7" fmla="*/ 2 h 19"/>
                      <a:gd name="T8" fmla="*/ 8 w 15"/>
                      <a:gd name="T9" fmla="*/ 19 h 19"/>
                    </a:gdLst>
                    <a:ahLst/>
                    <a:cxnLst>
                      <a:cxn ang="0">
                        <a:pos x="T0" y="T1"/>
                      </a:cxn>
                      <a:cxn ang="0">
                        <a:pos x="T2" y="T3"/>
                      </a:cxn>
                      <a:cxn ang="0">
                        <a:pos x="T4" y="T5"/>
                      </a:cxn>
                      <a:cxn ang="0">
                        <a:pos x="T6" y="T7"/>
                      </a:cxn>
                      <a:cxn ang="0">
                        <a:pos x="T8" y="T9"/>
                      </a:cxn>
                    </a:cxnLst>
                    <a:rect l="0" t="0" r="r" b="b"/>
                    <a:pathLst>
                      <a:path w="15" h="19">
                        <a:moveTo>
                          <a:pt x="8" y="19"/>
                        </a:moveTo>
                        <a:lnTo>
                          <a:pt x="0" y="17"/>
                        </a:lnTo>
                        <a:lnTo>
                          <a:pt x="8" y="0"/>
                        </a:lnTo>
                        <a:lnTo>
                          <a:pt x="15" y="2"/>
                        </a:lnTo>
                        <a:lnTo>
                          <a:pt x="8" y="19"/>
                        </a:lnTo>
                        <a:close/>
                      </a:path>
                    </a:pathLst>
                  </a:custGeom>
                  <a:solidFill>
                    <a:schemeClr val="bg1">
                      <a:lumMod val="85000"/>
                    </a:schemeClr>
                  </a:solidFill>
                  <a:ln>
                    <a:noFill/>
                  </a:ln>
                </p:spPr>
                <p:txBody>
                  <a:bodyPr anchor="ctr"/>
                  <a:lstStyle/>
                  <a:p>
                    <a:pPr algn="ctr"/>
                  </a:p>
                </p:txBody>
              </p:sp>
            </p:grpSp>
            <p:grpSp>
              <p:nvGrpSpPr>
                <p:cNvPr id="47" name="îṥļîḓè"/>
                <p:cNvGrpSpPr/>
                <p:nvPr/>
              </p:nvGrpSpPr>
              <p:grpSpPr>
                <a:xfrm>
                  <a:off x="3835973" y="2208213"/>
                  <a:ext cx="490243" cy="463271"/>
                  <a:chOff x="5607752" y="3426422"/>
                  <a:chExt cx="490243" cy="463271"/>
                </a:xfrm>
              </p:grpSpPr>
              <p:sp>
                <p:nvSpPr>
                  <p:cNvPr id="63" name="îṥ1îde"/>
                  <p:cNvSpPr/>
                  <p:nvPr/>
                </p:nvSpPr>
                <p:spPr bwMode="auto">
                  <a:xfrm>
                    <a:off x="5607752" y="3426422"/>
                    <a:ext cx="490243" cy="463271"/>
                  </a:xfrm>
                  <a:custGeom>
                    <a:avLst/>
                    <a:gdLst>
                      <a:gd name="T0" fmla="*/ 86 w 130"/>
                      <a:gd name="T1" fmla="*/ 123 h 123"/>
                      <a:gd name="T2" fmla="*/ 0 w 130"/>
                      <a:gd name="T3" fmla="*/ 102 h 123"/>
                      <a:gd name="T4" fmla="*/ 3 w 130"/>
                      <a:gd name="T5" fmla="*/ 100 h 123"/>
                      <a:gd name="T6" fmla="*/ 54 w 130"/>
                      <a:gd name="T7" fmla="*/ 1 h 123"/>
                      <a:gd name="T8" fmla="*/ 54 w 130"/>
                      <a:gd name="T9" fmla="*/ 0 h 123"/>
                      <a:gd name="T10" fmla="*/ 130 w 130"/>
                      <a:gd name="T11" fmla="*/ 18 h 123"/>
                      <a:gd name="T12" fmla="*/ 130 w 130"/>
                      <a:gd name="T13" fmla="*/ 20 h 123"/>
                      <a:gd name="T14" fmla="*/ 86 w 130"/>
                      <a:gd name="T15" fmla="*/ 123 h 123"/>
                      <a:gd name="T16" fmla="*/ 7 w 130"/>
                      <a:gd name="T17" fmla="*/ 101 h 123"/>
                      <a:gd name="T18" fmla="*/ 86 w 130"/>
                      <a:gd name="T19" fmla="*/ 120 h 123"/>
                      <a:gd name="T20" fmla="*/ 127 w 130"/>
                      <a:gd name="T21" fmla="*/ 20 h 123"/>
                      <a:gd name="T22" fmla="*/ 56 w 130"/>
                      <a:gd name="T23" fmla="*/ 4 h 123"/>
                      <a:gd name="T24" fmla="*/ 7 w 130"/>
                      <a:gd name="T25"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23">
                        <a:moveTo>
                          <a:pt x="86" y="123"/>
                        </a:moveTo>
                        <a:cubicBezTo>
                          <a:pt x="0" y="102"/>
                          <a:pt x="0" y="102"/>
                          <a:pt x="0" y="102"/>
                        </a:cubicBezTo>
                        <a:cubicBezTo>
                          <a:pt x="3" y="100"/>
                          <a:pt x="3" y="100"/>
                          <a:pt x="3" y="100"/>
                        </a:cubicBezTo>
                        <a:cubicBezTo>
                          <a:pt x="28" y="85"/>
                          <a:pt x="53" y="2"/>
                          <a:pt x="54" y="1"/>
                        </a:cubicBezTo>
                        <a:cubicBezTo>
                          <a:pt x="54" y="0"/>
                          <a:pt x="54" y="0"/>
                          <a:pt x="54" y="0"/>
                        </a:cubicBezTo>
                        <a:cubicBezTo>
                          <a:pt x="130" y="18"/>
                          <a:pt x="130" y="18"/>
                          <a:pt x="130" y="18"/>
                        </a:cubicBezTo>
                        <a:cubicBezTo>
                          <a:pt x="130" y="20"/>
                          <a:pt x="130" y="20"/>
                          <a:pt x="130" y="20"/>
                        </a:cubicBezTo>
                        <a:cubicBezTo>
                          <a:pt x="117" y="108"/>
                          <a:pt x="88" y="122"/>
                          <a:pt x="86" y="123"/>
                        </a:cubicBezTo>
                        <a:close/>
                        <a:moveTo>
                          <a:pt x="7" y="101"/>
                        </a:moveTo>
                        <a:cubicBezTo>
                          <a:pt x="86" y="120"/>
                          <a:pt x="86" y="120"/>
                          <a:pt x="86" y="120"/>
                        </a:cubicBezTo>
                        <a:cubicBezTo>
                          <a:pt x="89" y="117"/>
                          <a:pt x="115" y="100"/>
                          <a:pt x="127" y="20"/>
                        </a:cubicBezTo>
                        <a:cubicBezTo>
                          <a:pt x="56" y="4"/>
                          <a:pt x="56" y="4"/>
                          <a:pt x="56" y="4"/>
                        </a:cubicBezTo>
                        <a:cubicBezTo>
                          <a:pt x="53" y="14"/>
                          <a:pt x="30" y="82"/>
                          <a:pt x="7" y="101"/>
                        </a:cubicBezTo>
                        <a:close/>
                      </a:path>
                    </a:pathLst>
                  </a:custGeom>
                  <a:solidFill>
                    <a:schemeClr val="bg1">
                      <a:lumMod val="85000"/>
                    </a:schemeClr>
                  </a:solidFill>
                  <a:ln>
                    <a:noFill/>
                  </a:ln>
                </p:spPr>
                <p:txBody>
                  <a:bodyPr anchor="ctr"/>
                  <a:lstStyle/>
                  <a:p>
                    <a:pPr algn="ctr"/>
                  </a:p>
                </p:txBody>
              </p:sp>
              <p:sp>
                <p:nvSpPr>
                  <p:cNvPr id="64" name="iṩḷíḍe"/>
                  <p:cNvSpPr/>
                  <p:nvPr/>
                </p:nvSpPr>
                <p:spPr bwMode="auto">
                  <a:xfrm>
                    <a:off x="5829869" y="3516854"/>
                    <a:ext cx="193559" cy="57115"/>
                  </a:xfrm>
                  <a:custGeom>
                    <a:avLst/>
                    <a:gdLst>
                      <a:gd name="T0" fmla="*/ 122 w 122"/>
                      <a:gd name="T1" fmla="*/ 36 h 36"/>
                      <a:gd name="T2" fmla="*/ 0 w 122"/>
                      <a:gd name="T3" fmla="*/ 7 h 36"/>
                      <a:gd name="T4" fmla="*/ 3 w 122"/>
                      <a:gd name="T5" fmla="*/ 0 h 36"/>
                      <a:gd name="T6" fmla="*/ 122 w 122"/>
                      <a:gd name="T7" fmla="*/ 29 h 36"/>
                      <a:gd name="T8" fmla="*/ 122 w 122"/>
                      <a:gd name="T9" fmla="*/ 36 h 36"/>
                    </a:gdLst>
                    <a:ahLst/>
                    <a:cxnLst>
                      <a:cxn ang="0">
                        <a:pos x="T0" y="T1"/>
                      </a:cxn>
                      <a:cxn ang="0">
                        <a:pos x="T2" y="T3"/>
                      </a:cxn>
                      <a:cxn ang="0">
                        <a:pos x="T4" y="T5"/>
                      </a:cxn>
                      <a:cxn ang="0">
                        <a:pos x="T6" y="T7"/>
                      </a:cxn>
                      <a:cxn ang="0">
                        <a:pos x="T8" y="T9"/>
                      </a:cxn>
                    </a:cxnLst>
                    <a:rect l="0" t="0" r="r" b="b"/>
                    <a:pathLst>
                      <a:path w="122" h="36">
                        <a:moveTo>
                          <a:pt x="122" y="36"/>
                        </a:moveTo>
                        <a:lnTo>
                          <a:pt x="0" y="7"/>
                        </a:lnTo>
                        <a:lnTo>
                          <a:pt x="3" y="0"/>
                        </a:lnTo>
                        <a:lnTo>
                          <a:pt x="122" y="29"/>
                        </a:lnTo>
                        <a:lnTo>
                          <a:pt x="122" y="36"/>
                        </a:lnTo>
                        <a:close/>
                      </a:path>
                    </a:pathLst>
                  </a:custGeom>
                  <a:solidFill>
                    <a:schemeClr val="bg1">
                      <a:lumMod val="85000"/>
                    </a:schemeClr>
                  </a:solidFill>
                  <a:ln>
                    <a:noFill/>
                  </a:ln>
                </p:spPr>
                <p:txBody>
                  <a:bodyPr anchor="ctr"/>
                  <a:lstStyle/>
                  <a:p>
                    <a:pPr algn="ctr"/>
                  </a:p>
                </p:txBody>
              </p:sp>
              <p:sp>
                <p:nvSpPr>
                  <p:cNvPr id="65" name="işlïḑè"/>
                  <p:cNvSpPr/>
                  <p:nvPr/>
                </p:nvSpPr>
                <p:spPr bwMode="auto">
                  <a:xfrm>
                    <a:off x="5823523" y="3558104"/>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p>
                </p:txBody>
              </p:sp>
              <p:sp>
                <p:nvSpPr>
                  <p:cNvPr id="66" name="iṣlîḑê"/>
                  <p:cNvSpPr/>
                  <p:nvPr/>
                </p:nvSpPr>
                <p:spPr bwMode="auto">
                  <a:xfrm>
                    <a:off x="5812417" y="3604115"/>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p>
                </p:txBody>
              </p:sp>
              <p:sp>
                <p:nvSpPr>
                  <p:cNvPr id="67" name="îṡ1idé"/>
                  <p:cNvSpPr/>
                  <p:nvPr/>
                </p:nvSpPr>
                <p:spPr bwMode="auto">
                  <a:xfrm>
                    <a:off x="5788618" y="3634259"/>
                    <a:ext cx="177693" cy="52355"/>
                  </a:xfrm>
                  <a:custGeom>
                    <a:avLst/>
                    <a:gdLst>
                      <a:gd name="T0" fmla="*/ 112 w 112"/>
                      <a:gd name="T1" fmla="*/ 33 h 33"/>
                      <a:gd name="T2" fmla="*/ 0 w 112"/>
                      <a:gd name="T3" fmla="*/ 7 h 33"/>
                      <a:gd name="T4" fmla="*/ 0 w 112"/>
                      <a:gd name="T5" fmla="*/ 0 h 33"/>
                      <a:gd name="T6" fmla="*/ 112 w 112"/>
                      <a:gd name="T7" fmla="*/ 26 h 33"/>
                      <a:gd name="T8" fmla="*/ 112 w 112"/>
                      <a:gd name="T9" fmla="*/ 33 h 33"/>
                    </a:gdLst>
                    <a:ahLst/>
                    <a:cxnLst>
                      <a:cxn ang="0">
                        <a:pos x="T0" y="T1"/>
                      </a:cxn>
                      <a:cxn ang="0">
                        <a:pos x="T2" y="T3"/>
                      </a:cxn>
                      <a:cxn ang="0">
                        <a:pos x="T4" y="T5"/>
                      </a:cxn>
                      <a:cxn ang="0">
                        <a:pos x="T6" y="T7"/>
                      </a:cxn>
                      <a:cxn ang="0">
                        <a:pos x="T8" y="T9"/>
                      </a:cxn>
                    </a:cxnLst>
                    <a:rect l="0" t="0" r="r" b="b"/>
                    <a:pathLst>
                      <a:path w="112" h="33">
                        <a:moveTo>
                          <a:pt x="112" y="33"/>
                        </a:moveTo>
                        <a:lnTo>
                          <a:pt x="0" y="7"/>
                        </a:lnTo>
                        <a:lnTo>
                          <a:pt x="0" y="0"/>
                        </a:lnTo>
                        <a:lnTo>
                          <a:pt x="112" y="26"/>
                        </a:lnTo>
                        <a:lnTo>
                          <a:pt x="112" y="33"/>
                        </a:lnTo>
                        <a:close/>
                      </a:path>
                    </a:pathLst>
                  </a:custGeom>
                  <a:solidFill>
                    <a:schemeClr val="bg1">
                      <a:lumMod val="85000"/>
                    </a:schemeClr>
                  </a:solidFill>
                  <a:ln>
                    <a:noFill/>
                  </a:ln>
                </p:spPr>
                <p:txBody>
                  <a:bodyPr anchor="ctr"/>
                  <a:lstStyle/>
                  <a:p>
                    <a:pPr algn="ctr"/>
                  </a:p>
                </p:txBody>
              </p:sp>
              <p:sp>
                <p:nvSpPr>
                  <p:cNvPr id="68" name="ïṧ1iďé"/>
                  <p:cNvSpPr/>
                  <p:nvPr/>
                </p:nvSpPr>
                <p:spPr bwMode="auto">
                  <a:xfrm>
                    <a:off x="5769579" y="3675509"/>
                    <a:ext cx="180866" cy="52355"/>
                  </a:xfrm>
                  <a:custGeom>
                    <a:avLst/>
                    <a:gdLst>
                      <a:gd name="T0" fmla="*/ 112 w 114"/>
                      <a:gd name="T1" fmla="*/ 33 h 33"/>
                      <a:gd name="T2" fmla="*/ 0 w 114"/>
                      <a:gd name="T3" fmla="*/ 7 h 33"/>
                      <a:gd name="T4" fmla="*/ 3 w 114"/>
                      <a:gd name="T5" fmla="*/ 0 h 33"/>
                      <a:gd name="T6" fmla="*/ 114 w 114"/>
                      <a:gd name="T7" fmla="*/ 28 h 33"/>
                      <a:gd name="T8" fmla="*/ 112 w 114"/>
                      <a:gd name="T9" fmla="*/ 33 h 33"/>
                    </a:gdLst>
                    <a:ahLst/>
                    <a:cxnLst>
                      <a:cxn ang="0">
                        <a:pos x="T0" y="T1"/>
                      </a:cxn>
                      <a:cxn ang="0">
                        <a:pos x="T2" y="T3"/>
                      </a:cxn>
                      <a:cxn ang="0">
                        <a:pos x="T4" y="T5"/>
                      </a:cxn>
                      <a:cxn ang="0">
                        <a:pos x="T6" y="T7"/>
                      </a:cxn>
                      <a:cxn ang="0">
                        <a:pos x="T8" y="T9"/>
                      </a:cxn>
                    </a:cxnLst>
                    <a:rect l="0" t="0" r="r" b="b"/>
                    <a:pathLst>
                      <a:path w="114" h="33">
                        <a:moveTo>
                          <a:pt x="112" y="33"/>
                        </a:moveTo>
                        <a:lnTo>
                          <a:pt x="0" y="7"/>
                        </a:lnTo>
                        <a:lnTo>
                          <a:pt x="3" y="0"/>
                        </a:lnTo>
                        <a:lnTo>
                          <a:pt x="114" y="28"/>
                        </a:lnTo>
                        <a:lnTo>
                          <a:pt x="112" y="33"/>
                        </a:lnTo>
                        <a:close/>
                      </a:path>
                    </a:pathLst>
                  </a:custGeom>
                  <a:solidFill>
                    <a:schemeClr val="bg1">
                      <a:lumMod val="85000"/>
                    </a:schemeClr>
                  </a:solidFill>
                  <a:ln>
                    <a:noFill/>
                  </a:ln>
                </p:spPr>
                <p:txBody>
                  <a:bodyPr anchor="ctr"/>
                  <a:lstStyle/>
                  <a:p>
                    <a:pPr algn="ctr"/>
                  </a:p>
                </p:txBody>
              </p:sp>
              <p:sp>
                <p:nvSpPr>
                  <p:cNvPr id="69" name="îsliḍê"/>
                  <p:cNvSpPr/>
                  <p:nvPr/>
                </p:nvSpPr>
                <p:spPr bwMode="auto">
                  <a:xfrm>
                    <a:off x="5980591" y="3434354"/>
                    <a:ext cx="76154" cy="90433"/>
                  </a:xfrm>
                  <a:custGeom>
                    <a:avLst/>
                    <a:gdLst>
                      <a:gd name="T0" fmla="*/ 0 w 48"/>
                      <a:gd name="T1" fmla="*/ 38 h 57"/>
                      <a:gd name="T2" fmla="*/ 29 w 48"/>
                      <a:gd name="T3" fmla="*/ 0 h 57"/>
                      <a:gd name="T4" fmla="*/ 48 w 48"/>
                      <a:gd name="T5" fmla="*/ 12 h 57"/>
                      <a:gd name="T6" fmla="*/ 12 w 48"/>
                      <a:gd name="T7" fmla="*/ 57 h 57"/>
                      <a:gd name="T8" fmla="*/ 0 w 48"/>
                      <a:gd name="T9" fmla="*/ 38 h 57"/>
                    </a:gdLst>
                    <a:ahLst/>
                    <a:cxnLst>
                      <a:cxn ang="0">
                        <a:pos x="T0" y="T1"/>
                      </a:cxn>
                      <a:cxn ang="0">
                        <a:pos x="T2" y="T3"/>
                      </a:cxn>
                      <a:cxn ang="0">
                        <a:pos x="T4" y="T5"/>
                      </a:cxn>
                      <a:cxn ang="0">
                        <a:pos x="T6" y="T7"/>
                      </a:cxn>
                      <a:cxn ang="0">
                        <a:pos x="T8" y="T9"/>
                      </a:cxn>
                    </a:cxnLst>
                    <a:rect l="0" t="0" r="r" b="b"/>
                    <a:pathLst>
                      <a:path w="48" h="57">
                        <a:moveTo>
                          <a:pt x="0" y="38"/>
                        </a:moveTo>
                        <a:lnTo>
                          <a:pt x="29" y="0"/>
                        </a:lnTo>
                        <a:lnTo>
                          <a:pt x="48" y="12"/>
                        </a:lnTo>
                        <a:lnTo>
                          <a:pt x="12" y="57"/>
                        </a:lnTo>
                        <a:lnTo>
                          <a:pt x="0" y="38"/>
                        </a:lnTo>
                        <a:close/>
                      </a:path>
                    </a:pathLst>
                  </a:custGeom>
                  <a:solidFill>
                    <a:schemeClr val="bg1">
                      <a:lumMod val="85000"/>
                    </a:schemeClr>
                  </a:solidFill>
                  <a:ln>
                    <a:noFill/>
                  </a:ln>
                </p:spPr>
                <p:txBody>
                  <a:bodyPr anchor="ctr"/>
                  <a:lstStyle/>
                  <a:p>
                    <a:pPr algn="ctr"/>
                  </a:p>
                </p:txBody>
              </p:sp>
              <p:sp>
                <p:nvSpPr>
                  <p:cNvPr id="70" name="iṡļídé"/>
                  <p:cNvSpPr/>
                  <p:nvPr/>
                </p:nvSpPr>
                <p:spPr bwMode="auto">
                  <a:xfrm>
                    <a:off x="5974244" y="3426422"/>
                    <a:ext cx="93606" cy="106298"/>
                  </a:xfrm>
                  <a:custGeom>
                    <a:avLst/>
                    <a:gdLst>
                      <a:gd name="T0" fmla="*/ 14 w 59"/>
                      <a:gd name="T1" fmla="*/ 67 h 67"/>
                      <a:gd name="T2" fmla="*/ 0 w 59"/>
                      <a:gd name="T3" fmla="*/ 43 h 67"/>
                      <a:gd name="T4" fmla="*/ 33 w 59"/>
                      <a:gd name="T5" fmla="*/ 0 h 67"/>
                      <a:gd name="T6" fmla="*/ 59 w 59"/>
                      <a:gd name="T7" fmla="*/ 15 h 67"/>
                      <a:gd name="T8" fmla="*/ 14 w 59"/>
                      <a:gd name="T9" fmla="*/ 67 h 67"/>
                      <a:gd name="T10" fmla="*/ 9 w 59"/>
                      <a:gd name="T11" fmla="*/ 45 h 67"/>
                      <a:gd name="T12" fmla="*/ 16 w 59"/>
                      <a:gd name="T13" fmla="*/ 55 h 67"/>
                      <a:gd name="T14" fmla="*/ 47 w 59"/>
                      <a:gd name="T15" fmla="*/ 17 h 67"/>
                      <a:gd name="T16" fmla="*/ 35 w 59"/>
                      <a:gd name="T17" fmla="*/ 10 h 67"/>
                      <a:gd name="T18" fmla="*/ 9 w 59"/>
                      <a:gd name="T19"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7">
                        <a:moveTo>
                          <a:pt x="14" y="67"/>
                        </a:moveTo>
                        <a:lnTo>
                          <a:pt x="0" y="43"/>
                        </a:lnTo>
                        <a:lnTo>
                          <a:pt x="33" y="0"/>
                        </a:lnTo>
                        <a:lnTo>
                          <a:pt x="59" y="15"/>
                        </a:lnTo>
                        <a:lnTo>
                          <a:pt x="14" y="67"/>
                        </a:lnTo>
                        <a:close/>
                        <a:moveTo>
                          <a:pt x="9" y="45"/>
                        </a:moveTo>
                        <a:lnTo>
                          <a:pt x="16" y="55"/>
                        </a:lnTo>
                        <a:lnTo>
                          <a:pt x="47" y="17"/>
                        </a:lnTo>
                        <a:lnTo>
                          <a:pt x="35" y="10"/>
                        </a:lnTo>
                        <a:lnTo>
                          <a:pt x="9" y="45"/>
                        </a:lnTo>
                        <a:close/>
                      </a:path>
                    </a:pathLst>
                  </a:custGeom>
                  <a:solidFill>
                    <a:schemeClr val="bg1">
                      <a:lumMod val="85000"/>
                    </a:schemeClr>
                  </a:solidFill>
                  <a:ln>
                    <a:noFill/>
                  </a:ln>
                </p:spPr>
                <p:txBody>
                  <a:bodyPr anchor="ctr"/>
                  <a:lstStyle/>
                  <a:p>
                    <a:pPr algn="ctr"/>
                  </a:p>
                </p:txBody>
              </p:sp>
            </p:grpSp>
            <p:grpSp>
              <p:nvGrpSpPr>
                <p:cNvPr id="48" name="iṡľïde"/>
                <p:cNvGrpSpPr/>
                <p:nvPr/>
              </p:nvGrpSpPr>
              <p:grpSpPr>
                <a:xfrm>
                  <a:off x="4009701" y="3982239"/>
                  <a:ext cx="547357" cy="255434"/>
                  <a:chOff x="5057221" y="3151948"/>
                  <a:chExt cx="547357" cy="255434"/>
                </a:xfrm>
              </p:grpSpPr>
              <p:sp>
                <p:nvSpPr>
                  <p:cNvPr id="58" name="ïşḷíde"/>
                  <p:cNvSpPr/>
                  <p:nvPr/>
                </p:nvSpPr>
                <p:spPr bwMode="auto">
                  <a:xfrm>
                    <a:off x="5220634" y="3151948"/>
                    <a:ext cx="383944" cy="255434"/>
                  </a:xfrm>
                  <a:custGeom>
                    <a:avLst/>
                    <a:gdLst>
                      <a:gd name="T0" fmla="*/ 53 w 102"/>
                      <a:gd name="T1" fmla="*/ 68 h 68"/>
                      <a:gd name="T2" fmla="*/ 53 w 102"/>
                      <a:gd name="T3" fmla="*/ 68 h 68"/>
                      <a:gd name="T4" fmla="*/ 19 w 102"/>
                      <a:gd name="T5" fmla="*/ 67 h 68"/>
                      <a:gd name="T6" fmla="*/ 6 w 102"/>
                      <a:gd name="T7" fmla="*/ 4 h 68"/>
                      <a:gd name="T8" fmla="*/ 6 w 102"/>
                      <a:gd name="T9" fmla="*/ 3 h 68"/>
                      <a:gd name="T10" fmla="*/ 11 w 102"/>
                      <a:gd name="T11" fmla="*/ 2 h 68"/>
                      <a:gd name="T12" fmla="*/ 62 w 102"/>
                      <a:gd name="T13" fmla="*/ 0 h 68"/>
                      <a:gd name="T14" fmla="*/ 89 w 102"/>
                      <a:gd name="T15" fmla="*/ 3 h 68"/>
                      <a:gd name="T16" fmla="*/ 94 w 102"/>
                      <a:gd name="T17" fmla="*/ 66 h 68"/>
                      <a:gd name="T18" fmla="*/ 94 w 102"/>
                      <a:gd name="T19" fmla="*/ 67 h 68"/>
                      <a:gd name="T20" fmla="*/ 93 w 102"/>
                      <a:gd name="T21" fmla="*/ 67 h 68"/>
                      <a:gd name="T22" fmla="*/ 53 w 102"/>
                      <a:gd name="T23" fmla="*/ 68 h 68"/>
                      <a:gd name="T24" fmla="*/ 9 w 102"/>
                      <a:gd name="T25" fmla="*/ 6 h 68"/>
                      <a:gd name="T26" fmla="*/ 19 w 102"/>
                      <a:gd name="T27" fmla="*/ 64 h 68"/>
                      <a:gd name="T28" fmla="*/ 53 w 102"/>
                      <a:gd name="T29" fmla="*/ 65 h 68"/>
                      <a:gd name="T30" fmla="*/ 91 w 102"/>
                      <a:gd name="T31" fmla="*/ 64 h 68"/>
                      <a:gd name="T32" fmla="*/ 88 w 102"/>
                      <a:gd name="T33" fmla="*/ 6 h 68"/>
                      <a:gd name="T34" fmla="*/ 62 w 102"/>
                      <a:gd name="T35" fmla="*/ 3 h 68"/>
                      <a:gd name="T36" fmla="*/ 12 w 102"/>
                      <a:gd name="T37" fmla="*/ 5 h 68"/>
                      <a:gd name="T38" fmla="*/ 9 w 102"/>
                      <a:gd name="T39"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68">
                        <a:moveTo>
                          <a:pt x="53" y="68"/>
                        </a:moveTo>
                        <a:cubicBezTo>
                          <a:pt x="53" y="68"/>
                          <a:pt x="53" y="68"/>
                          <a:pt x="53" y="68"/>
                        </a:cubicBezTo>
                        <a:cubicBezTo>
                          <a:pt x="36" y="68"/>
                          <a:pt x="25" y="67"/>
                          <a:pt x="19" y="67"/>
                        </a:cubicBezTo>
                        <a:cubicBezTo>
                          <a:pt x="0" y="64"/>
                          <a:pt x="5" y="10"/>
                          <a:pt x="6" y="4"/>
                        </a:cubicBezTo>
                        <a:cubicBezTo>
                          <a:pt x="6" y="3"/>
                          <a:pt x="6" y="3"/>
                          <a:pt x="6" y="3"/>
                        </a:cubicBezTo>
                        <a:cubicBezTo>
                          <a:pt x="11" y="2"/>
                          <a:pt x="11" y="2"/>
                          <a:pt x="11" y="2"/>
                        </a:cubicBezTo>
                        <a:cubicBezTo>
                          <a:pt x="20" y="2"/>
                          <a:pt x="43" y="0"/>
                          <a:pt x="62" y="0"/>
                        </a:cubicBezTo>
                        <a:cubicBezTo>
                          <a:pt x="76" y="0"/>
                          <a:pt x="85" y="1"/>
                          <a:pt x="89" y="3"/>
                        </a:cubicBezTo>
                        <a:cubicBezTo>
                          <a:pt x="102" y="10"/>
                          <a:pt x="95" y="60"/>
                          <a:pt x="94" y="66"/>
                        </a:cubicBezTo>
                        <a:cubicBezTo>
                          <a:pt x="94" y="67"/>
                          <a:pt x="94" y="67"/>
                          <a:pt x="94" y="67"/>
                        </a:cubicBezTo>
                        <a:cubicBezTo>
                          <a:pt x="93" y="67"/>
                          <a:pt x="93" y="67"/>
                          <a:pt x="93" y="67"/>
                        </a:cubicBezTo>
                        <a:cubicBezTo>
                          <a:pt x="93" y="67"/>
                          <a:pt x="72" y="68"/>
                          <a:pt x="53" y="68"/>
                        </a:cubicBezTo>
                        <a:close/>
                        <a:moveTo>
                          <a:pt x="9" y="6"/>
                        </a:moveTo>
                        <a:cubicBezTo>
                          <a:pt x="7" y="22"/>
                          <a:pt x="6" y="62"/>
                          <a:pt x="19" y="64"/>
                        </a:cubicBezTo>
                        <a:cubicBezTo>
                          <a:pt x="25" y="64"/>
                          <a:pt x="37" y="65"/>
                          <a:pt x="53" y="65"/>
                        </a:cubicBezTo>
                        <a:cubicBezTo>
                          <a:pt x="70" y="65"/>
                          <a:pt x="87" y="64"/>
                          <a:pt x="91" y="64"/>
                        </a:cubicBezTo>
                        <a:cubicBezTo>
                          <a:pt x="93" y="48"/>
                          <a:pt x="96" y="10"/>
                          <a:pt x="88" y="6"/>
                        </a:cubicBezTo>
                        <a:cubicBezTo>
                          <a:pt x="85" y="4"/>
                          <a:pt x="79" y="3"/>
                          <a:pt x="62" y="3"/>
                        </a:cubicBezTo>
                        <a:cubicBezTo>
                          <a:pt x="43" y="3"/>
                          <a:pt x="20" y="5"/>
                          <a:pt x="12" y="5"/>
                        </a:cubicBezTo>
                        <a:lnTo>
                          <a:pt x="9" y="6"/>
                        </a:lnTo>
                        <a:close/>
                      </a:path>
                    </a:pathLst>
                  </a:custGeom>
                  <a:solidFill>
                    <a:schemeClr val="bg1">
                      <a:lumMod val="85000"/>
                    </a:schemeClr>
                  </a:solidFill>
                  <a:ln>
                    <a:noFill/>
                  </a:ln>
                </p:spPr>
                <p:txBody>
                  <a:bodyPr anchor="ctr"/>
                  <a:lstStyle/>
                  <a:p>
                    <a:pPr algn="ctr"/>
                  </a:p>
                </p:txBody>
              </p:sp>
              <p:sp>
                <p:nvSpPr>
                  <p:cNvPr id="59" name="ïSḻidê"/>
                  <p:cNvSpPr/>
                  <p:nvPr/>
                </p:nvSpPr>
                <p:spPr bwMode="auto">
                  <a:xfrm>
                    <a:off x="5242846" y="3164641"/>
                    <a:ext cx="312550" cy="123751"/>
                  </a:xfrm>
                  <a:custGeom>
                    <a:avLst/>
                    <a:gdLst>
                      <a:gd name="T0" fmla="*/ 46 w 83"/>
                      <a:gd name="T1" fmla="*/ 33 h 33"/>
                      <a:gd name="T2" fmla="*/ 44 w 83"/>
                      <a:gd name="T3" fmla="*/ 32 h 33"/>
                      <a:gd name="T4" fmla="*/ 0 w 83"/>
                      <a:gd name="T5" fmla="*/ 2 h 33"/>
                      <a:gd name="T6" fmla="*/ 2 w 83"/>
                      <a:gd name="T7" fmla="*/ 0 h 33"/>
                      <a:gd name="T8" fmla="*/ 45 w 83"/>
                      <a:gd name="T9" fmla="*/ 30 h 33"/>
                      <a:gd name="T10" fmla="*/ 81 w 83"/>
                      <a:gd name="T11" fmla="*/ 0 h 33"/>
                      <a:gd name="T12" fmla="*/ 83 w 83"/>
                      <a:gd name="T13" fmla="*/ 2 h 33"/>
                      <a:gd name="T14" fmla="*/ 46 w 8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
                        <a:moveTo>
                          <a:pt x="46" y="33"/>
                        </a:moveTo>
                        <a:cubicBezTo>
                          <a:pt x="45" y="33"/>
                          <a:pt x="45" y="33"/>
                          <a:pt x="44" y="32"/>
                        </a:cubicBezTo>
                        <a:cubicBezTo>
                          <a:pt x="36" y="29"/>
                          <a:pt x="2" y="3"/>
                          <a:pt x="0" y="2"/>
                        </a:cubicBezTo>
                        <a:cubicBezTo>
                          <a:pt x="2" y="0"/>
                          <a:pt x="2" y="0"/>
                          <a:pt x="2" y="0"/>
                        </a:cubicBezTo>
                        <a:cubicBezTo>
                          <a:pt x="2" y="0"/>
                          <a:pt x="37" y="26"/>
                          <a:pt x="45" y="30"/>
                        </a:cubicBezTo>
                        <a:cubicBezTo>
                          <a:pt x="50" y="32"/>
                          <a:pt x="69" y="14"/>
                          <a:pt x="81" y="0"/>
                        </a:cubicBezTo>
                        <a:cubicBezTo>
                          <a:pt x="83" y="2"/>
                          <a:pt x="83" y="2"/>
                          <a:pt x="83" y="2"/>
                        </a:cubicBezTo>
                        <a:cubicBezTo>
                          <a:pt x="79" y="8"/>
                          <a:pt x="56" y="33"/>
                          <a:pt x="46" y="33"/>
                        </a:cubicBezTo>
                        <a:close/>
                      </a:path>
                    </a:pathLst>
                  </a:custGeom>
                  <a:solidFill>
                    <a:schemeClr val="bg1">
                      <a:lumMod val="85000"/>
                    </a:schemeClr>
                  </a:solidFill>
                  <a:ln>
                    <a:noFill/>
                  </a:ln>
                </p:spPr>
                <p:txBody>
                  <a:bodyPr anchor="ctr"/>
                  <a:lstStyle/>
                  <a:p>
                    <a:pPr algn="ctr"/>
                  </a:p>
                </p:txBody>
              </p:sp>
              <p:sp>
                <p:nvSpPr>
                  <p:cNvPr id="60" name="išlíḑé"/>
                  <p:cNvSpPr/>
                  <p:nvPr/>
                </p:nvSpPr>
                <p:spPr bwMode="auto">
                  <a:xfrm>
                    <a:off x="5100057" y="3220170"/>
                    <a:ext cx="93606" cy="11105"/>
                  </a:xfrm>
                  <a:prstGeom prst="rect">
                    <a:avLst/>
                  </a:prstGeom>
                  <a:solidFill>
                    <a:schemeClr val="bg1">
                      <a:lumMod val="85000"/>
                    </a:schemeClr>
                  </a:solidFill>
                  <a:ln>
                    <a:noFill/>
                  </a:ln>
                </p:spPr>
                <p:txBody>
                  <a:bodyPr anchor="ctr"/>
                  <a:lstStyle/>
                  <a:p>
                    <a:pPr algn="ctr"/>
                  </a:p>
                </p:txBody>
              </p:sp>
              <p:sp>
                <p:nvSpPr>
                  <p:cNvPr id="61" name="iṧ1îḋé"/>
                  <p:cNvSpPr/>
                  <p:nvPr/>
                </p:nvSpPr>
                <p:spPr bwMode="auto">
                  <a:xfrm>
                    <a:off x="5111163" y="3332815"/>
                    <a:ext cx="98366" cy="11105"/>
                  </a:xfrm>
                  <a:prstGeom prst="rect">
                    <a:avLst/>
                  </a:prstGeom>
                  <a:solidFill>
                    <a:schemeClr val="bg1">
                      <a:lumMod val="85000"/>
                    </a:schemeClr>
                  </a:solidFill>
                  <a:ln>
                    <a:noFill/>
                  </a:ln>
                </p:spPr>
                <p:txBody>
                  <a:bodyPr anchor="ctr"/>
                  <a:lstStyle/>
                  <a:p>
                    <a:pPr algn="ctr"/>
                  </a:p>
                </p:txBody>
              </p:sp>
              <p:sp>
                <p:nvSpPr>
                  <p:cNvPr id="62" name="işlíḑè"/>
                  <p:cNvSpPr/>
                  <p:nvPr/>
                </p:nvSpPr>
                <p:spPr bwMode="auto">
                  <a:xfrm>
                    <a:off x="5057221" y="3277286"/>
                    <a:ext cx="136443" cy="11105"/>
                  </a:xfrm>
                  <a:prstGeom prst="rect">
                    <a:avLst/>
                  </a:prstGeom>
                  <a:solidFill>
                    <a:schemeClr val="bg1">
                      <a:lumMod val="85000"/>
                    </a:schemeClr>
                  </a:solidFill>
                  <a:ln>
                    <a:noFill/>
                  </a:ln>
                </p:spPr>
                <p:txBody>
                  <a:bodyPr anchor="ctr"/>
                  <a:lstStyle/>
                  <a:p>
                    <a:pPr algn="ctr"/>
                  </a:p>
                </p:txBody>
              </p:sp>
            </p:grpSp>
            <p:grpSp>
              <p:nvGrpSpPr>
                <p:cNvPr id="49" name="işḻiďè"/>
                <p:cNvGrpSpPr/>
                <p:nvPr/>
              </p:nvGrpSpPr>
              <p:grpSpPr>
                <a:xfrm>
                  <a:off x="3859160" y="4537310"/>
                  <a:ext cx="325243" cy="337935"/>
                  <a:chOff x="5125442" y="3615221"/>
                  <a:chExt cx="325243" cy="337935"/>
                </a:xfrm>
              </p:grpSpPr>
              <p:sp>
                <p:nvSpPr>
                  <p:cNvPr id="54" name="íṡlîḍe"/>
                  <p:cNvSpPr/>
                  <p:nvPr/>
                </p:nvSpPr>
                <p:spPr bwMode="auto">
                  <a:xfrm>
                    <a:off x="5204769" y="3615221"/>
                    <a:ext cx="166588" cy="165001"/>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3 h 44"/>
                      <a:gd name="T12" fmla="*/ 3 w 44"/>
                      <a:gd name="T13" fmla="*/ 22 h 44"/>
                      <a:gd name="T14" fmla="*/ 22 w 44"/>
                      <a:gd name="T15" fmla="*/ 41 h 44"/>
                      <a:gd name="T16" fmla="*/ 41 w 44"/>
                      <a:gd name="T17" fmla="*/ 22 h 44"/>
                      <a:gd name="T18" fmla="*/ 22 w 44"/>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3"/>
                        </a:moveTo>
                        <a:cubicBezTo>
                          <a:pt x="11" y="3"/>
                          <a:pt x="3" y="12"/>
                          <a:pt x="3" y="22"/>
                        </a:cubicBezTo>
                        <a:cubicBezTo>
                          <a:pt x="3" y="33"/>
                          <a:pt x="11" y="41"/>
                          <a:pt x="22" y="41"/>
                        </a:cubicBezTo>
                        <a:cubicBezTo>
                          <a:pt x="32" y="41"/>
                          <a:pt x="41" y="33"/>
                          <a:pt x="41" y="22"/>
                        </a:cubicBezTo>
                        <a:cubicBezTo>
                          <a:pt x="41" y="12"/>
                          <a:pt x="32" y="3"/>
                          <a:pt x="22" y="3"/>
                        </a:cubicBezTo>
                        <a:close/>
                      </a:path>
                    </a:pathLst>
                  </a:custGeom>
                  <a:solidFill>
                    <a:schemeClr val="bg1">
                      <a:lumMod val="85000"/>
                    </a:schemeClr>
                  </a:solidFill>
                  <a:ln>
                    <a:noFill/>
                  </a:ln>
                </p:spPr>
                <p:txBody>
                  <a:bodyPr anchor="ctr"/>
                  <a:lstStyle/>
                  <a:p>
                    <a:pPr algn="ctr"/>
                  </a:p>
                </p:txBody>
              </p:sp>
              <p:sp>
                <p:nvSpPr>
                  <p:cNvPr id="55" name="ïṩḷiḍê"/>
                  <p:cNvSpPr/>
                  <p:nvPr/>
                </p:nvSpPr>
                <p:spPr bwMode="auto">
                  <a:xfrm>
                    <a:off x="5125442" y="3783394"/>
                    <a:ext cx="325243" cy="169760"/>
                  </a:xfrm>
                  <a:custGeom>
                    <a:avLst/>
                    <a:gdLst>
                      <a:gd name="T0" fmla="*/ 86 w 86"/>
                      <a:gd name="T1" fmla="*/ 45 h 45"/>
                      <a:gd name="T2" fmla="*/ 0 w 86"/>
                      <a:gd name="T3" fmla="*/ 45 h 45"/>
                      <a:gd name="T4" fmla="*/ 0 w 86"/>
                      <a:gd name="T5" fmla="*/ 44 h 45"/>
                      <a:gd name="T6" fmla="*/ 43 w 86"/>
                      <a:gd name="T7" fmla="*/ 0 h 45"/>
                      <a:gd name="T8" fmla="*/ 86 w 86"/>
                      <a:gd name="T9" fmla="*/ 44 h 45"/>
                      <a:gd name="T10" fmla="*/ 86 w 86"/>
                      <a:gd name="T11" fmla="*/ 45 h 45"/>
                      <a:gd name="T12" fmla="*/ 3 w 86"/>
                      <a:gd name="T13" fmla="*/ 42 h 45"/>
                      <a:gd name="T14" fmla="*/ 83 w 86"/>
                      <a:gd name="T15" fmla="*/ 42 h 45"/>
                      <a:gd name="T16" fmla="*/ 43 w 86"/>
                      <a:gd name="T17" fmla="*/ 3 h 45"/>
                      <a:gd name="T18" fmla="*/ 3 w 86"/>
                      <a:gd name="T1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45">
                        <a:moveTo>
                          <a:pt x="86" y="45"/>
                        </a:moveTo>
                        <a:cubicBezTo>
                          <a:pt x="0" y="45"/>
                          <a:pt x="0" y="45"/>
                          <a:pt x="0" y="45"/>
                        </a:cubicBezTo>
                        <a:cubicBezTo>
                          <a:pt x="0" y="44"/>
                          <a:pt x="0" y="44"/>
                          <a:pt x="0" y="44"/>
                        </a:cubicBezTo>
                        <a:cubicBezTo>
                          <a:pt x="0" y="20"/>
                          <a:pt x="19" y="0"/>
                          <a:pt x="43" y="0"/>
                        </a:cubicBezTo>
                        <a:cubicBezTo>
                          <a:pt x="67" y="0"/>
                          <a:pt x="86" y="20"/>
                          <a:pt x="86" y="44"/>
                        </a:cubicBezTo>
                        <a:lnTo>
                          <a:pt x="86" y="45"/>
                        </a:lnTo>
                        <a:close/>
                        <a:moveTo>
                          <a:pt x="3" y="42"/>
                        </a:moveTo>
                        <a:cubicBezTo>
                          <a:pt x="83" y="42"/>
                          <a:pt x="83" y="42"/>
                          <a:pt x="83" y="42"/>
                        </a:cubicBezTo>
                        <a:cubicBezTo>
                          <a:pt x="82" y="21"/>
                          <a:pt x="64" y="3"/>
                          <a:pt x="43" y="3"/>
                        </a:cubicBezTo>
                        <a:cubicBezTo>
                          <a:pt x="21" y="3"/>
                          <a:pt x="4" y="21"/>
                          <a:pt x="3" y="42"/>
                        </a:cubicBezTo>
                        <a:close/>
                      </a:path>
                    </a:pathLst>
                  </a:custGeom>
                  <a:solidFill>
                    <a:schemeClr val="bg1">
                      <a:lumMod val="85000"/>
                    </a:schemeClr>
                  </a:solidFill>
                  <a:ln>
                    <a:noFill/>
                  </a:ln>
                </p:spPr>
                <p:txBody>
                  <a:bodyPr anchor="ctr"/>
                  <a:lstStyle/>
                  <a:p>
                    <a:pPr algn="ctr"/>
                  </a:p>
                </p:txBody>
              </p:sp>
              <p:sp>
                <p:nvSpPr>
                  <p:cNvPr id="56" name="îṥ1ídé"/>
                  <p:cNvSpPr/>
                  <p:nvPr/>
                </p:nvSpPr>
                <p:spPr bwMode="auto">
                  <a:xfrm>
                    <a:off x="5250779" y="3791327"/>
                    <a:ext cx="71395" cy="49182"/>
                  </a:xfrm>
                  <a:custGeom>
                    <a:avLst/>
                    <a:gdLst>
                      <a:gd name="T0" fmla="*/ 10 w 19"/>
                      <a:gd name="T1" fmla="*/ 13 h 13"/>
                      <a:gd name="T2" fmla="*/ 0 w 19"/>
                      <a:gd name="T3" fmla="*/ 1 h 13"/>
                      <a:gd name="T4" fmla="*/ 3 w 19"/>
                      <a:gd name="T5" fmla="*/ 0 h 13"/>
                      <a:gd name="T6" fmla="*/ 10 w 19"/>
                      <a:gd name="T7" fmla="*/ 10 h 13"/>
                      <a:gd name="T8" fmla="*/ 16 w 19"/>
                      <a:gd name="T9" fmla="*/ 0 h 13"/>
                      <a:gd name="T10" fmla="*/ 19 w 19"/>
                      <a:gd name="T11" fmla="*/ 1 h 13"/>
                      <a:gd name="T12" fmla="*/ 10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0" y="13"/>
                        </a:moveTo>
                        <a:cubicBezTo>
                          <a:pt x="4" y="13"/>
                          <a:pt x="1" y="3"/>
                          <a:pt x="0" y="1"/>
                        </a:cubicBezTo>
                        <a:cubicBezTo>
                          <a:pt x="3" y="0"/>
                          <a:pt x="3" y="0"/>
                          <a:pt x="3" y="0"/>
                        </a:cubicBezTo>
                        <a:cubicBezTo>
                          <a:pt x="4" y="4"/>
                          <a:pt x="7" y="10"/>
                          <a:pt x="10" y="10"/>
                        </a:cubicBezTo>
                        <a:cubicBezTo>
                          <a:pt x="12" y="10"/>
                          <a:pt x="15" y="4"/>
                          <a:pt x="16" y="0"/>
                        </a:cubicBezTo>
                        <a:cubicBezTo>
                          <a:pt x="19" y="1"/>
                          <a:pt x="19" y="1"/>
                          <a:pt x="19" y="1"/>
                        </a:cubicBezTo>
                        <a:cubicBezTo>
                          <a:pt x="19" y="3"/>
                          <a:pt x="15" y="13"/>
                          <a:pt x="10" y="13"/>
                        </a:cubicBezTo>
                        <a:close/>
                      </a:path>
                    </a:pathLst>
                  </a:custGeom>
                  <a:solidFill>
                    <a:schemeClr val="bg1">
                      <a:lumMod val="85000"/>
                    </a:schemeClr>
                  </a:solidFill>
                  <a:ln>
                    <a:noFill/>
                  </a:ln>
                </p:spPr>
                <p:txBody>
                  <a:bodyPr anchor="ctr"/>
                  <a:lstStyle/>
                  <a:p>
                    <a:pPr algn="ctr"/>
                  </a:p>
                </p:txBody>
              </p:sp>
              <p:sp>
                <p:nvSpPr>
                  <p:cNvPr id="57" name="îṧḻïḋe"/>
                  <p:cNvSpPr/>
                  <p:nvPr/>
                </p:nvSpPr>
                <p:spPr bwMode="auto">
                  <a:xfrm>
                    <a:off x="5250779" y="3829405"/>
                    <a:ext cx="79327" cy="123751"/>
                  </a:xfrm>
                  <a:custGeom>
                    <a:avLst/>
                    <a:gdLst>
                      <a:gd name="T0" fmla="*/ 21 w 21"/>
                      <a:gd name="T1" fmla="*/ 33 h 33"/>
                      <a:gd name="T2" fmla="*/ 0 w 21"/>
                      <a:gd name="T3" fmla="*/ 33 h 33"/>
                      <a:gd name="T4" fmla="*/ 0 w 21"/>
                      <a:gd name="T5" fmla="*/ 32 h 33"/>
                      <a:gd name="T6" fmla="*/ 10 w 21"/>
                      <a:gd name="T7" fmla="*/ 0 h 33"/>
                      <a:gd name="T8" fmla="*/ 21 w 21"/>
                      <a:gd name="T9" fmla="*/ 32 h 33"/>
                      <a:gd name="T10" fmla="*/ 21 w 21"/>
                      <a:gd name="T11" fmla="*/ 33 h 33"/>
                      <a:gd name="T12" fmla="*/ 3 w 21"/>
                      <a:gd name="T13" fmla="*/ 30 h 33"/>
                      <a:gd name="T14" fmla="*/ 17 w 21"/>
                      <a:gd name="T15" fmla="*/ 30 h 33"/>
                      <a:gd name="T16" fmla="*/ 10 w 21"/>
                      <a:gd name="T17" fmla="*/ 3 h 33"/>
                      <a:gd name="T18" fmla="*/ 3 w 21"/>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21" y="33"/>
                        </a:moveTo>
                        <a:cubicBezTo>
                          <a:pt x="0" y="33"/>
                          <a:pt x="0" y="33"/>
                          <a:pt x="0" y="33"/>
                        </a:cubicBezTo>
                        <a:cubicBezTo>
                          <a:pt x="0" y="32"/>
                          <a:pt x="0" y="32"/>
                          <a:pt x="0" y="32"/>
                        </a:cubicBezTo>
                        <a:cubicBezTo>
                          <a:pt x="1" y="22"/>
                          <a:pt x="3" y="0"/>
                          <a:pt x="10" y="0"/>
                        </a:cubicBezTo>
                        <a:cubicBezTo>
                          <a:pt x="17" y="0"/>
                          <a:pt x="20" y="22"/>
                          <a:pt x="21" y="32"/>
                        </a:cubicBezTo>
                        <a:lnTo>
                          <a:pt x="21" y="33"/>
                        </a:lnTo>
                        <a:close/>
                        <a:moveTo>
                          <a:pt x="3" y="30"/>
                        </a:moveTo>
                        <a:cubicBezTo>
                          <a:pt x="17" y="30"/>
                          <a:pt x="17" y="30"/>
                          <a:pt x="17" y="30"/>
                        </a:cubicBezTo>
                        <a:cubicBezTo>
                          <a:pt x="16" y="15"/>
                          <a:pt x="12" y="3"/>
                          <a:pt x="10" y="3"/>
                        </a:cubicBezTo>
                        <a:cubicBezTo>
                          <a:pt x="7" y="3"/>
                          <a:pt x="4" y="15"/>
                          <a:pt x="3" y="30"/>
                        </a:cubicBezTo>
                        <a:close/>
                      </a:path>
                    </a:pathLst>
                  </a:custGeom>
                  <a:solidFill>
                    <a:schemeClr val="bg1">
                      <a:lumMod val="85000"/>
                    </a:schemeClr>
                  </a:solidFill>
                  <a:ln>
                    <a:noFill/>
                  </a:ln>
                </p:spPr>
                <p:txBody>
                  <a:bodyPr anchor="ctr"/>
                  <a:lstStyle/>
                  <a:p>
                    <a:pPr algn="ctr"/>
                  </a:p>
                </p:txBody>
              </p:sp>
            </p:grpSp>
            <p:grpSp>
              <p:nvGrpSpPr>
                <p:cNvPr id="50" name="íslíḑê"/>
                <p:cNvGrpSpPr/>
                <p:nvPr/>
              </p:nvGrpSpPr>
              <p:grpSpPr>
                <a:xfrm>
                  <a:off x="1682532" y="3174341"/>
                  <a:ext cx="214184" cy="315721"/>
                  <a:chOff x="5303135" y="5279509"/>
                  <a:chExt cx="214184" cy="315721"/>
                </a:xfrm>
              </p:grpSpPr>
              <p:sp>
                <p:nvSpPr>
                  <p:cNvPr id="51" name="íSḷiḋe"/>
                  <p:cNvSpPr/>
                  <p:nvPr/>
                </p:nvSpPr>
                <p:spPr bwMode="auto">
                  <a:xfrm>
                    <a:off x="5303135" y="5323932"/>
                    <a:ext cx="214184" cy="236395"/>
                  </a:xfrm>
                  <a:custGeom>
                    <a:avLst/>
                    <a:gdLst>
                      <a:gd name="T0" fmla="*/ 34 w 57"/>
                      <a:gd name="T1" fmla="*/ 63 h 63"/>
                      <a:gd name="T2" fmla="*/ 5 w 57"/>
                      <a:gd name="T3" fmla="*/ 54 h 63"/>
                      <a:gd name="T4" fmla="*/ 5 w 57"/>
                      <a:gd name="T5" fmla="*/ 54 h 63"/>
                      <a:gd name="T6" fmla="*/ 7 w 57"/>
                      <a:gd name="T7" fmla="*/ 45 h 63"/>
                      <a:gd name="T8" fmla="*/ 9 w 57"/>
                      <a:gd name="T9" fmla="*/ 44 h 63"/>
                      <a:gd name="T10" fmla="*/ 12 w 57"/>
                      <a:gd name="T11" fmla="*/ 44 h 63"/>
                      <a:gd name="T12" fmla="*/ 22 w 57"/>
                      <a:gd name="T13" fmla="*/ 44 h 63"/>
                      <a:gd name="T14" fmla="*/ 32 w 57"/>
                      <a:gd name="T15" fmla="*/ 43 h 63"/>
                      <a:gd name="T16" fmla="*/ 24 w 57"/>
                      <a:gd name="T17" fmla="*/ 40 h 63"/>
                      <a:gd name="T18" fmla="*/ 16 w 57"/>
                      <a:gd name="T19" fmla="*/ 38 h 63"/>
                      <a:gd name="T20" fmla="*/ 0 w 57"/>
                      <a:gd name="T21" fmla="*/ 18 h 63"/>
                      <a:gd name="T22" fmla="*/ 22 w 57"/>
                      <a:gd name="T23" fmla="*/ 0 h 63"/>
                      <a:gd name="T24" fmla="*/ 50 w 57"/>
                      <a:gd name="T25" fmla="*/ 9 h 63"/>
                      <a:gd name="T26" fmla="*/ 50 w 57"/>
                      <a:gd name="T27" fmla="*/ 10 h 63"/>
                      <a:gd name="T28" fmla="*/ 50 w 57"/>
                      <a:gd name="T29" fmla="*/ 23 h 63"/>
                      <a:gd name="T30" fmla="*/ 47 w 57"/>
                      <a:gd name="T31" fmla="*/ 23 h 63"/>
                      <a:gd name="T32" fmla="*/ 47 w 57"/>
                      <a:gd name="T33" fmla="*/ 23 h 63"/>
                      <a:gd name="T34" fmla="*/ 27 w 57"/>
                      <a:gd name="T35" fmla="*/ 16 h 63"/>
                      <a:gd name="T36" fmla="*/ 24 w 57"/>
                      <a:gd name="T37" fmla="*/ 19 h 63"/>
                      <a:gd name="T38" fmla="*/ 33 w 57"/>
                      <a:gd name="T39" fmla="*/ 23 h 63"/>
                      <a:gd name="T40" fmla="*/ 38 w 57"/>
                      <a:gd name="T41" fmla="*/ 24 h 63"/>
                      <a:gd name="T42" fmla="*/ 57 w 57"/>
                      <a:gd name="T43" fmla="*/ 44 h 63"/>
                      <a:gd name="T44" fmla="*/ 34 w 57"/>
                      <a:gd name="T45" fmla="*/ 63 h 63"/>
                      <a:gd name="T46" fmla="*/ 8 w 57"/>
                      <a:gd name="T47" fmla="*/ 53 h 63"/>
                      <a:gd name="T48" fmla="*/ 34 w 57"/>
                      <a:gd name="T49" fmla="*/ 60 h 63"/>
                      <a:gd name="T50" fmla="*/ 54 w 57"/>
                      <a:gd name="T51" fmla="*/ 44 h 63"/>
                      <a:gd name="T52" fmla="*/ 37 w 57"/>
                      <a:gd name="T53" fmla="*/ 27 h 63"/>
                      <a:gd name="T54" fmla="*/ 32 w 57"/>
                      <a:gd name="T55" fmla="*/ 26 h 63"/>
                      <a:gd name="T56" fmla="*/ 21 w 57"/>
                      <a:gd name="T57" fmla="*/ 19 h 63"/>
                      <a:gd name="T58" fmla="*/ 27 w 57"/>
                      <a:gd name="T59" fmla="*/ 13 h 63"/>
                      <a:gd name="T60" fmla="*/ 47 w 57"/>
                      <a:gd name="T61" fmla="*/ 19 h 63"/>
                      <a:gd name="T62" fmla="*/ 47 w 57"/>
                      <a:gd name="T63" fmla="*/ 10 h 63"/>
                      <a:gd name="T64" fmla="*/ 22 w 57"/>
                      <a:gd name="T65" fmla="*/ 3 h 63"/>
                      <a:gd name="T66" fmla="*/ 3 w 57"/>
                      <a:gd name="T67" fmla="*/ 18 h 63"/>
                      <a:gd name="T68" fmla="*/ 17 w 57"/>
                      <a:gd name="T69" fmla="*/ 35 h 63"/>
                      <a:gd name="T70" fmla="*/ 25 w 57"/>
                      <a:gd name="T71" fmla="*/ 37 h 63"/>
                      <a:gd name="T72" fmla="*/ 35 w 57"/>
                      <a:gd name="T73" fmla="*/ 43 h 63"/>
                      <a:gd name="T74" fmla="*/ 22 w 57"/>
                      <a:gd name="T75" fmla="*/ 47 h 63"/>
                      <a:gd name="T76" fmla="*/ 11 w 57"/>
                      <a:gd name="T77" fmla="*/ 47 h 63"/>
                      <a:gd name="T78" fmla="*/ 9 w 57"/>
                      <a:gd name="T79" fmla="*/ 47 h 63"/>
                      <a:gd name="T80" fmla="*/ 8 w 57"/>
                      <a:gd name="T8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63">
                        <a:moveTo>
                          <a:pt x="34" y="63"/>
                        </a:moveTo>
                        <a:cubicBezTo>
                          <a:pt x="26" y="63"/>
                          <a:pt x="9" y="59"/>
                          <a:pt x="5" y="54"/>
                        </a:cubicBezTo>
                        <a:cubicBezTo>
                          <a:pt x="5" y="54"/>
                          <a:pt x="5" y="54"/>
                          <a:pt x="5" y="54"/>
                        </a:cubicBezTo>
                        <a:cubicBezTo>
                          <a:pt x="5" y="52"/>
                          <a:pt x="5" y="47"/>
                          <a:pt x="7" y="45"/>
                        </a:cubicBezTo>
                        <a:cubicBezTo>
                          <a:pt x="7" y="44"/>
                          <a:pt x="8" y="44"/>
                          <a:pt x="9" y="44"/>
                        </a:cubicBezTo>
                        <a:cubicBezTo>
                          <a:pt x="10" y="44"/>
                          <a:pt x="10" y="44"/>
                          <a:pt x="12" y="44"/>
                        </a:cubicBezTo>
                        <a:cubicBezTo>
                          <a:pt x="14" y="44"/>
                          <a:pt x="18" y="44"/>
                          <a:pt x="22" y="44"/>
                        </a:cubicBezTo>
                        <a:cubicBezTo>
                          <a:pt x="29" y="44"/>
                          <a:pt x="31" y="43"/>
                          <a:pt x="32" y="43"/>
                        </a:cubicBezTo>
                        <a:cubicBezTo>
                          <a:pt x="31" y="42"/>
                          <a:pt x="27" y="41"/>
                          <a:pt x="24" y="40"/>
                        </a:cubicBezTo>
                        <a:cubicBezTo>
                          <a:pt x="22" y="39"/>
                          <a:pt x="19" y="39"/>
                          <a:pt x="16" y="38"/>
                        </a:cubicBezTo>
                        <a:cubicBezTo>
                          <a:pt x="5" y="34"/>
                          <a:pt x="0" y="27"/>
                          <a:pt x="0" y="18"/>
                        </a:cubicBezTo>
                        <a:cubicBezTo>
                          <a:pt x="0" y="5"/>
                          <a:pt x="13" y="0"/>
                          <a:pt x="22" y="0"/>
                        </a:cubicBezTo>
                        <a:cubicBezTo>
                          <a:pt x="29" y="0"/>
                          <a:pt x="47" y="3"/>
                          <a:pt x="50" y="9"/>
                        </a:cubicBezTo>
                        <a:cubicBezTo>
                          <a:pt x="50" y="10"/>
                          <a:pt x="50" y="10"/>
                          <a:pt x="50" y="10"/>
                        </a:cubicBezTo>
                        <a:cubicBezTo>
                          <a:pt x="50" y="23"/>
                          <a:pt x="50" y="23"/>
                          <a:pt x="50" y="23"/>
                        </a:cubicBezTo>
                        <a:cubicBezTo>
                          <a:pt x="47" y="23"/>
                          <a:pt x="47" y="23"/>
                          <a:pt x="47" y="23"/>
                        </a:cubicBezTo>
                        <a:cubicBezTo>
                          <a:pt x="47" y="23"/>
                          <a:pt x="47" y="23"/>
                          <a:pt x="47" y="23"/>
                        </a:cubicBezTo>
                        <a:cubicBezTo>
                          <a:pt x="47" y="20"/>
                          <a:pt x="34" y="16"/>
                          <a:pt x="27" y="16"/>
                        </a:cubicBezTo>
                        <a:cubicBezTo>
                          <a:pt x="26" y="16"/>
                          <a:pt x="24" y="16"/>
                          <a:pt x="24" y="19"/>
                        </a:cubicBezTo>
                        <a:cubicBezTo>
                          <a:pt x="24" y="20"/>
                          <a:pt x="29" y="22"/>
                          <a:pt x="33" y="23"/>
                        </a:cubicBezTo>
                        <a:cubicBezTo>
                          <a:pt x="35" y="23"/>
                          <a:pt x="36" y="24"/>
                          <a:pt x="38" y="24"/>
                        </a:cubicBezTo>
                        <a:cubicBezTo>
                          <a:pt x="46" y="27"/>
                          <a:pt x="57" y="31"/>
                          <a:pt x="57" y="44"/>
                        </a:cubicBezTo>
                        <a:cubicBezTo>
                          <a:pt x="57" y="57"/>
                          <a:pt x="45" y="63"/>
                          <a:pt x="34" y="63"/>
                        </a:cubicBezTo>
                        <a:close/>
                        <a:moveTo>
                          <a:pt x="8" y="53"/>
                        </a:moveTo>
                        <a:cubicBezTo>
                          <a:pt x="11" y="56"/>
                          <a:pt x="26" y="60"/>
                          <a:pt x="34" y="60"/>
                        </a:cubicBezTo>
                        <a:cubicBezTo>
                          <a:pt x="44" y="60"/>
                          <a:pt x="54" y="55"/>
                          <a:pt x="54" y="44"/>
                        </a:cubicBezTo>
                        <a:cubicBezTo>
                          <a:pt x="54" y="33"/>
                          <a:pt x="45" y="30"/>
                          <a:pt x="37" y="27"/>
                        </a:cubicBezTo>
                        <a:cubicBezTo>
                          <a:pt x="35" y="27"/>
                          <a:pt x="34" y="26"/>
                          <a:pt x="32" y="26"/>
                        </a:cubicBezTo>
                        <a:cubicBezTo>
                          <a:pt x="26" y="24"/>
                          <a:pt x="21" y="22"/>
                          <a:pt x="21" y="19"/>
                        </a:cubicBezTo>
                        <a:cubicBezTo>
                          <a:pt x="21" y="15"/>
                          <a:pt x="24" y="13"/>
                          <a:pt x="27" y="13"/>
                        </a:cubicBezTo>
                        <a:cubicBezTo>
                          <a:pt x="31" y="13"/>
                          <a:pt x="42" y="15"/>
                          <a:pt x="47" y="19"/>
                        </a:cubicBezTo>
                        <a:cubicBezTo>
                          <a:pt x="47" y="10"/>
                          <a:pt x="47" y="10"/>
                          <a:pt x="47" y="10"/>
                        </a:cubicBezTo>
                        <a:cubicBezTo>
                          <a:pt x="45" y="7"/>
                          <a:pt x="30" y="3"/>
                          <a:pt x="22" y="3"/>
                        </a:cubicBezTo>
                        <a:cubicBezTo>
                          <a:pt x="14" y="3"/>
                          <a:pt x="3" y="7"/>
                          <a:pt x="3" y="18"/>
                        </a:cubicBezTo>
                        <a:cubicBezTo>
                          <a:pt x="3" y="26"/>
                          <a:pt x="7" y="32"/>
                          <a:pt x="17" y="35"/>
                        </a:cubicBezTo>
                        <a:cubicBezTo>
                          <a:pt x="20" y="36"/>
                          <a:pt x="23" y="37"/>
                          <a:pt x="25" y="37"/>
                        </a:cubicBezTo>
                        <a:cubicBezTo>
                          <a:pt x="31" y="39"/>
                          <a:pt x="35" y="40"/>
                          <a:pt x="35" y="43"/>
                        </a:cubicBezTo>
                        <a:cubicBezTo>
                          <a:pt x="35" y="46"/>
                          <a:pt x="32" y="47"/>
                          <a:pt x="22" y="47"/>
                        </a:cubicBezTo>
                        <a:cubicBezTo>
                          <a:pt x="18" y="47"/>
                          <a:pt x="14" y="47"/>
                          <a:pt x="11" y="47"/>
                        </a:cubicBezTo>
                        <a:cubicBezTo>
                          <a:pt x="10" y="47"/>
                          <a:pt x="10" y="47"/>
                          <a:pt x="9" y="47"/>
                        </a:cubicBezTo>
                        <a:cubicBezTo>
                          <a:pt x="8" y="48"/>
                          <a:pt x="8" y="51"/>
                          <a:pt x="8" y="53"/>
                        </a:cubicBezTo>
                        <a:close/>
                      </a:path>
                    </a:pathLst>
                  </a:custGeom>
                  <a:solidFill>
                    <a:schemeClr val="bg1">
                      <a:lumMod val="85000"/>
                    </a:schemeClr>
                  </a:solidFill>
                  <a:ln>
                    <a:noFill/>
                  </a:ln>
                </p:spPr>
                <p:txBody>
                  <a:bodyPr anchor="ctr"/>
                  <a:lstStyle/>
                  <a:p>
                    <a:pPr algn="ctr"/>
                  </a:p>
                </p:txBody>
              </p:sp>
              <p:sp>
                <p:nvSpPr>
                  <p:cNvPr id="52" name="ïṡľîďé"/>
                  <p:cNvSpPr/>
                  <p:nvPr/>
                </p:nvSpPr>
                <p:spPr bwMode="auto">
                  <a:xfrm>
                    <a:off x="5371357" y="5279509"/>
                    <a:ext cx="82500" cy="60288"/>
                  </a:xfrm>
                  <a:custGeom>
                    <a:avLst/>
                    <a:gdLst>
                      <a:gd name="T0" fmla="*/ 45 w 52"/>
                      <a:gd name="T1" fmla="*/ 38 h 38"/>
                      <a:gd name="T2" fmla="*/ 38 w 52"/>
                      <a:gd name="T3" fmla="*/ 35 h 38"/>
                      <a:gd name="T4" fmla="*/ 42 w 52"/>
                      <a:gd name="T5" fmla="*/ 14 h 38"/>
                      <a:gd name="T6" fmla="*/ 7 w 52"/>
                      <a:gd name="T7" fmla="*/ 9 h 38"/>
                      <a:gd name="T8" fmla="*/ 12 w 52"/>
                      <a:gd name="T9" fmla="*/ 31 h 38"/>
                      <a:gd name="T10" fmla="*/ 4 w 52"/>
                      <a:gd name="T11" fmla="*/ 31 h 38"/>
                      <a:gd name="T12" fmla="*/ 0 w 52"/>
                      <a:gd name="T13" fmla="*/ 0 h 38"/>
                      <a:gd name="T14" fmla="*/ 52 w 52"/>
                      <a:gd name="T15" fmla="*/ 9 h 38"/>
                      <a:gd name="T16" fmla="*/ 45 w 5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45" y="38"/>
                        </a:moveTo>
                        <a:lnTo>
                          <a:pt x="38" y="35"/>
                        </a:lnTo>
                        <a:lnTo>
                          <a:pt x="42" y="14"/>
                        </a:lnTo>
                        <a:lnTo>
                          <a:pt x="7" y="9"/>
                        </a:lnTo>
                        <a:lnTo>
                          <a:pt x="12" y="31"/>
                        </a:lnTo>
                        <a:lnTo>
                          <a:pt x="4" y="31"/>
                        </a:lnTo>
                        <a:lnTo>
                          <a:pt x="0" y="0"/>
                        </a:lnTo>
                        <a:lnTo>
                          <a:pt x="52" y="9"/>
                        </a:lnTo>
                        <a:lnTo>
                          <a:pt x="45" y="38"/>
                        </a:lnTo>
                        <a:close/>
                      </a:path>
                    </a:pathLst>
                  </a:custGeom>
                  <a:solidFill>
                    <a:schemeClr val="bg1">
                      <a:lumMod val="85000"/>
                    </a:schemeClr>
                  </a:solidFill>
                  <a:ln>
                    <a:noFill/>
                  </a:ln>
                </p:spPr>
                <p:txBody>
                  <a:bodyPr anchor="ctr"/>
                  <a:lstStyle/>
                  <a:p>
                    <a:pPr algn="ctr"/>
                  </a:p>
                </p:txBody>
              </p:sp>
              <p:sp>
                <p:nvSpPr>
                  <p:cNvPr id="53" name="íṡľiḑe"/>
                  <p:cNvSpPr/>
                  <p:nvPr/>
                </p:nvSpPr>
                <p:spPr bwMode="auto">
                  <a:xfrm>
                    <a:off x="5377703" y="5549221"/>
                    <a:ext cx="84087" cy="46009"/>
                  </a:xfrm>
                  <a:custGeom>
                    <a:avLst/>
                    <a:gdLst>
                      <a:gd name="T0" fmla="*/ 53 w 53"/>
                      <a:gd name="T1" fmla="*/ 29 h 29"/>
                      <a:gd name="T2" fmla="*/ 0 w 53"/>
                      <a:gd name="T3" fmla="*/ 29 h 29"/>
                      <a:gd name="T4" fmla="*/ 0 w 53"/>
                      <a:gd name="T5" fmla="*/ 0 h 29"/>
                      <a:gd name="T6" fmla="*/ 8 w 53"/>
                      <a:gd name="T7" fmla="*/ 0 h 29"/>
                      <a:gd name="T8" fmla="*/ 8 w 53"/>
                      <a:gd name="T9" fmla="*/ 22 h 29"/>
                      <a:gd name="T10" fmla="*/ 43 w 53"/>
                      <a:gd name="T11" fmla="*/ 22 h 29"/>
                      <a:gd name="T12" fmla="*/ 38 w 53"/>
                      <a:gd name="T13" fmla="*/ 5 h 29"/>
                      <a:gd name="T14" fmla="*/ 46 w 53"/>
                      <a:gd name="T15" fmla="*/ 3 h 29"/>
                      <a:gd name="T16" fmla="*/ 53 w 5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53" y="29"/>
                        </a:moveTo>
                        <a:lnTo>
                          <a:pt x="0" y="29"/>
                        </a:lnTo>
                        <a:lnTo>
                          <a:pt x="0" y="0"/>
                        </a:lnTo>
                        <a:lnTo>
                          <a:pt x="8" y="0"/>
                        </a:lnTo>
                        <a:lnTo>
                          <a:pt x="8" y="22"/>
                        </a:lnTo>
                        <a:lnTo>
                          <a:pt x="43" y="22"/>
                        </a:lnTo>
                        <a:lnTo>
                          <a:pt x="38" y="5"/>
                        </a:lnTo>
                        <a:lnTo>
                          <a:pt x="46" y="3"/>
                        </a:lnTo>
                        <a:lnTo>
                          <a:pt x="53" y="29"/>
                        </a:lnTo>
                        <a:close/>
                      </a:path>
                    </a:pathLst>
                  </a:custGeom>
                  <a:solidFill>
                    <a:schemeClr val="bg1">
                      <a:lumMod val="85000"/>
                    </a:schemeClr>
                  </a:solidFill>
                  <a:ln>
                    <a:noFill/>
                  </a:ln>
                </p:spPr>
                <p:txBody>
                  <a:bodyPr anchor="ctr"/>
                  <a:lstStyle/>
                  <a:p>
                    <a:pPr algn="ctr"/>
                  </a:p>
                </p:txBody>
              </p:sp>
            </p:grpSp>
          </p:grpSp>
          <p:grpSp>
            <p:nvGrpSpPr>
              <p:cNvPr id="27" name="íṩḻiḑé"/>
              <p:cNvGrpSpPr/>
              <p:nvPr/>
            </p:nvGrpSpPr>
            <p:grpSpPr>
              <a:xfrm>
                <a:off x="1811797" y="1791124"/>
                <a:ext cx="2339288" cy="3761336"/>
                <a:chOff x="8253415" y="755650"/>
                <a:chExt cx="1125538" cy="1809750"/>
              </a:xfrm>
            </p:grpSpPr>
            <p:sp>
              <p:nvSpPr>
                <p:cNvPr id="28" name="ïsľiďé"/>
                <p:cNvSpPr/>
                <p:nvPr/>
              </p:nvSpPr>
              <p:spPr bwMode="auto">
                <a:xfrm>
                  <a:off x="8253415" y="755650"/>
                  <a:ext cx="1125538" cy="1350963"/>
                </a:xfrm>
                <a:custGeom>
                  <a:avLst/>
                  <a:gdLst>
                    <a:gd name="T0" fmla="*/ 212 w 423"/>
                    <a:gd name="T1" fmla="*/ 0 h 508"/>
                    <a:gd name="T2" fmla="*/ 0 w 423"/>
                    <a:gd name="T3" fmla="*/ 212 h 508"/>
                    <a:gd name="T4" fmla="*/ 58 w 423"/>
                    <a:gd name="T5" fmla="*/ 360 h 508"/>
                    <a:gd name="T6" fmla="*/ 122 w 423"/>
                    <a:gd name="T7" fmla="*/ 508 h 508"/>
                    <a:gd name="T8" fmla="*/ 212 w 423"/>
                    <a:gd name="T9" fmla="*/ 508 h 508"/>
                    <a:gd name="T10" fmla="*/ 302 w 423"/>
                    <a:gd name="T11" fmla="*/ 508 h 508"/>
                    <a:gd name="T12" fmla="*/ 366 w 423"/>
                    <a:gd name="T13" fmla="*/ 360 h 508"/>
                    <a:gd name="T14" fmla="*/ 423 w 423"/>
                    <a:gd name="T15" fmla="*/ 213 h 508"/>
                    <a:gd name="T16" fmla="*/ 212 w 423"/>
                    <a:gd name="T1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ṧḷîḓé"/>
                <p:cNvSpPr/>
                <p:nvPr/>
              </p:nvSpPr>
              <p:spPr bwMode="auto">
                <a:xfrm>
                  <a:off x="8494715" y="949325"/>
                  <a:ext cx="884238" cy="1157288"/>
                </a:xfrm>
                <a:custGeom>
                  <a:avLst/>
                  <a:gdLst>
                    <a:gd name="T0" fmla="*/ 279 w 332"/>
                    <a:gd name="T1" fmla="*/ 0 h 435"/>
                    <a:gd name="T2" fmla="*/ 279 w 332"/>
                    <a:gd name="T3" fmla="*/ 9 h 435"/>
                    <a:gd name="T4" fmla="*/ 0 w 332"/>
                    <a:gd name="T5" fmla="*/ 355 h 435"/>
                    <a:gd name="T6" fmla="*/ 31 w 332"/>
                    <a:gd name="T7" fmla="*/ 435 h 435"/>
                    <a:gd name="T8" fmla="*/ 121 w 332"/>
                    <a:gd name="T9" fmla="*/ 435 h 435"/>
                    <a:gd name="T10" fmla="*/ 211 w 332"/>
                    <a:gd name="T11" fmla="*/ 435 h 435"/>
                    <a:gd name="T12" fmla="*/ 275 w 332"/>
                    <a:gd name="T13" fmla="*/ 287 h 435"/>
                    <a:gd name="T14" fmla="*/ 332 w 332"/>
                    <a:gd name="T15" fmla="*/ 140 h 435"/>
                    <a:gd name="T16" fmla="*/ 279 w 332"/>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35">
                      <a:moveTo>
                        <a:pt x="279" y="0"/>
                      </a:moveTo>
                      <a:cubicBezTo>
                        <a:pt x="279" y="3"/>
                        <a:pt x="279" y="6"/>
                        <a:pt x="279" y="9"/>
                      </a:cubicBezTo>
                      <a:cubicBezTo>
                        <a:pt x="279" y="179"/>
                        <a:pt x="160" y="321"/>
                        <a:pt x="0" y="355"/>
                      </a:cubicBezTo>
                      <a:cubicBezTo>
                        <a:pt x="16" y="407"/>
                        <a:pt x="5" y="435"/>
                        <a:pt x="31" y="435"/>
                      </a:cubicBezTo>
                      <a:cubicBezTo>
                        <a:pt x="121" y="435"/>
                        <a:pt x="121" y="435"/>
                        <a:pt x="121" y="435"/>
                      </a:cubicBezTo>
                      <a:cubicBezTo>
                        <a:pt x="211" y="435"/>
                        <a:pt x="211" y="435"/>
                        <a:pt x="211" y="435"/>
                      </a:cubicBezTo>
                      <a:cubicBezTo>
                        <a:pt x="248" y="435"/>
                        <a:pt x="211" y="383"/>
                        <a:pt x="275" y="287"/>
                      </a:cubicBezTo>
                      <a:cubicBezTo>
                        <a:pt x="304" y="243"/>
                        <a:pt x="332" y="196"/>
                        <a:pt x="332" y="140"/>
                      </a:cubicBezTo>
                      <a:cubicBezTo>
                        <a:pt x="332" y="87"/>
                        <a:pt x="312" y="37"/>
                        <a:pt x="279" y="0"/>
                      </a:cubicBezTo>
                      <a:close/>
                    </a:path>
                  </a:pathLst>
                </a:custGeom>
                <a:solidFill>
                  <a:srgbClr val="FBBC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ṥ1idè"/>
                <p:cNvSpPr/>
                <p:nvPr/>
              </p:nvSpPr>
              <p:spPr bwMode="auto">
                <a:xfrm>
                  <a:off x="8509003" y="1428750"/>
                  <a:ext cx="615950" cy="715963"/>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ṣlîde"/>
                <p:cNvSpPr/>
                <p:nvPr/>
              </p:nvSpPr>
              <p:spPr bwMode="auto">
                <a:xfrm>
                  <a:off x="8902703" y="1527175"/>
                  <a:ext cx="222250" cy="579438"/>
                </a:xfrm>
                <a:custGeom>
                  <a:avLst/>
                  <a:gdLst>
                    <a:gd name="T0" fmla="*/ 62 w 84"/>
                    <a:gd name="T1" fmla="*/ 28 h 218"/>
                    <a:gd name="T2" fmla="*/ 0 w 84"/>
                    <a:gd name="T3" fmla="*/ 218 h 218"/>
                    <a:gd name="T4" fmla="*/ 13 w 84"/>
                    <a:gd name="T5" fmla="*/ 218 h 218"/>
                    <a:gd name="T6" fmla="*/ 80 w 84"/>
                    <a:gd name="T7" fmla="*/ 13 h 218"/>
                    <a:gd name="T8" fmla="*/ 82 w 84"/>
                    <a:gd name="T9" fmla="*/ 11 h 218"/>
                    <a:gd name="T10" fmla="*/ 81 w 84"/>
                    <a:gd name="T11" fmla="*/ 2 h 218"/>
                    <a:gd name="T12" fmla="*/ 72 w 84"/>
                    <a:gd name="T13" fmla="*/ 3 h 218"/>
                    <a:gd name="T14" fmla="*/ 43 w 84"/>
                    <a:gd name="T15" fmla="*/ 20 h 218"/>
                    <a:gd name="T16" fmla="*/ 31 w 84"/>
                    <a:gd name="T17" fmla="*/ 34 h 218"/>
                    <a:gd name="T18" fmla="*/ 62 w 84"/>
                    <a:gd name="T19" fmla="*/ 2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18">
                      <a:moveTo>
                        <a:pt x="62" y="28"/>
                      </a:moveTo>
                      <a:cubicBezTo>
                        <a:pt x="0" y="218"/>
                        <a:pt x="0" y="218"/>
                        <a:pt x="0" y="218"/>
                      </a:cubicBezTo>
                      <a:cubicBezTo>
                        <a:pt x="13" y="218"/>
                        <a:pt x="13" y="218"/>
                        <a:pt x="13" y="218"/>
                      </a:cubicBezTo>
                      <a:cubicBezTo>
                        <a:pt x="80" y="13"/>
                        <a:pt x="80" y="13"/>
                        <a:pt x="80" y="13"/>
                      </a:cubicBezTo>
                      <a:cubicBezTo>
                        <a:pt x="81" y="13"/>
                        <a:pt x="82" y="12"/>
                        <a:pt x="82" y="11"/>
                      </a:cubicBezTo>
                      <a:cubicBezTo>
                        <a:pt x="84" y="8"/>
                        <a:pt x="84" y="4"/>
                        <a:pt x="81" y="2"/>
                      </a:cubicBezTo>
                      <a:cubicBezTo>
                        <a:pt x="78" y="0"/>
                        <a:pt x="74" y="0"/>
                        <a:pt x="72" y="3"/>
                      </a:cubicBezTo>
                      <a:cubicBezTo>
                        <a:pt x="64" y="13"/>
                        <a:pt x="55" y="18"/>
                        <a:pt x="43" y="20"/>
                      </a:cubicBezTo>
                      <a:cubicBezTo>
                        <a:pt x="39" y="25"/>
                        <a:pt x="35" y="29"/>
                        <a:pt x="31" y="34"/>
                      </a:cubicBezTo>
                      <a:cubicBezTo>
                        <a:pt x="42" y="34"/>
                        <a:pt x="53" y="33"/>
                        <a:pt x="62" y="28"/>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ḷíďê"/>
                <p:cNvSpPr/>
                <p:nvPr/>
              </p:nvSpPr>
              <p:spPr bwMode="auto">
                <a:xfrm>
                  <a:off x="8623303" y="1846263"/>
                  <a:ext cx="115888" cy="260350"/>
                </a:xfrm>
                <a:custGeom>
                  <a:avLst/>
                  <a:gdLst>
                    <a:gd name="T0" fmla="*/ 44 w 44"/>
                    <a:gd name="T1" fmla="*/ 98 h 98"/>
                    <a:gd name="T2" fmla="*/ 12 w 44"/>
                    <a:gd name="T3" fmla="*/ 0 h 98"/>
                    <a:gd name="T4" fmla="*/ 0 w 44"/>
                    <a:gd name="T5" fmla="*/ 5 h 98"/>
                    <a:gd name="T6" fmla="*/ 30 w 44"/>
                    <a:gd name="T7" fmla="*/ 98 h 98"/>
                    <a:gd name="T8" fmla="*/ 44 w 44"/>
                    <a:gd name="T9" fmla="*/ 98 h 98"/>
                  </a:gdLst>
                  <a:ahLst/>
                  <a:cxnLst>
                    <a:cxn ang="0">
                      <a:pos x="T0" y="T1"/>
                    </a:cxn>
                    <a:cxn ang="0">
                      <a:pos x="T2" y="T3"/>
                    </a:cxn>
                    <a:cxn ang="0">
                      <a:pos x="T4" y="T5"/>
                    </a:cxn>
                    <a:cxn ang="0">
                      <a:pos x="T6" y="T7"/>
                    </a:cxn>
                    <a:cxn ang="0">
                      <a:pos x="T8" y="T9"/>
                    </a:cxn>
                  </a:cxnLst>
                  <a:rect l="0" t="0" r="r" b="b"/>
                  <a:pathLst>
                    <a:path w="44" h="98">
                      <a:moveTo>
                        <a:pt x="44" y="98"/>
                      </a:moveTo>
                      <a:cubicBezTo>
                        <a:pt x="12" y="0"/>
                        <a:pt x="12" y="0"/>
                        <a:pt x="12" y="0"/>
                      </a:cubicBezTo>
                      <a:cubicBezTo>
                        <a:pt x="8" y="1"/>
                        <a:pt x="4" y="3"/>
                        <a:pt x="0" y="5"/>
                      </a:cubicBezTo>
                      <a:cubicBezTo>
                        <a:pt x="30" y="98"/>
                        <a:pt x="30" y="98"/>
                        <a:pt x="30" y="98"/>
                      </a:cubicBezTo>
                      <a:lnTo>
                        <a:pt x="44" y="98"/>
                      </a:ln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ṩlïde"/>
                <p:cNvSpPr/>
                <p:nvPr/>
              </p:nvSpPr>
              <p:spPr bwMode="auto">
                <a:xfrm>
                  <a:off x="8572503" y="2106613"/>
                  <a:ext cx="485775" cy="223838"/>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ś1iḓè"/>
                <p:cNvSpPr/>
                <p:nvPr/>
              </p:nvSpPr>
              <p:spPr bwMode="auto">
                <a:xfrm>
                  <a:off x="8575678" y="2235200"/>
                  <a:ext cx="485775" cy="330200"/>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sp>
          <p:nvSpPr>
            <p:cNvPr id="7" name="í$ļîḋè"/>
            <p:cNvSpPr/>
            <p:nvPr/>
          </p:nvSpPr>
          <p:spPr>
            <a:xfrm rot="5400000">
              <a:off x="980408" y="1391756"/>
              <a:ext cx="4464496" cy="4464496"/>
            </a:xfrm>
            <a:prstGeom prst="blockArc">
              <a:avLst>
                <a:gd name="adj1" fmla="val 10800000"/>
                <a:gd name="adj2" fmla="val 523590"/>
                <a:gd name="adj3" fmla="val 23000"/>
              </a:avLst>
            </a:prstGeom>
            <a:gradFill flip="none" rotWithShape="1">
              <a:gsLst>
                <a:gs pos="0">
                  <a:schemeClr val="accent1">
                    <a:lumMod val="5000"/>
                    <a:lumOff val="95000"/>
                    <a:alpha val="0"/>
                  </a:schemeClr>
                </a:gs>
                <a:gs pos="77000">
                  <a:schemeClr val="accent1">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8" name="ïşľîḓê"/>
            <p:cNvGrpSpPr/>
            <p:nvPr/>
          </p:nvGrpSpPr>
          <p:grpSpPr>
            <a:xfrm>
              <a:off x="4518571" y="1665238"/>
              <a:ext cx="540000" cy="540000"/>
              <a:chOff x="824229" y="5280877"/>
              <a:chExt cx="347557" cy="347557"/>
            </a:xfrm>
            <a:solidFill>
              <a:schemeClr val="accent1"/>
            </a:solidFill>
          </p:grpSpPr>
          <p:sp>
            <p:nvSpPr>
              <p:cNvPr id="24" name="îṡliḓê"/>
              <p:cNvSpPr/>
              <p:nvPr/>
            </p:nvSpPr>
            <p:spPr>
              <a:xfrm>
                <a:off x="824229" y="5280877"/>
                <a:ext cx="347557" cy="34755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5" name="ïsḻíḓê"/>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9" name="iṥ1iďè"/>
            <p:cNvGrpSpPr/>
            <p:nvPr/>
          </p:nvGrpSpPr>
          <p:grpSpPr>
            <a:xfrm>
              <a:off x="5146791" y="3155877"/>
              <a:ext cx="540000" cy="540000"/>
              <a:chOff x="824229" y="5280877"/>
              <a:chExt cx="347557" cy="347557"/>
            </a:xfrm>
            <a:solidFill>
              <a:schemeClr val="accent1"/>
            </a:solidFill>
          </p:grpSpPr>
          <p:sp>
            <p:nvSpPr>
              <p:cNvPr id="22" name="iSḻïḑè"/>
              <p:cNvSpPr/>
              <p:nvPr/>
            </p:nvSpPr>
            <p:spPr>
              <a:xfrm>
                <a:off x="824229" y="5280877"/>
                <a:ext cx="347557" cy="347557"/>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3" name="íṥľïḋê"/>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0" name="î$ļíḋê"/>
            <p:cNvGrpSpPr/>
            <p:nvPr/>
          </p:nvGrpSpPr>
          <p:grpSpPr>
            <a:xfrm>
              <a:off x="4755799" y="4572785"/>
              <a:ext cx="540000" cy="540000"/>
              <a:chOff x="824229" y="5280877"/>
              <a:chExt cx="347557" cy="347557"/>
            </a:xfrm>
            <a:solidFill>
              <a:schemeClr val="accent1"/>
            </a:solidFill>
          </p:grpSpPr>
          <p:sp>
            <p:nvSpPr>
              <p:cNvPr id="20" name="iśḻïḍê"/>
              <p:cNvSpPr/>
              <p:nvPr/>
            </p:nvSpPr>
            <p:spPr>
              <a:xfrm>
                <a:off x="824229" y="5280877"/>
                <a:ext cx="347557" cy="347557"/>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1" name="íṣḻíḓé"/>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sp>
        <p:nvSpPr>
          <p:cNvPr id="11" name="文本框 1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5</a:t>
            </a:r>
            <a:r>
              <a:rPr lang="en-US" sz="2400" b="1">
                <a:solidFill>
                  <a:srgbClr val="002060"/>
                </a:solidFill>
              </a:rPr>
              <a:t>  B</a:t>
            </a:r>
            <a:r>
              <a:rPr sz="2400" b="1">
                <a:solidFill>
                  <a:srgbClr val="002060"/>
                </a:solidFill>
              </a:rPr>
              <a:t>eautiful essay</a:t>
            </a:r>
            <a:endParaRPr sz="2400" b="1">
              <a:solidFill>
                <a:srgbClr val="002060"/>
              </a:solidFill>
            </a:endParaRPr>
          </a:p>
        </p:txBody>
      </p:sp>
      <p:pic>
        <p:nvPicPr>
          <p:cNvPr id="12" name="图片 11"/>
          <p:cNvPicPr>
            <a:picLocks noChangeAspect="1"/>
          </p:cNvPicPr>
          <p:nvPr/>
        </p:nvPicPr>
        <p:blipFill>
          <a:blip r:embed="rId2"/>
          <a:stretch>
            <a:fillRect/>
          </a:stretch>
        </p:blipFill>
        <p:spPr>
          <a:xfrm>
            <a:off x="-20959" y="69356"/>
            <a:ext cx="695004" cy="560881"/>
          </a:xfrm>
          <a:prstGeom prst="rect">
            <a:avLst/>
          </a:prstGeom>
        </p:spPr>
      </p:pic>
      <p:sp>
        <p:nvSpPr>
          <p:cNvPr id="13" name="文本框 12"/>
          <p:cNvSpPr txBox="1"/>
          <p:nvPr/>
        </p:nvSpPr>
        <p:spPr>
          <a:xfrm>
            <a:off x="2900680" y="4172585"/>
            <a:ext cx="5790565" cy="506730"/>
          </a:xfrm>
          <a:prstGeom prst="rect">
            <a:avLst/>
          </a:prstGeom>
          <a:noFill/>
        </p:spPr>
        <p:txBody>
          <a:bodyPr wrap="square" rtlCol="0" anchor="t">
            <a:spAutoFit/>
          </a:bodyPr>
          <a:p>
            <a:pPr marL="285750" indent="-285750">
              <a:buFont typeface="Wingdings" panose="05000000000000000000" charset="0"/>
              <a:buChar char="Ø"/>
            </a:pPr>
            <a:r>
              <a:rPr lang="zh-CN" altLang="en-US" b="1" i="1"/>
              <a:t>assume   </a:t>
            </a:r>
            <a:r>
              <a:rPr lang="en-US" altLang="zh-CN" b="1" i="1"/>
              <a:t>/</a:t>
            </a:r>
            <a:r>
              <a:rPr lang="zh-CN" altLang="en-US" b="1" i="1"/>
              <a:t>əˈsu:m</a:t>
            </a:r>
            <a:r>
              <a:rPr lang="en-US" altLang="zh-CN" b="1" i="1"/>
              <a:t>/   </a:t>
            </a:r>
            <a:r>
              <a:rPr lang="zh-CN" altLang="en-US" b="1" i="1"/>
              <a:t>vt.(suppose) 假定；(take on) 获得; 承担; 担任</a:t>
            </a:r>
            <a:endParaRPr lang="zh-CN" altLang="en-US" b="1" i="1"/>
          </a:p>
          <a:p>
            <a:pPr marL="285750" indent="-285750">
              <a:buFont typeface="Wingdings" panose="05000000000000000000" charset="0"/>
              <a:buChar char="Ø"/>
            </a:pPr>
            <a:r>
              <a:rPr lang="zh-CN" altLang="en-US" b="1" i="1"/>
              <a:t>authority  /ɔːˈθɒrəti/   n. 权威；权力；当局</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ldLvl="0" animBg="1"/>
      <p:bldP spid="5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460656" y="194867"/>
            <a:ext cx="2243455" cy="319405"/>
          </a:xfrm>
          <a:prstGeom prst="rect">
            <a:avLst/>
          </a:prstGeom>
          <a:noFill/>
        </p:spPr>
        <p:txBody>
          <a:bodyPr wrap="none" rtlCol="0">
            <a:spAutoFit/>
          </a:bodyPr>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Win 生而为赢</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grpSp>
        <p:nvGrpSpPr>
          <p:cNvPr id="2" name="组合 1"/>
          <p:cNvGrpSpPr/>
          <p:nvPr/>
        </p:nvGrpSpPr>
        <p:grpSpPr>
          <a:xfrm>
            <a:off x="3273425" y="368935"/>
            <a:ext cx="2834640" cy="294005"/>
            <a:chOff x="5227412" y="964414"/>
            <a:chExt cx="1724932" cy="294005"/>
          </a:xfrm>
        </p:grpSpPr>
        <p:sp>
          <p:nvSpPr>
            <p:cNvPr id="3" name="矩形 2"/>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1" name="直接连接符 320"/>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322" name="直接连接符 321"/>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grpSp>
        <p:nvGrpSpPr>
          <p:cNvPr id="4" name="ea8196ce-cd1a-4fec-a71d-d24a165c23f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915" y="707390"/>
            <a:ext cx="3153410" cy="3348355"/>
            <a:chOff x="721109" y="1391756"/>
            <a:chExt cx="4965682" cy="4464496"/>
          </a:xfrm>
        </p:grpSpPr>
        <p:grpSp>
          <p:nvGrpSpPr>
            <p:cNvPr id="5" name="î$ľîḓê"/>
            <p:cNvGrpSpPr/>
            <p:nvPr/>
          </p:nvGrpSpPr>
          <p:grpSpPr>
            <a:xfrm>
              <a:off x="721109" y="1484784"/>
              <a:ext cx="3307537" cy="4199806"/>
              <a:chOff x="1416748" y="1485488"/>
              <a:chExt cx="3227861" cy="4098637"/>
            </a:xfrm>
          </p:grpSpPr>
          <p:grpSp>
            <p:nvGrpSpPr>
              <p:cNvPr id="26" name="íşliḍe"/>
              <p:cNvGrpSpPr/>
              <p:nvPr/>
            </p:nvGrpSpPr>
            <p:grpSpPr>
              <a:xfrm>
                <a:off x="1416748" y="1485488"/>
                <a:ext cx="3227861" cy="4098637"/>
                <a:chOff x="1416748" y="1485488"/>
                <a:chExt cx="3227861" cy="4098637"/>
              </a:xfrm>
            </p:grpSpPr>
            <p:sp>
              <p:nvSpPr>
                <p:cNvPr id="35" name="ï$lïḍe"/>
                <p:cNvSpPr/>
                <p:nvPr/>
              </p:nvSpPr>
              <p:spPr bwMode="auto">
                <a:xfrm>
                  <a:off x="1975274" y="4686140"/>
                  <a:ext cx="380771" cy="274472"/>
                </a:xfrm>
                <a:custGeom>
                  <a:avLst/>
                  <a:gdLst>
                    <a:gd name="T0" fmla="*/ 38 w 101"/>
                    <a:gd name="T1" fmla="*/ 73 h 73"/>
                    <a:gd name="T2" fmla="*/ 38 w 101"/>
                    <a:gd name="T3" fmla="*/ 62 h 73"/>
                    <a:gd name="T4" fmla="*/ 46 w 101"/>
                    <a:gd name="T5" fmla="*/ 50 h 73"/>
                    <a:gd name="T6" fmla="*/ 10 w 101"/>
                    <a:gd name="T7" fmla="*/ 33 h 73"/>
                    <a:gd name="T8" fmla="*/ 3 w 101"/>
                    <a:gd name="T9" fmla="*/ 0 h 73"/>
                    <a:gd name="T10" fmla="*/ 98 w 101"/>
                    <a:gd name="T11" fmla="*/ 2 h 73"/>
                    <a:gd name="T12" fmla="*/ 68 w 101"/>
                    <a:gd name="T13" fmla="*/ 42 h 73"/>
                    <a:gd name="T14" fmla="*/ 56 w 101"/>
                    <a:gd name="T15" fmla="*/ 62 h 73"/>
                    <a:gd name="T16" fmla="*/ 68 w 101"/>
                    <a:gd name="T17" fmla="*/ 68 h 73"/>
                    <a:gd name="T18" fmla="*/ 38 w 101"/>
                    <a:gd name="T19" fmla="*/ 65 h 73"/>
                    <a:gd name="T20" fmla="*/ 38 w 101"/>
                    <a:gd name="T21" fmla="*/ 70 h 73"/>
                    <a:gd name="T22" fmla="*/ 65 w 101"/>
                    <a:gd name="T23" fmla="*/ 68 h 73"/>
                    <a:gd name="T24" fmla="*/ 53 w 101"/>
                    <a:gd name="T25" fmla="*/ 65 h 73"/>
                    <a:gd name="T26" fmla="*/ 54 w 101"/>
                    <a:gd name="T27" fmla="*/ 47 h 73"/>
                    <a:gd name="T28" fmla="*/ 67 w 101"/>
                    <a:gd name="T29" fmla="*/ 39 h 73"/>
                    <a:gd name="T30" fmla="*/ 88 w 101"/>
                    <a:gd name="T31" fmla="*/ 31 h 73"/>
                    <a:gd name="T32" fmla="*/ 5 w 101"/>
                    <a:gd name="T33" fmla="*/ 3 h 73"/>
                    <a:gd name="T34" fmla="*/ 33 w 101"/>
                    <a:gd name="T35" fmla="*/ 39 h 73"/>
                    <a:gd name="T36" fmla="*/ 34 w 101"/>
                    <a:gd name="T37" fmla="*/ 39 h 73"/>
                    <a:gd name="T38" fmla="*/ 49 w 101"/>
                    <a:gd name="T39" fmla="*/ 48 h 73"/>
                    <a:gd name="T40" fmla="*/ 38 w 101"/>
                    <a:gd name="T41" fmla="*/ 65 h 73"/>
                    <a:gd name="T42" fmla="*/ 71 w 101"/>
                    <a:gd name="T43" fmla="*/ 31 h 73"/>
                    <a:gd name="T44" fmla="*/ 78 w 101"/>
                    <a:gd name="T45" fmla="*/ 7 h 73"/>
                    <a:gd name="T46" fmla="*/ 91 w 101"/>
                    <a:gd name="T47" fmla="*/ 8 h 73"/>
                    <a:gd name="T48" fmla="*/ 70 w 101"/>
                    <a:gd name="T49" fmla="*/ 34 h 73"/>
                    <a:gd name="T50" fmla="*/ 75 w 101"/>
                    <a:gd name="T51" fmla="*/ 30 h 73"/>
                    <a:gd name="T52" fmla="*/ 81 w 101"/>
                    <a:gd name="T53" fmla="*/ 10 h 73"/>
                    <a:gd name="T54" fmla="*/ 27 w 101"/>
                    <a:gd name="T55" fmla="*/ 34 h 73"/>
                    <a:gd name="T56" fmla="*/ 9 w 101"/>
                    <a:gd name="T57" fmla="*/ 7 h 73"/>
                    <a:gd name="T58" fmla="*/ 22 w 101"/>
                    <a:gd name="T59" fmla="*/ 9 h 73"/>
                    <a:gd name="T60" fmla="*/ 30 w 101"/>
                    <a:gd name="T61" fmla="*/ 34 h 73"/>
                    <a:gd name="T62" fmla="*/ 25 w 101"/>
                    <a:gd name="T63" fmla="*/ 30 h 73"/>
                    <a:gd name="T64" fmla="*/ 12 w 101"/>
                    <a:gd name="T6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73">
                      <a:moveTo>
                        <a:pt x="62" y="73"/>
                      </a:moveTo>
                      <a:cubicBezTo>
                        <a:pt x="38" y="73"/>
                        <a:pt x="38" y="73"/>
                        <a:pt x="38" y="73"/>
                      </a:cubicBezTo>
                      <a:cubicBezTo>
                        <a:pt x="34" y="73"/>
                        <a:pt x="32" y="71"/>
                        <a:pt x="32" y="68"/>
                      </a:cubicBezTo>
                      <a:cubicBezTo>
                        <a:pt x="32" y="65"/>
                        <a:pt x="34" y="62"/>
                        <a:pt x="38" y="62"/>
                      </a:cubicBezTo>
                      <a:cubicBezTo>
                        <a:pt x="46" y="62"/>
                        <a:pt x="46" y="62"/>
                        <a:pt x="46" y="62"/>
                      </a:cubicBezTo>
                      <a:cubicBezTo>
                        <a:pt x="46" y="50"/>
                        <a:pt x="46" y="50"/>
                        <a:pt x="46" y="50"/>
                      </a:cubicBezTo>
                      <a:cubicBezTo>
                        <a:pt x="41" y="49"/>
                        <a:pt x="36" y="46"/>
                        <a:pt x="32" y="42"/>
                      </a:cubicBezTo>
                      <a:cubicBezTo>
                        <a:pt x="23" y="42"/>
                        <a:pt x="15" y="39"/>
                        <a:pt x="10" y="33"/>
                      </a:cubicBezTo>
                      <a:cubicBezTo>
                        <a:pt x="0" y="21"/>
                        <a:pt x="2" y="2"/>
                        <a:pt x="3" y="2"/>
                      </a:cubicBezTo>
                      <a:cubicBezTo>
                        <a:pt x="3" y="0"/>
                        <a:pt x="3" y="0"/>
                        <a:pt x="3" y="0"/>
                      </a:cubicBezTo>
                      <a:cubicBezTo>
                        <a:pt x="98" y="0"/>
                        <a:pt x="98" y="0"/>
                        <a:pt x="98" y="0"/>
                      </a:cubicBezTo>
                      <a:cubicBezTo>
                        <a:pt x="98" y="2"/>
                        <a:pt x="98" y="2"/>
                        <a:pt x="98" y="2"/>
                      </a:cubicBezTo>
                      <a:cubicBezTo>
                        <a:pt x="98" y="2"/>
                        <a:pt x="101" y="21"/>
                        <a:pt x="90" y="33"/>
                      </a:cubicBezTo>
                      <a:cubicBezTo>
                        <a:pt x="85" y="39"/>
                        <a:pt x="78" y="42"/>
                        <a:pt x="68" y="42"/>
                      </a:cubicBezTo>
                      <a:cubicBezTo>
                        <a:pt x="64" y="46"/>
                        <a:pt x="60" y="49"/>
                        <a:pt x="56" y="50"/>
                      </a:cubicBezTo>
                      <a:cubicBezTo>
                        <a:pt x="56" y="62"/>
                        <a:pt x="56" y="62"/>
                        <a:pt x="56" y="62"/>
                      </a:cubicBezTo>
                      <a:cubicBezTo>
                        <a:pt x="62" y="62"/>
                        <a:pt x="62" y="62"/>
                        <a:pt x="62" y="62"/>
                      </a:cubicBezTo>
                      <a:cubicBezTo>
                        <a:pt x="65" y="62"/>
                        <a:pt x="68" y="65"/>
                        <a:pt x="68" y="68"/>
                      </a:cubicBezTo>
                      <a:cubicBezTo>
                        <a:pt x="68" y="71"/>
                        <a:pt x="65" y="73"/>
                        <a:pt x="62" y="73"/>
                      </a:cubicBezTo>
                      <a:close/>
                      <a:moveTo>
                        <a:pt x="38" y="65"/>
                      </a:moveTo>
                      <a:cubicBezTo>
                        <a:pt x="36" y="65"/>
                        <a:pt x="35" y="66"/>
                        <a:pt x="35" y="68"/>
                      </a:cubicBezTo>
                      <a:cubicBezTo>
                        <a:pt x="35" y="69"/>
                        <a:pt x="36" y="70"/>
                        <a:pt x="38" y="70"/>
                      </a:cubicBezTo>
                      <a:cubicBezTo>
                        <a:pt x="62" y="70"/>
                        <a:pt x="62" y="70"/>
                        <a:pt x="62" y="70"/>
                      </a:cubicBezTo>
                      <a:cubicBezTo>
                        <a:pt x="64" y="70"/>
                        <a:pt x="65" y="69"/>
                        <a:pt x="65" y="68"/>
                      </a:cubicBezTo>
                      <a:cubicBezTo>
                        <a:pt x="65" y="66"/>
                        <a:pt x="64" y="65"/>
                        <a:pt x="62" y="65"/>
                      </a:cubicBezTo>
                      <a:cubicBezTo>
                        <a:pt x="53" y="65"/>
                        <a:pt x="53" y="65"/>
                        <a:pt x="53" y="65"/>
                      </a:cubicBezTo>
                      <a:cubicBezTo>
                        <a:pt x="53" y="48"/>
                        <a:pt x="53" y="48"/>
                        <a:pt x="53" y="48"/>
                      </a:cubicBezTo>
                      <a:cubicBezTo>
                        <a:pt x="54" y="47"/>
                        <a:pt x="54" y="47"/>
                        <a:pt x="54" y="47"/>
                      </a:cubicBezTo>
                      <a:cubicBezTo>
                        <a:pt x="58" y="46"/>
                        <a:pt x="63" y="44"/>
                        <a:pt x="66" y="39"/>
                      </a:cubicBezTo>
                      <a:cubicBezTo>
                        <a:pt x="67" y="39"/>
                        <a:pt x="67" y="39"/>
                        <a:pt x="67" y="39"/>
                      </a:cubicBezTo>
                      <a:cubicBezTo>
                        <a:pt x="68" y="39"/>
                        <a:pt x="68" y="39"/>
                        <a:pt x="68" y="39"/>
                      </a:cubicBezTo>
                      <a:cubicBezTo>
                        <a:pt x="77" y="39"/>
                        <a:pt x="83" y="36"/>
                        <a:pt x="88" y="31"/>
                      </a:cubicBezTo>
                      <a:cubicBezTo>
                        <a:pt x="96" y="22"/>
                        <a:pt x="96" y="8"/>
                        <a:pt x="95" y="3"/>
                      </a:cubicBezTo>
                      <a:cubicBezTo>
                        <a:pt x="5" y="3"/>
                        <a:pt x="5" y="3"/>
                        <a:pt x="5" y="3"/>
                      </a:cubicBezTo>
                      <a:cubicBezTo>
                        <a:pt x="5" y="8"/>
                        <a:pt x="5" y="22"/>
                        <a:pt x="13" y="31"/>
                      </a:cubicBezTo>
                      <a:cubicBezTo>
                        <a:pt x="17" y="36"/>
                        <a:pt x="24" y="39"/>
                        <a:pt x="33" y="39"/>
                      </a:cubicBezTo>
                      <a:cubicBezTo>
                        <a:pt x="34" y="39"/>
                        <a:pt x="34" y="39"/>
                        <a:pt x="34" y="39"/>
                      </a:cubicBezTo>
                      <a:cubicBezTo>
                        <a:pt x="34" y="39"/>
                        <a:pt x="34" y="39"/>
                        <a:pt x="34" y="39"/>
                      </a:cubicBezTo>
                      <a:cubicBezTo>
                        <a:pt x="38" y="44"/>
                        <a:pt x="43" y="47"/>
                        <a:pt x="47" y="48"/>
                      </a:cubicBezTo>
                      <a:cubicBezTo>
                        <a:pt x="49" y="48"/>
                        <a:pt x="49" y="48"/>
                        <a:pt x="49" y="48"/>
                      </a:cubicBezTo>
                      <a:cubicBezTo>
                        <a:pt x="49" y="65"/>
                        <a:pt x="49" y="65"/>
                        <a:pt x="49" y="65"/>
                      </a:cubicBezTo>
                      <a:lnTo>
                        <a:pt x="38" y="65"/>
                      </a:lnTo>
                      <a:close/>
                      <a:moveTo>
                        <a:pt x="70" y="34"/>
                      </a:moveTo>
                      <a:cubicBezTo>
                        <a:pt x="71" y="31"/>
                        <a:pt x="71" y="31"/>
                        <a:pt x="71" y="31"/>
                      </a:cubicBezTo>
                      <a:cubicBezTo>
                        <a:pt x="75" y="25"/>
                        <a:pt x="77" y="17"/>
                        <a:pt x="78" y="9"/>
                      </a:cubicBezTo>
                      <a:cubicBezTo>
                        <a:pt x="78" y="7"/>
                        <a:pt x="78" y="7"/>
                        <a:pt x="78" y="7"/>
                      </a:cubicBezTo>
                      <a:cubicBezTo>
                        <a:pt x="91" y="7"/>
                        <a:pt x="91" y="7"/>
                        <a:pt x="91" y="7"/>
                      </a:cubicBezTo>
                      <a:cubicBezTo>
                        <a:pt x="91" y="8"/>
                        <a:pt x="91" y="8"/>
                        <a:pt x="91" y="8"/>
                      </a:cubicBezTo>
                      <a:cubicBezTo>
                        <a:pt x="91" y="28"/>
                        <a:pt x="78" y="33"/>
                        <a:pt x="73" y="34"/>
                      </a:cubicBezTo>
                      <a:lnTo>
                        <a:pt x="70" y="34"/>
                      </a:lnTo>
                      <a:close/>
                      <a:moveTo>
                        <a:pt x="81" y="10"/>
                      </a:moveTo>
                      <a:cubicBezTo>
                        <a:pt x="80" y="17"/>
                        <a:pt x="78" y="24"/>
                        <a:pt x="75" y="30"/>
                      </a:cubicBezTo>
                      <a:cubicBezTo>
                        <a:pt x="81" y="28"/>
                        <a:pt x="88" y="23"/>
                        <a:pt x="88" y="10"/>
                      </a:cubicBezTo>
                      <a:lnTo>
                        <a:pt x="81" y="10"/>
                      </a:lnTo>
                      <a:close/>
                      <a:moveTo>
                        <a:pt x="30" y="34"/>
                      </a:moveTo>
                      <a:cubicBezTo>
                        <a:pt x="27" y="34"/>
                        <a:pt x="27" y="34"/>
                        <a:pt x="27" y="34"/>
                      </a:cubicBezTo>
                      <a:cubicBezTo>
                        <a:pt x="22" y="32"/>
                        <a:pt x="10" y="28"/>
                        <a:pt x="9" y="8"/>
                      </a:cubicBezTo>
                      <a:cubicBezTo>
                        <a:pt x="9" y="7"/>
                        <a:pt x="9" y="7"/>
                        <a:pt x="9" y="7"/>
                      </a:cubicBezTo>
                      <a:cubicBezTo>
                        <a:pt x="22" y="7"/>
                        <a:pt x="22" y="7"/>
                        <a:pt x="22" y="7"/>
                      </a:cubicBezTo>
                      <a:cubicBezTo>
                        <a:pt x="22" y="9"/>
                        <a:pt x="22" y="9"/>
                        <a:pt x="22" y="9"/>
                      </a:cubicBezTo>
                      <a:cubicBezTo>
                        <a:pt x="23" y="17"/>
                        <a:pt x="25" y="25"/>
                        <a:pt x="29" y="31"/>
                      </a:cubicBezTo>
                      <a:lnTo>
                        <a:pt x="30" y="34"/>
                      </a:lnTo>
                      <a:close/>
                      <a:moveTo>
                        <a:pt x="12" y="10"/>
                      </a:moveTo>
                      <a:cubicBezTo>
                        <a:pt x="13" y="23"/>
                        <a:pt x="19" y="28"/>
                        <a:pt x="25" y="30"/>
                      </a:cubicBezTo>
                      <a:cubicBezTo>
                        <a:pt x="22" y="24"/>
                        <a:pt x="20" y="17"/>
                        <a:pt x="19" y="10"/>
                      </a:cubicBezTo>
                      <a:lnTo>
                        <a:pt x="12" y="10"/>
                      </a:lnTo>
                      <a:close/>
                    </a:path>
                  </a:pathLst>
                </a:custGeom>
                <a:solidFill>
                  <a:schemeClr val="bg1">
                    <a:lumMod val="85000"/>
                  </a:schemeClr>
                </a:solidFill>
                <a:ln>
                  <a:noFill/>
                </a:ln>
              </p:spPr>
              <p:txBody>
                <a:bodyPr anchor="ctr"/>
                <a:lstStyle/>
                <a:p>
                  <a:pPr algn="ctr"/>
                </a:p>
              </p:txBody>
            </p:sp>
            <p:grpSp>
              <p:nvGrpSpPr>
                <p:cNvPr id="36" name="ísľiḍe"/>
                <p:cNvGrpSpPr/>
                <p:nvPr/>
              </p:nvGrpSpPr>
              <p:grpSpPr>
                <a:xfrm>
                  <a:off x="3359518" y="4532488"/>
                  <a:ext cx="312551" cy="393463"/>
                  <a:chOff x="4541592" y="4960612"/>
                  <a:chExt cx="312551" cy="393463"/>
                </a:xfrm>
              </p:grpSpPr>
              <p:sp>
                <p:nvSpPr>
                  <p:cNvPr id="120" name="îśľíďe"/>
                  <p:cNvSpPr/>
                  <p:nvPr/>
                </p:nvSpPr>
                <p:spPr bwMode="auto">
                  <a:xfrm>
                    <a:off x="4541592" y="4978064"/>
                    <a:ext cx="304617" cy="376011"/>
                  </a:xfrm>
                  <a:custGeom>
                    <a:avLst/>
                    <a:gdLst>
                      <a:gd name="T0" fmla="*/ 190 w 192"/>
                      <a:gd name="T1" fmla="*/ 29 h 237"/>
                      <a:gd name="T2" fmla="*/ 164 w 192"/>
                      <a:gd name="T3" fmla="*/ 67 h 237"/>
                      <a:gd name="T4" fmla="*/ 159 w 192"/>
                      <a:gd name="T5" fmla="*/ 71 h 237"/>
                      <a:gd name="T6" fmla="*/ 69 w 192"/>
                      <a:gd name="T7" fmla="*/ 199 h 237"/>
                      <a:gd name="T8" fmla="*/ 5 w 192"/>
                      <a:gd name="T9" fmla="*/ 230 h 237"/>
                      <a:gd name="T10" fmla="*/ 14 w 192"/>
                      <a:gd name="T11" fmla="*/ 164 h 237"/>
                      <a:gd name="T12" fmla="*/ 109 w 192"/>
                      <a:gd name="T13" fmla="*/ 36 h 237"/>
                      <a:gd name="T14" fmla="*/ 112 w 192"/>
                      <a:gd name="T15" fmla="*/ 34 h 237"/>
                      <a:gd name="T16" fmla="*/ 133 w 192"/>
                      <a:gd name="T17" fmla="*/ 3 h 237"/>
                      <a:gd name="T18" fmla="*/ 128 w 192"/>
                      <a:gd name="T19" fmla="*/ 0 h 237"/>
                      <a:gd name="T20" fmla="*/ 12 w 192"/>
                      <a:gd name="T21" fmla="*/ 161 h 237"/>
                      <a:gd name="T22" fmla="*/ 0 w 192"/>
                      <a:gd name="T23" fmla="*/ 237 h 237"/>
                      <a:gd name="T24" fmla="*/ 71 w 192"/>
                      <a:gd name="T25" fmla="*/ 204 h 237"/>
                      <a:gd name="T26" fmla="*/ 71 w 192"/>
                      <a:gd name="T27" fmla="*/ 204 h 237"/>
                      <a:gd name="T28" fmla="*/ 173 w 192"/>
                      <a:gd name="T29" fmla="*/ 62 h 237"/>
                      <a:gd name="T30" fmla="*/ 192 w 192"/>
                      <a:gd name="T31" fmla="*/ 31 h 237"/>
                      <a:gd name="T32" fmla="*/ 190 w 192"/>
                      <a:gd name="T33" fmla="*/ 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7">
                        <a:moveTo>
                          <a:pt x="190" y="29"/>
                        </a:moveTo>
                        <a:lnTo>
                          <a:pt x="164" y="67"/>
                        </a:lnTo>
                        <a:lnTo>
                          <a:pt x="159" y="71"/>
                        </a:lnTo>
                        <a:lnTo>
                          <a:pt x="69" y="199"/>
                        </a:lnTo>
                        <a:lnTo>
                          <a:pt x="5" y="230"/>
                        </a:lnTo>
                        <a:lnTo>
                          <a:pt x="14" y="164"/>
                        </a:lnTo>
                        <a:lnTo>
                          <a:pt x="109" y="36"/>
                        </a:lnTo>
                        <a:lnTo>
                          <a:pt x="112" y="34"/>
                        </a:lnTo>
                        <a:lnTo>
                          <a:pt x="133" y="3"/>
                        </a:lnTo>
                        <a:lnTo>
                          <a:pt x="128" y="0"/>
                        </a:lnTo>
                        <a:lnTo>
                          <a:pt x="12" y="161"/>
                        </a:lnTo>
                        <a:lnTo>
                          <a:pt x="0" y="237"/>
                        </a:lnTo>
                        <a:lnTo>
                          <a:pt x="71" y="204"/>
                        </a:lnTo>
                        <a:lnTo>
                          <a:pt x="71" y="204"/>
                        </a:lnTo>
                        <a:lnTo>
                          <a:pt x="173" y="62"/>
                        </a:lnTo>
                        <a:lnTo>
                          <a:pt x="192" y="31"/>
                        </a:lnTo>
                        <a:lnTo>
                          <a:pt x="190" y="29"/>
                        </a:lnTo>
                        <a:close/>
                      </a:path>
                    </a:pathLst>
                  </a:custGeom>
                  <a:solidFill>
                    <a:schemeClr val="bg1">
                      <a:lumMod val="85000"/>
                    </a:schemeClr>
                  </a:solidFill>
                  <a:ln>
                    <a:noFill/>
                  </a:ln>
                </p:spPr>
                <p:txBody>
                  <a:bodyPr anchor="ctr"/>
                  <a:lstStyle/>
                  <a:p>
                    <a:pPr algn="ctr"/>
                  </a:p>
                </p:txBody>
              </p:sp>
              <p:sp>
                <p:nvSpPr>
                  <p:cNvPr id="121" name="ïśľïḑê"/>
                  <p:cNvSpPr/>
                  <p:nvPr/>
                </p:nvSpPr>
                <p:spPr bwMode="auto">
                  <a:xfrm>
                    <a:off x="4587603" y="5035181"/>
                    <a:ext cx="153896" cy="211010"/>
                  </a:xfrm>
                  <a:custGeom>
                    <a:avLst/>
                    <a:gdLst>
                      <a:gd name="T0" fmla="*/ 41 w 41"/>
                      <a:gd name="T1" fmla="*/ 0 h 56"/>
                      <a:gd name="T2" fmla="*/ 40 w 41"/>
                      <a:gd name="T3" fmla="*/ 2 h 56"/>
                      <a:gd name="T4" fmla="*/ 2 w 41"/>
                      <a:gd name="T5" fmla="*/ 56 h 56"/>
                      <a:gd name="T6" fmla="*/ 0 w 41"/>
                      <a:gd name="T7" fmla="*/ 55 h 56"/>
                      <a:gd name="T8" fmla="*/ 38 w 41"/>
                      <a:gd name="T9" fmla="*/ 1 h 56"/>
                      <a:gd name="T10" fmla="*/ 39 w 41"/>
                      <a:gd name="T11" fmla="*/ 0 h 56"/>
                      <a:gd name="T12" fmla="*/ 41 w 4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1" h="56">
                        <a:moveTo>
                          <a:pt x="41" y="0"/>
                        </a:moveTo>
                        <a:cubicBezTo>
                          <a:pt x="40" y="2"/>
                          <a:pt x="40" y="2"/>
                          <a:pt x="40" y="2"/>
                        </a:cubicBezTo>
                        <a:cubicBezTo>
                          <a:pt x="2" y="56"/>
                          <a:pt x="2" y="56"/>
                          <a:pt x="2" y="56"/>
                        </a:cubicBezTo>
                        <a:cubicBezTo>
                          <a:pt x="0" y="55"/>
                          <a:pt x="0" y="55"/>
                          <a:pt x="0" y="55"/>
                        </a:cubicBezTo>
                        <a:cubicBezTo>
                          <a:pt x="38" y="1"/>
                          <a:pt x="38" y="1"/>
                          <a:pt x="38" y="1"/>
                        </a:cubicBezTo>
                        <a:cubicBezTo>
                          <a:pt x="39" y="0"/>
                          <a:pt x="39" y="0"/>
                          <a:pt x="39" y="0"/>
                        </a:cubicBezTo>
                        <a:cubicBezTo>
                          <a:pt x="40" y="0"/>
                          <a:pt x="41" y="0"/>
                          <a:pt x="41" y="0"/>
                        </a:cubicBezTo>
                        <a:close/>
                      </a:path>
                    </a:pathLst>
                  </a:custGeom>
                  <a:solidFill>
                    <a:schemeClr val="bg1">
                      <a:lumMod val="85000"/>
                    </a:schemeClr>
                  </a:solidFill>
                  <a:ln>
                    <a:noFill/>
                  </a:ln>
                </p:spPr>
                <p:txBody>
                  <a:bodyPr anchor="ctr"/>
                  <a:lstStyle/>
                  <a:p>
                    <a:pPr algn="ctr"/>
                  </a:p>
                </p:txBody>
              </p:sp>
              <p:sp>
                <p:nvSpPr>
                  <p:cNvPr id="122" name="íṣļiḍé"/>
                  <p:cNvSpPr/>
                  <p:nvPr/>
                </p:nvSpPr>
                <p:spPr bwMode="auto">
                  <a:xfrm>
                    <a:off x="4609814" y="5043113"/>
                    <a:ext cx="158655" cy="220529"/>
                  </a:xfrm>
                  <a:custGeom>
                    <a:avLst/>
                    <a:gdLst>
                      <a:gd name="T0" fmla="*/ 42 w 42"/>
                      <a:gd name="T1" fmla="*/ 1 h 59"/>
                      <a:gd name="T2" fmla="*/ 41 w 42"/>
                      <a:gd name="T3" fmla="*/ 3 h 59"/>
                      <a:gd name="T4" fmla="*/ 2 w 42"/>
                      <a:gd name="T5" fmla="*/ 59 h 59"/>
                      <a:gd name="T6" fmla="*/ 0 w 42"/>
                      <a:gd name="T7" fmla="*/ 58 h 59"/>
                      <a:gd name="T8" fmla="*/ 39 w 42"/>
                      <a:gd name="T9" fmla="*/ 2 h 59"/>
                      <a:gd name="T10" fmla="*/ 40 w 42"/>
                      <a:gd name="T11" fmla="*/ 0 h 59"/>
                      <a:gd name="T12" fmla="*/ 42 w 42"/>
                      <a:gd name="T13" fmla="*/ 1 h 59"/>
                    </a:gdLst>
                    <a:ahLst/>
                    <a:cxnLst>
                      <a:cxn ang="0">
                        <a:pos x="T0" y="T1"/>
                      </a:cxn>
                      <a:cxn ang="0">
                        <a:pos x="T2" y="T3"/>
                      </a:cxn>
                      <a:cxn ang="0">
                        <a:pos x="T4" y="T5"/>
                      </a:cxn>
                      <a:cxn ang="0">
                        <a:pos x="T6" y="T7"/>
                      </a:cxn>
                      <a:cxn ang="0">
                        <a:pos x="T8" y="T9"/>
                      </a:cxn>
                      <a:cxn ang="0">
                        <a:pos x="T10" y="T11"/>
                      </a:cxn>
                      <a:cxn ang="0">
                        <a:pos x="T12" y="T13"/>
                      </a:cxn>
                    </a:cxnLst>
                    <a:rect l="0" t="0" r="r" b="b"/>
                    <a:pathLst>
                      <a:path w="42" h="59">
                        <a:moveTo>
                          <a:pt x="42" y="1"/>
                        </a:moveTo>
                        <a:cubicBezTo>
                          <a:pt x="41" y="3"/>
                          <a:pt x="41" y="3"/>
                          <a:pt x="41" y="3"/>
                        </a:cubicBezTo>
                        <a:cubicBezTo>
                          <a:pt x="2" y="59"/>
                          <a:pt x="2" y="59"/>
                          <a:pt x="2" y="59"/>
                        </a:cubicBezTo>
                        <a:cubicBezTo>
                          <a:pt x="0" y="58"/>
                          <a:pt x="0" y="58"/>
                          <a:pt x="0" y="58"/>
                        </a:cubicBezTo>
                        <a:cubicBezTo>
                          <a:pt x="39" y="2"/>
                          <a:pt x="39" y="2"/>
                          <a:pt x="39" y="2"/>
                        </a:cubicBezTo>
                        <a:cubicBezTo>
                          <a:pt x="40" y="0"/>
                          <a:pt x="40" y="0"/>
                          <a:pt x="40" y="0"/>
                        </a:cubicBezTo>
                        <a:cubicBezTo>
                          <a:pt x="41" y="1"/>
                          <a:pt x="41" y="1"/>
                          <a:pt x="42" y="1"/>
                        </a:cubicBezTo>
                        <a:close/>
                      </a:path>
                    </a:pathLst>
                  </a:custGeom>
                  <a:solidFill>
                    <a:schemeClr val="bg1">
                      <a:lumMod val="85000"/>
                    </a:schemeClr>
                  </a:solidFill>
                  <a:ln>
                    <a:noFill/>
                  </a:ln>
                </p:spPr>
                <p:txBody>
                  <a:bodyPr anchor="ctr"/>
                  <a:lstStyle/>
                  <a:p>
                    <a:pPr algn="ctr"/>
                  </a:p>
                </p:txBody>
              </p:sp>
              <p:sp>
                <p:nvSpPr>
                  <p:cNvPr id="123" name="ïṩľiḋê"/>
                  <p:cNvSpPr/>
                  <p:nvPr/>
                </p:nvSpPr>
                <p:spPr bwMode="auto">
                  <a:xfrm>
                    <a:off x="4632026" y="5060565"/>
                    <a:ext cx="158655" cy="218943"/>
                  </a:xfrm>
                  <a:custGeom>
                    <a:avLst/>
                    <a:gdLst>
                      <a:gd name="T0" fmla="*/ 42 w 42"/>
                      <a:gd name="T1" fmla="*/ 2 h 58"/>
                      <a:gd name="T2" fmla="*/ 41 w 42"/>
                      <a:gd name="T3" fmla="*/ 4 h 58"/>
                      <a:gd name="T4" fmla="*/ 2 w 42"/>
                      <a:gd name="T5" fmla="*/ 58 h 58"/>
                      <a:gd name="T6" fmla="*/ 0 w 42"/>
                      <a:gd name="T7" fmla="*/ 57 h 58"/>
                      <a:gd name="T8" fmla="*/ 40 w 42"/>
                      <a:gd name="T9" fmla="*/ 2 h 58"/>
                      <a:gd name="T10" fmla="*/ 41 w 42"/>
                      <a:gd name="T11" fmla="*/ 0 h 58"/>
                      <a:gd name="T12" fmla="*/ 42 w 42"/>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42" y="2"/>
                        </a:moveTo>
                        <a:cubicBezTo>
                          <a:pt x="41" y="4"/>
                          <a:pt x="41" y="4"/>
                          <a:pt x="41" y="4"/>
                        </a:cubicBezTo>
                        <a:cubicBezTo>
                          <a:pt x="2" y="58"/>
                          <a:pt x="2" y="58"/>
                          <a:pt x="2" y="58"/>
                        </a:cubicBezTo>
                        <a:cubicBezTo>
                          <a:pt x="0" y="57"/>
                          <a:pt x="0" y="57"/>
                          <a:pt x="0" y="57"/>
                        </a:cubicBezTo>
                        <a:cubicBezTo>
                          <a:pt x="40" y="2"/>
                          <a:pt x="40" y="2"/>
                          <a:pt x="40" y="2"/>
                        </a:cubicBezTo>
                        <a:cubicBezTo>
                          <a:pt x="41" y="0"/>
                          <a:pt x="41" y="0"/>
                          <a:pt x="41" y="0"/>
                        </a:cubicBezTo>
                        <a:cubicBezTo>
                          <a:pt x="41" y="1"/>
                          <a:pt x="42" y="1"/>
                          <a:pt x="42" y="2"/>
                        </a:cubicBezTo>
                        <a:close/>
                      </a:path>
                    </a:pathLst>
                  </a:custGeom>
                  <a:solidFill>
                    <a:schemeClr val="bg1">
                      <a:lumMod val="85000"/>
                    </a:schemeClr>
                  </a:solidFill>
                  <a:ln>
                    <a:noFill/>
                  </a:ln>
                </p:spPr>
                <p:txBody>
                  <a:bodyPr anchor="ctr"/>
                  <a:lstStyle/>
                  <a:p>
                    <a:pPr algn="ctr"/>
                  </a:p>
                </p:txBody>
              </p:sp>
              <p:sp>
                <p:nvSpPr>
                  <p:cNvPr id="124" name="îṣliḓè"/>
                  <p:cNvSpPr/>
                  <p:nvPr/>
                </p:nvSpPr>
                <p:spPr bwMode="auto">
                  <a:xfrm>
                    <a:off x="4560631" y="5230325"/>
                    <a:ext cx="98366" cy="71394"/>
                  </a:xfrm>
                  <a:custGeom>
                    <a:avLst/>
                    <a:gdLst>
                      <a:gd name="T0" fmla="*/ 26 w 26"/>
                      <a:gd name="T1" fmla="*/ 17 h 19"/>
                      <a:gd name="T2" fmla="*/ 22 w 26"/>
                      <a:gd name="T3" fmla="*/ 19 h 19"/>
                      <a:gd name="T4" fmla="*/ 0 w 26"/>
                      <a:gd name="T5" fmla="*/ 4 h 19"/>
                      <a:gd name="T6" fmla="*/ 1 w 26"/>
                      <a:gd name="T7" fmla="*/ 0 h 19"/>
                      <a:gd name="T8" fmla="*/ 26 w 26"/>
                      <a:gd name="T9" fmla="*/ 17 h 19"/>
                    </a:gdLst>
                    <a:ahLst/>
                    <a:cxnLst>
                      <a:cxn ang="0">
                        <a:pos x="T0" y="T1"/>
                      </a:cxn>
                      <a:cxn ang="0">
                        <a:pos x="T2" y="T3"/>
                      </a:cxn>
                      <a:cxn ang="0">
                        <a:pos x="T4" y="T5"/>
                      </a:cxn>
                      <a:cxn ang="0">
                        <a:pos x="T6" y="T7"/>
                      </a:cxn>
                      <a:cxn ang="0">
                        <a:pos x="T8" y="T9"/>
                      </a:cxn>
                    </a:cxnLst>
                    <a:rect l="0" t="0" r="r" b="b"/>
                    <a:pathLst>
                      <a:path w="26" h="19">
                        <a:moveTo>
                          <a:pt x="26" y="17"/>
                        </a:moveTo>
                        <a:cubicBezTo>
                          <a:pt x="22" y="19"/>
                          <a:pt x="22" y="19"/>
                          <a:pt x="22" y="19"/>
                        </a:cubicBezTo>
                        <a:cubicBezTo>
                          <a:pt x="15" y="5"/>
                          <a:pt x="0" y="4"/>
                          <a:pt x="0" y="4"/>
                        </a:cubicBezTo>
                        <a:cubicBezTo>
                          <a:pt x="1" y="0"/>
                          <a:pt x="1" y="0"/>
                          <a:pt x="1" y="0"/>
                        </a:cubicBezTo>
                        <a:cubicBezTo>
                          <a:pt x="1" y="0"/>
                          <a:pt x="17" y="2"/>
                          <a:pt x="26" y="17"/>
                        </a:cubicBezTo>
                        <a:close/>
                      </a:path>
                    </a:pathLst>
                  </a:custGeom>
                  <a:solidFill>
                    <a:schemeClr val="bg1">
                      <a:lumMod val="85000"/>
                    </a:schemeClr>
                  </a:solidFill>
                  <a:ln>
                    <a:noFill/>
                  </a:ln>
                </p:spPr>
                <p:txBody>
                  <a:bodyPr anchor="ctr"/>
                  <a:lstStyle/>
                  <a:p>
                    <a:pPr algn="ctr"/>
                  </a:p>
                </p:txBody>
              </p:sp>
              <p:sp>
                <p:nvSpPr>
                  <p:cNvPr id="125" name="íṡ1íḋé"/>
                  <p:cNvSpPr/>
                  <p:nvPr/>
                </p:nvSpPr>
                <p:spPr bwMode="auto">
                  <a:xfrm>
                    <a:off x="4549526" y="5298547"/>
                    <a:ext cx="41250" cy="33317"/>
                  </a:xfrm>
                  <a:custGeom>
                    <a:avLst/>
                    <a:gdLst>
                      <a:gd name="T0" fmla="*/ 11 w 11"/>
                      <a:gd name="T1" fmla="*/ 8 h 9"/>
                      <a:gd name="T2" fmla="*/ 8 w 11"/>
                      <a:gd name="T3" fmla="*/ 9 h 9"/>
                      <a:gd name="T4" fmla="*/ 0 w 11"/>
                      <a:gd name="T5" fmla="*/ 3 h 9"/>
                      <a:gd name="T6" fmla="*/ 1 w 11"/>
                      <a:gd name="T7" fmla="*/ 0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8" y="9"/>
                          <a:pt x="8" y="9"/>
                          <a:pt x="8" y="9"/>
                        </a:cubicBezTo>
                        <a:cubicBezTo>
                          <a:pt x="5" y="5"/>
                          <a:pt x="0" y="3"/>
                          <a:pt x="0" y="3"/>
                        </a:cubicBezTo>
                        <a:cubicBezTo>
                          <a:pt x="1" y="0"/>
                          <a:pt x="1" y="0"/>
                          <a:pt x="1" y="0"/>
                        </a:cubicBezTo>
                        <a:cubicBezTo>
                          <a:pt x="2" y="0"/>
                          <a:pt x="8" y="2"/>
                          <a:pt x="11" y="8"/>
                        </a:cubicBezTo>
                        <a:close/>
                      </a:path>
                    </a:pathLst>
                  </a:custGeom>
                  <a:solidFill>
                    <a:schemeClr val="bg1">
                      <a:lumMod val="85000"/>
                    </a:schemeClr>
                  </a:solidFill>
                  <a:ln>
                    <a:noFill/>
                  </a:ln>
                </p:spPr>
                <p:txBody>
                  <a:bodyPr anchor="ctr"/>
                  <a:lstStyle/>
                  <a:p>
                    <a:pPr algn="ctr"/>
                  </a:p>
                </p:txBody>
              </p:sp>
              <p:sp>
                <p:nvSpPr>
                  <p:cNvPr id="126" name="ïṩḷíḍê"/>
                  <p:cNvSpPr/>
                  <p:nvPr/>
                </p:nvSpPr>
                <p:spPr bwMode="auto">
                  <a:xfrm>
                    <a:off x="4703420" y="4960612"/>
                    <a:ext cx="150723" cy="138029"/>
                  </a:xfrm>
                  <a:custGeom>
                    <a:avLst/>
                    <a:gdLst>
                      <a:gd name="T0" fmla="*/ 15 w 40"/>
                      <a:gd name="T1" fmla="*/ 22 h 37"/>
                      <a:gd name="T2" fmla="*/ 10 w 40"/>
                      <a:gd name="T3" fmla="*/ 20 h 37"/>
                      <a:gd name="T4" fmla="*/ 4 w 40"/>
                      <a:gd name="T5" fmla="*/ 19 h 37"/>
                      <a:gd name="T6" fmla="*/ 3 w 40"/>
                      <a:gd name="T7" fmla="*/ 20 h 37"/>
                      <a:gd name="T8" fmla="*/ 9 w 40"/>
                      <a:gd name="T9" fmla="*/ 22 h 37"/>
                      <a:gd name="T10" fmla="*/ 14 w 40"/>
                      <a:gd name="T11" fmla="*/ 24 h 37"/>
                      <a:gd name="T12" fmla="*/ 21 w 40"/>
                      <a:gd name="T13" fmla="*/ 29 h 37"/>
                      <a:gd name="T14" fmla="*/ 17 w 40"/>
                      <a:gd name="T15" fmla="*/ 23 h 37"/>
                      <a:gd name="T16" fmla="*/ 15 w 40"/>
                      <a:gd name="T17" fmla="*/ 22 h 37"/>
                      <a:gd name="T18" fmla="*/ 10 w 40"/>
                      <a:gd name="T19" fmla="*/ 20 h 37"/>
                      <a:gd name="T20" fmla="*/ 4 w 40"/>
                      <a:gd name="T21" fmla="*/ 19 h 37"/>
                      <a:gd name="T22" fmla="*/ 3 w 40"/>
                      <a:gd name="T23" fmla="*/ 20 h 37"/>
                      <a:gd name="T24" fmla="*/ 9 w 40"/>
                      <a:gd name="T25" fmla="*/ 22 h 37"/>
                      <a:gd name="T26" fmla="*/ 14 w 40"/>
                      <a:gd name="T27" fmla="*/ 24 h 37"/>
                      <a:gd name="T28" fmla="*/ 21 w 40"/>
                      <a:gd name="T29" fmla="*/ 29 h 37"/>
                      <a:gd name="T30" fmla="*/ 17 w 40"/>
                      <a:gd name="T31" fmla="*/ 23 h 37"/>
                      <a:gd name="T32" fmla="*/ 29 w 40"/>
                      <a:gd name="T33" fmla="*/ 2 h 37"/>
                      <a:gd name="T34" fmla="*/ 15 w 40"/>
                      <a:gd name="T35" fmla="*/ 1 h 37"/>
                      <a:gd name="T36" fmla="*/ 11 w 40"/>
                      <a:gd name="T37" fmla="*/ 5 h 37"/>
                      <a:gd name="T38" fmla="*/ 2 w 40"/>
                      <a:gd name="T39" fmla="*/ 20 h 37"/>
                      <a:gd name="T40" fmla="*/ 7 w 40"/>
                      <a:gd name="T41" fmla="*/ 21 h 37"/>
                      <a:gd name="T42" fmla="*/ 13 w 40"/>
                      <a:gd name="T43" fmla="*/ 23 h 37"/>
                      <a:gd name="T44" fmla="*/ 16 w 40"/>
                      <a:gd name="T45" fmla="*/ 25 h 37"/>
                      <a:gd name="T46" fmla="*/ 22 w 40"/>
                      <a:gd name="T47" fmla="*/ 31 h 37"/>
                      <a:gd name="T48" fmla="*/ 24 w 40"/>
                      <a:gd name="T49" fmla="*/ 35 h 37"/>
                      <a:gd name="T50" fmla="*/ 30 w 40"/>
                      <a:gd name="T51" fmla="*/ 31 h 37"/>
                      <a:gd name="T52" fmla="*/ 26 w 40"/>
                      <a:gd name="T53" fmla="*/ 33 h 37"/>
                      <a:gd name="T54" fmla="*/ 22 w 40"/>
                      <a:gd name="T55" fmla="*/ 27 h 37"/>
                      <a:gd name="T56" fmla="*/ 15 w 40"/>
                      <a:gd name="T57" fmla="*/ 22 h 37"/>
                      <a:gd name="T58" fmla="*/ 10 w 40"/>
                      <a:gd name="T59" fmla="*/ 20 h 37"/>
                      <a:gd name="T60" fmla="*/ 4 w 40"/>
                      <a:gd name="T61" fmla="*/ 19 h 37"/>
                      <a:gd name="T62" fmla="*/ 13 w 40"/>
                      <a:gd name="T63" fmla="*/ 6 h 37"/>
                      <a:gd name="T64" fmla="*/ 28 w 40"/>
                      <a:gd name="T65" fmla="*/ 4 h 37"/>
                      <a:gd name="T66" fmla="*/ 37 w 40"/>
                      <a:gd name="T67" fmla="*/ 17 h 37"/>
                      <a:gd name="T68" fmla="*/ 17 w 40"/>
                      <a:gd name="T69" fmla="*/ 23 h 37"/>
                      <a:gd name="T70" fmla="*/ 13 w 40"/>
                      <a:gd name="T71" fmla="*/ 22 h 37"/>
                      <a:gd name="T72" fmla="*/ 8 w 40"/>
                      <a:gd name="T73" fmla="*/ 20 h 37"/>
                      <a:gd name="T74" fmla="*/ 4 w 40"/>
                      <a:gd name="T75" fmla="*/ 19 h 37"/>
                      <a:gd name="T76" fmla="*/ 7 w 40"/>
                      <a:gd name="T77" fmla="*/ 21 h 37"/>
                      <a:gd name="T78" fmla="*/ 13 w 40"/>
                      <a:gd name="T79" fmla="*/ 23 h 37"/>
                      <a:gd name="T80" fmla="*/ 16 w 40"/>
                      <a:gd name="T81" fmla="*/ 25 h 37"/>
                      <a:gd name="T82" fmla="*/ 22 w 40"/>
                      <a:gd name="T83" fmla="*/ 27 h 37"/>
                      <a:gd name="T84" fmla="*/ 17 w 40"/>
                      <a:gd name="T85" fmla="*/ 23 h 37"/>
                      <a:gd name="T86" fmla="*/ 13 w 40"/>
                      <a:gd name="T87" fmla="*/ 22 h 37"/>
                      <a:gd name="T88" fmla="*/ 8 w 40"/>
                      <a:gd name="T89" fmla="*/ 20 h 37"/>
                      <a:gd name="T90" fmla="*/ 4 w 40"/>
                      <a:gd name="T91" fmla="*/ 19 h 37"/>
                      <a:gd name="T92" fmla="*/ 7 w 40"/>
                      <a:gd name="T93" fmla="*/ 21 h 37"/>
                      <a:gd name="T94" fmla="*/ 13 w 40"/>
                      <a:gd name="T95" fmla="*/ 23 h 37"/>
                      <a:gd name="T96" fmla="*/ 16 w 40"/>
                      <a:gd name="T97" fmla="*/ 25 h 37"/>
                      <a:gd name="T98" fmla="*/ 22 w 40"/>
                      <a:gd name="T9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37">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40" y="15"/>
                        </a:moveTo>
                        <a:cubicBezTo>
                          <a:pt x="40" y="15"/>
                          <a:pt x="37" y="6"/>
                          <a:pt x="29" y="2"/>
                        </a:cubicBezTo>
                        <a:cubicBezTo>
                          <a:pt x="25" y="0"/>
                          <a:pt x="20" y="0"/>
                          <a:pt x="15" y="0"/>
                        </a:cubicBezTo>
                        <a:cubicBezTo>
                          <a:pt x="15" y="1"/>
                          <a:pt x="15" y="1"/>
                          <a:pt x="15" y="1"/>
                        </a:cubicBezTo>
                        <a:cubicBezTo>
                          <a:pt x="11" y="5"/>
                          <a:pt x="11" y="5"/>
                          <a:pt x="11" y="5"/>
                        </a:cubicBezTo>
                        <a:cubicBezTo>
                          <a:pt x="11" y="5"/>
                          <a:pt x="11" y="5"/>
                          <a:pt x="11" y="5"/>
                        </a:cubicBezTo>
                        <a:cubicBezTo>
                          <a:pt x="0" y="20"/>
                          <a:pt x="0" y="20"/>
                          <a:pt x="0" y="20"/>
                        </a:cubicBezTo>
                        <a:cubicBezTo>
                          <a:pt x="2" y="20"/>
                          <a:pt x="2" y="20"/>
                          <a:pt x="2" y="20"/>
                        </a:cubicBezTo>
                        <a:cubicBezTo>
                          <a:pt x="2" y="20"/>
                          <a:pt x="2"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1" y="29"/>
                          <a:pt x="22" y="30"/>
                          <a:pt x="22" y="31"/>
                        </a:cubicBezTo>
                        <a:cubicBezTo>
                          <a:pt x="23" y="32"/>
                          <a:pt x="24" y="33"/>
                          <a:pt x="24" y="35"/>
                        </a:cubicBezTo>
                        <a:cubicBezTo>
                          <a:pt x="24" y="35"/>
                          <a:pt x="24" y="35"/>
                          <a:pt x="24" y="35"/>
                        </a:cubicBezTo>
                        <a:cubicBezTo>
                          <a:pt x="25" y="37"/>
                          <a:pt x="25" y="37"/>
                          <a:pt x="25" y="37"/>
                        </a:cubicBezTo>
                        <a:cubicBezTo>
                          <a:pt x="30" y="31"/>
                          <a:pt x="30" y="31"/>
                          <a:pt x="30" y="31"/>
                        </a:cubicBezTo>
                        <a:cubicBezTo>
                          <a:pt x="40" y="15"/>
                          <a:pt x="40" y="15"/>
                          <a:pt x="40" y="15"/>
                        </a:cubicBezTo>
                        <a:close/>
                        <a:moveTo>
                          <a:pt x="26" y="33"/>
                        </a:moveTo>
                        <a:cubicBezTo>
                          <a:pt x="25" y="31"/>
                          <a:pt x="24" y="30"/>
                          <a:pt x="23" y="29"/>
                        </a:cubicBezTo>
                        <a:cubicBezTo>
                          <a:pt x="23" y="28"/>
                          <a:pt x="22" y="28"/>
                          <a:pt x="22" y="27"/>
                        </a:cubicBezTo>
                        <a:cubicBezTo>
                          <a:pt x="20" y="26"/>
                          <a:pt x="19" y="25"/>
                          <a:pt x="17" y="23"/>
                        </a:cubicBez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13" y="6"/>
                          <a:pt x="13" y="6"/>
                          <a:pt x="13" y="6"/>
                        </a:cubicBezTo>
                        <a:cubicBezTo>
                          <a:pt x="16" y="2"/>
                          <a:pt x="16" y="2"/>
                          <a:pt x="16" y="2"/>
                        </a:cubicBezTo>
                        <a:cubicBezTo>
                          <a:pt x="20" y="2"/>
                          <a:pt x="24" y="2"/>
                          <a:pt x="28" y="4"/>
                        </a:cubicBezTo>
                        <a:cubicBezTo>
                          <a:pt x="35" y="7"/>
                          <a:pt x="38" y="13"/>
                          <a:pt x="38" y="15"/>
                        </a:cubicBezTo>
                        <a:cubicBezTo>
                          <a:pt x="37" y="17"/>
                          <a:pt x="37" y="17"/>
                          <a:pt x="37" y="17"/>
                        </a:cubicBezTo>
                        <a:lnTo>
                          <a:pt x="26" y="33"/>
                        </a:ln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path>
                    </a:pathLst>
                  </a:custGeom>
                  <a:solidFill>
                    <a:schemeClr val="bg1">
                      <a:lumMod val="85000"/>
                    </a:schemeClr>
                  </a:solidFill>
                  <a:ln>
                    <a:noFill/>
                  </a:ln>
                </p:spPr>
                <p:txBody>
                  <a:bodyPr anchor="ctr"/>
                  <a:lstStyle/>
                  <a:p>
                    <a:pPr algn="ctr"/>
                  </a:p>
                </p:txBody>
              </p:sp>
            </p:grpSp>
            <p:grpSp>
              <p:nvGrpSpPr>
                <p:cNvPr id="37" name="í$ḻiḋe"/>
                <p:cNvGrpSpPr/>
                <p:nvPr/>
              </p:nvGrpSpPr>
              <p:grpSpPr>
                <a:xfrm>
                  <a:off x="1416748" y="2456247"/>
                  <a:ext cx="312549" cy="442646"/>
                  <a:chOff x="5698186" y="1950933"/>
                  <a:chExt cx="312549" cy="442646"/>
                </a:xfrm>
              </p:grpSpPr>
              <p:sp>
                <p:nvSpPr>
                  <p:cNvPr id="117" name="iśḻîďè"/>
                  <p:cNvSpPr/>
                  <p:nvPr/>
                </p:nvSpPr>
                <p:spPr bwMode="auto">
                  <a:xfrm>
                    <a:off x="5702945" y="1950933"/>
                    <a:ext cx="307790" cy="442646"/>
                  </a:xfrm>
                  <a:custGeom>
                    <a:avLst/>
                    <a:gdLst>
                      <a:gd name="T0" fmla="*/ 82 w 82"/>
                      <a:gd name="T1" fmla="*/ 118 h 118"/>
                      <a:gd name="T2" fmla="*/ 29 w 82"/>
                      <a:gd name="T3" fmla="*/ 116 h 118"/>
                      <a:gd name="T4" fmla="*/ 47 w 82"/>
                      <a:gd name="T5" fmla="*/ 96 h 118"/>
                      <a:gd name="T6" fmla="*/ 30 w 82"/>
                      <a:gd name="T7" fmla="*/ 1 h 118"/>
                      <a:gd name="T8" fmla="*/ 31 w 82"/>
                      <a:gd name="T9" fmla="*/ 0 h 118"/>
                      <a:gd name="T10" fmla="*/ 59 w 82"/>
                      <a:gd name="T11" fmla="*/ 18 h 118"/>
                      <a:gd name="T12" fmla="*/ 58 w 82"/>
                      <a:gd name="T13" fmla="*/ 20 h 118"/>
                      <a:gd name="T14" fmla="*/ 60 w 82"/>
                      <a:gd name="T15" fmla="*/ 86 h 118"/>
                      <a:gd name="T16" fmla="*/ 79 w 82"/>
                      <a:gd name="T17" fmla="*/ 70 h 118"/>
                      <a:gd name="T18" fmla="*/ 82 w 82"/>
                      <a:gd name="T19" fmla="*/ 118 h 118"/>
                      <a:gd name="T20" fmla="*/ 36 w 82"/>
                      <a:gd name="T21" fmla="*/ 113 h 118"/>
                      <a:gd name="T22" fmla="*/ 79 w 82"/>
                      <a:gd name="T23" fmla="*/ 115 h 118"/>
                      <a:gd name="T24" fmla="*/ 76 w 82"/>
                      <a:gd name="T25" fmla="*/ 76 h 118"/>
                      <a:gd name="T26" fmla="*/ 59 w 82"/>
                      <a:gd name="T27" fmla="*/ 90 h 118"/>
                      <a:gd name="T28" fmla="*/ 59 w 82"/>
                      <a:gd name="T29" fmla="*/ 89 h 118"/>
                      <a:gd name="T30" fmla="*/ 55 w 82"/>
                      <a:gd name="T31" fmla="*/ 19 h 118"/>
                      <a:gd name="T32" fmla="*/ 32 w 82"/>
                      <a:gd name="T33" fmla="*/ 4 h 118"/>
                      <a:gd name="T34" fmla="*/ 50 w 82"/>
                      <a:gd name="T35" fmla="*/ 95 h 118"/>
                      <a:gd name="T36" fmla="*/ 52 w 82"/>
                      <a:gd name="T37" fmla="*/ 96 h 118"/>
                      <a:gd name="T38" fmla="*/ 36 w 82"/>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18">
                        <a:moveTo>
                          <a:pt x="82" y="118"/>
                        </a:moveTo>
                        <a:cubicBezTo>
                          <a:pt x="29" y="116"/>
                          <a:pt x="29" y="116"/>
                          <a:pt x="29" y="116"/>
                        </a:cubicBezTo>
                        <a:cubicBezTo>
                          <a:pt x="47" y="96"/>
                          <a:pt x="47" y="96"/>
                          <a:pt x="47" y="96"/>
                        </a:cubicBezTo>
                        <a:cubicBezTo>
                          <a:pt x="0" y="62"/>
                          <a:pt x="30" y="2"/>
                          <a:pt x="30" y="1"/>
                        </a:cubicBezTo>
                        <a:cubicBezTo>
                          <a:pt x="31" y="0"/>
                          <a:pt x="31" y="0"/>
                          <a:pt x="31" y="0"/>
                        </a:cubicBezTo>
                        <a:cubicBezTo>
                          <a:pt x="59" y="18"/>
                          <a:pt x="59" y="18"/>
                          <a:pt x="59" y="18"/>
                        </a:cubicBezTo>
                        <a:cubicBezTo>
                          <a:pt x="58" y="20"/>
                          <a:pt x="58" y="20"/>
                          <a:pt x="58" y="20"/>
                        </a:cubicBezTo>
                        <a:cubicBezTo>
                          <a:pt x="34" y="53"/>
                          <a:pt x="55" y="80"/>
                          <a:pt x="60" y="86"/>
                        </a:cubicBezTo>
                        <a:cubicBezTo>
                          <a:pt x="79" y="70"/>
                          <a:pt x="79" y="70"/>
                          <a:pt x="79" y="70"/>
                        </a:cubicBezTo>
                        <a:lnTo>
                          <a:pt x="82" y="118"/>
                        </a:lnTo>
                        <a:close/>
                        <a:moveTo>
                          <a:pt x="36" y="113"/>
                        </a:moveTo>
                        <a:cubicBezTo>
                          <a:pt x="79" y="115"/>
                          <a:pt x="79" y="115"/>
                          <a:pt x="79" y="115"/>
                        </a:cubicBezTo>
                        <a:cubicBezTo>
                          <a:pt x="76" y="76"/>
                          <a:pt x="76" y="76"/>
                          <a:pt x="76" y="76"/>
                        </a:cubicBezTo>
                        <a:cubicBezTo>
                          <a:pt x="59" y="90"/>
                          <a:pt x="59" y="90"/>
                          <a:pt x="59" y="90"/>
                        </a:cubicBezTo>
                        <a:cubicBezTo>
                          <a:pt x="59" y="89"/>
                          <a:pt x="59" y="89"/>
                          <a:pt x="59" y="89"/>
                        </a:cubicBezTo>
                        <a:cubicBezTo>
                          <a:pt x="58" y="88"/>
                          <a:pt x="28" y="58"/>
                          <a:pt x="55" y="19"/>
                        </a:cubicBezTo>
                        <a:cubicBezTo>
                          <a:pt x="32" y="4"/>
                          <a:pt x="32" y="4"/>
                          <a:pt x="32" y="4"/>
                        </a:cubicBezTo>
                        <a:cubicBezTo>
                          <a:pt x="28" y="14"/>
                          <a:pt x="7" y="65"/>
                          <a:pt x="50" y="95"/>
                        </a:cubicBezTo>
                        <a:cubicBezTo>
                          <a:pt x="52" y="96"/>
                          <a:pt x="52" y="96"/>
                          <a:pt x="52" y="96"/>
                        </a:cubicBezTo>
                        <a:lnTo>
                          <a:pt x="36" y="113"/>
                        </a:lnTo>
                        <a:close/>
                      </a:path>
                    </a:pathLst>
                  </a:custGeom>
                  <a:solidFill>
                    <a:schemeClr val="bg1">
                      <a:lumMod val="85000"/>
                    </a:schemeClr>
                  </a:solidFill>
                  <a:ln>
                    <a:noFill/>
                  </a:ln>
                </p:spPr>
                <p:txBody>
                  <a:bodyPr anchor="ctr"/>
                  <a:lstStyle/>
                  <a:p>
                    <a:pPr algn="ctr"/>
                  </a:p>
                </p:txBody>
              </p:sp>
              <p:sp>
                <p:nvSpPr>
                  <p:cNvPr id="118" name="išḷîdê"/>
                  <p:cNvSpPr/>
                  <p:nvPr/>
                </p:nvSpPr>
                <p:spPr bwMode="auto">
                  <a:xfrm>
                    <a:off x="5698186" y="1954106"/>
                    <a:ext cx="199905" cy="431541"/>
                  </a:xfrm>
                  <a:custGeom>
                    <a:avLst/>
                    <a:gdLst>
                      <a:gd name="T0" fmla="*/ 34 w 53"/>
                      <a:gd name="T1" fmla="*/ 115 h 115"/>
                      <a:gd name="T2" fmla="*/ 22 w 53"/>
                      <a:gd name="T3" fmla="*/ 113 h 115"/>
                      <a:gd name="T4" fmla="*/ 37 w 53"/>
                      <a:gd name="T5" fmla="*/ 96 h 115"/>
                      <a:gd name="T6" fmla="*/ 20 w 53"/>
                      <a:gd name="T7" fmla="*/ 10 h 115"/>
                      <a:gd name="T8" fmla="*/ 21 w 53"/>
                      <a:gd name="T9" fmla="*/ 10 h 115"/>
                      <a:gd name="T10" fmla="*/ 31 w 53"/>
                      <a:gd name="T11" fmla="*/ 0 h 115"/>
                      <a:gd name="T12" fmla="*/ 33 w 53"/>
                      <a:gd name="T13" fmla="*/ 2 h 115"/>
                      <a:gd name="T14" fmla="*/ 23 w 53"/>
                      <a:gd name="T15" fmla="*/ 12 h 115"/>
                      <a:gd name="T16" fmla="*/ 40 w 53"/>
                      <a:gd name="T17" fmla="*/ 94 h 115"/>
                      <a:gd name="T18" fmla="*/ 53 w 53"/>
                      <a:gd name="T19" fmla="*/ 94 h 115"/>
                      <a:gd name="T20" fmla="*/ 34 w 53"/>
                      <a:gd name="T21" fmla="*/ 115 h 115"/>
                      <a:gd name="T22" fmla="*/ 28 w 53"/>
                      <a:gd name="T23" fmla="*/ 111 h 115"/>
                      <a:gd name="T24" fmla="*/ 33 w 53"/>
                      <a:gd name="T25" fmla="*/ 112 h 115"/>
                      <a:gd name="T26" fmla="*/ 46 w 53"/>
                      <a:gd name="T27" fmla="*/ 97 h 115"/>
                      <a:gd name="T28" fmla="*/ 40 w 53"/>
                      <a:gd name="T29" fmla="*/ 97 h 115"/>
                      <a:gd name="T30" fmla="*/ 28 w 53"/>
                      <a:gd name="T31"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15">
                        <a:moveTo>
                          <a:pt x="34" y="115"/>
                        </a:moveTo>
                        <a:cubicBezTo>
                          <a:pt x="22" y="113"/>
                          <a:pt x="22" y="113"/>
                          <a:pt x="22" y="113"/>
                        </a:cubicBezTo>
                        <a:cubicBezTo>
                          <a:pt x="37" y="96"/>
                          <a:pt x="37" y="96"/>
                          <a:pt x="37" y="96"/>
                        </a:cubicBezTo>
                        <a:cubicBezTo>
                          <a:pt x="30" y="90"/>
                          <a:pt x="0" y="59"/>
                          <a:pt x="20" y="10"/>
                        </a:cubicBezTo>
                        <a:cubicBezTo>
                          <a:pt x="21" y="10"/>
                          <a:pt x="21" y="10"/>
                          <a:pt x="21" y="10"/>
                        </a:cubicBezTo>
                        <a:cubicBezTo>
                          <a:pt x="31" y="0"/>
                          <a:pt x="31" y="0"/>
                          <a:pt x="31" y="0"/>
                        </a:cubicBezTo>
                        <a:cubicBezTo>
                          <a:pt x="33" y="2"/>
                          <a:pt x="33" y="2"/>
                          <a:pt x="33" y="2"/>
                        </a:cubicBezTo>
                        <a:cubicBezTo>
                          <a:pt x="23" y="12"/>
                          <a:pt x="23" y="12"/>
                          <a:pt x="23" y="12"/>
                        </a:cubicBezTo>
                        <a:cubicBezTo>
                          <a:pt x="3" y="61"/>
                          <a:pt x="36" y="91"/>
                          <a:pt x="40" y="94"/>
                        </a:cubicBezTo>
                        <a:cubicBezTo>
                          <a:pt x="53" y="94"/>
                          <a:pt x="53" y="94"/>
                          <a:pt x="53" y="94"/>
                        </a:cubicBezTo>
                        <a:lnTo>
                          <a:pt x="34" y="115"/>
                        </a:lnTo>
                        <a:close/>
                        <a:moveTo>
                          <a:pt x="28" y="111"/>
                        </a:moveTo>
                        <a:cubicBezTo>
                          <a:pt x="33" y="112"/>
                          <a:pt x="33" y="112"/>
                          <a:pt x="33" y="112"/>
                        </a:cubicBezTo>
                        <a:cubicBezTo>
                          <a:pt x="46" y="97"/>
                          <a:pt x="46" y="97"/>
                          <a:pt x="46" y="97"/>
                        </a:cubicBezTo>
                        <a:cubicBezTo>
                          <a:pt x="40" y="97"/>
                          <a:pt x="40" y="97"/>
                          <a:pt x="40" y="97"/>
                        </a:cubicBezTo>
                        <a:lnTo>
                          <a:pt x="28" y="111"/>
                        </a:lnTo>
                        <a:close/>
                      </a:path>
                    </a:pathLst>
                  </a:custGeom>
                  <a:solidFill>
                    <a:schemeClr val="bg1">
                      <a:lumMod val="85000"/>
                    </a:schemeClr>
                  </a:solidFill>
                  <a:ln>
                    <a:noFill/>
                  </a:ln>
                </p:spPr>
                <p:txBody>
                  <a:bodyPr anchor="ctr"/>
                  <a:lstStyle/>
                  <a:p>
                    <a:pPr algn="ctr"/>
                  </a:p>
                </p:txBody>
              </p:sp>
              <p:sp>
                <p:nvSpPr>
                  <p:cNvPr id="119" name="îṩ1íďè"/>
                  <p:cNvSpPr/>
                  <p:nvPr/>
                </p:nvSpPr>
                <p:spPr bwMode="auto">
                  <a:xfrm>
                    <a:off x="5906023" y="2217473"/>
                    <a:ext cx="90433" cy="44423"/>
                  </a:xfrm>
                  <a:custGeom>
                    <a:avLst/>
                    <a:gdLst>
                      <a:gd name="T0" fmla="*/ 5 w 57"/>
                      <a:gd name="T1" fmla="*/ 28 h 28"/>
                      <a:gd name="T2" fmla="*/ 0 w 57"/>
                      <a:gd name="T3" fmla="*/ 23 h 28"/>
                      <a:gd name="T4" fmla="*/ 24 w 57"/>
                      <a:gd name="T5" fmla="*/ 0 h 28"/>
                      <a:gd name="T6" fmla="*/ 57 w 57"/>
                      <a:gd name="T7" fmla="*/ 0 h 28"/>
                      <a:gd name="T8" fmla="*/ 57 w 57"/>
                      <a:gd name="T9" fmla="*/ 7 h 28"/>
                      <a:gd name="T10" fmla="*/ 28 w 57"/>
                      <a:gd name="T11" fmla="*/ 7 h 28"/>
                      <a:gd name="T12" fmla="*/ 5 w 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5" y="28"/>
                        </a:moveTo>
                        <a:lnTo>
                          <a:pt x="0" y="23"/>
                        </a:lnTo>
                        <a:lnTo>
                          <a:pt x="24" y="0"/>
                        </a:lnTo>
                        <a:lnTo>
                          <a:pt x="57" y="0"/>
                        </a:lnTo>
                        <a:lnTo>
                          <a:pt x="57" y="7"/>
                        </a:lnTo>
                        <a:lnTo>
                          <a:pt x="28" y="7"/>
                        </a:lnTo>
                        <a:lnTo>
                          <a:pt x="5" y="28"/>
                        </a:lnTo>
                        <a:close/>
                      </a:path>
                    </a:pathLst>
                  </a:custGeom>
                  <a:solidFill>
                    <a:schemeClr val="bg1">
                      <a:lumMod val="85000"/>
                    </a:schemeClr>
                  </a:solidFill>
                  <a:ln>
                    <a:noFill/>
                  </a:ln>
                </p:spPr>
                <p:txBody>
                  <a:bodyPr anchor="ctr"/>
                  <a:lstStyle/>
                  <a:p>
                    <a:pPr algn="ctr"/>
                  </a:p>
                </p:txBody>
              </p:sp>
            </p:grpSp>
            <p:grpSp>
              <p:nvGrpSpPr>
                <p:cNvPr id="38" name="i$ļíḋè"/>
                <p:cNvGrpSpPr/>
                <p:nvPr/>
              </p:nvGrpSpPr>
              <p:grpSpPr>
                <a:xfrm>
                  <a:off x="2170350" y="4994742"/>
                  <a:ext cx="230051" cy="326829"/>
                  <a:chOff x="4382937" y="5523837"/>
                  <a:chExt cx="230051" cy="326829"/>
                </a:xfrm>
              </p:grpSpPr>
              <p:sp>
                <p:nvSpPr>
                  <p:cNvPr id="114" name="ïṧļiḑe"/>
                  <p:cNvSpPr/>
                  <p:nvPr/>
                </p:nvSpPr>
                <p:spPr bwMode="auto">
                  <a:xfrm>
                    <a:off x="4382937" y="5523837"/>
                    <a:ext cx="226877" cy="326829"/>
                  </a:xfrm>
                  <a:custGeom>
                    <a:avLst/>
                    <a:gdLst>
                      <a:gd name="T0" fmla="*/ 0 w 60"/>
                      <a:gd name="T1" fmla="*/ 87 h 87"/>
                      <a:gd name="T2" fmla="*/ 2 w 60"/>
                      <a:gd name="T3" fmla="*/ 50 h 87"/>
                      <a:gd name="T4" fmla="*/ 16 w 60"/>
                      <a:gd name="T5" fmla="*/ 62 h 87"/>
                      <a:gd name="T6" fmla="*/ 17 w 60"/>
                      <a:gd name="T7" fmla="*/ 15 h 87"/>
                      <a:gd name="T8" fmla="*/ 16 w 60"/>
                      <a:gd name="T9" fmla="*/ 14 h 87"/>
                      <a:gd name="T10" fmla="*/ 38 w 60"/>
                      <a:gd name="T11" fmla="*/ 0 h 87"/>
                      <a:gd name="T12" fmla="*/ 38 w 60"/>
                      <a:gd name="T13" fmla="*/ 1 h 87"/>
                      <a:gd name="T14" fmla="*/ 26 w 60"/>
                      <a:gd name="T15" fmla="*/ 70 h 87"/>
                      <a:gd name="T16" fmla="*/ 40 w 60"/>
                      <a:gd name="T17" fmla="*/ 85 h 87"/>
                      <a:gd name="T18" fmla="*/ 0 w 60"/>
                      <a:gd name="T19" fmla="*/ 87 h 87"/>
                      <a:gd name="T20" fmla="*/ 5 w 60"/>
                      <a:gd name="T21" fmla="*/ 56 h 87"/>
                      <a:gd name="T22" fmla="*/ 3 w 60"/>
                      <a:gd name="T23" fmla="*/ 83 h 87"/>
                      <a:gd name="T24" fmla="*/ 33 w 60"/>
                      <a:gd name="T25" fmla="*/ 82 h 87"/>
                      <a:gd name="T26" fmla="*/ 22 w 60"/>
                      <a:gd name="T27" fmla="*/ 70 h 87"/>
                      <a:gd name="T28" fmla="*/ 23 w 60"/>
                      <a:gd name="T29" fmla="*/ 69 h 87"/>
                      <a:gd name="T30" fmla="*/ 36 w 60"/>
                      <a:gd name="T31" fmla="*/ 4 h 87"/>
                      <a:gd name="T32" fmla="*/ 20 w 60"/>
                      <a:gd name="T33" fmla="*/ 14 h 87"/>
                      <a:gd name="T34" fmla="*/ 18 w 60"/>
                      <a:gd name="T35" fmla="*/ 65 h 87"/>
                      <a:gd name="T36" fmla="*/ 17 w 60"/>
                      <a:gd name="T37" fmla="*/ 66 h 87"/>
                      <a:gd name="T38" fmla="*/ 5 w 60"/>
                      <a:gd name="T39"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0" y="87"/>
                        </a:moveTo>
                        <a:cubicBezTo>
                          <a:pt x="2" y="50"/>
                          <a:pt x="2" y="50"/>
                          <a:pt x="2" y="50"/>
                        </a:cubicBezTo>
                        <a:cubicBezTo>
                          <a:pt x="16" y="62"/>
                          <a:pt x="16" y="62"/>
                          <a:pt x="16" y="62"/>
                        </a:cubicBezTo>
                        <a:cubicBezTo>
                          <a:pt x="20" y="57"/>
                          <a:pt x="35" y="39"/>
                          <a:pt x="17" y="15"/>
                        </a:cubicBezTo>
                        <a:cubicBezTo>
                          <a:pt x="16" y="14"/>
                          <a:pt x="16" y="14"/>
                          <a:pt x="16" y="14"/>
                        </a:cubicBezTo>
                        <a:cubicBezTo>
                          <a:pt x="38" y="0"/>
                          <a:pt x="38" y="0"/>
                          <a:pt x="38" y="0"/>
                        </a:cubicBezTo>
                        <a:cubicBezTo>
                          <a:pt x="38" y="1"/>
                          <a:pt x="38" y="1"/>
                          <a:pt x="38" y="1"/>
                        </a:cubicBezTo>
                        <a:cubicBezTo>
                          <a:pt x="39" y="1"/>
                          <a:pt x="60" y="45"/>
                          <a:pt x="26" y="70"/>
                        </a:cubicBezTo>
                        <a:cubicBezTo>
                          <a:pt x="40" y="85"/>
                          <a:pt x="40" y="85"/>
                          <a:pt x="40" y="85"/>
                        </a:cubicBezTo>
                        <a:lnTo>
                          <a:pt x="0" y="87"/>
                        </a:lnTo>
                        <a:close/>
                        <a:moveTo>
                          <a:pt x="5" y="56"/>
                        </a:moveTo>
                        <a:cubicBezTo>
                          <a:pt x="3" y="83"/>
                          <a:pt x="3" y="83"/>
                          <a:pt x="3" y="83"/>
                        </a:cubicBezTo>
                        <a:cubicBezTo>
                          <a:pt x="33" y="82"/>
                          <a:pt x="33" y="82"/>
                          <a:pt x="33" y="82"/>
                        </a:cubicBezTo>
                        <a:cubicBezTo>
                          <a:pt x="22" y="70"/>
                          <a:pt x="22" y="70"/>
                          <a:pt x="22" y="70"/>
                        </a:cubicBezTo>
                        <a:cubicBezTo>
                          <a:pt x="23" y="69"/>
                          <a:pt x="23" y="69"/>
                          <a:pt x="23" y="69"/>
                        </a:cubicBezTo>
                        <a:cubicBezTo>
                          <a:pt x="53" y="48"/>
                          <a:pt x="40" y="12"/>
                          <a:pt x="36" y="4"/>
                        </a:cubicBezTo>
                        <a:cubicBezTo>
                          <a:pt x="20" y="14"/>
                          <a:pt x="20" y="14"/>
                          <a:pt x="20" y="14"/>
                        </a:cubicBezTo>
                        <a:cubicBezTo>
                          <a:pt x="40" y="42"/>
                          <a:pt x="18" y="65"/>
                          <a:pt x="18" y="65"/>
                        </a:cubicBezTo>
                        <a:cubicBezTo>
                          <a:pt x="17" y="66"/>
                          <a:pt x="17" y="66"/>
                          <a:pt x="17" y="66"/>
                        </a:cubicBezTo>
                        <a:lnTo>
                          <a:pt x="5" y="56"/>
                        </a:lnTo>
                        <a:close/>
                      </a:path>
                    </a:pathLst>
                  </a:custGeom>
                  <a:solidFill>
                    <a:schemeClr val="bg1">
                      <a:lumMod val="85000"/>
                    </a:schemeClr>
                  </a:solidFill>
                  <a:ln>
                    <a:noFill/>
                  </a:ln>
                </p:spPr>
                <p:txBody>
                  <a:bodyPr anchor="ctr"/>
                  <a:lstStyle/>
                  <a:p>
                    <a:pPr algn="ctr"/>
                  </a:p>
                </p:txBody>
              </p:sp>
              <p:sp>
                <p:nvSpPr>
                  <p:cNvPr id="115" name="ïSľiḋê"/>
                  <p:cNvSpPr/>
                  <p:nvPr/>
                </p:nvSpPr>
                <p:spPr bwMode="auto">
                  <a:xfrm>
                    <a:off x="4462265" y="5527010"/>
                    <a:ext cx="150723" cy="315723"/>
                  </a:xfrm>
                  <a:custGeom>
                    <a:avLst/>
                    <a:gdLst>
                      <a:gd name="T0" fmla="*/ 15 w 40"/>
                      <a:gd name="T1" fmla="*/ 84 h 84"/>
                      <a:gd name="T2" fmla="*/ 0 w 40"/>
                      <a:gd name="T3" fmla="*/ 68 h 84"/>
                      <a:gd name="T4" fmla="*/ 11 w 40"/>
                      <a:gd name="T5" fmla="*/ 68 h 84"/>
                      <a:gd name="T6" fmla="*/ 22 w 40"/>
                      <a:gd name="T7" fmla="*/ 9 h 84"/>
                      <a:gd name="T8" fmla="*/ 15 w 40"/>
                      <a:gd name="T9" fmla="*/ 2 h 84"/>
                      <a:gd name="T10" fmla="*/ 17 w 40"/>
                      <a:gd name="T11" fmla="*/ 0 h 84"/>
                      <a:gd name="T12" fmla="*/ 25 w 40"/>
                      <a:gd name="T13" fmla="*/ 7 h 84"/>
                      <a:gd name="T14" fmla="*/ 13 w 40"/>
                      <a:gd name="T15" fmla="*/ 70 h 84"/>
                      <a:gd name="T16" fmla="*/ 24 w 40"/>
                      <a:gd name="T17" fmla="*/ 83 h 84"/>
                      <a:gd name="T18" fmla="*/ 15 w 40"/>
                      <a:gd name="T19" fmla="*/ 84 h 84"/>
                      <a:gd name="T20" fmla="*/ 7 w 40"/>
                      <a:gd name="T21" fmla="*/ 71 h 84"/>
                      <a:gd name="T22" fmla="*/ 16 w 40"/>
                      <a:gd name="T23" fmla="*/ 81 h 84"/>
                      <a:gd name="T24" fmla="*/ 18 w 40"/>
                      <a:gd name="T25" fmla="*/ 80 h 84"/>
                      <a:gd name="T26" fmla="*/ 10 w 40"/>
                      <a:gd name="T27" fmla="*/ 71 h 84"/>
                      <a:gd name="T28" fmla="*/ 7 w 40"/>
                      <a:gd name="T29"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84">
                        <a:moveTo>
                          <a:pt x="15" y="84"/>
                        </a:moveTo>
                        <a:cubicBezTo>
                          <a:pt x="0" y="68"/>
                          <a:pt x="0" y="68"/>
                          <a:pt x="0" y="68"/>
                        </a:cubicBezTo>
                        <a:cubicBezTo>
                          <a:pt x="11" y="68"/>
                          <a:pt x="11" y="68"/>
                          <a:pt x="11" y="68"/>
                        </a:cubicBezTo>
                        <a:cubicBezTo>
                          <a:pt x="14" y="65"/>
                          <a:pt x="37" y="44"/>
                          <a:pt x="22" y="9"/>
                        </a:cubicBezTo>
                        <a:cubicBezTo>
                          <a:pt x="15" y="2"/>
                          <a:pt x="15" y="2"/>
                          <a:pt x="15" y="2"/>
                        </a:cubicBezTo>
                        <a:cubicBezTo>
                          <a:pt x="17" y="0"/>
                          <a:pt x="17" y="0"/>
                          <a:pt x="17" y="0"/>
                        </a:cubicBezTo>
                        <a:cubicBezTo>
                          <a:pt x="25" y="7"/>
                          <a:pt x="25" y="7"/>
                          <a:pt x="25" y="7"/>
                        </a:cubicBezTo>
                        <a:cubicBezTo>
                          <a:pt x="40" y="43"/>
                          <a:pt x="19" y="65"/>
                          <a:pt x="13" y="70"/>
                        </a:cubicBezTo>
                        <a:cubicBezTo>
                          <a:pt x="24" y="83"/>
                          <a:pt x="24" y="83"/>
                          <a:pt x="24" y="83"/>
                        </a:cubicBezTo>
                        <a:lnTo>
                          <a:pt x="15" y="84"/>
                        </a:lnTo>
                        <a:close/>
                        <a:moveTo>
                          <a:pt x="7" y="71"/>
                        </a:moveTo>
                        <a:cubicBezTo>
                          <a:pt x="16" y="81"/>
                          <a:pt x="16" y="81"/>
                          <a:pt x="16" y="81"/>
                        </a:cubicBezTo>
                        <a:cubicBezTo>
                          <a:pt x="18" y="80"/>
                          <a:pt x="18" y="80"/>
                          <a:pt x="18" y="80"/>
                        </a:cubicBezTo>
                        <a:cubicBezTo>
                          <a:pt x="10" y="71"/>
                          <a:pt x="10" y="71"/>
                          <a:pt x="10" y="71"/>
                        </a:cubicBezTo>
                        <a:lnTo>
                          <a:pt x="7" y="71"/>
                        </a:lnTo>
                        <a:close/>
                      </a:path>
                    </a:pathLst>
                  </a:custGeom>
                  <a:solidFill>
                    <a:schemeClr val="bg1">
                      <a:lumMod val="85000"/>
                    </a:schemeClr>
                  </a:solidFill>
                  <a:ln>
                    <a:noFill/>
                  </a:ln>
                </p:spPr>
                <p:txBody>
                  <a:bodyPr anchor="ctr"/>
                  <a:lstStyle/>
                  <a:p>
                    <a:pPr algn="ctr"/>
                  </a:p>
                </p:txBody>
              </p:sp>
              <p:sp>
                <p:nvSpPr>
                  <p:cNvPr id="116" name="ïṩ1îdê"/>
                  <p:cNvSpPr/>
                  <p:nvPr/>
                </p:nvSpPr>
                <p:spPr bwMode="auto">
                  <a:xfrm>
                    <a:off x="4394044" y="5715808"/>
                    <a:ext cx="68222" cy="36490"/>
                  </a:xfrm>
                  <a:custGeom>
                    <a:avLst/>
                    <a:gdLst>
                      <a:gd name="T0" fmla="*/ 38 w 43"/>
                      <a:gd name="T1" fmla="*/ 23 h 23"/>
                      <a:gd name="T2" fmla="*/ 22 w 43"/>
                      <a:gd name="T3" fmla="*/ 7 h 23"/>
                      <a:gd name="T4" fmla="*/ 0 w 43"/>
                      <a:gd name="T5" fmla="*/ 7 h 23"/>
                      <a:gd name="T6" fmla="*/ 0 w 43"/>
                      <a:gd name="T7" fmla="*/ 0 h 23"/>
                      <a:gd name="T8" fmla="*/ 24 w 43"/>
                      <a:gd name="T9" fmla="*/ 0 h 23"/>
                      <a:gd name="T10" fmla="*/ 43 w 43"/>
                      <a:gd name="T11" fmla="*/ 18 h 23"/>
                      <a:gd name="T12" fmla="*/ 38 w 4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3" h="23">
                        <a:moveTo>
                          <a:pt x="38" y="23"/>
                        </a:moveTo>
                        <a:lnTo>
                          <a:pt x="22" y="7"/>
                        </a:lnTo>
                        <a:lnTo>
                          <a:pt x="0" y="7"/>
                        </a:lnTo>
                        <a:lnTo>
                          <a:pt x="0" y="0"/>
                        </a:lnTo>
                        <a:lnTo>
                          <a:pt x="24" y="0"/>
                        </a:lnTo>
                        <a:lnTo>
                          <a:pt x="43" y="18"/>
                        </a:lnTo>
                        <a:lnTo>
                          <a:pt x="38" y="23"/>
                        </a:lnTo>
                        <a:close/>
                      </a:path>
                    </a:pathLst>
                  </a:custGeom>
                  <a:solidFill>
                    <a:schemeClr val="bg1">
                      <a:lumMod val="85000"/>
                    </a:schemeClr>
                  </a:solidFill>
                  <a:ln>
                    <a:noFill/>
                  </a:ln>
                </p:spPr>
                <p:txBody>
                  <a:bodyPr anchor="ctr"/>
                  <a:lstStyle/>
                  <a:p>
                    <a:pPr algn="ctr"/>
                  </a:p>
                </p:txBody>
              </p:sp>
            </p:grpSp>
            <p:grpSp>
              <p:nvGrpSpPr>
                <p:cNvPr id="39" name="íśḻïḑe"/>
                <p:cNvGrpSpPr/>
                <p:nvPr/>
              </p:nvGrpSpPr>
              <p:grpSpPr>
                <a:xfrm>
                  <a:off x="1931456" y="1808281"/>
                  <a:ext cx="406156" cy="679041"/>
                  <a:chOff x="5714051" y="2563340"/>
                  <a:chExt cx="406156" cy="679041"/>
                </a:xfrm>
              </p:grpSpPr>
              <p:sp>
                <p:nvSpPr>
                  <p:cNvPr id="100" name="ïšḷïdê"/>
                  <p:cNvSpPr/>
                  <p:nvPr/>
                </p:nvSpPr>
                <p:spPr bwMode="auto">
                  <a:xfrm>
                    <a:off x="5755301" y="2701369"/>
                    <a:ext cx="320483" cy="395049"/>
                  </a:xfrm>
                  <a:custGeom>
                    <a:avLst/>
                    <a:gdLst>
                      <a:gd name="T0" fmla="*/ 57 w 85"/>
                      <a:gd name="T1" fmla="*/ 105 h 105"/>
                      <a:gd name="T2" fmla="*/ 61 w 85"/>
                      <a:gd name="T3" fmla="*/ 71 h 105"/>
                      <a:gd name="T4" fmla="*/ 75 w 85"/>
                      <a:gd name="T5" fmla="*/ 25 h 105"/>
                      <a:gd name="T6" fmla="*/ 50 w 85"/>
                      <a:gd name="T7" fmla="*/ 8 h 105"/>
                      <a:gd name="T8" fmla="*/ 13 w 85"/>
                      <a:gd name="T9" fmla="*/ 16 h 105"/>
                      <a:gd name="T10" fmla="*/ 18 w 85"/>
                      <a:gd name="T11" fmla="*/ 67 h 105"/>
                      <a:gd name="T12" fmla="*/ 29 w 85"/>
                      <a:gd name="T13" fmla="*/ 104 h 105"/>
                      <a:gd name="T14" fmla="*/ 26 w 85"/>
                      <a:gd name="T15" fmla="*/ 104 h 105"/>
                      <a:gd name="T16" fmla="*/ 15 w 85"/>
                      <a:gd name="T17" fmla="*/ 68 h 105"/>
                      <a:gd name="T18" fmla="*/ 10 w 85"/>
                      <a:gd name="T19" fmla="*/ 15 h 105"/>
                      <a:gd name="T20" fmla="*/ 51 w 85"/>
                      <a:gd name="T21" fmla="*/ 5 h 105"/>
                      <a:gd name="T22" fmla="*/ 77 w 85"/>
                      <a:gd name="T23" fmla="*/ 23 h 105"/>
                      <a:gd name="T24" fmla="*/ 64 w 85"/>
                      <a:gd name="T25" fmla="*/ 72 h 105"/>
                      <a:gd name="T26" fmla="*/ 59 w 85"/>
                      <a:gd name="T27" fmla="*/ 103 h 105"/>
                      <a:gd name="T28" fmla="*/ 57 w 85"/>
                      <a:gd name="T2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5">
                        <a:moveTo>
                          <a:pt x="57" y="105"/>
                        </a:moveTo>
                        <a:cubicBezTo>
                          <a:pt x="51" y="100"/>
                          <a:pt x="50" y="86"/>
                          <a:pt x="61" y="71"/>
                        </a:cubicBezTo>
                        <a:cubicBezTo>
                          <a:pt x="62" y="69"/>
                          <a:pt x="82" y="43"/>
                          <a:pt x="75" y="25"/>
                        </a:cubicBezTo>
                        <a:cubicBezTo>
                          <a:pt x="71" y="16"/>
                          <a:pt x="63" y="11"/>
                          <a:pt x="50" y="8"/>
                        </a:cubicBezTo>
                        <a:cubicBezTo>
                          <a:pt x="32" y="4"/>
                          <a:pt x="19" y="7"/>
                          <a:pt x="13" y="16"/>
                        </a:cubicBezTo>
                        <a:cubicBezTo>
                          <a:pt x="4" y="29"/>
                          <a:pt x="8" y="52"/>
                          <a:pt x="18" y="67"/>
                        </a:cubicBezTo>
                        <a:cubicBezTo>
                          <a:pt x="29" y="86"/>
                          <a:pt x="29" y="103"/>
                          <a:pt x="29" y="104"/>
                        </a:cubicBezTo>
                        <a:cubicBezTo>
                          <a:pt x="26" y="104"/>
                          <a:pt x="26" y="104"/>
                          <a:pt x="26" y="104"/>
                        </a:cubicBezTo>
                        <a:cubicBezTo>
                          <a:pt x="26" y="104"/>
                          <a:pt x="26" y="87"/>
                          <a:pt x="15" y="68"/>
                        </a:cubicBezTo>
                        <a:cubicBezTo>
                          <a:pt x="5" y="52"/>
                          <a:pt x="0" y="29"/>
                          <a:pt x="10" y="15"/>
                        </a:cubicBezTo>
                        <a:cubicBezTo>
                          <a:pt x="15" y="7"/>
                          <a:pt x="26" y="0"/>
                          <a:pt x="51" y="5"/>
                        </a:cubicBezTo>
                        <a:cubicBezTo>
                          <a:pt x="65" y="8"/>
                          <a:pt x="74" y="14"/>
                          <a:pt x="77" y="23"/>
                        </a:cubicBezTo>
                        <a:cubicBezTo>
                          <a:pt x="85" y="43"/>
                          <a:pt x="66" y="69"/>
                          <a:pt x="64" y="72"/>
                        </a:cubicBezTo>
                        <a:cubicBezTo>
                          <a:pt x="54" y="85"/>
                          <a:pt x="53" y="98"/>
                          <a:pt x="59" y="103"/>
                        </a:cubicBezTo>
                        <a:lnTo>
                          <a:pt x="57" y="105"/>
                        </a:lnTo>
                        <a:close/>
                      </a:path>
                    </a:pathLst>
                  </a:custGeom>
                  <a:solidFill>
                    <a:schemeClr val="bg1">
                      <a:lumMod val="85000"/>
                    </a:schemeClr>
                  </a:solidFill>
                  <a:ln>
                    <a:noFill/>
                  </a:ln>
                </p:spPr>
                <p:txBody>
                  <a:bodyPr anchor="ctr"/>
                  <a:lstStyle/>
                  <a:p>
                    <a:pPr algn="ctr"/>
                  </a:p>
                </p:txBody>
              </p:sp>
              <p:sp>
                <p:nvSpPr>
                  <p:cNvPr id="101" name="îŝľiḑê"/>
                  <p:cNvSpPr/>
                  <p:nvPr/>
                </p:nvSpPr>
                <p:spPr bwMode="auto">
                  <a:xfrm>
                    <a:off x="5879052" y="2931419"/>
                    <a:ext cx="71395" cy="157068"/>
                  </a:xfrm>
                  <a:custGeom>
                    <a:avLst/>
                    <a:gdLst>
                      <a:gd name="T0" fmla="*/ 16 w 19"/>
                      <a:gd name="T1" fmla="*/ 42 h 42"/>
                      <a:gd name="T2" fmla="*/ 13 w 19"/>
                      <a:gd name="T3" fmla="*/ 42 h 42"/>
                      <a:gd name="T4" fmla="*/ 8 w 19"/>
                      <a:gd name="T5" fmla="*/ 4 h 42"/>
                      <a:gd name="T6" fmla="*/ 7 w 19"/>
                      <a:gd name="T7" fmla="*/ 3 h 42"/>
                      <a:gd name="T8" fmla="*/ 5 w 19"/>
                      <a:gd name="T9" fmla="*/ 42 h 42"/>
                      <a:gd name="T10" fmla="*/ 2 w 19"/>
                      <a:gd name="T11" fmla="*/ 42 h 42"/>
                      <a:gd name="T12" fmla="*/ 6 w 19"/>
                      <a:gd name="T13" fmla="*/ 1 h 42"/>
                      <a:gd name="T14" fmla="*/ 9 w 19"/>
                      <a:gd name="T15" fmla="*/ 1 h 42"/>
                      <a:gd name="T16" fmla="*/ 16 w 1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6" y="42"/>
                        </a:moveTo>
                        <a:cubicBezTo>
                          <a:pt x="13" y="42"/>
                          <a:pt x="13" y="42"/>
                          <a:pt x="13" y="42"/>
                        </a:cubicBezTo>
                        <a:cubicBezTo>
                          <a:pt x="14" y="33"/>
                          <a:pt x="14" y="7"/>
                          <a:pt x="8" y="4"/>
                        </a:cubicBezTo>
                        <a:cubicBezTo>
                          <a:pt x="7" y="3"/>
                          <a:pt x="7" y="3"/>
                          <a:pt x="7" y="3"/>
                        </a:cubicBezTo>
                        <a:cubicBezTo>
                          <a:pt x="4" y="5"/>
                          <a:pt x="4" y="25"/>
                          <a:pt x="5" y="42"/>
                        </a:cubicBezTo>
                        <a:cubicBezTo>
                          <a:pt x="2" y="42"/>
                          <a:pt x="2" y="42"/>
                          <a:pt x="2" y="42"/>
                        </a:cubicBezTo>
                        <a:cubicBezTo>
                          <a:pt x="1" y="33"/>
                          <a:pt x="0" y="5"/>
                          <a:pt x="6" y="1"/>
                        </a:cubicBezTo>
                        <a:cubicBezTo>
                          <a:pt x="7" y="0"/>
                          <a:pt x="8" y="0"/>
                          <a:pt x="9" y="1"/>
                        </a:cubicBezTo>
                        <a:cubicBezTo>
                          <a:pt x="19" y="6"/>
                          <a:pt x="16" y="39"/>
                          <a:pt x="16" y="42"/>
                        </a:cubicBezTo>
                        <a:close/>
                      </a:path>
                    </a:pathLst>
                  </a:custGeom>
                  <a:solidFill>
                    <a:schemeClr val="bg1">
                      <a:lumMod val="85000"/>
                    </a:schemeClr>
                  </a:solidFill>
                  <a:ln>
                    <a:noFill/>
                  </a:ln>
                </p:spPr>
                <p:txBody>
                  <a:bodyPr anchor="ctr"/>
                  <a:lstStyle/>
                  <a:p>
                    <a:pPr algn="ctr"/>
                  </a:p>
                </p:txBody>
              </p:sp>
              <p:sp>
                <p:nvSpPr>
                  <p:cNvPr id="102" name="íṡľíḍé"/>
                  <p:cNvSpPr/>
                  <p:nvPr/>
                </p:nvSpPr>
                <p:spPr bwMode="auto">
                  <a:xfrm>
                    <a:off x="5856841" y="2874304"/>
                    <a:ext cx="109472" cy="109471"/>
                  </a:xfrm>
                  <a:custGeom>
                    <a:avLst/>
                    <a:gdLst>
                      <a:gd name="T0" fmla="*/ 21 w 29"/>
                      <a:gd name="T1" fmla="*/ 29 h 29"/>
                      <a:gd name="T2" fmla="*/ 18 w 29"/>
                      <a:gd name="T3" fmla="*/ 27 h 29"/>
                      <a:gd name="T4" fmla="*/ 26 w 29"/>
                      <a:gd name="T5" fmla="*/ 9 h 29"/>
                      <a:gd name="T6" fmla="*/ 25 w 29"/>
                      <a:gd name="T7" fmla="*/ 7 h 29"/>
                      <a:gd name="T8" fmla="*/ 20 w 29"/>
                      <a:gd name="T9" fmla="*/ 8 h 29"/>
                      <a:gd name="T10" fmla="*/ 10 w 29"/>
                      <a:gd name="T11" fmla="*/ 6 h 29"/>
                      <a:gd name="T12" fmla="*/ 8 w 29"/>
                      <a:gd name="T13" fmla="*/ 4 h 29"/>
                      <a:gd name="T14" fmla="*/ 5 w 29"/>
                      <a:gd name="T15" fmla="*/ 3 h 29"/>
                      <a:gd name="T16" fmla="*/ 3 w 29"/>
                      <a:gd name="T17" fmla="*/ 7 h 29"/>
                      <a:gd name="T18" fmla="*/ 11 w 29"/>
                      <a:gd name="T19" fmla="*/ 26 h 29"/>
                      <a:gd name="T20" fmla="*/ 8 w 29"/>
                      <a:gd name="T21" fmla="*/ 27 h 29"/>
                      <a:gd name="T22" fmla="*/ 0 w 29"/>
                      <a:gd name="T23" fmla="*/ 8 h 29"/>
                      <a:gd name="T24" fmla="*/ 0 w 29"/>
                      <a:gd name="T25" fmla="*/ 7 h 29"/>
                      <a:gd name="T26" fmla="*/ 4 w 29"/>
                      <a:gd name="T27" fmla="*/ 0 h 29"/>
                      <a:gd name="T28" fmla="*/ 9 w 29"/>
                      <a:gd name="T29" fmla="*/ 2 h 29"/>
                      <a:gd name="T30" fmla="*/ 12 w 29"/>
                      <a:gd name="T31" fmla="*/ 5 h 29"/>
                      <a:gd name="T32" fmla="*/ 18 w 29"/>
                      <a:gd name="T33" fmla="*/ 6 h 29"/>
                      <a:gd name="T34" fmla="*/ 27 w 29"/>
                      <a:gd name="T35" fmla="*/ 4 h 29"/>
                      <a:gd name="T36" fmla="*/ 29 w 29"/>
                      <a:gd name="T37" fmla="*/ 9 h 29"/>
                      <a:gd name="T38" fmla="*/ 29 w 29"/>
                      <a:gd name="T39" fmla="*/ 10 h 29"/>
                      <a:gd name="T40" fmla="*/ 21 w 29"/>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21" y="29"/>
                        </a:moveTo>
                        <a:cubicBezTo>
                          <a:pt x="18" y="27"/>
                          <a:pt x="18" y="27"/>
                          <a:pt x="18" y="27"/>
                        </a:cubicBezTo>
                        <a:cubicBezTo>
                          <a:pt x="26" y="9"/>
                          <a:pt x="26" y="9"/>
                          <a:pt x="26" y="9"/>
                        </a:cubicBezTo>
                        <a:cubicBezTo>
                          <a:pt x="26" y="8"/>
                          <a:pt x="26" y="7"/>
                          <a:pt x="25" y="7"/>
                        </a:cubicBezTo>
                        <a:cubicBezTo>
                          <a:pt x="24" y="6"/>
                          <a:pt x="22" y="7"/>
                          <a:pt x="20" y="8"/>
                        </a:cubicBezTo>
                        <a:cubicBezTo>
                          <a:pt x="13" y="12"/>
                          <a:pt x="11" y="9"/>
                          <a:pt x="10" y="6"/>
                        </a:cubicBezTo>
                        <a:cubicBezTo>
                          <a:pt x="9" y="6"/>
                          <a:pt x="8" y="5"/>
                          <a:pt x="8" y="4"/>
                        </a:cubicBezTo>
                        <a:cubicBezTo>
                          <a:pt x="7" y="3"/>
                          <a:pt x="6" y="3"/>
                          <a:pt x="5" y="3"/>
                        </a:cubicBezTo>
                        <a:cubicBezTo>
                          <a:pt x="4" y="4"/>
                          <a:pt x="3" y="6"/>
                          <a:pt x="3" y="7"/>
                        </a:cubicBezTo>
                        <a:cubicBezTo>
                          <a:pt x="11" y="26"/>
                          <a:pt x="11" y="26"/>
                          <a:pt x="11" y="26"/>
                        </a:cubicBezTo>
                        <a:cubicBezTo>
                          <a:pt x="8" y="27"/>
                          <a:pt x="8" y="27"/>
                          <a:pt x="8" y="27"/>
                        </a:cubicBezTo>
                        <a:cubicBezTo>
                          <a:pt x="0" y="8"/>
                          <a:pt x="0" y="8"/>
                          <a:pt x="0" y="8"/>
                        </a:cubicBezTo>
                        <a:cubicBezTo>
                          <a:pt x="0" y="7"/>
                          <a:pt x="0" y="7"/>
                          <a:pt x="0" y="7"/>
                        </a:cubicBezTo>
                        <a:cubicBezTo>
                          <a:pt x="0" y="7"/>
                          <a:pt x="1" y="1"/>
                          <a:pt x="4" y="0"/>
                        </a:cubicBezTo>
                        <a:cubicBezTo>
                          <a:pt x="6" y="0"/>
                          <a:pt x="7" y="0"/>
                          <a:pt x="9" y="2"/>
                        </a:cubicBezTo>
                        <a:cubicBezTo>
                          <a:pt x="11" y="3"/>
                          <a:pt x="11" y="4"/>
                          <a:pt x="12" y="5"/>
                        </a:cubicBezTo>
                        <a:cubicBezTo>
                          <a:pt x="14" y="7"/>
                          <a:pt x="14" y="8"/>
                          <a:pt x="18" y="6"/>
                        </a:cubicBezTo>
                        <a:cubicBezTo>
                          <a:pt x="22" y="4"/>
                          <a:pt x="25" y="3"/>
                          <a:pt x="27" y="4"/>
                        </a:cubicBezTo>
                        <a:cubicBezTo>
                          <a:pt x="28" y="5"/>
                          <a:pt x="29" y="7"/>
                          <a:pt x="29" y="9"/>
                        </a:cubicBezTo>
                        <a:cubicBezTo>
                          <a:pt x="29" y="10"/>
                          <a:pt x="29" y="10"/>
                          <a:pt x="29" y="10"/>
                        </a:cubicBezTo>
                        <a:lnTo>
                          <a:pt x="21" y="29"/>
                        </a:lnTo>
                        <a:close/>
                      </a:path>
                    </a:pathLst>
                  </a:custGeom>
                  <a:solidFill>
                    <a:schemeClr val="bg1">
                      <a:lumMod val="85000"/>
                    </a:schemeClr>
                  </a:solidFill>
                  <a:ln>
                    <a:noFill/>
                  </a:ln>
                </p:spPr>
                <p:txBody>
                  <a:bodyPr anchor="ctr"/>
                  <a:lstStyle/>
                  <a:p>
                    <a:pPr algn="ctr"/>
                  </a:p>
                </p:txBody>
              </p:sp>
              <p:sp>
                <p:nvSpPr>
                  <p:cNvPr id="103" name="íšḷïḓê"/>
                  <p:cNvSpPr/>
                  <p:nvPr/>
                </p:nvSpPr>
                <p:spPr bwMode="auto">
                  <a:xfrm>
                    <a:off x="5826696" y="3080555"/>
                    <a:ext cx="169761" cy="49182"/>
                  </a:xfrm>
                  <a:custGeom>
                    <a:avLst/>
                    <a:gdLst>
                      <a:gd name="T0" fmla="*/ 23 w 45"/>
                      <a:gd name="T1" fmla="*/ 13 h 13"/>
                      <a:gd name="T2" fmla="*/ 0 w 45"/>
                      <a:gd name="T3" fmla="*/ 7 h 13"/>
                      <a:gd name="T4" fmla="*/ 0 w 45"/>
                      <a:gd name="T5" fmla="*/ 4 h 13"/>
                      <a:gd name="T6" fmla="*/ 19 w 45"/>
                      <a:gd name="T7" fmla="*/ 0 h 13"/>
                      <a:gd name="T8" fmla="*/ 41 w 45"/>
                      <a:gd name="T9" fmla="*/ 1 h 13"/>
                      <a:gd name="T10" fmla="*/ 45 w 45"/>
                      <a:gd name="T11" fmla="*/ 6 h 13"/>
                      <a:gd name="T12" fmla="*/ 44 w 45"/>
                      <a:gd name="T13" fmla="*/ 9 h 13"/>
                      <a:gd name="T14" fmla="*/ 23 w 45"/>
                      <a:gd name="T15" fmla="*/ 13 h 13"/>
                      <a:gd name="T16" fmla="*/ 19 w 45"/>
                      <a:gd name="T17" fmla="*/ 3 h 13"/>
                      <a:gd name="T18" fmla="*/ 3 w 45"/>
                      <a:gd name="T19" fmla="*/ 6 h 13"/>
                      <a:gd name="T20" fmla="*/ 23 w 45"/>
                      <a:gd name="T21" fmla="*/ 10 h 13"/>
                      <a:gd name="T22" fmla="*/ 42 w 45"/>
                      <a:gd name="T23" fmla="*/ 7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3"/>
                          <a:pt x="0" y="7"/>
                        </a:cubicBezTo>
                        <a:cubicBezTo>
                          <a:pt x="0" y="6"/>
                          <a:pt x="0" y="5"/>
                          <a:pt x="0" y="4"/>
                        </a:cubicBezTo>
                        <a:cubicBezTo>
                          <a:pt x="1" y="3"/>
                          <a:pt x="4" y="0"/>
                          <a:pt x="19" y="0"/>
                        </a:cubicBezTo>
                        <a:cubicBezTo>
                          <a:pt x="25" y="0"/>
                          <a:pt x="32" y="1"/>
                          <a:pt x="41" y="1"/>
                        </a:cubicBezTo>
                        <a:cubicBezTo>
                          <a:pt x="43" y="2"/>
                          <a:pt x="45" y="3"/>
                          <a:pt x="45" y="6"/>
                        </a:cubicBezTo>
                        <a:cubicBezTo>
                          <a:pt x="45" y="7"/>
                          <a:pt x="45" y="8"/>
                          <a:pt x="44" y="9"/>
                        </a:cubicBezTo>
                        <a:cubicBezTo>
                          <a:pt x="41" y="12"/>
                          <a:pt x="31" y="13"/>
                          <a:pt x="23" y="13"/>
                        </a:cubicBezTo>
                        <a:close/>
                        <a:moveTo>
                          <a:pt x="19" y="3"/>
                        </a:moveTo>
                        <a:cubicBezTo>
                          <a:pt x="4" y="3"/>
                          <a:pt x="3" y="6"/>
                          <a:pt x="3" y="6"/>
                        </a:cubicBezTo>
                        <a:cubicBezTo>
                          <a:pt x="3" y="8"/>
                          <a:pt x="11" y="10"/>
                          <a:pt x="23" y="10"/>
                        </a:cubicBezTo>
                        <a:cubicBezTo>
                          <a:pt x="32" y="10"/>
                          <a:pt x="40" y="9"/>
                          <a:pt x="42" y="7"/>
                        </a:cubicBezTo>
                        <a:cubicBezTo>
                          <a:pt x="42" y="7"/>
                          <a:pt x="42" y="6"/>
                          <a:pt x="42" y="6"/>
                        </a:cubicBezTo>
                        <a:cubicBezTo>
                          <a:pt x="42" y="5"/>
                          <a:pt x="41" y="5"/>
                          <a:pt x="41" y="4"/>
                        </a:cubicBezTo>
                        <a:cubicBezTo>
                          <a:pt x="32" y="4"/>
                          <a:pt x="25" y="3"/>
                          <a:pt x="19" y="3"/>
                        </a:cubicBezTo>
                        <a:close/>
                      </a:path>
                    </a:pathLst>
                  </a:custGeom>
                  <a:solidFill>
                    <a:schemeClr val="bg1">
                      <a:lumMod val="85000"/>
                    </a:schemeClr>
                  </a:solidFill>
                  <a:ln>
                    <a:noFill/>
                  </a:ln>
                </p:spPr>
                <p:txBody>
                  <a:bodyPr anchor="ctr"/>
                  <a:lstStyle/>
                  <a:p>
                    <a:pPr algn="ctr"/>
                  </a:p>
                </p:txBody>
              </p:sp>
              <p:sp>
                <p:nvSpPr>
                  <p:cNvPr id="104" name="ïşḷïḑé"/>
                  <p:cNvSpPr/>
                  <p:nvPr/>
                </p:nvSpPr>
                <p:spPr bwMode="auto">
                  <a:xfrm>
                    <a:off x="5826696" y="3118632"/>
                    <a:ext cx="169761" cy="49182"/>
                  </a:xfrm>
                  <a:custGeom>
                    <a:avLst/>
                    <a:gdLst>
                      <a:gd name="T0" fmla="*/ 23 w 45"/>
                      <a:gd name="T1" fmla="*/ 13 h 13"/>
                      <a:gd name="T2" fmla="*/ 0 w 45"/>
                      <a:gd name="T3" fmla="*/ 6 h 13"/>
                      <a:gd name="T4" fmla="*/ 0 w 45"/>
                      <a:gd name="T5" fmla="*/ 4 h 13"/>
                      <a:gd name="T6" fmla="*/ 19 w 45"/>
                      <a:gd name="T7" fmla="*/ 0 h 13"/>
                      <a:gd name="T8" fmla="*/ 41 w 45"/>
                      <a:gd name="T9" fmla="*/ 1 h 13"/>
                      <a:gd name="T10" fmla="*/ 45 w 45"/>
                      <a:gd name="T11" fmla="*/ 6 h 13"/>
                      <a:gd name="T12" fmla="*/ 44 w 45"/>
                      <a:gd name="T13" fmla="*/ 8 h 13"/>
                      <a:gd name="T14" fmla="*/ 23 w 45"/>
                      <a:gd name="T15" fmla="*/ 13 h 13"/>
                      <a:gd name="T16" fmla="*/ 19 w 45"/>
                      <a:gd name="T17" fmla="*/ 3 h 13"/>
                      <a:gd name="T18" fmla="*/ 3 w 45"/>
                      <a:gd name="T19" fmla="*/ 5 h 13"/>
                      <a:gd name="T20" fmla="*/ 23 w 45"/>
                      <a:gd name="T21" fmla="*/ 10 h 13"/>
                      <a:gd name="T22" fmla="*/ 42 w 45"/>
                      <a:gd name="T23" fmla="*/ 6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2"/>
                          <a:pt x="0" y="6"/>
                        </a:cubicBezTo>
                        <a:cubicBezTo>
                          <a:pt x="0" y="6"/>
                          <a:pt x="0" y="5"/>
                          <a:pt x="0" y="4"/>
                        </a:cubicBezTo>
                        <a:cubicBezTo>
                          <a:pt x="1" y="2"/>
                          <a:pt x="4" y="0"/>
                          <a:pt x="19" y="0"/>
                        </a:cubicBezTo>
                        <a:cubicBezTo>
                          <a:pt x="25" y="0"/>
                          <a:pt x="32" y="0"/>
                          <a:pt x="41" y="1"/>
                        </a:cubicBezTo>
                        <a:cubicBezTo>
                          <a:pt x="43" y="1"/>
                          <a:pt x="45" y="3"/>
                          <a:pt x="45" y="6"/>
                        </a:cubicBezTo>
                        <a:cubicBezTo>
                          <a:pt x="45" y="7"/>
                          <a:pt x="45" y="8"/>
                          <a:pt x="44" y="8"/>
                        </a:cubicBezTo>
                        <a:cubicBezTo>
                          <a:pt x="41" y="12"/>
                          <a:pt x="31" y="13"/>
                          <a:pt x="23" y="13"/>
                        </a:cubicBezTo>
                        <a:close/>
                        <a:moveTo>
                          <a:pt x="19" y="3"/>
                        </a:moveTo>
                        <a:cubicBezTo>
                          <a:pt x="4" y="3"/>
                          <a:pt x="3" y="5"/>
                          <a:pt x="3" y="5"/>
                        </a:cubicBezTo>
                        <a:cubicBezTo>
                          <a:pt x="3" y="7"/>
                          <a:pt x="11" y="10"/>
                          <a:pt x="23" y="10"/>
                        </a:cubicBezTo>
                        <a:cubicBezTo>
                          <a:pt x="32" y="10"/>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p>
                </p:txBody>
              </p:sp>
              <p:sp>
                <p:nvSpPr>
                  <p:cNvPr id="105" name="ïsľiḍe"/>
                  <p:cNvSpPr/>
                  <p:nvPr/>
                </p:nvSpPr>
                <p:spPr bwMode="auto">
                  <a:xfrm>
                    <a:off x="5826696" y="3156709"/>
                    <a:ext cx="169761" cy="44423"/>
                  </a:xfrm>
                  <a:custGeom>
                    <a:avLst/>
                    <a:gdLst>
                      <a:gd name="T0" fmla="*/ 23 w 45"/>
                      <a:gd name="T1" fmla="*/ 12 h 12"/>
                      <a:gd name="T2" fmla="*/ 0 w 45"/>
                      <a:gd name="T3" fmla="*/ 6 h 12"/>
                      <a:gd name="T4" fmla="*/ 0 w 45"/>
                      <a:gd name="T5" fmla="*/ 4 h 12"/>
                      <a:gd name="T6" fmla="*/ 19 w 45"/>
                      <a:gd name="T7" fmla="*/ 0 h 12"/>
                      <a:gd name="T8" fmla="*/ 41 w 45"/>
                      <a:gd name="T9" fmla="*/ 1 h 12"/>
                      <a:gd name="T10" fmla="*/ 45 w 45"/>
                      <a:gd name="T11" fmla="*/ 6 h 12"/>
                      <a:gd name="T12" fmla="*/ 44 w 45"/>
                      <a:gd name="T13" fmla="*/ 8 h 12"/>
                      <a:gd name="T14" fmla="*/ 23 w 45"/>
                      <a:gd name="T15" fmla="*/ 12 h 12"/>
                      <a:gd name="T16" fmla="*/ 19 w 45"/>
                      <a:gd name="T17" fmla="*/ 3 h 12"/>
                      <a:gd name="T18" fmla="*/ 3 w 45"/>
                      <a:gd name="T19" fmla="*/ 5 h 12"/>
                      <a:gd name="T20" fmla="*/ 23 w 45"/>
                      <a:gd name="T21" fmla="*/ 9 h 12"/>
                      <a:gd name="T22" fmla="*/ 42 w 45"/>
                      <a:gd name="T23" fmla="*/ 6 h 12"/>
                      <a:gd name="T24" fmla="*/ 42 w 45"/>
                      <a:gd name="T25" fmla="*/ 6 h 12"/>
                      <a:gd name="T26" fmla="*/ 41 w 45"/>
                      <a:gd name="T27" fmla="*/ 4 h 12"/>
                      <a:gd name="T28" fmla="*/ 19 w 45"/>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2">
                        <a:moveTo>
                          <a:pt x="23" y="12"/>
                        </a:moveTo>
                        <a:cubicBezTo>
                          <a:pt x="18" y="12"/>
                          <a:pt x="2" y="12"/>
                          <a:pt x="0" y="6"/>
                        </a:cubicBezTo>
                        <a:cubicBezTo>
                          <a:pt x="0" y="6"/>
                          <a:pt x="0" y="5"/>
                          <a:pt x="0" y="4"/>
                        </a:cubicBezTo>
                        <a:cubicBezTo>
                          <a:pt x="1" y="2"/>
                          <a:pt x="4" y="0"/>
                          <a:pt x="19" y="0"/>
                        </a:cubicBezTo>
                        <a:cubicBezTo>
                          <a:pt x="25" y="0"/>
                          <a:pt x="32" y="0"/>
                          <a:pt x="41" y="1"/>
                        </a:cubicBezTo>
                        <a:cubicBezTo>
                          <a:pt x="43" y="1"/>
                          <a:pt x="45" y="2"/>
                          <a:pt x="45" y="6"/>
                        </a:cubicBezTo>
                        <a:cubicBezTo>
                          <a:pt x="45" y="6"/>
                          <a:pt x="45" y="7"/>
                          <a:pt x="44" y="8"/>
                        </a:cubicBezTo>
                        <a:cubicBezTo>
                          <a:pt x="41" y="11"/>
                          <a:pt x="31" y="12"/>
                          <a:pt x="23" y="12"/>
                        </a:cubicBezTo>
                        <a:close/>
                        <a:moveTo>
                          <a:pt x="19" y="3"/>
                        </a:moveTo>
                        <a:cubicBezTo>
                          <a:pt x="4" y="3"/>
                          <a:pt x="3" y="5"/>
                          <a:pt x="3" y="5"/>
                        </a:cubicBezTo>
                        <a:cubicBezTo>
                          <a:pt x="3" y="7"/>
                          <a:pt x="11" y="9"/>
                          <a:pt x="23" y="9"/>
                        </a:cubicBezTo>
                        <a:cubicBezTo>
                          <a:pt x="32" y="9"/>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p>
                </p:txBody>
              </p:sp>
              <p:sp>
                <p:nvSpPr>
                  <p:cNvPr id="106" name="îşḷîḓê"/>
                  <p:cNvSpPr/>
                  <p:nvPr/>
                </p:nvSpPr>
                <p:spPr bwMode="auto">
                  <a:xfrm>
                    <a:off x="5883811" y="3193199"/>
                    <a:ext cx="71395" cy="49182"/>
                  </a:xfrm>
                  <a:custGeom>
                    <a:avLst/>
                    <a:gdLst>
                      <a:gd name="T0" fmla="*/ 9 w 19"/>
                      <a:gd name="T1" fmla="*/ 13 h 13"/>
                      <a:gd name="T2" fmla="*/ 9 w 19"/>
                      <a:gd name="T3" fmla="*/ 13 h 13"/>
                      <a:gd name="T4" fmla="*/ 0 w 19"/>
                      <a:gd name="T5" fmla="*/ 1 h 13"/>
                      <a:gd name="T6" fmla="*/ 3 w 19"/>
                      <a:gd name="T7" fmla="*/ 0 h 13"/>
                      <a:gd name="T8" fmla="*/ 9 w 19"/>
                      <a:gd name="T9" fmla="*/ 10 h 13"/>
                      <a:gd name="T10" fmla="*/ 9 w 19"/>
                      <a:gd name="T11" fmla="*/ 10 h 13"/>
                      <a:gd name="T12" fmla="*/ 16 w 19"/>
                      <a:gd name="T13" fmla="*/ 0 h 13"/>
                      <a:gd name="T14" fmla="*/ 19 w 19"/>
                      <a:gd name="T15" fmla="*/ 1 h 13"/>
                      <a:gd name="T16" fmla="*/ 9 w 1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9" y="13"/>
                        </a:moveTo>
                        <a:cubicBezTo>
                          <a:pt x="9" y="13"/>
                          <a:pt x="9" y="13"/>
                          <a:pt x="9" y="13"/>
                        </a:cubicBezTo>
                        <a:cubicBezTo>
                          <a:pt x="4" y="12"/>
                          <a:pt x="0" y="2"/>
                          <a:pt x="0" y="1"/>
                        </a:cubicBezTo>
                        <a:cubicBezTo>
                          <a:pt x="3" y="0"/>
                          <a:pt x="3" y="0"/>
                          <a:pt x="3" y="0"/>
                        </a:cubicBezTo>
                        <a:cubicBezTo>
                          <a:pt x="4" y="4"/>
                          <a:pt x="7" y="10"/>
                          <a:pt x="9" y="10"/>
                        </a:cubicBezTo>
                        <a:cubicBezTo>
                          <a:pt x="9" y="10"/>
                          <a:pt x="9" y="10"/>
                          <a:pt x="9" y="10"/>
                        </a:cubicBezTo>
                        <a:cubicBezTo>
                          <a:pt x="10" y="10"/>
                          <a:pt x="13" y="9"/>
                          <a:pt x="16" y="0"/>
                        </a:cubicBezTo>
                        <a:cubicBezTo>
                          <a:pt x="19" y="1"/>
                          <a:pt x="19" y="1"/>
                          <a:pt x="19" y="1"/>
                        </a:cubicBezTo>
                        <a:cubicBezTo>
                          <a:pt x="16" y="9"/>
                          <a:pt x="13" y="13"/>
                          <a:pt x="9" y="13"/>
                        </a:cubicBezTo>
                        <a:close/>
                      </a:path>
                    </a:pathLst>
                  </a:custGeom>
                  <a:solidFill>
                    <a:schemeClr val="bg1">
                      <a:lumMod val="85000"/>
                    </a:schemeClr>
                  </a:solidFill>
                  <a:ln>
                    <a:noFill/>
                  </a:ln>
                </p:spPr>
                <p:txBody>
                  <a:bodyPr anchor="ctr"/>
                  <a:lstStyle/>
                  <a:p>
                    <a:pPr algn="ctr"/>
                  </a:p>
                </p:txBody>
              </p:sp>
              <p:sp>
                <p:nvSpPr>
                  <p:cNvPr id="107" name="îṧľîḓê"/>
                  <p:cNvSpPr/>
                  <p:nvPr/>
                </p:nvSpPr>
                <p:spPr bwMode="auto">
                  <a:xfrm>
                    <a:off x="5714051" y="2610936"/>
                    <a:ext cx="90433" cy="98366"/>
                  </a:xfrm>
                  <a:custGeom>
                    <a:avLst/>
                    <a:gdLst>
                      <a:gd name="T0" fmla="*/ 21 w 24"/>
                      <a:gd name="T1" fmla="*/ 26 h 26"/>
                      <a:gd name="T2" fmla="*/ 0 w 24"/>
                      <a:gd name="T3" fmla="*/ 3 h 26"/>
                      <a:gd name="T4" fmla="*/ 1 w 24"/>
                      <a:gd name="T5" fmla="*/ 0 h 26"/>
                      <a:gd name="T6" fmla="*/ 24 w 24"/>
                      <a:gd name="T7" fmla="*/ 24 h 26"/>
                      <a:gd name="T8" fmla="*/ 21 w 24"/>
                      <a:gd name="T9" fmla="*/ 26 h 26"/>
                    </a:gdLst>
                    <a:ahLst/>
                    <a:cxnLst>
                      <a:cxn ang="0">
                        <a:pos x="T0" y="T1"/>
                      </a:cxn>
                      <a:cxn ang="0">
                        <a:pos x="T2" y="T3"/>
                      </a:cxn>
                      <a:cxn ang="0">
                        <a:pos x="T4" y="T5"/>
                      </a:cxn>
                      <a:cxn ang="0">
                        <a:pos x="T6" y="T7"/>
                      </a:cxn>
                      <a:cxn ang="0">
                        <a:pos x="T8" y="T9"/>
                      </a:cxn>
                    </a:cxnLst>
                    <a:rect l="0" t="0" r="r" b="b"/>
                    <a:pathLst>
                      <a:path w="24" h="26">
                        <a:moveTo>
                          <a:pt x="21" y="26"/>
                        </a:moveTo>
                        <a:cubicBezTo>
                          <a:pt x="21" y="26"/>
                          <a:pt x="11" y="5"/>
                          <a:pt x="0" y="3"/>
                        </a:cubicBezTo>
                        <a:cubicBezTo>
                          <a:pt x="1" y="0"/>
                          <a:pt x="1" y="0"/>
                          <a:pt x="1" y="0"/>
                        </a:cubicBezTo>
                        <a:cubicBezTo>
                          <a:pt x="13" y="2"/>
                          <a:pt x="23" y="24"/>
                          <a:pt x="24" y="24"/>
                        </a:cubicBezTo>
                        <a:lnTo>
                          <a:pt x="21" y="26"/>
                        </a:lnTo>
                        <a:close/>
                      </a:path>
                    </a:pathLst>
                  </a:custGeom>
                  <a:solidFill>
                    <a:schemeClr val="bg1">
                      <a:lumMod val="85000"/>
                    </a:schemeClr>
                  </a:solidFill>
                  <a:ln>
                    <a:noFill/>
                  </a:ln>
                </p:spPr>
                <p:txBody>
                  <a:bodyPr anchor="ctr"/>
                  <a:lstStyle/>
                  <a:p>
                    <a:pPr algn="ctr"/>
                  </a:p>
                </p:txBody>
              </p:sp>
              <p:sp>
                <p:nvSpPr>
                  <p:cNvPr id="108" name="íṥ1îḍe"/>
                  <p:cNvSpPr/>
                  <p:nvPr/>
                </p:nvSpPr>
                <p:spPr bwMode="auto">
                  <a:xfrm>
                    <a:off x="5837802" y="2607763"/>
                    <a:ext cx="30145" cy="82500"/>
                  </a:xfrm>
                  <a:custGeom>
                    <a:avLst/>
                    <a:gdLst>
                      <a:gd name="T0" fmla="*/ 5 w 8"/>
                      <a:gd name="T1" fmla="*/ 22 h 22"/>
                      <a:gd name="T2" fmla="*/ 0 w 8"/>
                      <a:gd name="T3" fmla="*/ 4 h 22"/>
                      <a:gd name="T4" fmla="*/ 1 w 8"/>
                      <a:gd name="T5" fmla="*/ 4 h 22"/>
                      <a:gd name="T6" fmla="*/ 1 w 8"/>
                      <a:gd name="T7" fmla="*/ 1 h 22"/>
                      <a:gd name="T8" fmla="*/ 8 w 8"/>
                      <a:gd name="T9" fmla="*/ 21 h 22"/>
                      <a:gd name="T10" fmla="*/ 5 w 8"/>
                      <a:gd name="T11" fmla="*/ 22 h 22"/>
                    </a:gdLst>
                    <a:ahLst/>
                    <a:cxnLst>
                      <a:cxn ang="0">
                        <a:pos x="T0" y="T1"/>
                      </a:cxn>
                      <a:cxn ang="0">
                        <a:pos x="T2" y="T3"/>
                      </a:cxn>
                      <a:cxn ang="0">
                        <a:pos x="T4" y="T5"/>
                      </a:cxn>
                      <a:cxn ang="0">
                        <a:pos x="T6" y="T7"/>
                      </a:cxn>
                      <a:cxn ang="0">
                        <a:pos x="T8" y="T9"/>
                      </a:cxn>
                      <a:cxn ang="0">
                        <a:pos x="T10" y="T11"/>
                      </a:cxn>
                    </a:cxnLst>
                    <a:rect l="0" t="0" r="r" b="b"/>
                    <a:pathLst>
                      <a:path w="8" h="22">
                        <a:moveTo>
                          <a:pt x="5" y="22"/>
                        </a:moveTo>
                        <a:cubicBezTo>
                          <a:pt x="3" y="14"/>
                          <a:pt x="1" y="5"/>
                          <a:pt x="0" y="4"/>
                        </a:cubicBezTo>
                        <a:cubicBezTo>
                          <a:pt x="0" y="4"/>
                          <a:pt x="1" y="4"/>
                          <a:pt x="1" y="4"/>
                        </a:cubicBezTo>
                        <a:cubicBezTo>
                          <a:pt x="1" y="1"/>
                          <a:pt x="1" y="1"/>
                          <a:pt x="1" y="1"/>
                        </a:cubicBezTo>
                        <a:cubicBezTo>
                          <a:pt x="2" y="1"/>
                          <a:pt x="4" y="0"/>
                          <a:pt x="8" y="21"/>
                        </a:cubicBezTo>
                        <a:lnTo>
                          <a:pt x="5" y="22"/>
                        </a:lnTo>
                        <a:close/>
                      </a:path>
                    </a:pathLst>
                  </a:custGeom>
                  <a:solidFill>
                    <a:schemeClr val="bg1">
                      <a:lumMod val="85000"/>
                    </a:schemeClr>
                  </a:solidFill>
                  <a:ln>
                    <a:noFill/>
                  </a:ln>
                </p:spPr>
                <p:txBody>
                  <a:bodyPr anchor="ctr"/>
                  <a:lstStyle/>
                  <a:p>
                    <a:pPr algn="ctr"/>
                  </a:p>
                </p:txBody>
              </p:sp>
              <p:sp>
                <p:nvSpPr>
                  <p:cNvPr id="109" name="is1ïďe"/>
                  <p:cNvSpPr/>
                  <p:nvPr/>
                </p:nvSpPr>
                <p:spPr bwMode="auto">
                  <a:xfrm>
                    <a:off x="5909196" y="2563340"/>
                    <a:ext cx="30145" cy="126924"/>
                  </a:xfrm>
                  <a:custGeom>
                    <a:avLst/>
                    <a:gdLst>
                      <a:gd name="T0" fmla="*/ 3 w 8"/>
                      <a:gd name="T1" fmla="*/ 34 h 34"/>
                      <a:gd name="T2" fmla="*/ 6 w 8"/>
                      <a:gd name="T3" fmla="*/ 0 h 34"/>
                      <a:gd name="T4" fmla="*/ 8 w 8"/>
                      <a:gd name="T5" fmla="*/ 1 h 34"/>
                      <a:gd name="T6" fmla="*/ 6 w 8"/>
                      <a:gd name="T7" fmla="*/ 33 h 34"/>
                      <a:gd name="T8" fmla="*/ 3 w 8"/>
                      <a:gd name="T9" fmla="*/ 34 h 34"/>
                    </a:gdLst>
                    <a:ahLst/>
                    <a:cxnLst>
                      <a:cxn ang="0">
                        <a:pos x="T0" y="T1"/>
                      </a:cxn>
                      <a:cxn ang="0">
                        <a:pos x="T2" y="T3"/>
                      </a:cxn>
                      <a:cxn ang="0">
                        <a:pos x="T4" y="T5"/>
                      </a:cxn>
                      <a:cxn ang="0">
                        <a:pos x="T6" y="T7"/>
                      </a:cxn>
                      <a:cxn ang="0">
                        <a:pos x="T8" y="T9"/>
                      </a:cxn>
                    </a:cxnLst>
                    <a:rect l="0" t="0" r="r" b="b"/>
                    <a:pathLst>
                      <a:path w="8" h="34">
                        <a:moveTo>
                          <a:pt x="3" y="34"/>
                        </a:moveTo>
                        <a:cubicBezTo>
                          <a:pt x="3" y="31"/>
                          <a:pt x="0" y="6"/>
                          <a:pt x="6" y="0"/>
                        </a:cubicBezTo>
                        <a:cubicBezTo>
                          <a:pt x="8" y="1"/>
                          <a:pt x="8" y="1"/>
                          <a:pt x="8" y="1"/>
                        </a:cubicBezTo>
                        <a:cubicBezTo>
                          <a:pt x="4" y="6"/>
                          <a:pt x="5" y="26"/>
                          <a:pt x="6" y="33"/>
                        </a:cubicBezTo>
                        <a:lnTo>
                          <a:pt x="3" y="34"/>
                        </a:lnTo>
                        <a:close/>
                      </a:path>
                    </a:pathLst>
                  </a:custGeom>
                  <a:solidFill>
                    <a:schemeClr val="bg1">
                      <a:lumMod val="85000"/>
                    </a:schemeClr>
                  </a:solidFill>
                  <a:ln>
                    <a:noFill/>
                  </a:ln>
                </p:spPr>
                <p:txBody>
                  <a:bodyPr anchor="ctr"/>
                  <a:lstStyle/>
                  <a:p>
                    <a:pPr algn="ctr"/>
                  </a:p>
                </p:txBody>
              </p:sp>
              <p:sp>
                <p:nvSpPr>
                  <p:cNvPr id="110" name="iṧ1ïḋé"/>
                  <p:cNvSpPr/>
                  <p:nvPr/>
                </p:nvSpPr>
                <p:spPr bwMode="auto">
                  <a:xfrm>
                    <a:off x="5969484" y="2629975"/>
                    <a:ext cx="34904" cy="68221"/>
                  </a:xfrm>
                  <a:custGeom>
                    <a:avLst/>
                    <a:gdLst>
                      <a:gd name="T0" fmla="*/ 3 w 9"/>
                      <a:gd name="T1" fmla="*/ 18 h 18"/>
                      <a:gd name="T2" fmla="*/ 0 w 9"/>
                      <a:gd name="T3" fmla="*/ 18 h 18"/>
                      <a:gd name="T4" fmla="*/ 8 w 9"/>
                      <a:gd name="T5" fmla="*/ 0 h 18"/>
                      <a:gd name="T6" fmla="*/ 9 w 9"/>
                      <a:gd name="T7" fmla="*/ 3 h 18"/>
                      <a:gd name="T8" fmla="*/ 3 w 9"/>
                      <a:gd name="T9" fmla="*/ 18 h 18"/>
                    </a:gdLst>
                    <a:ahLst/>
                    <a:cxnLst>
                      <a:cxn ang="0">
                        <a:pos x="T0" y="T1"/>
                      </a:cxn>
                      <a:cxn ang="0">
                        <a:pos x="T2" y="T3"/>
                      </a:cxn>
                      <a:cxn ang="0">
                        <a:pos x="T4" y="T5"/>
                      </a:cxn>
                      <a:cxn ang="0">
                        <a:pos x="T6" y="T7"/>
                      </a:cxn>
                      <a:cxn ang="0">
                        <a:pos x="T8" y="T9"/>
                      </a:cxn>
                    </a:cxnLst>
                    <a:rect l="0" t="0" r="r" b="b"/>
                    <a:pathLst>
                      <a:path w="9" h="18">
                        <a:moveTo>
                          <a:pt x="3" y="18"/>
                        </a:moveTo>
                        <a:cubicBezTo>
                          <a:pt x="0" y="18"/>
                          <a:pt x="0" y="18"/>
                          <a:pt x="0" y="18"/>
                        </a:cubicBezTo>
                        <a:cubicBezTo>
                          <a:pt x="1" y="15"/>
                          <a:pt x="3" y="1"/>
                          <a:pt x="8" y="0"/>
                        </a:cubicBezTo>
                        <a:cubicBezTo>
                          <a:pt x="9" y="3"/>
                          <a:pt x="9" y="3"/>
                          <a:pt x="9" y="3"/>
                        </a:cubicBezTo>
                        <a:cubicBezTo>
                          <a:pt x="6" y="4"/>
                          <a:pt x="4" y="12"/>
                          <a:pt x="3" y="18"/>
                        </a:cubicBezTo>
                        <a:close/>
                      </a:path>
                    </a:pathLst>
                  </a:custGeom>
                  <a:solidFill>
                    <a:schemeClr val="bg1">
                      <a:lumMod val="85000"/>
                    </a:schemeClr>
                  </a:solidFill>
                  <a:ln>
                    <a:noFill/>
                  </a:ln>
                </p:spPr>
                <p:txBody>
                  <a:bodyPr anchor="ctr"/>
                  <a:lstStyle/>
                  <a:p>
                    <a:pPr algn="ctr"/>
                  </a:p>
                </p:txBody>
              </p:sp>
              <p:sp>
                <p:nvSpPr>
                  <p:cNvPr id="111" name="í$ḻíḓè"/>
                  <p:cNvSpPr/>
                  <p:nvPr/>
                </p:nvSpPr>
                <p:spPr bwMode="auto">
                  <a:xfrm>
                    <a:off x="6023427" y="2656946"/>
                    <a:ext cx="96780" cy="66635"/>
                  </a:xfrm>
                  <a:custGeom>
                    <a:avLst/>
                    <a:gdLst>
                      <a:gd name="T0" fmla="*/ 3 w 26"/>
                      <a:gd name="T1" fmla="*/ 18 h 18"/>
                      <a:gd name="T2" fmla="*/ 0 w 26"/>
                      <a:gd name="T3" fmla="*/ 16 h 18"/>
                      <a:gd name="T4" fmla="*/ 26 w 26"/>
                      <a:gd name="T5" fmla="*/ 1 h 18"/>
                      <a:gd name="T6" fmla="*/ 25 w 26"/>
                      <a:gd name="T7" fmla="*/ 4 h 18"/>
                      <a:gd name="T8" fmla="*/ 3 w 26"/>
                      <a:gd name="T9" fmla="*/ 18 h 18"/>
                    </a:gdLst>
                    <a:ahLst/>
                    <a:cxnLst>
                      <a:cxn ang="0">
                        <a:pos x="T0" y="T1"/>
                      </a:cxn>
                      <a:cxn ang="0">
                        <a:pos x="T2" y="T3"/>
                      </a:cxn>
                      <a:cxn ang="0">
                        <a:pos x="T4" y="T5"/>
                      </a:cxn>
                      <a:cxn ang="0">
                        <a:pos x="T6" y="T7"/>
                      </a:cxn>
                      <a:cxn ang="0">
                        <a:pos x="T8" y="T9"/>
                      </a:cxn>
                    </a:cxnLst>
                    <a:rect l="0" t="0" r="r" b="b"/>
                    <a:pathLst>
                      <a:path w="26" h="18">
                        <a:moveTo>
                          <a:pt x="3" y="18"/>
                        </a:moveTo>
                        <a:cubicBezTo>
                          <a:pt x="0" y="16"/>
                          <a:pt x="0" y="16"/>
                          <a:pt x="0" y="16"/>
                        </a:cubicBezTo>
                        <a:cubicBezTo>
                          <a:pt x="1" y="15"/>
                          <a:pt x="14" y="0"/>
                          <a:pt x="26" y="1"/>
                        </a:cubicBezTo>
                        <a:cubicBezTo>
                          <a:pt x="25" y="4"/>
                          <a:pt x="25" y="4"/>
                          <a:pt x="25" y="4"/>
                        </a:cubicBezTo>
                        <a:cubicBezTo>
                          <a:pt x="16" y="3"/>
                          <a:pt x="3" y="18"/>
                          <a:pt x="3" y="18"/>
                        </a:cubicBezTo>
                        <a:close/>
                      </a:path>
                    </a:pathLst>
                  </a:custGeom>
                  <a:solidFill>
                    <a:schemeClr val="bg1">
                      <a:lumMod val="85000"/>
                    </a:schemeClr>
                  </a:solidFill>
                  <a:ln>
                    <a:noFill/>
                  </a:ln>
                </p:spPr>
                <p:txBody>
                  <a:bodyPr anchor="ctr"/>
                  <a:lstStyle/>
                  <a:p>
                    <a:pPr algn="ctr"/>
                  </a:p>
                </p:txBody>
              </p:sp>
              <p:sp>
                <p:nvSpPr>
                  <p:cNvPr id="112" name="ïṣlïde"/>
                  <p:cNvSpPr/>
                  <p:nvPr/>
                </p:nvSpPr>
                <p:spPr bwMode="auto">
                  <a:xfrm>
                    <a:off x="6056745" y="2736273"/>
                    <a:ext cx="44423" cy="22212"/>
                  </a:xfrm>
                  <a:custGeom>
                    <a:avLst/>
                    <a:gdLst>
                      <a:gd name="T0" fmla="*/ 2 w 12"/>
                      <a:gd name="T1" fmla="*/ 6 h 6"/>
                      <a:gd name="T2" fmla="*/ 0 w 12"/>
                      <a:gd name="T3" fmla="*/ 4 h 6"/>
                      <a:gd name="T4" fmla="*/ 12 w 12"/>
                      <a:gd name="T5" fmla="*/ 1 h 6"/>
                      <a:gd name="T6" fmla="*/ 11 w 12"/>
                      <a:gd name="T7" fmla="*/ 4 h 6"/>
                      <a:gd name="T8" fmla="*/ 2 w 12"/>
                      <a:gd name="T9" fmla="*/ 6 h 6"/>
                    </a:gdLst>
                    <a:ahLst/>
                    <a:cxnLst>
                      <a:cxn ang="0">
                        <a:pos x="T0" y="T1"/>
                      </a:cxn>
                      <a:cxn ang="0">
                        <a:pos x="T2" y="T3"/>
                      </a:cxn>
                      <a:cxn ang="0">
                        <a:pos x="T4" y="T5"/>
                      </a:cxn>
                      <a:cxn ang="0">
                        <a:pos x="T6" y="T7"/>
                      </a:cxn>
                      <a:cxn ang="0">
                        <a:pos x="T8" y="T9"/>
                      </a:cxn>
                    </a:cxnLst>
                    <a:rect l="0" t="0" r="r" b="b"/>
                    <a:pathLst>
                      <a:path w="12" h="6">
                        <a:moveTo>
                          <a:pt x="2" y="6"/>
                        </a:moveTo>
                        <a:cubicBezTo>
                          <a:pt x="0" y="4"/>
                          <a:pt x="0" y="4"/>
                          <a:pt x="0" y="4"/>
                        </a:cubicBezTo>
                        <a:cubicBezTo>
                          <a:pt x="1" y="4"/>
                          <a:pt x="6" y="0"/>
                          <a:pt x="12" y="1"/>
                        </a:cubicBezTo>
                        <a:cubicBezTo>
                          <a:pt x="11" y="4"/>
                          <a:pt x="11" y="4"/>
                          <a:pt x="11" y="4"/>
                        </a:cubicBezTo>
                        <a:cubicBezTo>
                          <a:pt x="7" y="4"/>
                          <a:pt x="2" y="6"/>
                          <a:pt x="2" y="6"/>
                        </a:cubicBezTo>
                        <a:close/>
                      </a:path>
                    </a:pathLst>
                  </a:custGeom>
                  <a:solidFill>
                    <a:schemeClr val="bg1">
                      <a:lumMod val="85000"/>
                    </a:schemeClr>
                  </a:solidFill>
                  <a:ln>
                    <a:noFill/>
                  </a:ln>
                </p:spPr>
                <p:txBody>
                  <a:bodyPr anchor="ctr"/>
                  <a:lstStyle/>
                  <a:p>
                    <a:pPr algn="ctr"/>
                  </a:p>
                </p:txBody>
              </p:sp>
              <p:sp>
                <p:nvSpPr>
                  <p:cNvPr id="113" name="íślïḋe"/>
                  <p:cNvSpPr/>
                  <p:nvPr/>
                </p:nvSpPr>
                <p:spPr bwMode="auto">
                  <a:xfrm>
                    <a:off x="5717224" y="2736273"/>
                    <a:ext cx="46010" cy="22212"/>
                  </a:xfrm>
                  <a:custGeom>
                    <a:avLst/>
                    <a:gdLst>
                      <a:gd name="T0" fmla="*/ 10 w 12"/>
                      <a:gd name="T1" fmla="*/ 6 h 6"/>
                      <a:gd name="T2" fmla="*/ 0 w 12"/>
                      <a:gd name="T3" fmla="*/ 3 h 6"/>
                      <a:gd name="T4" fmla="*/ 0 w 12"/>
                      <a:gd name="T5" fmla="*/ 0 h 6"/>
                      <a:gd name="T6" fmla="*/ 12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cubicBezTo>
                          <a:pt x="9" y="6"/>
                          <a:pt x="6" y="3"/>
                          <a:pt x="0" y="3"/>
                        </a:cubicBezTo>
                        <a:cubicBezTo>
                          <a:pt x="0" y="0"/>
                          <a:pt x="0" y="0"/>
                          <a:pt x="0" y="0"/>
                        </a:cubicBezTo>
                        <a:cubicBezTo>
                          <a:pt x="7" y="0"/>
                          <a:pt x="11" y="4"/>
                          <a:pt x="12" y="4"/>
                        </a:cubicBezTo>
                        <a:lnTo>
                          <a:pt x="10" y="6"/>
                        </a:lnTo>
                        <a:close/>
                      </a:path>
                    </a:pathLst>
                  </a:custGeom>
                  <a:solidFill>
                    <a:schemeClr val="bg1">
                      <a:lumMod val="85000"/>
                    </a:schemeClr>
                  </a:solidFill>
                  <a:ln>
                    <a:noFill/>
                  </a:ln>
                </p:spPr>
                <p:txBody>
                  <a:bodyPr anchor="ctr"/>
                  <a:lstStyle/>
                  <a:p>
                    <a:pPr algn="ctr"/>
                  </a:p>
                </p:txBody>
              </p:sp>
            </p:grpSp>
            <p:grpSp>
              <p:nvGrpSpPr>
                <p:cNvPr id="40" name="íśḷíde"/>
                <p:cNvGrpSpPr/>
                <p:nvPr/>
              </p:nvGrpSpPr>
              <p:grpSpPr>
                <a:xfrm>
                  <a:off x="3272257" y="5170037"/>
                  <a:ext cx="309377" cy="414088"/>
                  <a:chOff x="3957743" y="5628549"/>
                  <a:chExt cx="309377" cy="414088"/>
                </a:xfrm>
              </p:grpSpPr>
              <p:sp>
                <p:nvSpPr>
                  <p:cNvPr id="94" name="í$ḷíďè"/>
                  <p:cNvSpPr/>
                  <p:nvPr/>
                </p:nvSpPr>
                <p:spPr bwMode="auto">
                  <a:xfrm>
                    <a:off x="3957743" y="5639654"/>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6 w 32"/>
                      <a:gd name="T27" fmla="*/ 2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5"/>
                          <a:pt x="4" y="14"/>
                        </a:cubicBezTo>
                        <a:cubicBezTo>
                          <a:pt x="0" y="25"/>
                          <a:pt x="3" y="36"/>
                          <a:pt x="11" y="39"/>
                        </a:cubicBezTo>
                        <a:cubicBezTo>
                          <a:pt x="12" y="39"/>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6" y="2"/>
                        </a:cubicBezTo>
                        <a:cubicBezTo>
                          <a:pt x="27" y="3"/>
                          <a:pt x="28"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p>
                </p:txBody>
              </p:sp>
              <p:sp>
                <p:nvSpPr>
                  <p:cNvPr id="95" name="iṧ1íḍê"/>
                  <p:cNvSpPr/>
                  <p:nvPr/>
                </p:nvSpPr>
                <p:spPr bwMode="auto">
                  <a:xfrm>
                    <a:off x="3987888" y="5647588"/>
                    <a:ext cx="134857" cy="150721"/>
                  </a:xfrm>
                  <a:custGeom>
                    <a:avLst/>
                    <a:gdLst>
                      <a:gd name="T0" fmla="*/ 25 w 36"/>
                      <a:gd name="T1" fmla="*/ 1 h 40"/>
                      <a:gd name="T2" fmla="*/ 21 w 36"/>
                      <a:gd name="T3" fmla="*/ 0 h 40"/>
                      <a:gd name="T4" fmla="*/ 20 w 36"/>
                      <a:gd name="T5" fmla="*/ 0 h 40"/>
                      <a:gd name="T6" fmla="*/ 18 w 36"/>
                      <a:gd name="T7" fmla="*/ 0 h 40"/>
                      <a:gd name="T8" fmla="*/ 3 w 36"/>
                      <a:gd name="T9" fmla="*/ 15 h 40"/>
                      <a:gd name="T10" fmla="*/ 4 w 36"/>
                      <a:gd name="T11" fmla="*/ 35 h 40"/>
                      <a:gd name="T12" fmla="*/ 6 w 36"/>
                      <a:gd name="T13" fmla="*/ 38 h 40"/>
                      <a:gd name="T14" fmla="*/ 9 w 36"/>
                      <a:gd name="T15" fmla="*/ 40 h 40"/>
                      <a:gd name="T16" fmla="*/ 14 w 36"/>
                      <a:gd name="T17" fmla="*/ 40 h 40"/>
                      <a:gd name="T18" fmla="*/ 31 w 36"/>
                      <a:gd name="T19" fmla="*/ 26 h 40"/>
                      <a:gd name="T20" fmla="*/ 25 w 36"/>
                      <a:gd name="T21" fmla="*/ 1 h 40"/>
                      <a:gd name="T22" fmla="*/ 29 w 36"/>
                      <a:gd name="T23" fmla="*/ 25 h 40"/>
                      <a:gd name="T24" fmla="*/ 14 w 36"/>
                      <a:gd name="T25" fmla="*/ 38 h 40"/>
                      <a:gd name="T26" fmla="*/ 10 w 36"/>
                      <a:gd name="T27" fmla="*/ 38 h 40"/>
                      <a:gd name="T28" fmla="*/ 10 w 36"/>
                      <a:gd name="T29" fmla="*/ 38 h 40"/>
                      <a:gd name="T30" fmla="*/ 7 w 36"/>
                      <a:gd name="T31" fmla="*/ 36 h 40"/>
                      <a:gd name="T32" fmla="*/ 4 w 36"/>
                      <a:gd name="T33" fmla="*/ 15 h 40"/>
                      <a:gd name="T34" fmla="*/ 20 w 36"/>
                      <a:gd name="T35" fmla="*/ 2 h 40"/>
                      <a:gd name="T36" fmla="*/ 20 w 36"/>
                      <a:gd name="T37" fmla="*/ 2 h 40"/>
                      <a:gd name="T38" fmla="*/ 24 w 36"/>
                      <a:gd name="T39" fmla="*/ 3 h 40"/>
                      <a:gd name="T40" fmla="*/ 24 w 36"/>
                      <a:gd name="T41" fmla="*/ 3 h 40"/>
                      <a:gd name="T42" fmla="*/ 29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5" y="1"/>
                        </a:moveTo>
                        <a:cubicBezTo>
                          <a:pt x="24" y="1"/>
                          <a:pt x="22" y="0"/>
                          <a:pt x="21" y="0"/>
                        </a:cubicBezTo>
                        <a:cubicBezTo>
                          <a:pt x="21" y="0"/>
                          <a:pt x="21" y="0"/>
                          <a:pt x="20" y="0"/>
                        </a:cubicBezTo>
                        <a:cubicBezTo>
                          <a:pt x="19" y="0"/>
                          <a:pt x="18" y="0"/>
                          <a:pt x="18" y="0"/>
                        </a:cubicBezTo>
                        <a:cubicBezTo>
                          <a:pt x="11" y="2"/>
                          <a:pt x="6" y="7"/>
                          <a:pt x="3" y="15"/>
                        </a:cubicBezTo>
                        <a:cubicBezTo>
                          <a:pt x="0" y="22"/>
                          <a:pt x="0" y="30"/>
                          <a:pt x="4" y="35"/>
                        </a:cubicBezTo>
                        <a:cubicBezTo>
                          <a:pt x="4" y="36"/>
                          <a:pt x="5" y="37"/>
                          <a:pt x="6" y="38"/>
                        </a:cubicBezTo>
                        <a:cubicBezTo>
                          <a:pt x="7" y="39"/>
                          <a:pt x="8" y="39"/>
                          <a:pt x="9" y="40"/>
                        </a:cubicBezTo>
                        <a:cubicBezTo>
                          <a:pt x="11" y="40"/>
                          <a:pt x="12" y="40"/>
                          <a:pt x="14" y="40"/>
                        </a:cubicBezTo>
                        <a:cubicBezTo>
                          <a:pt x="21" y="40"/>
                          <a:pt x="28" y="35"/>
                          <a:pt x="31" y="26"/>
                        </a:cubicBezTo>
                        <a:cubicBezTo>
                          <a:pt x="36" y="15"/>
                          <a:pt x="33" y="4"/>
                          <a:pt x="25" y="1"/>
                        </a:cubicBezTo>
                        <a:close/>
                        <a:moveTo>
                          <a:pt x="29" y="25"/>
                        </a:moveTo>
                        <a:cubicBezTo>
                          <a:pt x="26" y="33"/>
                          <a:pt x="20" y="38"/>
                          <a:pt x="14" y="38"/>
                        </a:cubicBezTo>
                        <a:cubicBezTo>
                          <a:pt x="12" y="38"/>
                          <a:pt x="11" y="38"/>
                          <a:pt x="10" y="38"/>
                        </a:cubicBezTo>
                        <a:cubicBezTo>
                          <a:pt x="10" y="38"/>
                          <a:pt x="10" y="38"/>
                          <a:pt x="10" y="38"/>
                        </a:cubicBezTo>
                        <a:cubicBezTo>
                          <a:pt x="9" y="37"/>
                          <a:pt x="8" y="37"/>
                          <a:pt x="7" y="36"/>
                        </a:cubicBezTo>
                        <a:cubicBezTo>
                          <a:pt x="3" y="32"/>
                          <a:pt x="1" y="23"/>
                          <a:pt x="4" y="15"/>
                        </a:cubicBezTo>
                        <a:cubicBezTo>
                          <a:pt x="8" y="8"/>
                          <a:pt x="14" y="2"/>
                          <a:pt x="20" y="2"/>
                        </a:cubicBezTo>
                        <a:cubicBezTo>
                          <a:pt x="20" y="2"/>
                          <a:pt x="20" y="2"/>
                          <a:pt x="20" y="2"/>
                        </a:cubicBezTo>
                        <a:cubicBezTo>
                          <a:pt x="22" y="2"/>
                          <a:pt x="23" y="3"/>
                          <a:pt x="24" y="3"/>
                        </a:cubicBezTo>
                        <a:cubicBezTo>
                          <a:pt x="24" y="3"/>
                          <a:pt x="24" y="3"/>
                          <a:pt x="24" y="3"/>
                        </a:cubicBezTo>
                        <a:cubicBezTo>
                          <a:pt x="31" y="6"/>
                          <a:pt x="33" y="16"/>
                          <a:pt x="29" y="25"/>
                        </a:cubicBezTo>
                        <a:close/>
                      </a:path>
                    </a:pathLst>
                  </a:custGeom>
                  <a:solidFill>
                    <a:schemeClr val="bg1">
                      <a:lumMod val="85000"/>
                    </a:schemeClr>
                  </a:solidFill>
                  <a:ln>
                    <a:noFill/>
                  </a:ln>
                </p:spPr>
                <p:txBody>
                  <a:bodyPr anchor="ctr"/>
                  <a:lstStyle/>
                  <a:p>
                    <a:pPr algn="ctr"/>
                  </a:p>
                </p:txBody>
              </p:sp>
              <p:sp>
                <p:nvSpPr>
                  <p:cNvPr id="96" name="îṧľïḋè"/>
                  <p:cNvSpPr/>
                  <p:nvPr/>
                </p:nvSpPr>
                <p:spPr bwMode="auto">
                  <a:xfrm>
                    <a:off x="4105292" y="5883982"/>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5 w 32"/>
                      <a:gd name="T27" fmla="*/ 3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6"/>
                          <a:pt x="4" y="14"/>
                        </a:cubicBezTo>
                        <a:cubicBezTo>
                          <a:pt x="0" y="25"/>
                          <a:pt x="3" y="36"/>
                          <a:pt x="11" y="39"/>
                        </a:cubicBezTo>
                        <a:cubicBezTo>
                          <a:pt x="12" y="40"/>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5" y="3"/>
                        </a:cubicBezTo>
                        <a:cubicBezTo>
                          <a:pt x="27" y="3"/>
                          <a:pt x="27"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p>
                </p:txBody>
              </p:sp>
              <p:sp>
                <p:nvSpPr>
                  <p:cNvPr id="97" name="ïsḷîḓé"/>
                  <p:cNvSpPr/>
                  <p:nvPr/>
                </p:nvSpPr>
                <p:spPr bwMode="auto">
                  <a:xfrm>
                    <a:off x="4130677" y="5891916"/>
                    <a:ext cx="136443" cy="150721"/>
                  </a:xfrm>
                  <a:custGeom>
                    <a:avLst/>
                    <a:gdLst>
                      <a:gd name="T0" fmla="*/ 26 w 36"/>
                      <a:gd name="T1" fmla="*/ 1 h 40"/>
                      <a:gd name="T2" fmla="*/ 22 w 36"/>
                      <a:gd name="T3" fmla="*/ 0 h 40"/>
                      <a:gd name="T4" fmla="*/ 21 w 36"/>
                      <a:gd name="T5" fmla="*/ 0 h 40"/>
                      <a:gd name="T6" fmla="*/ 18 w 36"/>
                      <a:gd name="T7" fmla="*/ 1 h 40"/>
                      <a:gd name="T8" fmla="*/ 3 w 36"/>
                      <a:gd name="T9" fmla="*/ 15 h 40"/>
                      <a:gd name="T10" fmla="*/ 5 w 36"/>
                      <a:gd name="T11" fmla="*/ 35 h 40"/>
                      <a:gd name="T12" fmla="*/ 7 w 36"/>
                      <a:gd name="T13" fmla="*/ 38 h 40"/>
                      <a:gd name="T14" fmla="*/ 10 w 36"/>
                      <a:gd name="T15" fmla="*/ 40 h 40"/>
                      <a:gd name="T16" fmla="*/ 15 w 36"/>
                      <a:gd name="T17" fmla="*/ 40 h 40"/>
                      <a:gd name="T18" fmla="*/ 32 w 36"/>
                      <a:gd name="T19" fmla="*/ 26 h 40"/>
                      <a:gd name="T20" fmla="*/ 26 w 36"/>
                      <a:gd name="T21" fmla="*/ 1 h 40"/>
                      <a:gd name="T22" fmla="*/ 30 w 36"/>
                      <a:gd name="T23" fmla="*/ 25 h 40"/>
                      <a:gd name="T24" fmla="*/ 15 w 36"/>
                      <a:gd name="T25" fmla="*/ 38 h 40"/>
                      <a:gd name="T26" fmla="*/ 11 w 36"/>
                      <a:gd name="T27" fmla="*/ 38 h 40"/>
                      <a:gd name="T28" fmla="*/ 11 w 36"/>
                      <a:gd name="T29" fmla="*/ 38 h 40"/>
                      <a:gd name="T30" fmla="*/ 8 w 36"/>
                      <a:gd name="T31" fmla="*/ 36 h 40"/>
                      <a:gd name="T32" fmla="*/ 5 w 36"/>
                      <a:gd name="T33" fmla="*/ 15 h 40"/>
                      <a:gd name="T34" fmla="*/ 21 w 36"/>
                      <a:gd name="T35" fmla="*/ 2 h 40"/>
                      <a:gd name="T36" fmla="*/ 21 w 36"/>
                      <a:gd name="T37" fmla="*/ 2 h 40"/>
                      <a:gd name="T38" fmla="*/ 25 w 36"/>
                      <a:gd name="T39" fmla="*/ 3 h 40"/>
                      <a:gd name="T40" fmla="*/ 25 w 36"/>
                      <a:gd name="T41" fmla="*/ 3 h 40"/>
                      <a:gd name="T42" fmla="*/ 30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6" y="1"/>
                        </a:moveTo>
                        <a:cubicBezTo>
                          <a:pt x="25" y="1"/>
                          <a:pt x="23" y="0"/>
                          <a:pt x="22" y="0"/>
                        </a:cubicBezTo>
                        <a:cubicBezTo>
                          <a:pt x="22" y="0"/>
                          <a:pt x="21" y="0"/>
                          <a:pt x="21" y="0"/>
                        </a:cubicBezTo>
                        <a:cubicBezTo>
                          <a:pt x="20" y="0"/>
                          <a:pt x="19" y="0"/>
                          <a:pt x="18" y="1"/>
                        </a:cubicBezTo>
                        <a:cubicBezTo>
                          <a:pt x="12" y="2"/>
                          <a:pt x="6" y="7"/>
                          <a:pt x="3" y="15"/>
                        </a:cubicBezTo>
                        <a:cubicBezTo>
                          <a:pt x="0" y="22"/>
                          <a:pt x="1" y="30"/>
                          <a:pt x="5" y="35"/>
                        </a:cubicBezTo>
                        <a:cubicBezTo>
                          <a:pt x="5" y="36"/>
                          <a:pt x="6" y="37"/>
                          <a:pt x="7" y="38"/>
                        </a:cubicBezTo>
                        <a:cubicBezTo>
                          <a:pt x="8" y="39"/>
                          <a:pt x="9" y="39"/>
                          <a:pt x="10" y="40"/>
                        </a:cubicBezTo>
                        <a:cubicBezTo>
                          <a:pt x="12" y="40"/>
                          <a:pt x="13" y="40"/>
                          <a:pt x="15" y="40"/>
                        </a:cubicBezTo>
                        <a:cubicBezTo>
                          <a:pt x="22" y="40"/>
                          <a:pt x="29" y="35"/>
                          <a:pt x="32" y="26"/>
                        </a:cubicBezTo>
                        <a:cubicBezTo>
                          <a:pt x="36" y="16"/>
                          <a:pt x="33" y="4"/>
                          <a:pt x="26" y="1"/>
                        </a:cubicBezTo>
                        <a:close/>
                        <a:moveTo>
                          <a:pt x="30" y="25"/>
                        </a:moveTo>
                        <a:cubicBezTo>
                          <a:pt x="27" y="33"/>
                          <a:pt x="21" y="38"/>
                          <a:pt x="15" y="38"/>
                        </a:cubicBezTo>
                        <a:cubicBezTo>
                          <a:pt x="13" y="38"/>
                          <a:pt x="12" y="38"/>
                          <a:pt x="11" y="38"/>
                        </a:cubicBezTo>
                        <a:cubicBezTo>
                          <a:pt x="11" y="38"/>
                          <a:pt x="11" y="38"/>
                          <a:pt x="11" y="38"/>
                        </a:cubicBezTo>
                        <a:cubicBezTo>
                          <a:pt x="10" y="37"/>
                          <a:pt x="9" y="37"/>
                          <a:pt x="8" y="36"/>
                        </a:cubicBezTo>
                        <a:cubicBezTo>
                          <a:pt x="3" y="32"/>
                          <a:pt x="2" y="23"/>
                          <a:pt x="5" y="15"/>
                        </a:cubicBezTo>
                        <a:cubicBezTo>
                          <a:pt x="8" y="8"/>
                          <a:pt x="15" y="2"/>
                          <a:pt x="21" y="2"/>
                        </a:cubicBezTo>
                        <a:cubicBezTo>
                          <a:pt x="21" y="2"/>
                          <a:pt x="21" y="2"/>
                          <a:pt x="21" y="2"/>
                        </a:cubicBezTo>
                        <a:cubicBezTo>
                          <a:pt x="23" y="2"/>
                          <a:pt x="24" y="3"/>
                          <a:pt x="25" y="3"/>
                        </a:cubicBezTo>
                        <a:cubicBezTo>
                          <a:pt x="25" y="3"/>
                          <a:pt x="25" y="3"/>
                          <a:pt x="25" y="3"/>
                        </a:cubicBezTo>
                        <a:cubicBezTo>
                          <a:pt x="32" y="6"/>
                          <a:pt x="34" y="16"/>
                          <a:pt x="30" y="25"/>
                        </a:cubicBezTo>
                        <a:close/>
                      </a:path>
                    </a:pathLst>
                  </a:custGeom>
                  <a:solidFill>
                    <a:schemeClr val="bg1">
                      <a:lumMod val="85000"/>
                    </a:schemeClr>
                  </a:solidFill>
                  <a:ln>
                    <a:noFill/>
                  </a:ln>
                </p:spPr>
                <p:txBody>
                  <a:bodyPr anchor="ctr"/>
                  <a:lstStyle/>
                  <a:p>
                    <a:pPr algn="ctr"/>
                  </a:p>
                </p:txBody>
              </p:sp>
              <p:sp>
                <p:nvSpPr>
                  <p:cNvPr id="98" name="ïś1iḍé"/>
                  <p:cNvSpPr/>
                  <p:nvPr/>
                </p:nvSpPr>
                <p:spPr bwMode="auto">
                  <a:xfrm>
                    <a:off x="3984715" y="5647588"/>
                    <a:ext cx="274473" cy="395049"/>
                  </a:xfrm>
                  <a:custGeom>
                    <a:avLst/>
                    <a:gdLst>
                      <a:gd name="T0" fmla="*/ 125 w 173"/>
                      <a:gd name="T1" fmla="*/ 0 h 249"/>
                      <a:gd name="T2" fmla="*/ 2 w 173"/>
                      <a:gd name="T3" fmla="*/ 244 h 249"/>
                      <a:gd name="T4" fmla="*/ 0 w 173"/>
                      <a:gd name="T5" fmla="*/ 249 h 249"/>
                      <a:gd name="T6" fmla="*/ 0 w 173"/>
                      <a:gd name="T7" fmla="*/ 249 h 249"/>
                      <a:gd name="T8" fmla="*/ 47 w 173"/>
                      <a:gd name="T9" fmla="*/ 249 h 249"/>
                      <a:gd name="T10" fmla="*/ 173 w 173"/>
                      <a:gd name="T11" fmla="*/ 0 h 249"/>
                      <a:gd name="T12" fmla="*/ 125 w 173"/>
                      <a:gd name="T13" fmla="*/ 0 h 249"/>
                      <a:gd name="T14" fmla="*/ 45 w 173"/>
                      <a:gd name="T15" fmla="*/ 244 h 249"/>
                      <a:gd name="T16" fmla="*/ 7 w 173"/>
                      <a:gd name="T17" fmla="*/ 244 h 249"/>
                      <a:gd name="T18" fmla="*/ 128 w 173"/>
                      <a:gd name="T19" fmla="*/ 5 h 249"/>
                      <a:gd name="T20" fmla="*/ 166 w 173"/>
                      <a:gd name="T21" fmla="*/ 5 h 249"/>
                      <a:gd name="T22" fmla="*/ 130 w 173"/>
                      <a:gd name="T23" fmla="*/ 73 h 249"/>
                      <a:gd name="T24" fmla="*/ 45 w 173"/>
                      <a:gd name="T25" fmla="*/ 24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49">
                        <a:moveTo>
                          <a:pt x="125" y="0"/>
                        </a:moveTo>
                        <a:lnTo>
                          <a:pt x="2" y="244"/>
                        </a:lnTo>
                        <a:lnTo>
                          <a:pt x="0" y="249"/>
                        </a:lnTo>
                        <a:lnTo>
                          <a:pt x="0" y="249"/>
                        </a:lnTo>
                        <a:lnTo>
                          <a:pt x="47" y="249"/>
                        </a:lnTo>
                        <a:lnTo>
                          <a:pt x="173" y="0"/>
                        </a:lnTo>
                        <a:lnTo>
                          <a:pt x="125" y="0"/>
                        </a:lnTo>
                        <a:close/>
                        <a:moveTo>
                          <a:pt x="45" y="244"/>
                        </a:moveTo>
                        <a:lnTo>
                          <a:pt x="7" y="244"/>
                        </a:lnTo>
                        <a:lnTo>
                          <a:pt x="128" y="5"/>
                        </a:lnTo>
                        <a:lnTo>
                          <a:pt x="166" y="5"/>
                        </a:lnTo>
                        <a:lnTo>
                          <a:pt x="130" y="73"/>
                        </a:lnTo>
                        <a:lnTo>
                          <a:pt x="45" y="244"/>
                        </a:lnTo>
                        <a:close/>
                      </a:path>
                    </a:pathLst>
                  </a:custGeom>
                  <a:solidFill>
                    <a:schemeClr val="bg1">
                      <a:lumMod val="85000"/>
                    </a:schemeClr>
                  </a:solidFill>
                  <a:ln>
                    <a:noFill/>
                  </a:ln>
                </p:spPr>
                <p:txBody>
                  <a:bodyPr anchor="ctr"/>
                  <a:lstStyle/>
                  <a:p>
                    <a:pPr algn="ctr"/>
                  </a:p>
                </p:txBody>
              </p:sp>
              <p:sp>
                <p:nvSpPr>
                  <p:cNvPr id="99" name="ïśļiḍe"/>
                  <p:cNvSpPr/>
                  <p:nvPr/>
                </p:nvSpPr>
                <p:spPr bwMode="auto">
                  <a:xfrm>
                    <a:off x="3968849" y="5628549"/>
                    <a:ext cx="290338" cy="414088"/>
                  </a:xfrm>
                  <a:custGeom>
                    <a:avLst/>
                    <a:gdLst>
                      <a:gd name="T0" fmla="*/ 166 w 183"/>
                      <a:gd name="T1" fmla="*/ 0 h 261"/>
                      <a:gd name="T2" fmla="*/ 126 w 183"/>
                      <a:gd name="T3" fmla="*/ 0 h 261"/>
                      <a:gd name="T4" fmla="*/ 0 w 183"/>
                      <a:gd name="T5" fmla="*/ 246 h 261"/>
                      <a:gd name="T6" fmla="*/ 0 w 183"/>
                      <a:gd name="T7" fmla="*/ 246 h 261"/>
                      <a:gd name="T8" fmla="*/ 10 w 183"/>
                      <a:gd name="T9" fmla="*/ 261 h 261"/>
                      <a:gd name="T10" fmla="*/ 10 w 183"/>
                      <a:gd name="T11" fmla="*/ 261 h 261"/>
                      <a:gd name="T12" fmla="*/ 40 w 183"/>
                      <a:gd name="T13" fmla="*/ 261 h 261"/>
                      <a:gd name="T14" fmla="*/ 43 w 183"/>
                      <a:gd name="T15" fmla="*/ 256 h 261"/>
                      <a:gd name="T16" fmla="*/ 12 w 183"/>
                      <a:gd name="T17" fmla="*/ 256 h 261"/>
                      <a:gd name="T18" fmla="*/ 12 w 183"/>
                      <a:gd name="T19" fmla="*/ 256 h 261"/>
                      <a:gd name="T20" fmla="*/ 5 w 183"/>
                      <a:gd name="T21" fmla="*/ 246 h 261"/>
                      <a:gd name="T22" fmla="*/ 128 w 183"/>
                      <a:gd name="T23" fmla="*/ 5 h 261"/>
                      <a:gd name="T24" fmla="*/ 164 w 183"/>
                      <a:gd name="T25" fmla="*/ 5 h 261"/>
                      <a:gd name="T26" fmla="*/ 173 w 183"/>
                      <a:gd name="T27" fmla="*/ 12 h 261"/>
                      <a:gd name="T28" fmla="*/ 176 w 183"/>
                      <a:gd name="T29" fmla="*/ 14 h 261"/>
                      <a:gd name="T30" fmla="*/ 173 w 183"/>
                      <a:gd name="T31" fmla="*/ 17 h 261"/>
                      <a:gd name="T32" fmla="*/ 176 w 183"/>
                      <a:gd name="T33" fmla="*/ 17 h 261"/>
                      <a:gd name="T34" fmla="*/ 140 w 183"/>
                      <a:gd name="T35" fmla="*/ 85 h 261"/>
                      <a:gd name="T36" fmla="*/ 183 w 183"/>
                      <a:gd name="T37" fmla="*/ 12 h 261"/>
                      <a:gd name="T38" fmla="*/ 183 w 183"/>
                      <a:gd name="T39" fmla="*/ 12 h 261"/>
                      <a:gd name="T40" fmla="*/ 166 w 183"/>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61">
                        <a:moveTo>
                          <a:pt x="166" y="0"/>
                        </a:moveTo>
                        <a:lnTo>
                          <a:pt x="126" y="0"/>
                        </a:lnTo>
                        <a:lnTo>
                          <a:pt x="0" y="246"/>
                        </a:lnTo>
                        <a:lnTo>
                          <a:pt x="0" y="246"/>
                        </a:lnTo>
                        <a:lnTo>
                          <a:pt x="10" y="261"/>
                        </a:lnTo>
                        <a:lnTo>
                          <a:pt x="10" y="261"/>
                        </a:lnTo>
                        <a:lnTo>
                          <a:pt x="40" y="261"/>
                        </a:lnTo>
                        <a:lnTo>
                          <a:pt x="43" y="256"/>
                        </a:lnTo>
                        <a:lnTo>
                          <a:pt x="12" y="256"/>
                        </a:lnTo>
                        <a:lnTo>
                          <a:pt x="12" y="256"/>
                        </a:lnTo>
                        <a:lnTo>
                          <a:pt x="5" y="246"/>
                        </a:lnTo>
                        <a:lnTo>
                          <a:pt x="128" y="5"/>
                        </a:lnTo>
                        <a:lnTo>
                          <a:pt x="164" y="5"/>
                        </a:lnTo>
                        <a:lnTo>
                          <a:pt x="173" y="12"/>
                        </a:lnTo>
                        <a:lnTo>
                          <a:pt x="176" y="14"/>
                        </a:lnTo>
                        <a:lnTo>
                          <a:pt x="173" y="17"/>
                        </a:lnTo>
                        <a:lnTo>
                          <a:pt x="176" y="17"/>
                        </a:lnTo>
                        <a:lnTo>
                          <a:pt x="140" y="85"/>
                        </a:lnTo>
                        <a:lnTo>
                          <a:pt x="183" y="12"/>
                        </a:lnTo>
                        <a:lnTo>
                          <a:pt x="183" y="12"/>
                        </a:lnTo>
                        <a:lnTo>
                          <a:pt x="166" y="0"/>
                        </a:lnTo>
                        <a:close/>
                      </a:path>
                    </a:pathLst>
                  </a:custGeom>
                  <a:solidFill>
                    <a:schemeClr val="bg1">
                      <a:lumMod val="85000"/>
                    </a:schemeClr>
                  </a:solidFill>
                  <a:ln>
                    <a:noFill/>
                  </a:ln>
                </p:spPr>
                <p:txBody>
                  <a:bodyPr anchor="ctr"/>
                  <a:lstStyle/>
                  <a:p>
                    <a:pPr algn="ctr"/>
                  </a:p>
                </p:txBody>
              </p:sp>
            </p:grpSp>
            <p:grpSp>
              <p:nvGrpSpPr>
                <p:cNvPr id="41" name="işļîḑê"/>
                <p:cNvGrpSpPr/>
                <p:nvPr/>
              </p:nvGrpSpPr>
              <p:grpSpPr>
                <a:xfrm>
                  <a:off x="1882274" y="3689768"/>
                  <a:ext cx="414088" cy="488656"/>
                  <a:chOff x="4711354" y="5301720"/>
                  <a:chExt cx="414088" cy="488656"/>
                </a:xfrm>
              </p:grpSpPr>
              <p:sp>
                <p:nvSpPr>
                  <p:cNvPr id="90" name="ïSlîḍe"/>
                  <p:cNvSpPr/>
                  <p:nvPr/>
                </p:nvSpPr>
                <p:spPr bwMode="auto">
                  <a:xfrm>
                    <a:off x="4801786" y="5301720"/>
                    <a:ext cx="323656" cy="323656"/>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3 h 86"/>
                      <a:gd name="T12" fmla="*/ 3 w 86"/>
                      <a:gd name="T13" fmla="*/ 43 h 86"/>
                      <a:gd name="T14" fmla="*/ 43 w 86"/>
                      <a:gd name="T15" fmla="*/ 83 h 86"/>
                      <a:gd name="T16" fmla="*/ 83 w 86"/>
                      <a:gd name="T17" fmla="*/ 43 h 86"/>
                      <a:gd name="T18" fmla="*/ 43 w 86"/>
                      <a:gd name="T19"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20"/>
                          <a:pt x="19" y="0"/>
                          <a:pt x="43" y="0"/>
                        </a:cubicBezTo>
                        <a:cubicBezTo>
                          <a:pt x="67" y="0"/>
                          <a:pt x="86" y="20"/>
                          <a:pt x="86" y="43"/>
                        </a:cubicBezTo>
                        <a:cubicBezTo>
                          <a:pt x="86" y="67"/>
                          <a:pt x="67" y="86"/>
                          <a:pt x="43" y="86"/>
                        </a:cubicBezTo>
                        <a:close/>
                        <a:moveTo>
                          <a:pt x="43" y="3"/>
                        </a:moveTo>
                        <a:cubicBezTo>
                          <a:pt x="21" y="3"/>
                          <a:pt x="3" y="21"/>
                          <a:pt x="3" y="43"/>
                        </a:cubicBezTo>
                        <a:cubicBezTo>
                          <a:pt x="3" y="65"/>
                          <a:pt x="21" y="83"/>
                          <a:pt x="43" y="83"/>
                        </a:cubicBezTo>
                        <a:cubicBezTo>
                          <a:pt x="65" y="83"/>
                          <a:pt x="83" y="65"/>
                          <a:pt x="83" y="43"/>
                        </a:cubicBezTo>
                        <a:cubicBezTo>
                          <a:pt x="83" y="21"/>
                          <a:pt x="65" y="3"/>
                          <a:pt x="43" y="3"/>
                        </a:cubicBezTo>
                        <a:close/>
                      </a:path>
                    </a:pathLst>
                  </a:custGeom>
                  <a:solidFill>
                    <a:schemeClr val="bg1">
                      <a:lumMod val="85000"/>
                    </a:schemeClr>
                  </a:solidFill>
                  <a:ln>
                    <a:noFill/>
                  </a:ln>
                </p:spPr>
                <p:txBody>
                  <a:bodyPr anchor="ctr"/>
                  <a:lstStyle/>
                  <a:p>
                    <a:pPr algn="ctr"/>
                  </a:p>
                </p:txBody>
              </p:sp>
              <p:sp>
                <p:nvSpPr>
                  <p:cNvPr id="91" name="íṡlíḋè"/>
                  <p:cNvSpPr/>
                  <p:nvPr/>
                </p:nvSpPr>
                <p:spPr bwMode="auto">
                  <a:xfrm>
                    <a:off x="4835104" y="5335037"/>
                    <a:ext cx="257020" cy="260193"/>
                  </a:xfrm>
                  <a:custGeom>
                    <a:avLst/>
                    <a:gdLst>
                      <a:gd name="T0" fmla="*/ 34 w 68"/>
                      <a:gd name="T1" fmla="*/ 69 h 69"/>
                      <a:gd name="T2" fmla="*/ 0 w 68"/>
                      <a:gd name="T3" fmla="*/ 34 h 69"/>
                      <a:gd name="T4" fmla="*/ 34 w 68"/>
                      <a:gd name="T5" fmla="*/ 0 h 69"/>
                      <a:gd name="T6" fmla="*/ 68 w 68"/>
                      <a:gd name="T7" fmla="*/ 34 h 69"/>
                      <a:gd name="T8" fmla="*/ 34 w 68"/>
                      <a:gd name="T9" fmla="*/ 69 h 69"/>
                      <a:gd name="T10" fmla="*/ 34 w 68"/>
                      <a:gd name="T11" fmla="*/ 3 h 69"/>
                      <a:gd name="T12" fmla="*/ 3 w 68"/>
                      <a:gd name="T13" fmla="*/ 34 h 69"/>
                      <a:gd name="T14" fmla="*/ 34 w 68"/>
                      <a:gd name="T15" fmla="*/ 66 h 69"/>
                      <a:gd name="T16" fmla="*/ 65 w 68"/>
                      <a:gd name="T17" fmla="*/ 34 h 69"/>
                      <a:gd name="T18" fmla="*/ 34 w 68"/>
                      <a:gd name="T19"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4" y="69"/>
                        </a:moveTo>
                        <a:cubicBezTo>
                          <a:pt x="15" y="69"/>
                          <a:pt x="0" y="53"/>
                          <a:pt x="0" y="34"/>
                        </a:cubicBezTo>
                        <a:cubicBezTo>
                          <a:pt x="0" y="15"/>
                          <a:pt x="15" y="0"/>
                          <a:pt x="34" y="0"/>
                        </a:cubicBezTo>
                        <a:cubicBezTo>
                          <a:pt x="53" y="0"/>
                          <a:pt x="68" y="15"/>
                          <a:pt x="68" y="34"/>
                        </a:cubicBezTo>
                        <a:cubicBezTo>
                          <a:pt x="68" y="53"/>
                          <a:pt x="53" y="69"/>
                          <a:pt x="34" y="69"/>
                        </a:cubicBezTo>
                        <a:close/>
                        <a:moveTo>
                          <a:pt x="34" y="3"/>
                        </a:moveTo>
                        <a:cubicBezTo>
                          <a:pt x="17" y="3"/>
                          <a:pt x="3" y="17"/>
                          <a:pt x="3" y="34"/>
                        </a:cubicBezTo>
                        <a:cubicBezTo>
                          <a:pt x="3" y="51"/>
                          <a:pt x="17" y="66"/>
                          <a:pt x="34" y="66"/>
                        </a:cubicBezTo>
                        <a:cubicBezTo>
                          <a:pt x="51" y="66"/>
                          <a:pt x="65" y="51"/>
                          <a:pt x="65" y="34"/>
                        </a:cubicBezTo>
                        <a:cubicBezTo>
                          <a:pt x="65" y="17"/>
                          <a:pt x="51" y="3"/>
                          <a:pt x="34" y="3"/>
                        </a:cubicBezTo>
                        <a:close/>
                      </a:path>
                    </a:pathLst>
                  </a:custGeom>
                  <a:solidFill>
                    <a:schemeClr val="bg1">
                      <a:lumMod val="85000"/>
                    </a:schemeClr>
                  </a:solidFill>
                  <a:ln>
                    <a:noFill/>
                  </a:ln>
                </p:spPr>
                <p:txBody>
                  <a:bodyPr anchor="ctr"/>
                  <a:lstStyle/>
                  <a:p>
                    <a:pPr algn="ctr"/>
                  </a:p>
                </p:txBody>
              </p:sp>
              <p:sp>
                <p:nvSpPr>
                  <p:cNvPr id="92" name="îŝ1ïde"/>
                  <p:cNvSpPr/>
                  <p:nvPr/>
                </p:nvSpPr>
                <p:spPr bwMode="auto">
                  <a:xfrm>
                    <a:off x="4711354" y="5584125"/>
                    <a:ext cx="199905" cy="206251"/>
                  </a:xfrm>
                  <a:custGeom>
                    <a:avLst/>
                    <a:gdLst>
                      <a:gd name="T0" fmla="*/ 8 w 53"/>
                      <a:gd name="T1" fmla="*/ 55 h 55"/>
                      <a:gd name="T2" fmla="*/ 8 w 53"/>
                      <a:gd name="T3" fmla="*/ 55 h 55"/>
                      <a:gd name="T4" fmla="*/ 4 w 53"/>
                      <a:gd name="T5" fmla="*/ 53 h 55"/>
                      <a:gd name="T6" fmla="*/ 40 w 53"/>
                      <a:gd name="T7" fmla="*/ 0 h 55"/>
                      <a:gd name="T8" fmla="*/ 42 w 53"/>
                      <a:gd name="T9" fmla="*/ 2 h 55"/>
                      <a:gd name="T10" fmla="*/ 6 w 53"/>
                      <a:gd name="T11" fmla="*/ 51 h 55"/>
                      <a:gd name="T12" fmla="*/ 8 w 53"/>
                      <a:gd name="T13" fmla="*/ 52 h 55"/>
                      <a:gd name="T14" fmla="*/ 50 w 53"/>
                      <a:gd name="T15" fmla="*/ 6 h 55"/>
                      <a:gd name="T16" fmla="*/ 53 w 53"/>
                      <a:gd name="T17" fmla="*/ 8 h 55"/>
                      <a:gd name="T18" fmla="*/ 8 w 53"/>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5">
                        <a:moveTo>
                          <a:pt x="8" y="55"/>
                        </a:moveTo>
                        <a:cubicBezTo>
                          <a:pt x="8" y="55"/>
                          <a:pt x="8" y="55"/>
                          <a:pt x="8" y="55"/>
                        </a:cubicBezTo>
                        <a:cubicBezTo>
                          <a:pt x="6" y="55"/>
                          <a:pt x="5" y="54"/>
                          <a:pt x="4" y="53"/>
                        </a:cubicBezTo>
                        <a:cubicBezTo>
                          <a:pt x="0" y="45"/>
                          <a:pt x="31" y="10"/>
                          <a:pt x="40" y="0"/>
                        </a:cubicBezTo>
                        <a:cubicBezTo>
                          <a:pt x="42" y="2"/>
                          <a:pt x="42" y="2"/>
                          <a:pt x="42" y="2"/>
                        </a:cubicBezTo>
                        <a:cubicBezTo>
                          <a:pt x="23" y="23"/>
                          <a:pt x="4" y="47"/>
                          <a:pt x="6" y="51"/>
                        </a:cubicBezTo>
                        <a:cubicBezTo>
                          <a:pt x="7" y="52"/>
                          <a:pt x="7" y="52"/>
                          <a:pt x="8" y="52"/>
                        </a:cubicBezTo>
                        <a:cubicBezTo>
                          <a:pt x="15" y="52"/>
                          <a:pt x="32" y="38"/>
                          <a:pt x="50" y="6"/>
                        </a:cubicBezTo>
                        <a:cubicBezTo>
                          <a:pt x="53" y="8"/>
                          <a:pt x="53" y="8"/>
                          <a:pt x="53" y="8"/>
                        </a:cubicBezTo>
                        <a:cubicBezTo>
                          <a:pt x="35" y="39"/>
                          <a:pt x="17" y="55"/>
                          <a:pt x="8" y="55"/>
                        </a:cubicBezTo>
                        <a:close/>
                      </a:path>
                    </a:pathLst>
                  </a:custGeom>
                  <a:solidFill>
                    <a:schemeClr val="bg1">
                      <a:lumMod val="85000"/>
                    </a:schemeClr>
                  </a:solidFill>
                  <a:ln>
                    <a:noFill/>
                  </a:ln>
                </p:spPr>
                <p:txBody>
                  <a:bodyPr anchor="ctr"/>
                  <a:lstStyle/>
                  <a:p>
                    <a:pPr algn="ctr"/>
                  </a:p>
                </p:txBody>
              </p:sp>
              <p:sp>
                <p:nvSpPr>
                  <p:cNvPr id="93" name="íŝľiḍé"/>
                  <p:cNvSpPr/>
                  <p:nvPr/>
                </p:nvSpPr>
                <p:spPr bwMode="auto">
                  <a:xfrm>
                    <a:off x="5009624" y="5376288"/>
                    <a:ext cx="52356" cy="82500"/>
                  </a:xfrm>
                  <a:custGeom>
                    <a:avLst/>
                    <a:gdLst>
                      <a:gd name="T0" fmla="*/ 11 w 14"/>
                      <a:gd name="T1" fmla="*/ 22 h 22"/>
                      <a:gd name="T2" fmla="*/ 0 w 14"/>
                      <a:gd name="T3" fmla="*/ 3 h 22"/>
                      <a:gd name="T4" fmla="*/ 1 w 14"/>
                      <a:gd name="T5" fmla="*/ 0 h 22"/>
                      <a:gd name="T6" fmla="*/ 14 w 14"/>
                      <a:gd name="T7" fmla="*/ 21 h 22"/>
                      <a:gd name="T8" fmla="*/ 11 w 14"/>
                      <a:gd name="T9" fmla="*/ 22 h 22"/>
                    </a:gdLst>
                    <a:ahLst/>
                    <a:cxnLst>
                      <a:cxn ang="0">
                        <a:pos x="T0" y="T1"/>
                      </a:cxn>
                      <a:cxn ang="0">
                        <a:pos x="T2" y="T3"/>
                      </a:cxn>
                      <a:cxn ang="0">
                        <a:pos x="T4" y="T5"/>
                      </a:cxn>
                      <a:cxn ang="0">
                        <a:pos x="T6" y="T7"/>
                      </a:cxn>
                      <a:cxn ang="0">
                        <a:pos x="T8" y="T9"/>
                      </a:cxn>
                    </a:cxnLst>
                    <a:rect l="0" t="0" r="r" b="b"/>
                    <a:pathLst>
                      <a:path w="14" h="22">
                        <a:moveTo>
                          <a:pt x="11" y="22"/>
                        </a:moveTo>
                        <a:cubicBezTo>
                          <a:pt x="9" y="7"/>
                          <a:pt x="0" y="3"/>
                          <a:pt x="0" y="3"/>
                        </a:cubicBezTo>
                        <a:cubicBezTo>
                          <a:pt x="1" y="0"/>
                          <a:pt x="1" y="0"/>
                          <a:pt x="1" y="0"/>
                        </a:cubicBezTo>
                        <a:cubicBezTo>
                          <a:pt x="2" y="0"/>
                          <a:pt x="12" y="5"/>
                          <a:pt x="14" y="21"/>
                        </a:cubicBezTo>
                        <a:lnTo>
                          <a:pt x="11" y="22"/>
                        </a:lnTo>
                        <a:close/>
                      </a:path>
                    </a:pathLst>
                  </a:custGeom>
                  <a:solidFill>
                    <a:schemeClr val="bg1">
                      <a:lumMod val="85000"/>
                    </a:schemeClr>
                  </a:solidFill>
                  <a:ln>
                    <a:noFill/>
                  </a:ln>
                </p:spPr>
                <p:txBody>
                  <a:bodyPr anchor="ctr"/>
                  <a:lstStyle/>
                  <a:p>
                    <a:pPr algn="ctr"/>
                  </a:p>
                </p:txBody>
              </p:sp>
            </p:grpSp>
            <p:grpSp>
              <p:nvGrpSpPr>
                <p:cNvPr id="42" name="îṧliḓe"/>
                <p:cNvGrpSpPr/>
                <p:nvPr/>
              </p:nvGrpSpPr>
              <p:grpSpPr>
                <a:xfrm>
                  <a:off x="2627909" y="1485488"/>
                  <a:ext cx="339521" cy="337934"/>
                  <a:chOff x="5698186" y="4535417"/>
                  <a:chExt cx="339521" cy="337934"/>
                </a:xfrm>
              </p:grpSpPr>
              <p:sp>
                <p:nvSpPr>
                  <p:cNvPr id="85" name="íşľíḍe"/>
                  <p:cNvSpPr/>
                  <p:nvPr/>
                </p:nvSpPr>
                <p:spPr bwMode="auto">
                  <a:xfrm>
                    <a:off x="5698186" y="4535417"/>
                    <a:ext cx="339521" cy="337934"/>
                  </a:xfrm>
                  <a:custGeom>
                    <a:avLst/>
                    <a:gdLst>
                      <a:gd name="T0" fmla="*/ 45 w 90"/>
                      <a:gd name="T1" fmla="*/ 90 h 90"/>
                      <a:gd name="T2" fmla="*/ 0 w 90"/>
                      <a:gd name="T3" fmla="*/ 45 h 90"/>
                      <a:gd name="T4" fmla="*/ 45 w 90"/>
                      <a:gd name="T5" fmla="*/ 0 h 90"/>
                      <a:gd name="T6" fmla="*/ 90 w 90"/>
                      <a:gd name="T7" fmla="*/ 45 h 90"/>
                      <a:gd name="T8" fmla="*/ 45 w 90"/>
                      <a:gd name="T9" fmla="*/ 90 h 90"/>
                      <a:gd name="T10" fmla="*/ 45 w 90"/>
                      <a:gd name="T11" fmla="*/ 3 h 90"/>
                      <a:gd name="T12" fmla="*/ 3 w 90"/>
                      <a:gd name="T13" fmla="*/ 45 h 90"/>
                      <a:gd name="T14" fmla="*/ 45 w 90"/>
                      <a:gd name="T15" fmla="*/ 87 h 90"/>
                      <a:gd name="T16" fmla="*/ 87 w 90"/>
                      <a:gd name="T17" fmla="*/ 45 h 90"/>
                      <a:gd name="T18" fmla="*/ 45 w 90"/>
                      <a:gd name="T19"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45" y="90"/>
                        </a:moveTo>
                        <a:cubicBezTo>
                          <a:pt x="20" y="90"/>
                          <a:pt x="0" y="70"/>
                          <a:pt x="0" y="45"/>
                        </a:cubicBezTo>
                        <a:cubicBezTo>
                          <a:pt x="0" y="21"/>
                          <a:pt x="20" y="0"/>
                          <a:pt x="45" y="0"/>
                        </a:cubicBezTo>
                        <a:cubicBezTo>
                          <a:pt x="70" y="0"/>
                          <a:pt x="90" y="21"/>
                          <a:pt x="90" y="45"/>
                        </a:cubicBezTo>
                        <a:cubicBezTo>
                          <a:pt x="90" y="70"/>
                          <a:pt x="70" y="90"/>
                          <a:pt x="45" y="90"/>
                        </a:cubicBezTo>
                        <a:close/>
                        <a:moveTo>
                          <a:pt x="45" y="3"/>
                        </a:moveTo>
                        <a:cubicBezTo>
                          <a:pt x="22" y="3"/>
                          <a:pt x="3" y="22"/>
                          <a:pt x="3" y="45"/>
                        </a:cubicBezTo>
                        <a:cubicBezTo>
                          <a:pt x="3" y="69"/>
                          <a:pt x="22" y="87"/>
                          <a:pt x="45" y="87"/>
                        </a:cubicBezTo>
                        <a:cubicBezTo>
                          <a:pt x="68" y="87"/>
                          <a:pt x="87" y="69"/>
                          <a:pt x="87" y="45"/>
                        </a:cubicBezTo>
                        <a:cubicBezTo>
                          <a:pt x="87" y="22"/>
                          <a:pt x="68" y="3"/>
                          <a:pt x="45" y="3"/>
                        </a:cubicBezTo>
                        <a:close/>
                      </a:path>
                    </a:pathLst>
                  </a:custGeom>
                  <a:solidFill>
                    <a:schemeClr val="bg1">
                      <a:lumMod val="85000"/>
                    </a:schemeClr>
                  </a:solidFill>
                  <a:ln>
                    <a:noFill/>
                  </a:ln>
                </p:spPr>
                <p:txBody>
                  <a:bodyPr anchor="ctr"/>
                  <a:lstStyle/>
                  <a:p>
                    <a:pPr algn="ctr"/>
                  </a:p>
                </p:txBody>
              </p:sp>
              <p:sp>
                <p:nvSpPr>
                  <p:cNvPr id="86" name="íṣľíde"/>
                  <p:cNvSpPr/>
                  <p:nvPr/>
                </p:nvSpPr>
                <p:spPr bwMode="auto">
                  <a:xfrm>
                    <a:off x="5733090" y="4573495"/>
                    <a:ext cx="271300" cy="266540"/>
                  </a:xfrm>
                  <a:custGeom>
                    <a:avLst/>
                    <a:gdLst>
                      <a:gd name="T0" fmla="*/ 36 w 72"/>
                      <a:gd name="T1" fmla="*/ 71 h 71"/>
                      <a:gd name="T2" fmla="*/ 0 w 72"/>
                      <a:gd name="T3" fmla="*/ 35 h 71"/>
                      <a:gd name="T4" fmla="*/ 36 w 72"/>
                      <a:gd name="T5" fmla="*/ 0 h 71"/>
                      <a:gd name="T6" fmla="*/ 72 w 72"/>
                      <a:gd name="T7" fmla="*/ 35 h 71"/>
                      <a:gd name="T8" fmla="*/ 36 w 72"/>
                      <a:gd name="T9" fmla="*/ 71 h 71"/>
                      <a:gd name="T10" fmla="*/ 36 w 72"/>
                      <a:gd name="T11" fmla="*/ 3 h 71"/>
                      <a:gd name="T12" fmla="*/ 3 w 72"/>
                      <a:gd name="T13" fmla="*/ 35 h 71"/>
                      <a:gd name="T14" fmla="*/ 36 w 72"/>
                      <a:gd name="T15" fmla="*/ 68 h 71"/>
                      <a:gd name="T16" fmla="*/ 69 w 72"/>
                      <a:gd name="T17" fmla="*/ 35 h 71"/>
                      <a:gd name="T18" fmla="*/ 36 w 72"/>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1">
                        <a:moveTo>
                          <a:pt x="36" y="71"/>
                        </a:moveTo>
                        <a:cubicBezTo>
                          <a:pt x="16" y="71"/>
                          <a:pt x="0" y="55"/>
                          <a:pt x="0" y="35"/>
                        </a:cubicBezTo>
                        <a:cubicBezTo>
                          <a:pt x="0" y="16"/>
                          <a:pt x="16" y="0"/>
                          <a:pt x="36" y="0"/>
                        </a:cubicBezTo>
                        <a:cubicBezTo>
                          <a:pt x="56" y="0"/>
                          <a:pt x="72" y="16"/>
                          <a:pt x="72" y="35"/>
                        </a:cubicBezTo>
                        <a:cubicBezTo>
                          <a:pt x="72" y="55"/>
                          <a:pt x="56" y="71"/>
                          <a:pt x="36" y="71"/>
                        </a:cubicBezTo>
                        <a:close/>
                        <a:moveTo>
                          <a:pt x="36" y="3"/>
                        </a:moveTo>
                        <a:cubicBezTo>
                          <a:pt x="18" y="3"/>
                          <a:pt x="3" y="17"/>
                          <a:pt x="3" y="35"/>
                        </a:cubicBezTo>
                        <a:cubicBezTo>
                          <a:pt x="3" y="53"/>
                          <a:pt x="18" y="68"/>
                          <a:pt x="36" y="68"/>
                        </a:cubicBezTo>
                        <a:cubicBezTo>
                          <a:pt x="54" y="68"/>
                          <a:pt x="69" y="53"/>
                          <a:pt x="69" y="35"/>
                        </a:cubicBezTo>
                        <a:cubicBezTo>
                          <a:pt x="69" y="17"/>
                          <a:pt x="54" y="3"/>
                          <a:pt x="36" y="3"/>
                        </a:cubicBezTo>
                        <a:close/>
                      </a:path>
                    </a:pathLst>
                  </a:custGeom>
                  <a:solidFill>
                    <a:schemeClr val="bg1">
                      <a:lumMod val="85000"/>
                    </a:schemeClr>
                  </a:solidFill>
                  <a:ln>
                    <a:noFill/>
                  </a:ln>
                </p:spPr>
                <p:txBody>
                  <a:bodyPr anchor="ctr"/>
                  <a:lstStyle/>
                  <a:p>
                    <a:pPr algn="ctr"/>
                  </a:p>
                </p:txBody>
              </p:sp>
              <p:sp>
                <p:nvSpPr>
                  <p:cNvPr id="87" name="iśḷîḍè"/>
                  <p:cNvSpPr/>
                  <p:nvPr/>
                </p:nvSpPr>
                <p:spPr bwMode="auto">
                  <a:xfrm>
                    <a:off x="5845734" y="4686140"/>
                    <a:ext cx="41250" cy="41250"/>
                  </a:xfrm>
                  <a:custGeom>
                    <a:avLst/>
                    <a:gdLst>
                      <a:gd name="T0" fmla="*/ 6 w 11"/>
                      <a:gd name="T1" fmla="*/ 11 h 11"/>
                      <a:gd name="T2" fmla="*/ 0 w 11"/>
                      <a:gd name="T3" fmla="*/ 5 h 11"/>
                      <a:gd name="T4" fmla="*/ 6 w 11"/>
                      <a:gd name="T5" fmla="*/ 0 h 11"/>
                      <a:gd name="T6" fmla="*/ 11 w 11"/>
                      <a:gd name="T7" fmla="*/ 5 h 11"/>
                      <a:gd name="T8" fmla="*/ 6 w 11"/>
                      <a:gd name="T9" fmla="*/ 11 h 11"/>
                      <a:gd name="T10" fmla="*/ 6 w 11"/>
                      <a:gd name="T11" fmla="*/ 3 h 11"/>
                      <a:gd name="T12" fmla="*/ 3 w 11"/>
                      <a:gd name="T13" fmla="*/ 5 h 11"/>
                      <a:gd name="T14" fmla="*/ 6 w 11"/>
                      <a:gd name="T15" fmla="*/ 8 h 11"/>
                      <a:gd name="T16" fmla="*/ 8 w 11"/>
                      <a:gd name="T17" fmla="*/ 5 h 11"/>
                      <a:gd name="T18" fmla="*/ 6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5"/>
                        </a:cubicBezTo>
                        <a:cubicBezTo>
                          <a:pt x="0" y="2"/>
                          <a:pt x="3" y="0"/>
                          <a:pt x="6" y="0"/>
                        </a:cubicBezTo>
                        <a:cubicBezTo>
                          <a:pt x="9" y="0"/>
                          <a:pt x="11" y="2"/>
                          <a:pt x="11" y="5"/>
                        </a:cubicBezTo>
                        <a:cubicBezTo>
                          <a:pt x="11" y="9"/>
                          <a:pt x="9" y="11"/>
                          <a:pt x="6" y="11"/>
                        </a:cubicBezTo>
                        <a:close/>
                        <a:moveTo>
                          <a:pt x="6" y="3"/>
                        </a:moveTo>
                        <a:cubicBezTo>
                          <a:pt x="4" y="3"/>
                          <a:pt x="3" y="4"/>
                          <a:pt x="3" y="5"/>
                        </a:cubicBezTo>
                        <a:cubicBezTo>
                          <a:pt x="3" y="7"/>
                          <a:pt x="4" y="8"/>
                          <a:pt x="6" y="8"/>
                        </a:cubicBezTo>
                        <a:cubicBezTo>
                          <a:pt x="7" y="8"/>
                          <a:pt x="8" y="7"/>
                          <a:pt x="8" y="5"/>
                        </a:cubicBezTo>
                        <a:cubicBezTo>
                          <a:pt x="8" y="4"/>
                          <a:pt x="7" y="3"/>
                          <a:pt x="6" y="3"/>
                        </a:cubicBezTo>
                        <a:close/>
                      </a:path>
                    </a:pathLst>
                  </a:custGeom>
                  <a:solidFill>
                    <a:schemeClr val="bg1">
                      <a:lumMod val="85000"/>
                    </a:schemeClr>
                  </a:solidFill>
                  <a:ln>
                    <a:noFill/>
                  </a:ln>
                </p:spPr>
                <p:txBody>
                  <a:bodyPr anchor="ctr"/>
                  <a:lstStyle/>
                  <a:p>
                    <a:pPr algn="ctr"/>
                  </a:p>
                </p:txBody>
              </p:sp>
              <p:sp>
                <p:nvSpPr>
                  <p:cNvPr id="88" name="îṣ1îḑé"/>
                  <p:cNvSpPr/>
                  <p:nvPr/>
                </p:nvSpPr>
                <p:spPr bwMode="auto">
                  <a:xfrm>
                    <a:off x="5853667" y="4598880"/>
                    <a:ext cx="30145" cy="98366"/>
                  </a:xfrm>
                  <a:custGeom>
                    <a:avLst/>
                    <a:gdLst>
                      <a:gd name="T0" fmla="*/ 5 w 8"/>
                      <a:gd name="T1" fmla="*/ 26 h 26"/>
                      <a:gd name="T2" fmla="*/ 4 w 8"/>
                      <a:gd name="T3" fmla="*/ 6 h 26"/>
                      <a:gd name="T4" fmla="*/ 3 w 8"/>
                      <a:gd name="T5" fmla="*/ 24 h 26"/>
                      <a:gd name="T6" fmla="*/ 0 w 8"/>
                      <a:gd name="T7" fmla="*/ 24 h 26"/>
                      <a:gd name="T8" fmla="*/ 3 w 8"/>
                      <a:gd name="T9" fmla="*/ 1 h 26"/>
                      <a:gd name="T10" fmla="*/ 5 w 8"/>
                      <a:gd name="T11" fmla="*/ 1 h 26"/>
                      <a:gd name="T12" fmla="*/ 8 w 8"/>
                      <a:gd name="T13" fmla="*/ 26 h 26"/>
                      <a:gd name="T14" fmla="*/ 5 w 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6">
                        <a:moveTo>
                          <a:pt x="5" y="26"/>
                        </a:moveTo>
                        <a:cubicBezTo>
                          <a:pt x="5" y="18"/>
                          <a:pt x="5" y="10"/>
                          <a:pt x="4" y="6"/>
                        </a:cubicBezTo>
                        <a:cubicBezTo>
                          <a:pt x="3" y="10"/>
                          <a:pt x="3" y="17"/>
                          <a:pt x="3" y="24"/>
                        </a:cubicBezTo>
                        <a:cubicBezTo>
                          <a:pt x="0" y="24"/>
                          <a:pt x="0" y="24"/>
                          <a:pt x="0" y="24"/>
                        </a:cubicBezTo>
                        <a:cubicBezTo>
                          <a:pt x="0" y="15"/>
                          <a:pt x="0" y="3"/>
                          <a:pt x="3" y="1"/>
                        </a:cubicBezTo>
                        <a:cubicBezTo>
                          <a:pt x="4" y="0"/>
                          <a:pt x="4" y="0"/>
                          <a:pt x="5" y="1"/>
                        </a:cubicBezTo>
                        <a:cubicBezTo>
                          <a:pt x="6" y="1"/>
                          <a:pt x="8" y="2"/>
                          <a:pt x="8" y="26"/>
                        </a:cubicBezTo>
                        <a:lnTo>
                          <a:pt x="5" y="26"/>
                        </a:lnTo>
                        <a:close/>
                      </a:path>
                    </a:pathLst>
                  </a:custGeom>
                  <a:solidFill>
                    <a:schemeClr val="bg1">
                      <a:lumMod val="85000"/>
                    </a:schemeClr>
                  </a:solidFill>
                  <a:ln>
                    <a:noFill/>
                  </a:ln>
                </p:spPr>
                <p:txBody>
                  <a:bodyPr anchor="ctr"/>
                  <a:lstStyle/>
                  <a:p>
                    <a:pPr algn="ctr"/>
                  </a:p>
                </p:txBody>
              </p:sp>
              <p:sp>
                <p:nvSpPr>
                  <p:cNvPr id="89" name="î$líḓê"/>
                  <p:cNvSpPr/>
                  <p:nvPr/>
                </p:nvSpPr>
                <p:spPr bwMode="auto">
                  <a:xfrm>
                    <a:off x="5763233" y="4689313"/>
                    <a:ext cx="93606" cy="44423"/>
                  </a:xfrm>
                  <a:custGeom>
                    <a:avLst/>
                    <a:gdLst>
                      <a:gd name="T0" fmla="*/ 5 w 25"/>
                      <a:gd name="T1" fmla="*/ 12 h 12"/>
                      <a:gd name="T2" fmla="*/ 1 w 25"/>
                      <a:gd name="T3" fmla="*/ 11 h 12"/>
                      <a:gd name="T4" fmla="*/ 0 w 25"/>
                      <a:gd name="T5" fmla="*/ 9 h 12"/>
                      <a:gd name="T6" fmla="*/ 24 w 25"/>
                      <a:gd name="T7" fmla="*/ 0 h 12"/>
                      <a:gd name="T8" fmla="*/ 25 w 25"/>
                      <a:gd name="T9" fmla="*/ 3 h 12"/>
                      <a:gd name="T10" fmla="*/ 6 w 25"/>
                      <a:gd name="T11" fmla="*/ 9 h 12"/>
                      <a:gd name="T12" fmla="*/ 24 w 25"/>
                      <a:gd name="T13" fmla="*/ 6 h 12"/>
                      <a:gd name="T14" fmla="*/ 24 w 25"/>
                      <a:gd name="T15" fmla="*/ 8 h 12"/>
                      <a:gd name="T16" fmla="*/ 5 w 2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
                        <a:moveTo>
                          <a:pt x="5" y="12"/>
                        </a:moveTo>
                        <a:cubicBezTo>
                          <a:pt x="3" y="12"/>
                          <a:pt x="2" y="11"/>
                          <a:pt x="1" y="11"/>
                        </a:cubicBezTo>
                        <a:cubicBezTo>
                          <a:pt x="0" y="10"/>
                          <a:pt x="0" y="9"/>
                          <a:pt x="0" y="9"/>
                        </a:cubicBezTo>
                        <a:cubicBezTo>
                          <a:pt x="1" y="8"/>
                          <a:pt x="1" y="6"/>
                          <a:pt x="24" y="0"/>
                        </a:cubicBezTo>
                        <a:cubicBezTo>
                          <a:pt x="25" y="3"/>
                          <a:pt x="25" y="3"/>
                          <a:pt x="25" y="3"/>
                        </a:cubicBezTo>
                        <a:cubicBezTo>
                          <a:pt x="18" y="5"/>
                          <a:pt x="10" y="7"/>
                          <a:pt x="6" y="9"/>
                        </a:cubicBezTo>
                        <a:cubicBezTo>
                          <a:pt x="10" y="8"/>
                          <a:pt x="17" y="7"/>
                          <a:pt x="24" y="6"/>
                        </a:cubicBezTo>
                        <a:cubicBezTo>
                          <a:pt x="24" y="8"/>
                          <a:pt x="24" y="8"/>
                          <a:pt x="24" y="8"/>
                        </a:cubicBezTo>
                        <a:cubicBezTo>
                          <a:pt x="18" y="10"/>
                          <a:pt x="10" y="12"/>
                          <a:pt x="5" y="12"/>
                        </a:cubicBezTo>
                        <a:close/>
                      </a:path>
                    </a:pathLst>
                  </a:custGeom>
                  <a:solidFill>
                    <a:schemeClr val="bg1">
                      <a:lumMod val="85000"/>
                    </a:schemeClr>
                  </a:solidFill>
                  <a:ln>
                    <a:noFill/>
                  </a:ln>
                </p:spPr>
                <p:txBody>
                  <a:bodyPr anchor="ctr"/>
                  <a:lstStyle/>
                  <a:p>
                    <a:pPr algn="ctr"/>
                  </a:p>
                </p:txBody>
              </p:sp>
            </p:grpSp>
            <p:grpSp>
              <p:nvGrpSpPr>
                <p:cNvPr id="43" name="ïṩḻíḍé"/>
                <p:cNvGrpSpPr/>
                <p:nvPr/>
              </p:nvGrpSpPr>
              <p:grpSpPr>
                <a:xfrm>
                  <a:off x="3272006" y="1596959"/>
                  <a:ext cx="425193" cy="425194"/>
                  <a:chOff x="5623618" y="3915078"/>
                  <a:chExt cx="425193" cy="425194"/>
                </a:xfrm>
              </p:grpSpPr>
              <p:sp>
                <p:nvSpPr>
                  <p:cNvPr id="80" name="îṧḷîḋè"/>
                  <p:cNvSpPr/>
                  <p:nvPr/>
                </p:nvSpPr>
                <p:spPr bwMode="auto">
                  <a:xfrm>
                    <a:off x="5653762" y="3942049"/>
                    <a:ext cx="11106" cy="376011"/>
                  </a:xfrm>
                  <a:prstGeom prst="rect">
                    <a:avLst/>
                  </a:prstGeom>
                  <a:solidFill>
                    <a:schemeClr val="bg1">
                      <a:lumMod val="85000"/>
                    </a:schemeClr>
                  </a:solidFill>
                  <a:ln>
                    <a:noFill/>
                  </a:ln>
                </p:spPr>
                <p:txBody>
                  <a:bodyPr anchor="ctr"/>
                  <a:lstStyle/>
                  <a:p>
                    <a:pPr algn="ctr"/>
                  </a:p>
                </p:txBody>
              </p:sp>
              <p:sp>
                <p:nvSpPr>
                  <p:cNvPr id="81" name="îSḻiďé"/>
                  <p:cNvSpPr/>
                  <p:nvPr/>
                </p:nvSpPr>
                <p:spPr bwMode="auto">
                  <a:xfrm>
                    <a:off x="5623618" y="3915078"/>
                    <a:ext cx="60288" cy="82500"/>
                  </a:xfrm>
                  <a:custGeom>
                    <a:avLst/>
                    <a:gdLst>
                      <a:gd name="T0" fmla="*/ 7 w 38"/>
                      <a:gd name="T1" fmla="*/ 52 h 52"/>
                      <a:gd name="T2" fmla="*/ 0 w 38"/>
                      <a:gd name="T3" fmla="*/ 48 h 52"/>
                      <a:gd name="T4" fmla="*/ 21 w 38"/>
                      <a:gd name="T5" fmla="*/ 0 h 52"/>
                      <a:gd name="T6" fmla="*/ 38 w 38"/>
                      <a:gd name="T7" fmla="*/ 45 h 52"/>
                      <a:gd name="T8" fmla="*/ 31 w 38"/>
                      <a:gd name="T9" fmla="*/ 48 h 52"/>
                      <a:gd name="T10" fmla="*/ 21 w 38"/>
                      <a:gd name="T11" fmla="*/ 19 h 52"/>
                      <a:gd name="T12" fmla="*/ 7 w 3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7" y="52"/>
                        </a:moveTo>
                        <a:lnTo>
                          <a:pt x="0" y="48"/>
                        </a:lnTo>
                        <a:lnTo>
                          <a:pt x="21" y="0"/>
                        </a:lnTo>
                        <a:lnTo>
                          <a:pt x="38" y="45"/>
                        </a:lnTo>
                        <a:lnTo>
                          <a:pt x="31" y="48"/>
                        </a:lnTo>
                        <a:lnTo>
                          <a:pt x="21" y="19"/>
                        </a:lnTo>
                        <a:lnTo>
                          <a:pt x="7" y="52"/>
                        </a:lnTo>
                        <a:close/>
                      </a:path>
                    </a:pathLst>
                  </a:custGeom>
                  <a:solidFill>
                    <a:schemeClr val="bg1">
                      <a:lumMod val="85000"/>
                    </a:schemeClr>
                  </a:solidFill>
                  <a:ln>
                    <a:noFill/>
                  </a:ln>
                </p:spPr>
                <p:txBody>
                  <a:bodyPr anchor="ctr"/>
                  <a:lstStyle/>
                  <a:p>
                    <a:pPr algn="ctr"/>
                  </a:p>
                </p:txBody>
              </p:sp>
              <p:sp>
                <p:nvSpPr>
                  <p:cNvPr id="82" name="ïsļïḑê"/>
                  <p:cNvSpPr/>
                  <p:nvPr/>
                </p:nvSpPr>
                <p:spPr bwMode="auto">
                  <a:xfrm>
                    <a:off x="5653762" y="4305369"/>
                    <a:ext cx="369666" cy="12692"/>
                  </a:xfrm>
                  <a:prstGeom prst="rect">
                    <a:avLst/>
                  </a:prstGeom>
                  <a:solidFill>
                    <a:schemeClr val="bg1">
                      <a:lumMod val="85000"/>
                    </a:schemeClr>
                  </a:solidFill>
                  <a:ln>
                    <a:noFill/>
                  </a:ln>
                </p:spPr>
                <p:txBody>
                  <a:bodyPr anchor="ctr"/>
                  <a:lstStyle/>
                  <a:p>
                    <a:pPr algn="ctr"/>
                  </a:p>
                </p:txBody>
              </p:sp>
              <p:sp>
                <p:nvSpPr>
                  <p:cNvPr id="83" name="íṣľiḑé"/>
                  <p:cNvSpPr/>
                  <p:nvPr/>
                </p:nvSpPr>
                <p:spPr bwMode="auto">
                  <a:xfrm>
                    <a:off x="5969484" y="4279984"/>
                    <a:ext cx="79327" cy="60288"/>
                  </a:xfrm>
                  <a:custGeom>
                    <a:avLst/>
                    <a:gdLst>
                      <a:gd name="T0" fmla="*/ 5 w 50"/>
                      <a:gd name="T1" fmla="*/ 38 h 38"/>
                      <a:gd name="T2" fmla="*/ 3 w 50"/>
                      <a:gd name="T3" fmla="*/ 31 h 38"/>
                      <a:gd name="T4" fmla="*/ 31 w 50"/>
                      <a:gd name="T5" fmla="*/ 21 h 38"/>
                      <a:gd name="T6" fmla="*/ 0 w 50"/>
                      <a:gd name="T7" fmla="*/ 7 h 38"/>
                      <a:gd name="T8" fmla="*/ 3 w 50"/>
                      <a:gd name="T9" fmla="*/ 0 h 38"/>
                      <a:gd name="T10" fmla="*/ 50 w 50"/>
                      <a:gd name="T11" fmla="*/ 21 h 38"/>
                      <a:gd name="T12" fmla="*/ 5 w 5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5" y="38"/>
                        </a:moveTo>
                        <a:lnTo>
                          <a:pt x="3" y="31"/>
                        </a:lnTo>
                        <a:lnTo>
                          <a:pt x="31" y="21"/>
                        </a:lnTo>
                        <a:lnTo>
                          <a:pt x="0" y="7"/>
                        </a:lnTo>
                        <a:lnTo>
                          <a:pt x="3" y="0"/>
                        </a:lnTo>
                        <a:lnTo>
                          <a:pt x="50" y="21"/>
                        </a:lnTo>
                        <a:lnTo>
                          <a:pt x="5" y="38"/>
                        </a:lnTo>
                        <a:close/>
                      </a:path>
                    </a:pathLst>
                  </a:custGeom>
                  <a:solidFill>
                    <a:schemeClr val="bg1">
                      <a:lumMod val="85000"/>
                    </a:schemeClr>
                  </a:solidFill>
                  <a:ln>
                    <a:noFill/>
                  </a:ln>
                </p:spPr>
                <p:txBody>
                  <a:bodyPr anchor="ctr"/>
                  <a:lstStyle/>
                  <a:p>
                    <a:pPr algn="ctr"/>
                  </a:p>
                </p:txBody>
              </p:sp>
              <p:sp>
                <p:nvSpPr>
                  <p:cNvPr id="84" name="îṣľïḓè"/>
                  <p:cNvSpPr/>
                  <p:nvPr/>
                </p:nvSpPr>
                <p:spPr bwMode="auto">
                  <a:xfrm>
                    <a:off x="5653762" y="4084838"/>
                    <a:ext cx="304617" cy="228463"/>
                  </a:xfrm>
                  <a:custGeom>
                    <a:avLst/>
                    <a:gdLst>
                      <a:gd name="T0" fmla="*/ 78 w 81"/>
                      <a:gd name="T1" fmla="*/ 61 h 61"/>
                      <a:gd name="T2" fmla="*/ 63 w 81"/>
                      <a:gd name="T3" fmla="*/ 5 h 61"/>
                      <a:gd name="T4" fmla="*/ 55 w 81"/>
                      <a:gd name="T5" fmla="*/ 4 h 61"/>
                      <a:gd name="T6" fmla="*/ 48 w 81"/>
                      <a:gd name="T7" fmla="*/ 23 h 61"/>
                      <a:gd name="T8" fmla="*/ 39 w 81"/>
                      <a:gd name="T9" fmla="*/ 44 h 61"/>
                      <a:gd name="T10" fmla="*/ 23 w 81"/>
                      <a:gd name="T11" fmla="*/ 37 h 61"/>
                      <a:gd name="T12" fmla="*/ 15 w 81"/>
                      <a:gd name="T13" fmla="*/ 28 h 61"/>
                      <a:gd name="T14" fmla="*/ 13 w 81"/>
                      <a:gd name="T15" fmla="*/ 29 h 61"/>
                      <a:gd name="T16" fmla="*/ 3 w 81"/>
                      <a:gd name="T17" fmla="*/ 59 h 61"/>
                      <a:gd name="T18" fmla="*/ 0 w 81"/>
                      <a:gd name="T19" fmla="*/ 58 h 61"/>
                      <a:gd name="T20" fmla="*/ 11 w 81"/>
                      <a:gd name="T21" fmla="*/ 26 h 61"/>
                      <a:gd name="T22" fmla="*/ 16 w 81"/>
                      <a:gd name="T23" fmla="*/ 26 h 61"/>
                      <a:gd name="T24" fmla="*/ 26 w 81"/>
                      <a:gd name="T25" fmla="*/ 35 h 61"/>
                      <a:gd name="T26" fmla="*/ 38 w 81"/>
                      <a:gd name="T27" fmla="*/ 41 h 61"/>
                      <a:gd name="T28" fmla="*/ 45 w 81"/>
                      <a:gd name="T29" fmla="*/ 23 h 61"/>
                      <a:gd name="T30" fmla="*/ 54 w 81"/>
                      <a:gd name="T31" fmla="*/ 2 h 61"/>
                      <a:gd name="T32" fmla="*/ 64 w 81"/>
                      <a:gd name="T33" fmla="*/ 3 h 61"/>
                      <a:gd name="T34" fmla="*/ 81 w 81"/>
                      <a:gd name="T35" fmla="*/ 61 h 61"/>
                      <a:gd name="T36" fmla="*/ 78 w 81"/>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61">
                        <a:moveTo>
                          <a:pt x="78" y="61"/>
                        </a:moveTo>
                        <a:cubicBezTo>
                          <a:pt x="78" y="47"/>
                          <a:pt x="75" y="11"/>
                          <a:pt x="63" y="5"/>
                        </a:cubicBezTo>
                        <a:cubicBezTo>
                          <a:pt x="60" y="4"/>
                          <a:pt x="57" y="3"/>
                          <a:pt x="55" y="4"/>
                        </a:cubicBezTo>
                        <a:cubicBezTo>
                          <a:pt x="51" y="7"/>
                          <a:pt x="50" y="15"/>
                          <a:pt x="48" y="23"/>
                        </a:cubicBezTo>
                        <a:cubicBezTo>
                          <a:pt x="47" y="33"/>
                          <a:pt x="45" y="41"/>
                          <a:pt x="39" y="44"/>
                        </a:cubicBezTo>
                        <a:cubicBezTo>
                          <a:pt x="31" y="48"/>
                          <a:pt x="27" y="42"/>
                          <a:pt x="23" y="37"/>
                        </a:cubicBezTo>
                        <a:cubicBezTo>
                          <a:pt x="21" y="33"/>
                          <a:pt x="19" y="30"/>
                          <a:pt x="15" y="28"/>
                        </a:cubicBezTo>
                        <a:cubicBezTo>
                          <a:pt x="14" y="28"/>
                          <a:pt x="13" y="28"/>
                          <a:pt x="13" y="29"/>
                        </a:cubicBezTo>
                        <a:cubicBezTo>
                          <a:pt x="7" y="32"/>
                          <a:pt x="4" y="51"/>
                          <a:pt x="3" y="59"/>
                        </a:cubicBezTo>
                        <a:cubicBezTo>
                          <a:pt x="0" y="58"/>
                          <a:pt x="0" y="58"/>
                          <a:pt x="0" y="58"/>
                        </a:cubicBezTo>
                        <a:cubicBezTo>
                          <a:pt x="0" y="55"/>
                          <a:pt x="3" y="30"/>
                          <a:pt x="11" y="26"/>
                        </a:cubicBezTo>
                        <a:cubicBezTo>
                          <a:pt x="13" y="25"/>
                          <a:pt x="14" y="25"/>
                          <a:pt x="16" y="26"/>
                        </a:cubicBezTo>
                        <a:cubicBezTo>
                          <a:pt x="21" y="28"/>
                          <a:pt x="23" y="32"/>
                          <a:pt x="26" y="35"/>
                        </a:cubicBezTo>
                        <a:cubicBezTo>
                          <a:pt x="30" y="41"/>
                          <a:pt x="32" y="44"/>
                          <a:pt x="38" y="41"/>
                        </a:cubicBezTo>
                        <a:cubicBezTo>
                          <a:pt x="42" y="39"/>
                          <a:pt x="44" y="31"/>
                          <a:pt x="45" y="23"/>
                        </a:cubicBezTo>
                        <a:cubicBezTo>
                          <a:pt x="47" y="13"/>
                          <a:pt x="48" y="5"/>
                          <a:pt x="54" y="2"/>
                        </a:cubicBezTo>
                        <a:cubicBezTo>
                          <a:pt x="57" y="0"/>
                          <a:pt x="60" y="1"/>
                          <a:pt x="64" y="3"/>
                        </a:cubicBezTo>
                        <a:cubicBezTo>
                          <a:pt x="80" y="10"/>
                          <a:pt x="81" y="59"/>
                          <a:pt x="81" y="61"/>
                        </a:cubicBezTo>
                        <a:lnTo>
                          <a:pt x="78" y="61"/>
                        </a:lnTo>
                        <a:close/>
                      </a:path>
                    </a:pathLst>
                  </a:custGeom>
                  <a:solidFill>
                    <a:schemeClr val="bg1">
                      <a:lumMod val="85000"/>
                    </a:schemeClr>
                  </a:solidFill>
                  <a:ln>
                    <a:noFill/>
                  </a:ln>
                </p:spPr>
                <p:txBody>
                  <a:bodyPr anchor="ctr"/>
                  <a:lstStyle/>
                  <a:p>
                    <a:pPr algn="ctr"/>
                  </a:p>
                </p:txBody>
              </p:sp>
            </p:grpSp>
            <p:grpSp>
              <p:nvGrpSpPr>
                <p:cNvPr id="44" name="íṧļïḓe"/>
                <p:cNvGrpSpPr/>
                <p:nvPr/>
              </p:nvGrpSpPr>
              <p:grpSpPr>
                <a:xfrm>
                  <a:off x="4263837" y="2865836"/>
                  <a:ext cx="380772" cy="341108"/>
                  <a:chOff x="5100057" y="4749602"/>
                  <a:chExt cx="380772" cy="341108"/>
                </a:xfrm>
              </p:grpSpPr>
              <p:sp>
                <p:nvSpPr>
                  <p:cNvPr id="78" name="ïSḻîḓè"/>
                  <p:cNvSpPr/>
                  <p:nvPr/>
                </p:nvSpPr>
                <p:spPr bwMode="auto">
                  <a:xfrm>
                    <a:off x="5100057" y="4809891"/>
                    <a:ext cx="282405" cy="280819"/>
                  </a:xfrm>
                  <a:custGeom>
                    <a:avLst/>
                    <a:gdLst>
                      <a:gd name="T0" fmla="*/ 72 w 75"/>
                      <a:gd name="T1" fmla="*/ 72 h 75"/>
                      <a:gd name="T2" fmla="*/ 3 w 75"/>
                      <a:gd name="T3" fmla="*/ 72 h 75"/>
                      <a:gd name="T4" fmla="*/ 3 w 75"/>
                      <a:gd name="T5" fmla="*/ 3 h 75"/>
                      <a:gd name="T6" fmla="*/ 16 w 75"/>
                      <a:gd name="T7" fmla="*/ 3 h 75"/>
                      <a:gd name="T8" fmla="*/ 15 w 75"/>
                      <a:gd name="T9" fmla="*/ 0 h 75"/>
                      <a:gd name="T10" fmla="*/ 0 w 75"/>
                      <a:gd name="T11" fmla="*/ 0 h 75"/>
                      <a:gd name="T12" fmla="*/ 0 w 75"/>
                      <a:gd name="T13" fmla="*/ 75 h 75"/>
                      <a:gd name="T14" fmla="*/ 75 w 75"/>
                      <a:gd name="T15" fmla="*/ 75 h 75"/>
                      <a:gd name="T16" fmla="*/ 75 w 75"/>
                      <a:gd name="T17" fmla="*/ 27 h 75"/>
                      <a:gd name="T18" fmla="*/ 72 w 75"/>
                      <a:gd name="T19" fmla="*/ 29 h 75"/>
                      <a:gd name="T20" fmla="*/ 72 w 75"/>
                      <a:gd name="T21" fmla="*/ 72 h 75"/>
                      <a:gd name="T22" fmla="*/ 28 w 75"/>
                      <a:gd name="T23" fmla="*/ 0 h 75"/>
                      <a:gd name="T24" fmla="*/ 29 w 75"/>
                      <a:gd name="T25" fmla="*/ 3 h 75"/>
                      <a:gd name="T26" fmla="*/ 72 w 75"/>
                      <a:gd name="T27" fmla="*/ 3 h 75"/>
                      <a:gd name="T28" fmla="*/ 72 w 75"/>
                      <a:gd name="T29" fmla="*/ 13 h 75"/>
                      <a:gd name="T30" fmla="*/ 75 w 75"/>
                      <a:gd name="T31" fmla="*/ 11 h 75"/>
                      <a:gd name="T32" fmla="*/ 75 w 75"/>
                      <a:gd name="T33" fmla="*/ 0 h 75"/>
                      <a:gd name="T34" fmla="*/ 28 w 75"/>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72" y="72"/>
                        </a:moveTo>
                        <a:cubicBezTo>
                          <a:pt x="3" y="72"/>
                          <a:pt x="3" y="72"/>
                          <a:pt x="3" y="72"/>
                        </a:cubicBezTo>
                        <a:cubicBezTo>
                          <a:pt x="3" y="3"/>
                          <a:pt x="3" y="3"/>
                          <a:pt x="3" y="3"/>
                        </a:cubicBezTo>
                        <a:cubicBezTo>
                          <a:pt x="16" y="3"/>
                          <a:pt x="16" y="3"/>
                          <a:pt x="16" y="3"/>
                        </a:cubicBezTo>
                        <a:cubicBezTo>
                          <a:pt x="15" y="2"/>
                          <a:pt x="15" y="1"/>
                          <a:pt x="15" y="0"/>
                        </a:cubicBezTo>
                        <a:cubicBezTo>
                          <a:pt x="0" y="0"/>
                          <a:pt x="0" y="0"/>
                          <a:pt x="0" y="0"/>
                        </a:cubicBezTo>
                        <a:cubicBezTo>
                          <a:pt x="0" y="75"/>
                          <a:pt x="0" y="75"/>
                          <a:pt x="0" y="75"/>
                        </a:cubicBezTo>
                        <a:cubicBezTo>
                          <a:pt x="75" y="75"/>
                          <a:pt x="75" y="75"/>
                          <a:pt x="75" y="75"/>
                        </a:cubicBezTo>
                        <a:cubicBezTo>
                          <a:pt x="75" y="27"/>
                          <a:pt x="75" y="27"/>
                          <a:pt x="75" y="27"/>
                        </a:cubicBezTo>
                        <a:cubicBezTo>
                          <a:pt x="74" y="28"/>
                          <a:pt x="73" y="29"/>
                          <a:pt x="72" y="29"/>
                        </a:cubicBezTo>
                        <a:lnTo>
                          <a:pt x="72" y="72"/>
                        </a:lnTo>
                        <a:close/>
                        <a:moveTo>
                          <a:pt x="28" y="0"/>
                        </a:moveTo>
                        <a:cubicBezTo>
                          <a:pt x="28" y="1"/>
                          <a:pt x="29" y="2"/>
                          <a:pt x="29" y="3"/>
                        </a:cubicBezTo>
                        <a:cubicBezTo>
                          <a:pt x="72" y="3"/>
                          <a:pt x="72" y="3"/>
                          <a:pt x="72" y="3"/>
                        </a:cubicBezTo>
                        <a:cubicBezTo>
                          <a:pt x="72" y="13"/>
                          <a:pt x="72" y="13"/>
                          <a:pt x="72" y="13"/>
                        </a:cubicBezTo>
                        <a:cubicBezTo>
                          <a:pt x="73" y="13"/>
                          <a:pt x="74" y="12"/>
                          <a:pt x="75" y="11"/>
                        </a:cubicBezTo>
                        <a:cubicBezTo>
                          <a:pt x="75" y="0"/>
                          <a:pt x="75" y="0"/>
                          <a:pt x="75" y="0"/>
                        </a:cubicBezTo>
                        <a:lnTo>
                          <a:pt x="28" y="0"/>
                        </a:lnTo>
                        <a:close/>
                      </a:path>
                    </a:pathLst>
                  </a:custGeom>
                  <a:solidFill>
                    <a:schemeClr val="bg1">
                      <a:lumMod val="85000"/>
                    </a:schemeClr>
                  </a:solidFill>
                  <a:ln>
                    <a:noFill/>
                  </a:ln>
                </p:spPr>
                <p:txBody>
                  <a:bodyPr anchor="ctr"/>
                  <a:lstStyle/>
                  <a:p>
                    <a:pPr algn="ctr"/>
                  </a:p>
                </p:txBody>
              </p:sp>
              <p:sp>
                <p:nvSpPr>
                  <p:cNvPr id="79" name="íṣ1ídè"/>
                  <p:cNvSpPr/>
                  <p:nvPr/>
                </p:nvSpPr>
                <p:spPr bwMode="auto">
                  <a:xfrm>
                    <a:off x="5133375" y="4749602"/>
                    <a:ext cx="347454" cy="258607"/>
                  </a:xfrm>
                  <a:custGeom>
                    <a:avLst/>
                    <a:gdLst>
                      <a:gd name="T0" fmla="*/ 91 w 92"/>
                      <a:gd name="T1" fmla="*/ 22 h 69"/>
                      <a:gd name="T2" fmla="*/ 83 w 92"/>
                      <a:gd name="T3" fmla="*/ 17 h 69"/>
                      <a:gd name="T4" fmla="*/ 66 w 92"/>
                      <a:gd name="T5" fmla="*/ 24 h 69"/>
                      <a:gd name="T6" fmla="*/ 63 w 92"/>
                      <a:gd name="T7" fmla="*/ 26 h 69"/>
                      <a:gd name="T8" fmla="*/ 44 w 92"/>
                      <a:gd name="T9" fmla="*/ 39 h 69"/>
                      <a:gd name="T10" fmla="*/ 35 w 92"/>
                      <a:gd name="T11" fmla="*/ 46 h 69"/>
                      <a:gd name="T12" fmla="*/ 29 w 92"/>
                      <a:gd name="T13" fmla="*/ 31 h 69"/>
                      <a:gd name="T14" fmla="*/ 23 w 92"/>
                      <a:gd name="T15" fmla="*/ 19 h 69"/>
                      <a:gd name="T16" fmla="*/ 22 w 92"/>
                      <a:gd name="T17" fmla="*/ 16 h 69"/>
                      <a:gd name="T18" fmla="*/ 8 w 92"/>
                      <a:gd name="T19" fmla="*/ 0 h 69"/>
                      <a:gd name="T20" fmla="*/ 0 w 92"/>
                      <a:gd name="T21" fmla="*/ 7 h 69"/>
                      <a:gd name="T22" fmla="*/ 0 w 92"/>
                      <a:gd name="T23" fmla="*/ 8 h 69"/>
                      <a:gd name="T24" fmla="*/ 0 w 92"/>
                      <a:gd name="T25" fmla="*/ 8 h 69"/>
                      <a:gd name="T26" fmla="*/ 2 w 92"/>
                      <a:gd name="T27" fmla="*/ 16 h 69"/>
                      <a:gd name="T28" fmla="*/ 3 w 92"/>
                      <a:gd name="T29" fmla="*/ 19 h 69"/>
                      <a:gd name="T30" fmla="*/ 28 w 92"/>
                      <a:gd name="T31" fmla="*/ 69 h 69"/>
                      <a:gd name="T32" fmla="*/ 63 w 92"/>
                      <a:gd name="T33" fmla="*/ 49 h 69"/>
                      <a:gd name="T34" fmla="*/ 66 w 92"/>
                      <a:gd name="T35" fmla="*/ 47 h 69"/>
                      <a:gd name="T36" fmla="*/ 90 w 92"/>
                      <a:gd name="T37" fmla="*/ 26 h 69"/>
                      <a:gd name="T38" fmla="*/ 91 w 92"/>
                      <a:gd name="T39" fmla="*/ 22 h 69"/>
                      <a:gd name="T40" fmla="*/ 85 w 92"/>
                      <a:gd name="T41" fmla="*/ 27 h 69"/>
                      <a:gd name="T42" fmla="*/ 66 w 92"/>
                      <a:gd name="T43" fmla="*/ 43 h 69"/>
                      <a:gd name="T44" fmla="*/ 63 w 92"/>
                      <a:gd name="T45" fmla="*/ 45 h 69"/>
                      <a:gd name="T46" fmla="*/ 28 w 92"/>
                      <a:gd name="T47" fmla="*/ 66 h 69"/>
                      <a:gd name="T48" fmla="*/ 7 w 92"/>
                      <a:gd name="T49" fmla="*/ 19 h 69"/>
                      <a:gd name="T50" fmla="*/ 6 w 92"/>
                      <a:gd name="T51" fmla="*/ 16 h 69"/>
                      <a:gd name="T52" fmla="*/ 3 w 92"/>
                      <a:gd name="T53" fmla="*/ 8 h 69"/>
                      <a:gd name="T54" fmla="*/ 8 w 92"/>
                      <a:gd name="T55" fmla="*/ 3 h 69"/>
                      <a:gd name="T56" fmla="*/ 19 w 92"/>
                      <a:gd name="T57" fmla="*/ 16 h 69"/>
                      <a:gd name="T58" fmla="*/ 20 w 92"/>
                      <a:gd name="T59" fmla="*/ 19 h 69"/>
                      <a:gd name="T60" fmla="*/ 26 w 92"/>
                      <a:gd name="T61" fmla="*/ 33 h 69"/>
                      <a:gd name="T62" fmla="*/ 35 w 92"/>
                      <a:gd name="T63" fmla="*/ 49 h 69"/>
                      <a:gd name="T64" fmla="*/ 36 w 92"/>
                      <a:gd name="T65" fmla="*/ 49 h 69"/>
                      <a:gd name="T66" fmla="*/ 46 w 92"/>
                      <a:gd name="T67" fmla="*/ 41 h 69"/>
                      <a:gd name="T68" fmla="*/ 63 w 92"/>
                      <a:gd name="T69" fmla="*/ 29 h 69"/>
                      <a:gd name="T70" fmla="*/ 66 w 92"/>
                      <a:gd name="T71" fmla="*/ 27 h 69"/>
                      <a:gd name="T72" fmla="*/ 83 w 92"/>
                      <a:gd name="T73" fmla="*/ 20 h 69"/>
                      <a:gd name="T74" fmla="*/ 88 w 92"/>
                      <a:gd name="T75" fmla="*/ 23 h 69"/>
                      <a:gd name="T76" fmla="*/ 85 w 92"/>
                      <a:gd name="T77"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69">
                        <a:moveTo>
                          <a:pt x="91" y="22"/>
                        </a:moveTo>
                        <a:cubicBezTo>
                          <a:pt x="89" y="19"/>
                          <a:pt x="87" y="17"/>
                          <a:pt x="83" y="17"/>
                        </a:cubicBezTo>
                        <a:cubicBezTo>
                          <a:pt x="78" y="17"/>
                          <a:pt x="72" y="20"/>
                          <a:pt x="66" y="24"/>
                        </a:cubicBezTo>
                        <a:cubicBezTo>
                          <a:pt x="65" y="24"/>
                          <a:pt x="64" y="25"/>
                          <a:pt x="63" y="26"/>
                        </a:cubicBezTo>
                        <a:cubicBezTo>
                          <a:pt x="56" y="30"/>
                          <a:pt x="50" y="35"/>
                          <a:pt x="44" y="39"/>
                        </a:cubicBezTo>
                        <a:cubicBezTo>
                          <a:pt x="41" y="42"/>
                          <a:pt x="37" y="45"/>
                          <a:pt x="35" y="46"/>
                        </a:cubicBezTo>
                        <a:cubicBezTo>
                          <a:pt x="34" y="44"/>
                          <a:pt x="31" y="37"/>
                          <a:pt x="29" y="31"/>
                        </a:cubicBezTo>
                        <a:cubicBezTo>
                          <a:pt x="27" y="27"/>
                          <a:pt x="25" y="23"/>
                          <a:pt x="23" y="19"/>
                        </a:cubicBezTo>
                        <a:cubicBezTo>
                          <a:pt x="23" y="18"/>
                          <a:pt x="23" y="17"/>
                          <a:pt x="22" y="16"/>
                        </a:cubicBezTo>
                        <a:cubicBezTo>
                          <a:pt x="17" y="6"/>
                          <a:pt x="13" y="0"/>
                          <a:pt x="8" y="0"/>
                        </a:cubicBezTo>
                        <a:cubicBezTo>
                          <a:pt x="5" y="0"/>
                          <a:pt x="2" y="2"/>
                          <a:pt x="0" y="7"/>
                        </a:cubicBezTo>
                        <a:cubicBezTo>
                          <a:pt x="0" y="8"/>
                          <a:pt x="0" y="8"/>
                          <a:pt x="0" y="8"/>
                        </a:cubicBezTo>
                        <a:cubicBezTo>
                          <a:pt x="0" y="8"/>
                          <a:pt x="0" y="8"/>
                          <a:pt x="0" y="8"/>
                        </a:cubicBezTo>
                        <a:cubicBezTo>
                          <a:pt x="1" y="10"/>
                          <a:pt x="1" y="13"/>
                          <a:pt x="2" y="16"/>
                        </a:cubicBezTo>
                        <a:cubicBezTo>
                          <a:pt x="3" y="17"/>
                          <a:pt x="3" y="18"/>
                          <a:pt x="3" y="19"/>
                        </a:cubicBezTo>
                        <a:cubicBezTo>
                          <a:pt x="10" y="38"/>
                          <a:pt x="21" y="69"/>
                          <a:pt x="28" y="69"/>
                        </a:cubicBezTo>
                        <a:cubicBezTo>
                          <a:pt x="32" y="69"/>
                          <a:pt x="48" y="59"/>
                          <a:pt x="63" y="49"/>
                        </a:cubicBezTo>
                        <a:cubicBezTo>
                          <a:pt x="64" y="48"/>
                          <a:pt x="65" y="48"/>
                          <a:pt x="66" y="47"/>
                        </a:cubicBezTo>
                        <a:cubicBezTo>
                          <a:pt x="77" y="39"/>
                          <a:pt x="88" y="30"/>
                          <a:pt x="90" y="26"/>
                        </a:cubicBezTo>
                        <a:cubicBezTo>
                          <a:pt x="91" y="25"/>
                          <a:pt x="92" y="23"/>
                          <a:pt x="91" y="22"/>
                        </a:cubicBezTo>
                        <a:close/>
                        <a:moveTo>
                          <a:pt x="85" y="27"/>
                        </a:moveTo>
                        <a:cubicBezTo>
                          <a:pt x="81" y="32"/>
                          <a:pt x="74" y="37"/>
                          <a:pt x="66" y="43"/>
                        </a:cubicBezTo>
                        <a:cubicBezTo>
                          <a:pt x="65" y="44"/>
                          <a:pt x="64" y="45"/>
                          <a:pt x="63" y="45"/>
                        </a:cubicBezTo>
                        <a:cubicBezTo>
                          <a:pt x="48" y="56"/>
                          <a:pt x="31" y="66"/>
                          <a:pt x="28" y="66"/>
                        </a:cubicBezTo>
                        <a:cubicBezTo>
                          <a:pt x="24" y="66"/>
                          <a:pt x="15" y="43"/>
                          <a:pt x="7" y="19"/>
                        </a:cubicBezTo>
                        <a:cubicBezTo>
                          <a:pt x="6" y="18"/>
                          <a:pt x="6" y="17"/>
                          <a:pt x="6" y="16"/>
                        </a:cubicBezTo>
                        <a:cubicBezTo>
                          <a:pt x="5" y="13"/>
                          <a:pt x="4" y="11"/>
                          <a:pt x="3" y="8"/>
                        </a:cubicBezTo>
                        <a:cubicBezTo>
                          <a:pt x="4" y="6"/>
                          <a:pt x="6" y="3"/>
                          <a:pt x="8" y="3"/>
                        </a:cubicBezTo>
                        <a:cubicBezTo>
                          <a:pt x="11" y="3"/>
                          <a:pt x="15" y="9"/>
                          <a:pt x="19" y="16"/>
                        </a:cubicBezTo>
                        <a:cubicBezTo>
                          <a:pt x="19" y="17"/>
                          <a:pt x="20" y="18"/>
                          <a:pt x="20" y="19"/>
                        </a:cubicBezTo>
                        <a:cubicBezTo>
                          <a:pt x="22" y="24"/>
                          <a:pt x="24" y="28"/>
                          <a:pt x="26" y="33"/>
                        </a:cubicBezTo>
                        <a:cubicBezTo>
                          <a:pt x="31" y="45"/>
                          <a:pt x="33" y="49"/>
                          <a:pt x="35" y="49"/>
                        </a:cubicBezTo>
                        <a:cubicBezTo>
                          <a:pt x="36" y="49"/>
                          <a:pt x="36" y="49"/>
                          <a:pt x="36" y="49"/>
                        </a:cubicBezTo>
                        <a:cubicBezTo>
                          <a:pt x="37" y="48"/>
                          <a:pt x="40" y="46"/>
                          <a:pt x="46" y="41"/>
                        </a:cubicBezTo>
                        <a:cubicBezTo>
                          <a:pt x="51" y="38"/>
                          <a:pt x="57" y="33"/>
                          <a:pt x="63" y="29"/>
                        </a:cubicBezTo>
                        <a:cubicBezTo>
                          <a:pt x="64" y="29"/>
                          <a:pt x="65" y="28"/>
                          <a:pt x="66" y="27"/>
                        </a:cubicBezTo>
                        <a:cubicBezTo>
                          <a:pt x="72" y="23"/>
                          <a:pt x="79" y="20"/>
                          <a:pt x="83" y="20"/>
                        </a:cubicBezTo>
                        <a:cubicBezTo>
                          <a:pt x="86" y="20"/>
                          <a:pt x="87" y="21"/>
                          <a:pt x="88" y="23"/>
                        </a:cubicBezTo>
                        <a:cubicBezTo>
                          <a:pt x="88" y="23"/>
                          <a:pt x="88" y="24"/>
                          <a:pt x="85" y="27"/>
                        </a:cubicBezTo>
                        <a:close/>
                      </a:path>
                    </a:pathLst>
                  </a:custGeom>
                  <a:solidFill>
                    <a:schemeClr val="bg1">
                      <a:lumMod val="85000"/>
                    </a:schemeClr>
                  </a:solidFill>
                  <a:ln>
                    <a:noFill/>
                  </a:ln>
                </p:spPr>
                <p:txBody>
                  <a:bodyPr anchor="ctr"/>
                  <a:lstStyle/>
                  <a:p>
                    <a:pPr algn="ctr"/>
                  </a:p>
                </p:txBody>
              </p:sp>
            </p:grpSp>
            <p:grpSp>
              <p:nvGrpSpPr>
                <p:cNvPr id="45" name="iṣļíďe"/>
                <p:cNvGrpSpPr/>
                <p:nvPr/>
              </p:nvGrpSpPr>
              <p:grpSpPr>
                <a:xfrm>
                  <a:off x="4006816" y="3479570"/>
                  <a:ext cx="447407" cy="322069"/>
                  <a:chOff x="5141307" y="4268878"/>
                  <a:chExt cx="447407" cy="322069"/>
                </a:xfrm>
              </p:grpSpPr>
              <p:sp>
                <p:nvSpPr>
                  <p:cNvPr id="76" name="îṩḷíḓè"/>
                  <p:cNvSpPr/>
                  <p:nvPr/>
                </p:nvSpPr>
                <p:spPr bwMode="auto">
                  <a:xfrm>
                    <a:off x="5141307" y="4268878"/>
                    <a:ext cx="339521" cy="225290"/>
                  </a:xfrm>
                  <a:custGeom>
                    <a:avLst/>
                    <a:gdLst>
                      <a:gd name="T0" fmla="*/ 5 w 90"/>
                      <a:gd name="T1" fmla="*/ 60 h 60"/>
                      <a:gd name="T2" fmla="*/ 10 w 90"/>
                      <a:gd name="T3" fmla="*/ 43 h 60"/>
                      <a:gd name="T4" fmla="*/ 0 w 90"/>
                      <a:gd name="T5" fmla="*/ 26 h 60"/>
                      <a:gd name="T6" fmla="*/ 45 w 90"/>
                      <a:gd name="T7" fmla="*/ 0 h 60"/>
                      <a:gd name="T8" fmla="*/ 90 w 90"/>
                      <a:gd name="T9" fmla="*/ 26 h 60"/>
                      <a:gd name="T10" fmla="*/ 45 w 90"/>
                      <a:gd name="T11" fmla="*/ 52 h 60"/>
                      <a:gd name="T12" fmla="*/ 35 w 90"/>
                      <a:gd name="T13" fmla="*/ 52 h 60"/>
                      <a:gd name="T14" fmla="*/ 5 w 90"/>
                      <a:gd name="T15" fmla="*/ 60 h 60"/>
                      <a:gd name="T16" fmla="*/ 45 w 90"/>
                      <a:gd name="T17" fmla="*/ 3 h 60"/>
                      <a:gd name="T18" fmla="*/ 3 w 90"/>
                      <a:gd name="T19" fmla="*/ 26 h 60"/>
                      <a:gd name="T20" fmla="*/ 13 w 90"/>
                      <a:gd name="T21" fmla="*/ 41 h 60"/>
                      <a:gd name="T22" fmla="*/ 13 w 90"/>
                      <a:gd name="T23" fmla="*/ 42 h 60"/>
                      <a:gd name="T24" fmla="*/ 9 w 90"/>
                      <a:gd name="T25" fmla="*/ 56 h 60"/>
                      <a:gd name="T26" fmla="*/ 32 w 90"/>
                      <a:gd name="T27" fmla="*/ 49 h 60"/>
                      <a:gd name="T28" fmla="*/ 31 w 90"/>
                      <a:gd name="T29" fmla="*/ 48 h 60"/>
                      <a:gd name="T30" fmla="*/ 35 w 90"/>
                      <a:gd name="T31" fmla="*/ 49 h 60"/>
                      <a:gd name="T32" fmla="*/ 45 w 90"/>
                      <a:gd name="T33" fmla="*/ 49 h 60"/>
                      <a:gd name="T34" fmla="*/ 87 w 90"/>
                      <a:gd name="T35" fmla="*/ 26 h 60"/>
                      <a:gd name="T36" fmla="*/ 45 w 90"/>
                      <a:gd name="T37"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0">
                        <a:moveTo>
                          <a:pt x="5" y="60"/>
                        </a:moveTo>
                        <a:cubicBezTo>
                          <a:pt x="10" y="43"/>
                          <a:pt x="10" y="43"/>
                          <a:pt x="10" y="43"/>
                        </a:cubicBezTo>
                        <a:cubicBezTo>
                          <a:pt x="3" y="38"/>
                          <a:pt x="0" y="32"/>
                          <a:pt x="0" y="26"/>
                        </a:cubicBezTo>
                        <a:cubicBezTo>
                          <a:pt x="0" y="12"/>
                          <a:pt x="20" y="0"/>
                          <a:pt x="45" y="0"/>
                        </a:cubicBezTo>
                        <a:cubicBezTo>
                          <a:pt x="70" y="0"/>
                          <a:pt x="90" y="12"/>
                          <a:pt x="90" y="26"/>
                        </a:cubicBezTo>
                        <a:cubicBezTo>
                          <a:pt x="90" y="41"/>
                          <a:pt x="70" y="52"/>
                          <a:pt x="45" y="52"/>
                        </a:cubicBezTo>
                        <a:cubicBezTo>
                          <a:pt x="42" y="52"/>
                          <a:pt x="38" y="52"/>
                          <a:pt x="35" y="52"/>
                        </a:cubicBezTo>
                        <a:lnTo>
                          <a:pt x="5" y="60"/>
                        </a:lnTo>
                        <a:close/>
                        <a:moveTo>
                          <a:pt x="45" y="3"/>
                        </a:moveTo>
                        <a:cubicBezTo>
                          <a:pt x="22" y="3"/>
                          <a:pt x="3" y="13"/>
                          <a:pt x="3" y="26"/>
                        </a:cubicBezTo>
                        <a:cubicBezTo>
                          <a:pt x="3" y="31"/>
                          <a:pt x="6" y="37"/>
                          <a:pt x="13" y="41"/>
                        </a:cubicBezTo>
                        <a:cubicBezTo>
                          <a:pt x="13" y="42"/>
                          <a:pt x="13" y="42"/>
                          <a:pt x="13" y="42"/>
                        </a:cubicBezTo>
                        <a:cubicBezTo>
                          <a:pt x="9" y="56"/>
                          <a:pt x="9" y="56"/>
                          <a:pt x="9" y="56"/>
                        </a:cubicBezTo>
                        <a:cubicBezTo>
                          <a:pt x="32" y="49"/>
                          <a:pt x="32" y="49"/>
                          <a:pt x="32" y="49"/>
                        </a:cubicBezTo>
                        <a:cubicBezTo>
                          <a:pt x="31" y="48"/>
                          <a:pt x="31" y="48"/>
                          <a:pt x="31" y="48"/>
                        </a:cubicBezTo>
                        <a:cubicBezTo>
                          <a:pt x="35" y="49"/>
                          <a:pt x="35" y="49"/>
                          <a:pt x="35" y="49"/>
                        </a:cubicBezTo>
                        <a:cubicBezTo>
                          <a:pt x="38" y="49"/>
                          <a:pt x="42" y="49"/>
                          <a:pt x="45" y="49"/>
                        </a:cubicBezTo>
                        <a:cubicBezTo>
                          <a:pt x="68" y="49"/>
                          <a:pt x="87" y="39"/>
                          <a:pt x="87" y="26"/>
                        </a:cubicBezTo>
                        <a:cubicBezTo>
                          <a:pt x="87" y="13"/>
                          <a:pt x="68" y="3"/>
                          <a:pt x="45" y="3"/>
                        </a:cubicBezTo>
                        <a:close/>
                      </a:path>
                    </a:pathLst>
                  </a:custGeom>
                  <a:solidFill>
                    <a:schemeClr val="bg1">
                      <a:lumMod val="85000"/>
                    </a:schemeClr>
                  </a:solidFill>
                  <a:ln>
                    <a:noFill/>
                  </a:ln>
                </p:spPr>
                <p:txBody>
                  <a:bodyPr anchor="ctr"/>
                  <a:lstStyle/>
                  <a:p>
                    <a:pPr algn="ctr"/>
                  </a:p>
                </p:txBody>
              </p:sp>
              <p:sp>
                <p:nvSpPr>
                  <p:cNvPr id="77" name="iŝļíďe"/>
                  <p:cNvSpPr/>
                  <p:nvPr/>
                </p:nvSpPr>
                <p:spPr bwMode="auto">
                  <a:xfrm>
                    <a:off x="5250779" y="4362484"/>
                    <a:ext cx="337935" cy="228463"/>
                  </a:xfrm>
                  <a:custGeom>
                    <a:avLst/>
                    <a:gdLst>
                      <a:gd name="T0" fmla="*/ 5 w 90"/>
                      <a:gd name="T1" fmla="*/ 61 h 61"/>
                      <a:gd name="T2" fmla="*/ 10 w 90"/>
                      <a:gd name="T3" fmla="*/ 44 h 61"/>
                      <a:gd name="T4" fmla="*/ 0 w 90"/>
                      <a:gd name="T5" fmla="*/ 27 h 61"/>
                      <a:gd name="T6" fmla="*/ 45 w 90"/>
                      <a:gd name="T7" fmla="*/ 0 h 61"/>
                      <a:gd name="T8" fmla="*/ 90 w 90"/>
                      <a:gd name="T9" fmla="*/ 27 h 61"/>
                      <a:gd name="T10" fmla="*/ 45 w 90"/>
                      <a:gd name="T11" fmla="*/ 53 h 61"/>
                      <a:gd name="T12" fmla="*/ 35 w 90"/>
                      <a:gd name="T13" fmla="*/ 53 h 61"/>
                      <a:gd name="T14" fmla="*/ 5 w 90"/>
                      <a:gd name="T15" fmla="*/ 61 h 61"/>
                      <a:gd name="T16" fmla="*/ 45 w 90"/>
                      <a:gd name="T17" fmla="*/ 3 h 61"/>
                      <a:gd name="T18" fmla="*/ 3 w 90"/>
                      <a:gd name="T19" fmla="*/ 27 h 61"/>
                      <a:gd name="T20" fmla="*/ 12 w 90"/>
                      <a:gd name="T21" fmla="*/ 42 h 61"/>
                      <a:gd name="T22" fmla="*/ 13 w 90"/>
                      <a:gd name="T23" fmla="*/ 42 h 61"/>
                      <a:gd name="T24" fmla="*/ 9 w 90"/>
                      <a:gd name="T25" fmla="*/ 57 h 61"/>
                      <a:gd name="T26" fmla="*/ 32 w 90"/>
                      <a:gd name="T27" fmla="*/ 50 h 61"/>
                      <a:gd name="T28" fmla="*/ 30 w 90"/>
                      <a:gd name="T29" fmla="*/ 49 h 61"/>
                      <a:gd name="T30" fmla="*/ 35 w 90"/>
                      <a:gd name="T31" fmla="*/ 49 h 61"/>
                      <a:gd name="T32" fmla="*/ 45 w 90"/>
                      <a:gd name="T33" fmla="*/ 50 h 61"/>
                      <a:gd name="T34" fmla="*/ 87 w 90"/>
                      <a:gd name="T35" fmla="*/ 27 h 61"/>
                      <a:gd name="T36" fmla="*/ 45 w 90"/>
                      <a:gd name="T3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1">
                        <a:moveTo>
                          <a:pt x="5" y="61"/>
                        </a:moveTo>
                        <a:cubicBezTo>
                          <a:pt x="10" y="44"/>
                          <a:pt x="10" y="44"/>
                          <a:pt x="10" y="44"/>
                        </a:cubicBezTo>
                        <a:cubicBezTo>
                          <a:pt x="3" y="39"/>
                          <a:pt x="0" y="33"/>
                          <a:pt x="0" y="27"/>
                        </a:cubicBezTo>
                        <a:cubicBezTo>
                          <a:pt x="0" y="12"/>
                          <a:pt x="20" y="0"/>
                          <a:pt x="45" y="0"/>
                        </a:cubicBezTo>
                        <a:cubicBezTo>
                          <a:pt x="70" y="0"/>
                          <a:pt x="90" y="12"/>
                          <a:pt x="90" y="27"/>
                        </a:cubicBezTo>
                        <a:cubicBezTo>
                          <a:pt x="90" y="41"/>
                          <a:pt x="70" y="53"/>
                          <a:pt x="45" y="53"/>
                        </a:cubicBezTo>
                        <a:cubicBezTo>
                          <a:pt x="42" y="53"/>
                          <a:pt x="38" y="53"/>
                          <a:pt x="35" y="53"/>
                        </a:cubicBezTo>
                        <a:lnTo>
                          <a:pt x="5" y="61"/>
                        </a:lnTo>
                        <a:close/>
                        <a:moveTo>
                          <a:pt x="45" y="3"/>
                        </a:moveTo>
                        <a:cubicBezTo>
                          <a:pt x="22" y="3"/>
                          <a:pt x="3" y="14"/>
                          <a:pt x="3" y="27"/>
                        </a:cubicBezTo>
                        <a:cubicBezTo>
                          <a:pt x="3" y="32"/>
                          <a:pt x="6" y="37"/>
                          <a:pt x="12" y="42"/>
                        </a:cubicBezTo>
                        <a:cubicBezTo>
                          <a:pt x="13" y="42"/>
                          <a:pt x="13" y="42"/>
                          <a:pt x="13" y="42"/>
                        </a:cubicBezTo>
                        <a:cubicBezTo>
                          <a:pt x="9" y="57"/>
                          <a:pt x="9" y="57"/>
                          <a:pt x="9" y="57"/>
                        </a:cubicBezTo>
                        <a:cubicBezTo>
                          <a:pt x="32" y="50"/>
                          <a:pt x="32" y="50"/>
                          <a:pt x="32" y="50"/>
                        </a:cubicBezTo>
                        <a:cubicBezTo>
                          <a:pt x="30" y="49"/>
                          <a:pt x="30" y="49"/>
                          <a:pt x="30" y="49"/>
                        </a:cubicBezTo>
                        <a:cubicBezTo>
                          <a:pt x="35" y="49"/>
                          <a:pt x="35" y="49"/>
                          <a:pt x="35" y="49"/>
                        </a:cubicBezTo>
                        <a:cubicBezTo>
                          <a:pt x="38" y="50"/>
                          <a:pt x="42" y="50"/>
                          <a:pt x="45" y="50"/>
                        </a:cubicBezTo>
                        <a:cubicBezTo>
                          <a:pt x="68" y="50"/>
                          <a:pt x="87" y="40"/>
                          <a:pt x="87" y="27"/>
                        </a:cubicBezTo>
                        <a:cubicBezTo>
                          <a:pt x="87" y="14"/>
                          <a:pt x="68" y="3"/>
                          <a:pt x="45" y="3"/>
                        </a:cubicBezTo>
                        <a:close/>
                      </a:path>
                    </a:pathLst>
                  </a:custGeom>
                  <a:solidFill>
                    <a:schemeClr val="bg1">
                      <a:lumMod val="85000"/>
                    </a:schemeClr>
                  </a:solidFill>
                  <a:ln>
                    <a:noFill/>
                  </a:ln>
                </p:spPr>
                <p:txBody>
                  <a:bodyPr anchor="ctr"/>
                  <a:lstStyle/>
                  <a:p>
                    <a:pPr algn="ctr"/>
                  </a:p>
                </p:txBody>
              </p:sp>
            </p:grpSp>
            <p:grpSp>
              <p:nvGrpSpPr>
                <p:cNvPr id="46" name="í$1ïde"/>
                <p:cNvGrpSpPr/>
                <p:nvPr/>
              </p:nvGrpSpPr>
              <p:grpSpPr>
                <a:xfrm>
                  <a:off x="3748713" y="3953154"/>
                  <a:ext cx="285578" cy="412502"/>
                  <a:chOff x="4651064" y="4359311"/>
                  <a:chExt cx="285578" cy="412502"/>
                </a:xfrm>
              </p:grpSpPr>
              <p:sp>
                <p:nvSpPr>
                  <p:cNvPr id="71" name="íṣliḓé"/>
                  <p:cNvSpPr/>
                  <p:nvPr/>
                </p:nvSpPr>
                <p:spPr bwMode="auto">
                  <a:xfrm>
                    <a:off x="4738324" y="4456090"/>
                    <a:ext cx="55530" cy="315723"/>
                  </a:xfrm>
                  <a:custGeom>
                    <a:avLst/>
                    <a:gdLst>
                      <a:gd name="T0" fmla="*/ 8 w 15"/>
                      <a:gd name="T1" fmla="*/ 84 h 84"/>
                      <a:gd name="T2" fmla="*/ 0 w 15"/>
                      <a:gd name="T3" fmla="*/ 76 h 84"/>
                      <a:gd name="T4" fmla="*/ 0 w 15"/>
                      <a:gd name="T5" fmla="*/ 8 h 84"/>
                      <a:gd name="T6" fmla="*/ 8 w 15"/>
                      <a:gd name="T7" fmla="*/ 0 h 84"/>
                      <a:gd name="T8" fmla="*/ 15 w 15"/>
                      <a:gd name="T9" fmla="*/ 8 h 84"/>
                      <a:gd name="T10" fmla="*/ 15 w 15"/>
                      <a:gd name="T11" fmla="*/ 76 h 84"/>
                      <a:gd name="T12" fmla="*/ 8 w 15"/>
                      <a:gd name="T13" fmla="*/ 84 h 84"/>
                      <a:gd name="T14" fmla="*/ 8 w 15"/>
                      <a:gd name="T15" fmla="*/ 3 h 84"/>
                      <a:gd name="T16" fmla="*/ 3 w 15"/>
                      <a:gd name="T17" fmla="*/ 8 h 84"/>
                      <a:gd name="T18" fmla="*/ 3 w 15"/>
                      <a:gd name="T19" fmla="*/ 76 h 84"/>
                      <a:gd name="T20" fmla="*/ 8 w 15"/>
                      <a:gd name="T21" fmla="*/ 81 h 84"/>
                      <a:gd name="T22" fmla="*/ 12 w 15"/>
                      <a:gd name="T23" fmla="*/ 76 h 84"/>
                      <a:gd name="T24" fmla="*/ 12 w 15"/>
                      <a:gd name="T25" fmla="*/ 8 h 84"/>
                      <a:gd name="T26" fmla="*/ 8 w 15"/>
                      <a:gd name="T2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84">
                        <a:moveTo>
                          <a:pt x="8" y="84"/>
                        </a:moveTo>
                        <a:cubicBezTo>
                          <a:pt x="4" y="84"/>
                          <a:pt x="0" y="80"/>
                          <a:pt x="0" y="76"/>
                        </a:cubicBezTo>
                        <a:cubicBezTo>
                          <a:pt x="0" y="8"/>
                          <a:pt x="0" y="8"/>
                          <a:pt x="0" y="8"/>
                        </a:cubicBezTo>
                        <a:cubicBezTo>
                          <a:pt x="0" y="3"/>
                          <a:pt x="4" y="0"/>
                          <a:pt x="8" y="0"/>
                        </a:cubicBezTo>
                        <a:cubicBezTo>
                          <a:pt x="12" y="0"/>
                          <a:pt x="15" y="3"/>
                          <a:pt x="15" y="8"/>
                        </a:cubicBezTo>
                        <a:cubicBezTo>
                          <a:pt x="15" y="76"/>
                          <a:pt x="15" y="76"/>
                          <a:pt x="15" y="76"/>
                        </a:cubicBezTo>
                        <a:cubicBezTo>
                          <a:pt x="15" y="80"/>
                          <a:pt x="12" y="84"/>
                          <a:pt x="8" y="84"/>
                        </a:cubicBezTo>
                        <a:close/>
                        <a:moveTo>
                          <a:pt x="8" y="3"/>
                        </a:moveTo>
                        <a:cubicBezTo>
                          <a:pt x="5" y="3"/>
                          <a:pt x="3" y="5"/>
                          <a:pt x="3" y="8"/>
                        </a:cubicBezTo>
                        <a:cubicBezTo>
                          <a:pt x="3" y="76"/>
                          <a:pt x="3" y="76"/>
                          <a:pt x="3" y="76"/>
                        </a:cubicBezTo>
                        <a:cubicBezTo>
                          <a:pt x="3" y="79"/>
                          <a:pt x="5" y="81"/>
                          <a:pt x="8" y="81"/>
                        </a:cubicBezTo>
                        <a:cubicBezTo>
                          <a:pt x="10" y="81"/>
                          <a:pt x="12" y="79"/>
                          <a:pt x="12" y="76"/>
                        </a:cubicBezTo>
                        <a:cubicBezTo>
                          <a:pt x="12" y="8"/>
                          <a:pt x="12" y="8"/>
                          <a:pt x="12" y="8"/>
                        </a:cubicBezTo>
                        <a:cubicBezTo>
                          <a:pt x="12" y="5"/>
                          <a:pt x="10" y="3"/>
                          <a:pt x="8" y="3"/>
                        </a:cubicBezTo>
                        <a:close/>
                      </a:path>
                    </a:pathLst>
                  </a:custGeom>
                  <a:solidFill>
                    <a:schemeClr val="bg1">
                      <a:lumMod val="85000"/>
                    </a:schemeClr>
                  </a:solidFill>
                  <a:ln>
                    <a:noFill/>
                  </a:ln>
                </p:spPr>
                <p:txBody>
                  <a:bodyPr anchor="ctr"/>
                  <a:lstStyle/>
                  <a:p>
                    <a:pPr algn="ctr"/>
                  </a:p>
                </p:txBody>
              </p:sp>
              <p:sp>
                <p:nvSpPr>
                  <p:cNvPr id="72" name="ïšlîdê"/>
                  <p:cNvSpPr/>
                  <p:nvPr/>
                </p:nvSpPr>
                <p:spPr bwMode="auto">
                  <a:xfrm>
                    <a:off x="4820824" y="4524312"/>
                    <a:ext cx="55530" cy="247501"/>
                  </a:xfrm>
                  <a:custGeom>
                    <a:avLst/>
                    <a:gdLst>
                      <a:gd name="T0" fmla="*/ 7 w 15"/>
                      <a:gd name="T1" fmla="*/ 66 h 66"/>
                      <a:gd name="T2" fmla="*/ 0 w 15"/>
                      <a:gd name="T3" fmla="*/ 58 h 66"/>
                      <a:gd name="T4" fmla="*/ 0 w 15"/>
                      <a:gd name="T5" fmla="*/ 8 h 66"/>
                      <a:gd name="T6" fmla="*/ 7 w 15"/>
                      <a:gd name="T7" fmla="*/ 0 h 66"/>
                      <a:gd name="T8" fmla="*/ 15 w 15"/>
                      <a:gd name="T9" fmla="*/ 8 h 66"/>
                      <a:gd name="T10" fmla="*/ 15 w 15"/>
                      <a:gd name="T11" fmla="*/ 58 h 66"/>
                      <a:gd name="T12" fmla="*/ 7 w 15"/>
                      <a:gd name="T13" fmla="*/ 66 h 66"/>
                      <a:gd name="T14" fmla="*/ 7 w 15"/>
                      <a:gd name="T15" fmla="*/ 3 h 66"/>
                      <a:gd name="T16" fmla="*/ 3 w 15"/>
                      <a:gd name="T17" fmla="*/ 8 h 66"/>
                      <a:gd name="T18" fmla="*/ 3 w 15"/>
                      <a:gd name="T19" fmla="*/ 58 h 66"/>
                      <a:gd name="T20" fmla="*/ 7 w 15"/>
                      <a:gd name="T21" fmla="*/ 63 h 66"/>
                      <a:gd name="T22" fmla="*/ 12 w 15"/>
                      <a:gd name="T23" fmla="*/ 58 h 66"/>
                      <a:gd name="T24" fmla="*/ 12 w 15"/>
                      <a:gd name="T25" fmla="*/ 8 h 66"/>
                      <a:gd name="T26" fmla="*/ 7 w 15"/>
                      <a:gd name="T2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66">
                        <a:moveTo>
                          <a:pt x="7" y="66"/>
                        </a:moveTo>
                        <a:cubicBezTo>
                          <a:pt x="3" y="66"/>
                          <a:pt x="0" y="62"/>
                          <a:pt x="0" y="58"/>
                        </a:cubicBezTo>
                        <a:cubicBezTo>
                          <a:pt x="0" y="8"/>
                          <a:pt x="0" y="8"/>
                          <a:pt x="0" y="8"/>
                        </a:cubicBezTo>
                        <a:cubicBezTo>
                          <a:pt x="0" y="3"/>
                          <a:pt x="3" y="0"/>
                          <a:pt x="7" y="0"/>
                        </a:cubicBezTo>
                        <a:cubicBezTo>
                          <a:pt x="11" y="0"/>
                          <a:pt x="15" y="3"/>
                          <a:pt x="15" y="8"/>
                        </a:cubicBezTo>
                        <a:cubicBezTo>
                          <a:pt x="15" y="58"/>
                          <a:pt x="15" y="58"/>
                          <a:pt x="15" y="58"/>
                        </a:cubicBezTo>
                        <a:cubicBezTo>
                          <a:pt x="15" y="62"/>
                          <a:pt x="11" y="66"/>
                          <a:pt x="7" y="66"/>
                        </a:cubicBezTo>
                        <a:close/>
                        <a:moveTo>
                          <a:pt x="7" y="3"/>
                        </a:moveTo>
                        <a:cubicBezTo>
                          <a:pt x="5" y="3"/>
                          <a:pt x="3" y="5"/>
                          <a:pt x="3" y="8"/>
                        </a:cubicBezTo>
                        <a:cubicBezTo>
                          <a:pt x="3" y="58"/>
                          <a:pt x="3" y="58"/>
                          <a:pt x="3" y="58"/>
                        </a:cubicBezTo>
                        <a:cubicBezTo>
                          <a:pt x="3" y="61"/>
                          <a:pt x="5" y="63"/>
                          <a:pt x="7" y="63"/>
                        </a:cubicBezTo>
                        <a:cubicBezTo>
                          <a:pt x="10" y="63"/>
                          <a:pt x="12" y="61"/>
                          <a:pt x="12" y="58"/>
                        </a:cubicBezTo>
                        <a:cubicBezTo>
                          <a:pt x="12" y="8"/>
                          <a:pt x="12" y="8"/>
                          <a:pt x="12" y="8"/>
                        </a:cubicBezTo>
                        <a:cubicBezTo>
                          <a:pt x="12" y="5"/>
                          <a:pt x="10" y="3"/>
                          <a:pt x="7" y="3"/>
                        </a:cubicBezTo>
                        <a:close/>
                      </a:path>
                    </a:pathLst>
                  </a:custGeom>
                  <a:solidFill>
                    <a:schemeClr val="bg1">
                      <a:lumMod val="85000"/>
                    </a:schemeClr>
                  </a:solidFill>
                  <a:ln>
                    <a:noFill/>
                  </a:ln>
                </p:spPr>
                <p:txBody>
                  <a:bodyPr anchor="ctr"/>
                  <a:lstStyle/>
                  <a:p>
                    <a:pPr algn="ctr"/>
                  </a:p>
                </p:txBody>
              </p:sp>
              <p:sp>
                <p:nvSpPr>
                  <p:cNvPr id="73" name="ïṡlíḍê"/>
                  <p:cNvSpPr/>
                  <p:nvPr/>
                </p:nvSpPr>
                <p:spPr bwMode="auto">
                  <a:xfrm>
                    <a:off x="4651064" y="4636957"/>
                    <a:ext cx="52356" cy="134856"/>
                  </a:xfrm>
                  <a:custGeom>
                    <a:avLst/>
                    <a:gdLst>
                      <a:gd name="T0" fmla="*/ 7 w 14"/>
                      <a:gd name="T1" fmla="*/ 36 h 36"/>
                      <a:gd name="T2" fmla="*/ 0 w 14"/>
                      <a:gd name="T3" fmla="*/ 28 h 36"/>
                      <a:gd name="T4" fmla="*/ 0 w 14"/>
                      <a:gd name="T5" fmla="*/ 7 h 36"/>
                      <a:gd name="T6" fmla="*/ 7 w 14"/>
                      <a:gd name="T7" fmla="*/ 0 h 36"/>
                      <a:gd name="T8" fmla="*/ 14 w 14"/>
                      <a:gd name="T9" fmla="*/ 7 h 36"/>
                      <a:gd name="T10" fmla="*/ 14 w 14"/>
                      <a:gd name="T11" fmla="*/ 28 h 36"/>
                      <a:gd name="T12" fmla="*/ 7 w 14"/>
                      <a:gd name="T13" fmla="*/ 36 h 36"/>
                      <a:gd name="T14" fmla="*/ 7 w 14"/>
                      <a:gd name="T15" fmla="*/ 3 h 36"/>
                      <a:gd name="T16" fmla="*/ 3 w 14"/>
                      <a:gd name="T17" fmla="*/ 7 h 36"/>
                      <a:gd name="T18" fmla="*/ 3 w 14"/>
                      <a:gd name="T19" fmla="*/ 28 h 36"/>
                      <a:gd name="T20" fmla="*/ 7 w 14"/>
                      <a:gd name="T21" fmla="*/ 33 h 36"/>
                      <a:gd name="T22" fmla="*/ 11 w 14"/>
                      <a:gd name="T23" fmla="*/ 28 h 36"/>
                      <a:gd name="T24" fmla="*/ 11 w 14"/>
                      <a:gd name="T25" fmla="*/ 7 h 36"/>
                      <a:gd name="T26" fmla="*/ 7 w 14"/>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6">
                        <a:moveTo>
                          <a:pt x="7" y="36"/>
                        </a:moveTo>
                        <a:cubicBezTo>
                          <a:pt x="3" y="36"/>
                          <a:pt x="0" y="32"/>
                          <a:pt x="0" y="28"/>
                        </a:cubicBezTo>
                        <a:cubicBezTo>
                          <a:pt x="0" y="7"/>
                          <a:pt x="0" y="7"/>
                          <a:pt x="0" y="7"/>
                        </a:cubicBezTo>
                        <a:cubicBezTo>
                          <a:pt x="0" y="3"/>
                          <a:pt x="3" y="0"/>
                          <a:pt x="7" y="0"/>
                        </a:cubicBezTo>
                        <a:cubicBezTo>
                          <a:pt x="11" y="0"/>
                          <a:pt x="14" y="3"/>
                          <a:pt x="14" y="7"/>
                        </a:cubicBezTo>
                        <a:cubicBezTo>
                          <a:pt x="14" y="28"/>
                          <a:pt x="14" y="28"/>
                          <a:pt x="14" y="28"/>
                        </a:cubicBezTo>
                        <a:cubicBezTo>
                          <a:pt x="14" y="32"/>
                          <a:pt x="11" y="36"/>
                          <a:pt x="7" y="36"/>
                        </a:cubicBezTo>
                        <a:close/>
                        <a:moveTo>
                          <a:pt x="7" y="3"/>
                        </a:moveTo>
                        <a:cubicBezTo>
                          <a:pt x="5" y="3"/>
                          <a:pt x="3" y="5"/>
                          <a:pt x="3" y="7"/>
                        </a:cubicBezTo>
                        <a:cubicBezTo>
                          <a:pt x="3" y="28"/>
                          <a:pt x="3" y="28"/>
                          <a:pt x="3" y="28"/>
                        </a:cubicBezTo>
                        <a:cubicBezTo>
                          <a:pt x="3" y="31"/>
                          <a:pt x="5" y="33"/>
                          <a:pt x="7" y="33"/>
                        </a:cubicBezTo>
                        <a:cubicBezTo>
                          <a:pt x="9" y="33"/>
                          <a:pt x="11" y="31"/>
                          <a:pt x="11" y="28"/>
                        </a:cubicBezTo>
                        <a:cubicBezTo>
                          <a:pt x="11" y="7"/>
                          <a:pt x="11" y="7"/>
                          <a:pt x="11" y="7"/>
                        </a:cubicBezTo>
                        <a:cubicBezTo>
                          <a:pt x="11" y="5"/>
                          <a:pt x="9" y="3"/>
                          <a:pt x="7" y="3"/>
                        </a:cubicBezTo>
                        <a:close/>
                      </a:path>
                    </a:pathLst>
                  </a:custGeom>
                  <a:solidFill>
                    <a:schemeClr val="bg1">
                      <a:lumMod val="85000"/>
                    </a:schemeClr>
                  </a:solidFill>
                  <a:ln>
                    <a:noFill/>
                  </a:ln>
                </p:spPr>
                <p:txBody>
                  <a:bodyPr anchor="ctr"/>
                  <a:lstStyle/>
                  <a:p>
                    <a:pPr algn="ctr"/>
                  </a:p>
                </p:txBody>
              </p:sp>
              <p:sp>
                <p:nvSpPr>
                  <p:cNvPr id="74" name="ïSļiḍe"/>
                  <p:cNvSpPr/>
                  <p:nvPr/>
                </p:nvSpPr>
                <p:spPr bwMode="auto">
                  <a:xfrm>
                    <a:off x="4651064" y="4359311"/>
                    <a:ext cx="285578" cy="118991"/>
                  </a:xfrm>
                  <a:custGeom>
                    <a:avLst/>
                    <a:gdLst>
                      <a:gd name="T0" fmla="*/ 2 w 180"/>
                      <a:gd name="T1" fmla="*/ 75 h 75"/>
                      <a:gd name="T2" fmla="*/ 0 w 180"/>
                      <a:gd name="T3" fmla="*/ 68 h 75"/>
                      <a:gd name="T4" fmla="*/ 97 w 180"/>
                      <a:gd name="T5" fmla="*/ 19 h 75"/>
                      <a:gd name="T6" fmla="*/ 114 w 180"/>
                      <a:gd name="T7" fmla="*/ 42 h 75"/>
                      <a:gd name="T8" fmla="*/ 159 w 180"/>
                      <a:gd name="T9" fmla="*/ 7 h 75"/>
                      <a:gd name="T10" fmla="*/ 152 w 180"/>
                      <a:gd name="T11" fmla="*/ 7 h 75"/>
                      <a:gd name="T12" fmla="*/ 152 w 180"/>
                      <a:gd name="T13" fmla="*/ 0 h 75"/>
                      <a:gd name="T14" fmla="*/ 180 w 180"/>
                      <a:gd name="T15" fmla="*/ 0 h 75"/>
                      <a:gd name="T16" fmla="*/ 112 w 180"/>
                      <a:gd name="T17" fmla="*/ 52 h 75"/>
                      <a:gd name="T18" fmla="*/ 95 w 180"/>
                      <a:gd name="T19" fmla="*/ 28 h 75"/>
                      <a:gd name="T20" fmla="*/ 2 w 18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75">
                        <a:moveTo>
                          <a:pt x="2" y="75"/>
                        </a:moveTo>
                        <a:lnTo>
                          <a:pt x="0" y="68"/>
                        </a:lnTo>
                        <a:lnTo>
                          <a:pt x="97" y="19"/>
                        </a:lnTo>
                        <a:lnTo>
                          <a:pt x="114" y="42"/>
                        </a:lnTo>
                        <a:lnTo>
                          <a:pt x="159" y="7"/>
                        </a:lnTo>
                        <a:lnTo>
                          <a:pt x="152" y="7"/>
                        </a:lnTo>
                        <a:lnTo>
                          <a:pt x="152" y="0"/>
                        </a:lnTo>
                        <a:lnTo>
                          <a:pt x="180" y="0"/>
                        </a:lnTo>
                        <a:lnTo>
                          <a:pt x="112" y="52"/>
                        </a:lnTo>
                        <a:lnTo>
                          <a:pt x="95" y="28"/>
                        </a:lnTo>
                        <a:lnTo>
                          <a:pt x="2" y="75"/>
                        </a:lnTo>
                        <a:close/>
                      </a:path>
                    </a:pathLst>
                  </a:custGeom>
                  <a:solidFill>
                    <a:schemeClr val="bg1">
                      <a:lumMod val="85000"/>
                    </a:schemeClr>
                  </a:solidFill>
                  <a:ln>
                    <a:noFill/>
                  </a:ln>
                </p:spPr>
                <p:txBody>
                  <a:bodyPr anchor="ctr"/>
                  <a:lstStyle/>
                  <a:p>
                    <a:pPr algn="ctr"/>
                  </a:p>
                </p:txBody>
              </p:sp>
              <p:sp>
                <p:nvSpPr>
                  <p:cNvPr id="75" name="ïśḷiḓe"/>
                  <p:cNvSpPr/>
                  <p:nvPr/>
                </p:nvSpPr>
                <p:spPr bwMode="auto">
                  <a:xfrm>
                    <a:off x="4906498" y="4362484"/>
                    <a:ext cx="23799" cy="30144"/>
                  </a:xfrm>
                  <a:custGeom>
                    <a:avLst/>
                    <a:gdLst>
                      <a:gd name="T0" fmla="*/ 8 w 15"/>
                      <a:gd name="T1" fmla="*/ 19 h 19"/>
                      <a:gd name="T2" fmla="*/ 0 w 15"/>
                      <a:gd name="T3" fmla="*/ 17 h 19"/>
                      <a:gd name="T4" fmla="*/ 8 w 15"/>
                      <a:gd name="T5" fmla="*/ 0 h 19"/>
                      <a:gd name="T6" fmla="*/ 15 w 15"/>
                      <a:gd name="T7" fmla="*/ 2 h 19"/>
                      <a:gd name="T8" fmla="*/ 8 w 15"/>
                      <a:gd name="T9" fmla="*/ 19 h 19"/>
                    </a:gdLst>
                    <a:ahLst/>
                    <a:cxnLst>
                      <a:cxn ang="0">
                        <a:pos x="T0" y="T1"/>
                      </a:cxn>
                      <a:cxn ang="0">
                        <a:pos x="T2" y="T3"/>
                      </a:cxn>
                      <a:cxn ang="0">
                        <a:pos x="T4" y="T5"/>
                      </a:cxn>
                      <a:cxn ang="0">
                        <a:pos x="T6" y="T7"/>
                      </a:cxn>
                      <a:cxn ang="0">
                        <a:pos x="T8" y="T9"/>
                      </a:cxn>
                    </a:cxnLst>
                    <a:rect l="0" t="0" r="r" b="b"/>
                    <a:pathLst>
                      <a:path w="15" h="19">
                        <a:moveTo>
                          <a:pt x="8" y="19"/>
                        </a:moveTo>
                        <a:lnTo>
                          <a:pt x="0" y="17"/>
                        </a:lnTo>
                        <a:lnTo>
                          <a:pt x="8" y="0"/>
                        </a:lnTo>
                        <a:lnTo>
                          <a:pt x="15" y="2"/>
                        </a:lnTo>
                        <a:lnTo>
                          <a:pt x="8" y="19"/>
                        </a:lnTo>
                        <a:close/>
                      </a:path>
                    </a:pathLst>
                  </a:custGeom>
                  <a:solidFill>
                    <a:schemeClr val="bg1">
                      <a:lumMod val="85000"/>
                    </a:schemeClr>
                  </a:solidFill>
                  <a:ln>
                    <a:noFill/>
                  </a:ln>
                </p:spPr>
                <p:txBody>
                  <a:bodyPr anchor="ctr"/>
                  <a:lstStyle/>
                  <a:p>
                    <a:pPr algn="ctr"/>
                  </a:p>
                </p:txBody>
              </p:sp>
            </p:grpSp>
            <p:grpSp>
              <p:nvGrpSpPr>
                <p:cNvPr id="47" name="îṥļîḓè"/>
                <p:cNvGrpSpPr/>
                <p:nvPr/>
              </p:nvGrpSpPr>
              <p:grpSpPr>
                <a:xfrm>
                  <a:off x="3835973" y="2208213"/>
                  <a:ext cx="490243" cy="463271"/>
                  <a:chOff x="5607752" y="3426422"/>
                  <a:chExt cx="490243" cy="463271"/>
                </a:xfrm>
              </p:grpSpPr>
              <p:sp>
                <p:nvSpPr>
                  <p:cNvPr id="63" name="îṥ1îde"/>
                  <p:cNvSpPr/>
                  <p:nvPr/>
                </p:nvSpPr>
                <p:spPr bwMode="auto">
                  <a:xfrm>
                    <a:off x="5607752" y="3426422"/>
                    <a:ext cx="490243" cy="463271"/>
                  </a:xfrm>
                  <a:custGeom>
                    <a:avLst/>
                    <a:gdLst>
                      <a:gd name="T0" fmla="*/ 86 w 130"/>
                      <a:gd name="T1" fmla="*/ 123 h 123"/>
                      <a:gd name="T2" fmla="*/ 0 w 130"/>
                      <a:gd name="T3" fmla="*/ 102 h 123"/>
                      <a:gd name="T4" fmla="*/ 3 w 130"/>
                      <a:gd name="T5" fmla="*/ 100 h 123"/>
                      <a:gd name="T6" fmla="*/ 54 w 130"/>
                      <a:gd name="T7" fmla="*/ 1 h 123"/>
                      <a:gd name="T8" fmla="*/ 54 w 130"/>
                      <a:gd name="T9" fmla="*/ 0 h 123"/>
                      <a:gd name="T10" fmla="*/ 130 w 130"/>
                      <a:gd name="T11" fmla="*/ 18 h 123"/>
                      <a:gd name="T12" fmla="*/ 130 w 130"/>
                      <a:gd name="T13" fmla="*/ 20 h 123"/>
                      <a:gd name="T14" fmla="*/ 86 w 130"/>
                      <a:gd name="T15" fmla="*/ 123 h 123"/>
                      <a:gd name="T16" fmla="*/ 7 w 130"/>
                      <a:gd name="T17" fmla="*/ 101 h 123"/>
                      <a:gd name="T18" fmla="*/ 86 w 130"/>
                      <a:gd name="T19" fmla="*/ 120 h 123"/>
                      <a:gd name="T20" fmla="*/ 127 w 130"/>
                      <a:gd name="T21" fmla="*/ 20 h 123"/>
                      <a:gd name="T22" fmla="*/ 56 w 130"/>
                      <a:gd name="T23" fmla="*/ 4 h 123"/>
                      <a:gd name="T24" fmla="*/ 7 w 130"/>
                      <a:gd name="T25"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23">
                        <a:moveTo>
                          <a:pt x="86" y="123"/>
                        </a:moveTo>
                        <a:cubicBezTo>
                          <a:pt x="0" y="102"/>
                          <a:pt x="0" y="102"/>
                          <a:pt x="0" y="102"/>
                        </a:cubicBezTo>
                        <a:cubicBezTo>
                          <a:pt x="3" y="100"/>
                          <a:pt x="3" y="100"/>
                          <a:pt x="3" y="100"/>
                        </a:cubicBezTo>
                        <a:cubicBezTo>
                          <a:pt x="28" y="85"/>
                          <a:pt x="53" y="2"/>
                          <a:pt x="54" y="1"/>
                        </a:cubicBezTo>
                        <a:cubicBezTo>
                          <a:pt x="54" y="0"/>
                          <a:pt x="54" y="0"/>
                          <a:pt x="54" y="0"/>
                        </a:cubicBezTo>
                        <a:cubicBezTo>
                          <a:pt x="130" y="18"/>
                          <a:pt x="130" y="18"/>
                          <a:pt x="130" y="18"/>
                        </a:cubicBezTo>
                        <a:cubicBezTo>
                          <a:pt x="130" y="20"/>
                          <a:pt x="130" y="20"/>
                          <a:pt x="130" y="20"/>
                        </a:cubicBezTo>
                        <a:cubicBezTo>
                          <a:pt x="117" y="108"/>
                          <a:pt x="88" y="122"/>
                          <a:pt x="86" y="123"/>
                        </a:cubicBezTo>
                        <a:close/>
                        <a:moveTo>
                          <a:pt x="7" y="101"/>
                        </a:moveTo>
                        <a:cubicBezTo>
                          <a:pt x="86" y="120"/>
                          <a:pt x="86" y="120"/>
                          <a:pt x="86" y="120"/>
                        </a:cubicBezTo>
                        <a:cubicBezTo>
                          <a:pt x="89" y="117"/>
                          <a:pt x="115" y="100"/>
                          <a:pt x="127" y="20"/>
                        </a:cubicBezTo>
                        <a:cubicBezTo>
                          <a:pt x="56" y="4"/>
                          <a:pt x="56" y="4"/>
                          <a:pt x="56" y="4"/>
                        </a:cubicBezTo>
                        <a:cubicBezTo>
                          <a:pt x="53" y="14"/>
                          <a:pt x="30" y="82"/>
                          <a:pt x="7" y="101"/>
                        </a:cubicBezTo>
                        <a:close/>
                      </a:path>
                    </a:pathLst>
                  </a:custGeom>
                  <a:solidFill>
                    <a:schemeClr val="bg1">
                      <a:lumMod val="85000"/>
                    </a:schemeClr>
                  </a:solidFill>
                  <a:ln>
                    <a:noFill/>
                  </a:ln>
                </p:spPr>
                <p:txBody>
                  <a:bodyPr anchor="ctr"/>
                  <a:lstStyle/>
                  <a:p>
                    <a:pPr algn="ctr"/>
                  </a:p>
                </p:txBody>
              </p:sp>
              <p:sp>
                <p:nvSpPr>
                  <p:cNvPr id="64" name="iṩḷíḍe"/>
                  <p:cNvSpPr/>
                  <p:nvPr/>
                </p:nvSpPr>
                <p:spPr bwMode="auto">
                  <a:xfrm>
                    <a:off x="5829869" y="3516854"/>
                    <a:ext cx="193559" cy="57115"/>
                  </a:xfrm>
                  <a:custGeom>
                    <a:avLst/>
                    <a:gdLst>
                      <a:gd name="T0" fmla="*/ 122 w 122"/>
                      <a:gd name="T1" fmla="*/ 36 h 36"/>
                      <a:gd name="T2" fmla="*/ 0 w 122"/>
                      <a:gd name="T3" fmla="*/ 7 h 36"/>
                      <a:gd name="T4" fmla="*/ 3 w 122"/>
                      <a:gd name="T5" fmla="*/ 0 h 36"/>
                      <a:gd name="T6" fmla="*/ 122 w 122"/>
                      <a:gd name="T7" fmla="*/ 29 h 36"/>
                      <a:gd name="T8" fmla="*/ 122 w 122"/>
                      <a:gd name="T9" fmla="*/ 36 h 36"/>
                    </a:gdLst>
                    <a:ahLst/>
                    <a:cxnLst>
                      <a:cxn ang="0">
                        <a:pos x="T0" y="T1"/>
                      </a:cxn>
                      <a:cxn ang="0">
                        <a:pos x="T2" y="T3"/>
                      </a:cxn>
                      <a:cxn ang="0">
                        <a:pos x="T4" y="T5"/>
                      </a:cxn>
                      <a:cxn ang="0">
                        <a:pos x="T6" y="T7"/>
                      </a:cxn>
                      <a:cxn ang="0">
                        <a:pos x="T8" y="T9"/>
                      </a:cxn>
                    </a:cxnLst>
                    <a:rect l="0" t="0" r="r" b="b"/>
                    <a:pathLst>
                      <a:path w="122" h="36">
                        <a:moveTo>
                          <a:pt x="122" y="36"/>
                        </a:moveTo>
                        <a:lnTo>
                          <a:pt x="0" y="7"/>
                        </a:lnTo>
                        <a:lnTo>
                          <a:pt x="3" y="0"/>
                        </a:lnTo>
                        <a:lnTo>
                          <a:pt x="122" y="29"/>
                        </a:lnTo>
                        <a:lnTo>
                          <a:pt x="122" y="36"/>
                        </a:lnTo>
                        <a:close/>
                      </a:path>
                    </a:pathLst>
                  </a:custGeom>
                  <a:solidFill>
                    <a:schemeClr val="bg1">
                      <a:lumMod val="85000"/>
                    </a:schemeClr>
                  </a:solidFill>
                  <a:ln>
                    <a:noFill/>
                  </a:ln>
                </p:spPr>
                <p:txBody>
                  <a:bodyPr anchor="ctr"/>
                  <a:lstStyle/>
                  <a:p>
                    <a:pPr algn="ctr"/>
                  </a:p>
                </p:txBody>
              </p:sp>
              <p:sp>
                <p:nvSpPr>
                  <p:cNvPr id="65" name="işlïḑè"/>
                  <p:cNvSpPr/>
                  <p:nvPr/>
                </p:nvSpPr>
                <p:spPr bwMode="auto">
                  <a:xfrm>
                    <a:off x="5823523" y="3558104"/>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p>
                </p:txBody>
              </p:sp>
              <p:sp>
                <p:nvSpPr>
                  <p:cNvPr id="66" name="iṣlîḑê"/>
                  <p:cNvSpPr/>
                  <p:nvPr/>
                </p:nvSpPr>
                <p:spPr bwMode="auto">
                  <a:xfrm>
                    <a:off x="5812417" y="3604115"/>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p>
                </p:txBody>
              </p:sp>
              <p:sp>
                <p:nvSpPr>
                  <p:cNvPr id="67" name="îṡ1idé"/>
                  <p:cNvSpPr/>
                  <p:nvPr/>
                </p:nvSpPr>
                <p:spPr bwMode="auto">
                  <a:xfrm>
                    <a:off x="5788618" y="3634259"/>
                    <a:ext cx="177693" cy="52355"/>
                  </a:xfrm>
                  <a:custGeom>
                    <a:avLst/>
                    <a:gdLst>
                      <a:gd name="T0" fmla="*/ 112 w 112"/>
                      <a:gd name="T1" fmla="*/ 33 h 33"/>
                      <a:gd name="T2" fmla="*/ 0 w 112"/>
                      <a:gd name="T3" fmla="*/ 7 h 33"/>
                      <a:gd name="T4" fmla="*/ 0 w 112"/>
                      <a:gd name="T5" fmla="*/ 0 h 33"/>
                      <a:gd name="T6" fmla="*/ 112 w 112"/>
                      <a:gd name="T7" fmla="*/ 26 h 33"/>
                      <a:gd name="T8" fmla="*/ 112 w 112"/>
                      <a:gd name="T9" fmla="*/ 33 h 33"/>
                    </a:gdLst>
                    <a:ahLst/>
                    <a:cxnLst>
                      <a:cxn ang="0">
                        <a:pos x="T0" y="T1"/>
                      </a:cxn>
                      <a:cxn ang="0">
                        <a:pos x="T2" y="T3"/>
                      </a:cxn>
                      <a:cxn ang="0">
                        <a:pos x="T4" y="T5"/>
                      </a:cxn>
                      <a:cxn ang="0">
                        <a:pos x="T6" y="T7"/>
                      </a:cxn>
                      <a:cxn ang="0">
                        <a:pos x="T8" y="T9"/>
                      </a:cxn>
                    </a:cxnLst>
                    <a:rect l="0" t="0" r="r" b="b"/>
                    <a:pathLst>
                      <a:path w="112" h="33">
                        <a:moveTo>
                          <a:pt x="112" y="33"/>
                        </a:moveTo>
                        <a:lnTo>
                          <a:pt x="0" y="7"/>
                        </a:lnTo>
                        <a:lnTo>
                          <a:pt x="0" y="0"/>
                        </a:lnTo>
                        <a:lnTo>
                          <a:pt x="112" y="26"/>
                        </a:lnTo>
                        <a:lnTo>
                          <a:pt x="112" y="33"/>
                        </a:lnTo>
                        <a:close/>
                      </a:path>
                    </a:pathLst>
                  </a:custGeom>
                  <a:solidFill>
                    <a:schemeClr val="bg1">
                      <a:lumMod val="85000"/>
                    </a:schemeClr>
                  </a:solidFill>
                  <a:ln>
                    <a:noFill/>
                  </a:ln>
                </p:spPr>
                <p:txBody>
                  <a:bodyPr anchor="ctr"/>
                  <a:lstStyle/>
                  <a:p>
                    <a:pPr algn="ctr"/>
                  </a:p>
                </p:txBody>
              </p:sp>
              <p:sp>
                <p:nvSpPr>
                  <p:cNvPr id="68" name="ïṧ1iďé"/>
                  <p:cNvSpPr/>
                  <p:nvPr/>
                </p:nvSpPr>
                <p:spPr bwMode="auto">
                  <a:xfrm>
                    <a:off x="5769579" y="3675509"/>
                    <a:ext cx="180866" cy="52355"/>
                  </a:xfrm>
                  <a:custGeom>
                    <a:avLst/>
                    <a:gdLst>
                      <a:gd name="T0" fmla="*/ 112 w 114"/>
                      <a:gd name="T1" fmla="*/ 33 h 33"/>
                      <a:gd name="T2" fmla="*/ 0 w 114"/>
                      <a:gd name="T3" fmla="*/ 7 h 33"/>
                      <a:gd name="T4" fmla="*/ 3 w 114"/>
                      <a:gd name="T5" fmla="*/ 0 h 33"/>
                      <a:gd name="T6" fmla="*/ 114 w 114"/>
                      <a:gd name="T7" fmla="*/ 28 h 33"/>
                      <a:gd name="T8" fmla="*/ 112 w 114"/>
                      <a:gd name="T9" fmla="*/ 33 h 33"/>
                    </a:gdLst>
                    <a:ahLst/>
                    <a:cxnLst>
                      <a:cxn ang="0">
                        <a:pos x="T0" y="T1"/>
                      </a:cxn>
                      <a:cxn ang="0">
                        <a:pos x="T2" y="T3"/>
                      </a:cxn>
                      <a:cxn ang="0">
                        <a:pos x="T4" y="T5"/>
                      </a:cxn>
                      <a:cxn ang="0">
                        <a:pos x="T6" y="T7"/>
                      </a:cxn>
                      <a:cxn ang="0">
                        <a:pos x="T8" y="T9"/>
                      </a:cxn>
                    </a:cxnLst>
                    <a:rect l="0" t="0" r="r" b="b"/>
                    <a:pathLst>
                      <a:path w="114" h="33">
                        <a:moveTo>
                          <a:pt x="112" y="33"/>
                        </a:moveTo>
                        <a:lnTo>
                          <a:pt x="0" y="7"/>
                        </a:lnTo>
                        <a:lnTo>
                          <a:pt x="3" y="0"/>
                        </a:lnTo>
                        <a:lnTo>
                          <a:pt x="114" y="28"/>
                        </a:lnTo>
                        <a:lnTo>
                          <a:pt x="112" y="33"/>
                        </a:lnTo>
                        <a:close/>
                      </a:path>
                    </a:pathLst>
                  </a:custGeom>
                  <a:solidFill>
                    <a:schemeClr val="bg1">
                      <a:lumMod val="85000"/>
                    </a:schemeClr>
                  </a:solidFill>
                  <a:ln>
                    <a:noFill/>
                  </a:ln>
                </p:spPr>
                <p:txBody>
                  <a:bodyPr anchor="ctr"/>
                  <a:lstStyle/>
                  <a:p>
                    <a:pPr algn="ctr"/>
                  </a:p>
                </p:txBody>
              </p:sp>
              <p:sp>
                <p:nvSpPr>
                  <p:cNvPr id="69" name="îsliḍê"/>
                  <p:cNvSpPr/>
                  <p:nvPr/>
                </p:nvSpPr>
                <p:spPr bwMode="auto">
                  <a:xfrm>
                    <a:off x="5980591" y="3434354"/>
                    <a:ext cx="76154" cy="90433"/>
                  </a:xfrm>
                  <a:custGeom>
                    <a:avLst/>
                    <a:gdLst>
                      <a:gd name="T0" fmla="*/ 0 w 48"/>
                      <a:gd name="T1" fmla="*/ 38 h 57"/>
                      <a:gd name="T2" fmla="*/ 29 w 48"/>
                      <a:gd name="T3" fmla="*/ 0 h 57"/>
                      <a:gd name="T4" fmla="*/ 48 w 48"/>
                      <a:gd name="T5" fmla="*/ 12 h 57"/>
                      <a:gd name="T6" fmla="*/ 12 w 48"/>
                      <a:gd name="T7" fmla="*/ 57 h 57"/>
                      <a:gd name="T8" fmla="*/ 0 w 48"/>
                      <a:gd name="T9" fmla="*/ 38 h 57"/>
                    </a:gdLst>
                    <a:ahLst/>
                    <a:cxnLst>
                      <a:cxn ang="0">
                        <a:pos x="T0" y="T1"/>
                      </a:cxn>
                      <a:cxn ang="0">
                        <a:pos x="T2" y="T3"/>
                      </a:cxn>
                      <a:cxn ang="0">
                        <a:pos x="T4" y="T5"/>
                      </a:cxn>
                      <a:cxn ang="0">
                        <a:pos x="T6" y="T7"/>
                      </a:cxn>
                      <a:cxn ang="0">
                        <a:pos x="T8" y="T9"/>
                      </a:cxn>
                    </a:cxnLst>
                    <a:rect l="0" t="0" r="r" b="b"/>
                    <a:pathLst>
                      <a:path w="48" h="57">
                        <a:moveTo>
                          <a:pt x="0" y="38"/>
                        </a:moveTo>
                        <a:lnTo>
                          <a:pt x="29" y="0"/>
                        </a:lnTo>
                        <a:lnTo>
                          <a:pt x="48" y="12"/>
                        </a:lnTo>
                        <a:lnTo>
                          <a:pt x="12" y="57"/>
                        </a:lnTo>
                        <a:lnTo>
                          <a:pt x="0" y="38"/>
                        </a:lnTo>
                        <a:close/>
                      </a:path>
                    </a:pathLst>
                  </a:custGeom>
                  <a:solidFill>
                    <a:schemeClr val="bg1">
                      <a:lumMod val="85000"/>
                    </a:schemeClr>
                  </a:solidFill>
                  <a:ln>
                    <a:noFill/>
                  </a:ln>
                </p:spPr>
                <p:txBody>
                  <a:bodyPr anchor="ctr"/>
                  <a:lstStyle/>
                  <a:p>
                    <a:pPr algn="ctr"/>
                  </a:p>
                </p:txBody>
              </p:sp>
              <p:sp>
                <p:nvSpPr>
                  <p:cNvPr id="70" name="iṡļídé"/>
                  <p:cNvSpPr/>
                  <p:nvPr/>
                </p:nvSpPr>
                <p:spPr bwMode="auto">
                  <a:xfrm>
                    <a:off x="5974244" y="3426422"/>
                    <a:ext cx="93606" cy="106298"/>
                  </a:xfrm>
                  <a:custGeom>
                    <a:avLst/>
                    <a:gdLst>
                      <a:gd name="T0" fmla="*/ 14 w 59"/>
                      <a:gd name="T1" fmla="*/ 67 h 67"/>
                      <a:gd name="T2" fmla="*/ 0 w 59"/>
                      <a:gd name="T3" fmla="*/ 43 h 67"/>
                      <a:gd name="T4" fmla="*/ 33 w 59"/>
                      <a:gd name="T5" fmla="*/ 0 h 67"/>
                      <a:gd name="T6" fmla="*/ 59 w 59"/>
                      <a:gd name="T7" fmla="*/ 15 h 67"/>
                      <a:gd name="T8" fmla="*/ 14 w 59"/>
                      <a:gd name="T9" fmla="*/ 67 h 67"/>
                      <a:gd name="T10" fmla="*/ 9 w 59"/>
                      <a:gd name="T11" fmla="*/ 45 h 67"/>
                      <a:gd name="T12" fmla="*/ 16 w 59"/>
                      <a:gd name="T13" fmla="*/ 55 h 67"/>
                      <a:gd name="T14" fmla="*/ 47 w 59"/>
                      <a:gd name="T15" fmla="*/ 17 h 67"/>
                      <a:gd name="T16" fmla="*/ 35 w 59"/>
                      <a:gd name="T17" fmla="*/ 10 h 67"/>
                      <a:gd name="T18" fmla="*/ 9 w 59"/>
                      <a:gd name="T19"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7">
                        <a:moveTo>
                          <a:pt x="14" y="67"/>
                        </a:moveTo>
                        <a:lnTo>
                          <a:pt x="0" y="43"/>
                        </a:lnTo>
                        <a:lnTo>
                          <a:pt x="33" y="0"/>
                        </a:lnTo>
                        <a:lnTo>
                          <a:pt x="59" y="15"/>
                        </a:lnTo>
                        <a:lnTo>
                          <a:pt x="14" y="67"/>
                        </a:lnTo>
                        <a:close/>
                        <a:moveTo>
                          <a:pt x="9" y="45"/>
                        </a:moveTo>
                        <a:lnTo>
                          <a:pt x="16" y="55"/>
                        </a:lnTo>
                        <a:lnTo>
                          <a:pt x="47" y="17"/>
                        </a:lnTo>
                        <a:lnTo>
                          <a:pt x="35" y="10"/>
                        </a:lnTo>
                        <a:lnTo>
                          <a:pt x="9" y="45"/>
                        </a:lnTo>
                        <a:close/>
                      </a:path>
                    </a:pathLst>
                  </a:custGeom>
                  <a:solidFill>
                    <a:schemeClr val="bg1">
                      <a:lumMod val="85000"/>
                    </a:schemeClr>
                  </a:solidFill>
                  <a:ln>
                    <a:noFill/>
                  </a:ln>
                </p:spPr>
                <p:txBody>
                  <a:bodyPr anchor="ctr"/>
                  <a:lstStyle/>
                  <a:p>
                    <a:pPr algn="ctr"/>
                  </a:p>
                </p:txBody>
              </p:sp>
            </p:grpSp>
            <p:grpSp>
              <p:nvGrpSpPr>
                <p:cNvPr id="48" name="iṡľïde"/>
                <p:cNvGrpSpPr/>
                <p:nvPr/>
              </p:nvGrpSpPr>
              <p:grpSpPr>
                <a:xfrm>
                  <a:off x="4009701" y="3982239"/>
                  <a:ext cx="547357" cy="255434"/>
                  <a:chOff x="5057221" y="3151948"/>
                  <a:chExt cx="547357" cy="255434"/>
                </a:xfrm>
              </p:grpSpPr>
              <p:sp>
                <p:nvSpPr>
                  <p:cNvPr id="58" name="ïşḷíde"/>
                  <p:cNvSpPr/>
                  <p:nvPr/>
                </p:nvSpPr>
                <p:spPr bwMode="auto">
                  <a:xfrm>
                    <a:off x="5220634" y="3151948"/>
                    <a:ext cx="383944" cy="255434"/>
                  </a:xfrm>
                  <a:custGeom>
                    <a:avLst/>
                    <a:gdLst>
                      <a:gd name="T0" fmla="*/ 53 w 102"/>
                      <a:gd name="T1" fmla="*/ 68 h 68"/>
                      <a:gd name="T2" fmla="*/ 53 w 102"/>
                      <a:gd name="T3" fmla="*/ 68 h 68"/>
                      <a:gd name="T4" fmla="*/ 19 w 102"/>
                      <a:gd name="T5" fmla="*/ 67 h 68"/>
                      <a:gd name="T6" fmla="*/ 6 w 102"/>
                      <a:gd name="T7" fmla="*/ 4 h 68"/>
                      <a:gd name="T8" fmla="*/ 6 w 102"/>
                      <a:gd name="T9" fmla="*/ 3 h 68"/>
                      <a:gd name="T10" fmla="*/ 11 w 102"/>
                      <a:gd name="T11" fmla="*/ 2 h 68"/>
                      <a:gd name="T12" fmla="*/ 62 w 102"/>
                      <a:gd name="T13" fmla="*/ 0 h 68"/>
                      <a:gd name="T14" fmla="*/ 89 w 102"/>
                      <a:gd name="T15" fmla="*/ 3 h 68"/>
                      <a:gd name="T16" fmla="*/ 94 w 102"/>
                      <a:gd name="T17" fmla="*/ 66 h 68"/>
                      <a:gd name="T18" fmla="*/ 94 w 102"/>
                      <a:gd name="T19" fmla="*/ 67 h 68"/>
                      <a:gd name="T20" fmla="*/ 93 w 102"/>
                      <a:gd name="T21" fmla="*/ 67 h 68"/>
                      <a:gd name="T22" fmla="*/ 53 w 102"/>
                      <a:gd name="T23" fmla="*/ 68 h 68"/>
                      <a:gd name="T24" fmla="*/ 9 w 102"/>
                      <a:gd name="T25" fmla="*/ 6 h 68"/>
                      <a:gd name="T26" fmla="*/ 19 w 102"/>
                      <a:gd name="T27" fmla="*/ 64 h 68"/>
                      <a:gd name="T28" fmla="*/ 53 w 102"/>
                      <a:gd name="T29" fmla="*/ 65 h 68"/>
                      <a:gd name="T30" fmla="*/ 91 w 102"/>
                      <a:gd name="T31" fmla="*/ 64 h 68"/>
                      <a:gd name="T32" fmla="*/ 88 w 102"/>
                      <a:gd name="T33" fmla="*/ 6 h 68"/>
                      <a:gd name="T34" fmla="*/ 62 w 102"/>
                      <a:gd name="T35" fmla="*/ 3 h 68"/>
                      <a:gd name="T36" fmla="*/ 12 w 102"/>
                      <a:gd name="T37" fmla="*/ 5 h 68"/>
                      <a:gd name="T38" fmla="*/ 9 w 102"/>
                      <a:gd name="T39"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68">
                        <a:moveTo>
                          <a:pt x="53" y="68"/>
                        </a:moveTo>
                        <a:cubicBezTo>
                          <a:pt x="53" y="68"/>
                          <a:pt x="53" y="68"/>
                          <a:pt x="53" y="68"/>
                        </a:cubicBezTo>
                        <a:cubicBezTo>
                          <a:pt x="36" y="68"/>
                          <a:pt x="25" y="67"/>
                          <a:pt x="19" y="67"/>
                        </a:cubicBezTo>
                        <a:cubicBezTo>
                          <a:pt x="0" y="64"/>
                          <a:pt x="5" y="10"/>
                          <a:pt x="6" y="4"/>
                        </a:cubicBezTo>
                        <a:cubicBezTo>
                          <a:pt x="6" y="3"/>
                          <a:pt x="6" y="3"/>
                          <a:pt x="6" y="3"/>
                        </a:cubicBezTo>
                        <a:cubicBezTo>
                          <a:pt x="11" y="2"/>
                          <a:pt x="11" y="2"/>
                          <a:pt x="11" y="2"/>
                        </a:cubicBezTo>
                        <a:cubicBezTo>
                          <a:pt x="20" y="2"/>
                          <a:pt x="43" y="0"/>
                          <a:pt x="62" y="0"/>
                        </a:cubicBezTo>
                        <a:cubicBezTo>
                          <a:pt x="76" y="0"/>
                          <a:pt x="85" y="1"/>
                          <a:pt x="89" y="3"/>
                        </a:cubicBezTo>
                        <a:cubicBezTo>
                          <a:pt x="102" y="10"/>
                          <a:pt x="95" y="60"/>
                          <a:pt x="94" y="66"/>
                        </a:cubicBezTo>
                        <a:cubicBezTo>
                          <a:pt x="94" y="67"/>
                          <a:pt x="94" y="67"/>
                          <a:pt x="94" y="67"/>
                        </a:cubicBezTo>
                        <a:cubicBezTo>
                          <a:pt x="93" y="67"/>
                          <a:pt x="93" y="67"/>
                          <a:pt x="93" y="67"/>
                        </a:cubicBezTo>
                        <a:cubicBezTo>
                          <a:pt x="93" y="67"/>
                          <a:pt x="72" y="68"/>
                          <a:pt x="53" y="68"/>
                        </a:cubicBezTo>
                        <a:close/>
                        <a:moveTo>
                          <a:pt x="9" y="6"/>
                        </a:moveTo>
                        <a:cubicBezTo>
                          <a:pt x="7" y="22"/>
                          <a:pt x="6" y="62"/>
                          <a:pt x="19" y="64"/>
                        </a:cubicBezTo>
                        <a:cubicBezTo>
                          <a:pt x="25" y="64"/>
                          <a:pt x="37" y="65"/>
                          <a:pt x="53" y="65"/>
                        </a:cubicBezTo>
                        <a:cubicBezTo>
                          <a:pt x="70" y="65"/>
                          <a:pt x="87" y="64"/>
                          <a:pt x="91" y="64"/>
                        </a:cubicBezTo>
                        <a:cubicBezTo>
                          <a:pt x="93" y="48"/>
                          <a:pt x="96" y="10"/>
                          <a:pt x="88" y="6"/>
                        </a:cubicBezTo>
                        <a:cubicBezTo>
                          <a:pt x="85" y="4"/>
                          <a:pt x="79" y="3"/>
                          <a:pt x="62" y="3"/>
                        </a:cubicBezTo>
                        <a:cubicBezTo>
                          <a:pt x="43" y="3"/>
                          <a:pt x="20" y="5"/>
                          <a:pt x="12" y="5"/>
                        </a:cubicBezTo>
                        <a:lnTo>
                          <a:pt x="9" y="6"/>
                        </a:lnTo>
                        <a:close/>
                      </a:path>
                    </a:pathLst>
                  </a:custGeom>
                  <a:solidFill>
                    <a:schemeClr val="bg1">
                      <a:lumMod val="85000"/>
                    </a:schemeClr>
                  </a:solidFill>
                  <a:ln>
                    <a:noFill/>
                  </a:ln>
                </p:spPr>
                <p:txBody>
                  <a:bodyPr anchor="ctr"/>
                  <a:lstStyle/>
                  <a:p>
                    <a:pPr algn="ctr"/>
                  </a:p>
                </p:txBody>
              </p:sp>
              <p:sp>
                <p:nvSpPr>
                  <p:cNvPr id="59" name="ïSḻidê"/>
                  <p:cNvSpPr/>
                  <p:nvPr/>
                </p:nvSpPr>
                <p:spPr bwMode="auto">
                  <a:xfrm>
                    <a:off x="5242846" y="3164641"/>
                    <a:ext cx="312550" cy="123751"/>
                  </a:xfrm>
                  <a:custGeom>
                    <a:avLst/>
                    <a:gdLst>
                      <a:gd name="T0" fmla="*/ 46 w 83"/>
                      <a:gd name="T1" fmla="*/ 33 h 33"/>
                      <a:gd name="T2" fmla="*/ 44 w 83"/>
                      <a:gd name="T3" fmla="*/ 32 h 33"/>
                      <a:gd name="T4" fmla="*/ 0 w 83"/>
                      <a:gd name="T5" fmla="*/ 2 h 33"/>
                      <a:gd name="T6" fmla="*/ 2 w 83"/>
                      <a:gd name="T7" fmla="*/ 0 h 33"/>
                      <a:gd name="T8" fmla="*/ 45 w 83"/>
                      <a:gd name="T9" fmla="*/ 30 h 33"/>
                      <a:gd name="T10" fmla="*/ 81 w 83"/>
                      <a:gd name="T11" fmla="*/ 0 h 33"/>
                      <a:gd name="T12" fmla="*/ 83 w 83"/>
                      <a:gd name="T13" fmla="*/ 2 h 33"/>
                      <a:gd name="T14" fmla="*/ 46 w 8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
                        <a:moveTo>
                          <a:pt x="46" y="33"/>
                        </a:moveTo>
                        <a:cubicBezTo>
                          <a:pt x="45" y="33"/>
                          <a:pt x="45" y="33"/>
                          <a:pt x="44" y="32"/>
                        </a:cubicBezTo>
                        <a:cubicBezTo>
                          <a:pt x="36" y="29"/>
                          <a:pt x="2" y="3"/>
                          <a:pt x="0" y="2"/>
                        </a:cubicBezTo>
                        <a:cubicBezTo>
                          <a:pt x="2" y="0"/>
                          <a:pt x="2" y="0"/>
                          <a:pt x="2" y="0"/>
                        </a:cubicBezTo>
                        <a:cubicBezTo>
                          <a:pt x="2" y="0"/>
                          <a:pt x="37" y="26"/>
                          <a:pt x="45" y="30"/>
                        </a:cubicBezTo>
                        <a:cubicBezTo>
                          <a:pt x="50" y="32"/>
                          <a:pt x="69" y="14"/>
                          <a:pt x="81" y="0"/>
                        </a:cubicBezTo>
                        <a:cubicBezTo>
                          <a:pt x="83" y="2"/>
                          <a:pt x="83" y="2"/>
                          <a:pt x="83" y="2"/>
                        </a:cubicBezTo>
                        <a:cubicBezTo>
                          <a:pt x="79" y="8"/>
                          <a:pt x="56" y="33"/>
                          <a:pt x="46" y="33"/>
                        </a:cubicBezTo>
                        <a:close/>
                      </a:path>
                    </a:pathLst>
                  </a:custGeom>
                  <a:solidFill>
                    <a:schemeClr val="bg1">
                      <a:lumMod val="85000"/>
                    </a:schemeClr>
                  </a:solidFill>
                  <a:ln>
                    <a:noFill/>
                  </a:ln>
                </p:spPr>
                <p:txBody>
                  <a:bodyPr anchor="ctr"/>
                  <a:lstStyle/>
                  <a:p>
                    <a:pPr algn="ctr"/>
                  </a:p>
                </p:txBody>
              </p:sp>
              <p:sp>
                <p:nvSpPr>
                  <p:cNvPr id="60" name="išlíḑé"/>
                  <p:cNvSpPr/>
                  <p:nvPr/>
                </p:nvSpPr>
                <p:spPr bwMode="auto">
                  <a:xfrm>
                    <a:off x="5100057" y="3220170"/>
                    <a:ext cx="93606" cy="11105"/>
                  </a:xfrm>
                  <a:prstGeom prst="rect">
                    <a:avLst/>
                  </a:prstGeom>
                  <a:solidFill>
                    <a:schemeClr val="bg1">
                      <a:lumMod val="85000"/>
                    </a:schemeClr>
                  </a:solidFill>
                  <a:ln>
                    <a:noFill/>
                  </a:ln>
                </p:spPr>
                <p:txBody>
                  <a:bodyPr anchor="ctr"/>
                  <a:lstStyle/>
                  <a:p>
                    <a:pPr algn="ctr"/>
                  </a:p>
                </p:txBody>
              </p:sp>
              <p:sp>
                <p:nvSpPr>
                  <p:cNvPr id="61" name="iṧ1îḋé"/>
                  <p:cNvSpPr/>
                  <p:nvPr/>
                </p:nvSpPr>
                <p:spPr bwMode="auto">
                  <a:xfrm>
                    <a:off x="5111163" y="3332815"/>
                    <a:ext cx="98366" cy="11105"/>
                  </a:xfrm>
                  <a:prstGeom prst="rect">
                    <a:avLst/>
                  </a:prstGeom>
                  <a:solidFill>
                    <a:schemeClr val="bg1">
                      <a:lumMod val="85000"/>
                    </a:schemeClr>
                  </a:solidFill>
                  <a:ln>
                    <a:noFill/>
                  </a:ln>
                </p:spPr>
                <p:txBody>
                  <a:bodyPr anchor="ctr"/>
                  <a:lstStyle/>
                  <a:p>
                    <a:pPr algn="ctr"/>
                  </a:p>
                </p:txBody>
              </p:sp>
              <p:sp>
                <p:nvSpPr>
                  <p:cNvPr id="62" name="işlíḑè"/>
                  <p:cNvSpPr/>
                  <p:nvPr/>
                </p:nvSpPr>
                <p:spPr bwMode="auto">
                  <a:xfrm>
                    <a:off x="5057221" y="3277286"/>
                    <a:ext cx="136443" cy="11105"/>
                  </a:xfrm>
                  <a:prstGeom prst="rect">
                    <a:avLst/>
                  </a:prstGeom>
                  <a:solidFill>
                    <a:schemeClr val="bg1">
                      <a:lumMod val="85000"/>
                    </a:schemeClr>
                  </a:solidFill>
                  <a:ln>
                    <a:noFill/>
                  </a:ln>
                </p:spPr>
                <p:txBody>
                  <a:bodyPr anchor="ctr"/>
                  <a:lstStyle/>
                  <a:p>
                    <a:pPr algn="ctr"/>
                  </a:p>
                </p:txBody>
              </p:sp>
            </p:grpSp>
            <p:grpSp>
              <p:nvGrpSpPr>
                <p:cNvPr id="49" name="işḻiďè"/>
                <p:cNvGrpSpPr/>
                <p:nvPr/>
              </p:nvGrpSpPr>
              <p:grpSpPr>
                <a:xfrm>
                  <a:off x="3859160" y="4537310"/>
                  <a:ext cx="325243" cy="337935"/>
                  <a:chOff x="5125442" y="3615221"/>
                  <a:chExt cx="325243" cy="337935"/>
                </a:xfrm>
              </p:grpSpPr>
              <p:sp>
                <p:nvSpPr>
                  <p:cNvPr id="54" name="íṡlîḍe"/>
                  <p:cNvSpPr/>
                  <p:nvPr/>
                </p:nvSpPr>
                <p:spPr bwMode="auto">
                  <a:xfrm>
                    <a:off x="5204769" y="3615221"/>
                    <a:ext cx="166588" cy="165001"/>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3 h 44"/>
                      <a:gd name="T12" fmla="*/ 3 w 44"/>
                      <a:gd name="T13" fmla="*/ 22 h 44"/>
                      <a:gd name="T14" fmla="*/ 22 w 44"/>
                      <a:gd name="T15" fmla="*/ 41 h 44"/>
                      <a:gd name="T16" fmla="*/ 41 w 44"/>
                      <a:gd name="T17" fmla="*/ 22 h 44"/>
                      <a:gd name="T18" fmla="*/ 22 w 44"/>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3"/>
                        </a:moveTo>
                        <a:cubicBezTo>
                          <a:pt x="11" y="3"/>
                          <a:pt x="3" y="12"/>
                          <a:pt x="3" y="22"/>
                        </a:cubicBezTo>
                        <a:cubicBezTo>
                          <a:pt x="3" y="33"/>
                          <a:pt x="11" y="41"/>
                          <a:pt x="22" y="41"/>
                        </a:cubicBezTo>
                        <a:cubicBezTo>
                          <a:pt x="32" y="41"/>
                          <a:pt x="41" y="33"/>
                          <a:pt x="41" y="22"/>
                        </a:cubicBezTo>
                        <a:cubicBezTo>
                          <a:pt x="41" y="12"/>
                          <a:pt x="32" y="3"/>
                          <a:pt x="22" y="3"/>
                        </a:cubicBezTo>
                        <a:close/>
                      </a:path>
                    </a:pathLst>
                  </a:custGeom>
                  <a:solidFill>
                    <a:schemeClr val="bg1">
                      <a:lumMod val="85000"/>
                    </a:schemeClr>
                  </a:solidFill>
                  <a:ln>
                    <a:noFill/>
                  </a:ln>
                </p:spPr>
                <p:txBody>
                  <a:bodyPr anchor="ctr"/>
                  <a:lstStyle/>
                  <a:p>
                    <a:pPr algn="ctr"/>
                  </a:p>
                </p:txBody>
              </p:sp>
              <p:sp>
                <p:nvSpPr>
                  <p:cNvPr id="55" name="ïṩḷiḍê"/>
                  <p:cNvSpPr/>
                  <p:nvPr/>
                </p:nvSpPr>
                <p:spPr bwMode="auto">
                  <a:xfrm>
                    <a:off x="5125442" y="3783394"/>
                    <a:ext cx="325243" cy="169760"/>
                  </a:xfrm>
                  <a:custGeom>
                    <a:avLst/>
                    <a:gdLst>
                      <a:gd name="T0" fmla="*/ 86 w 86"/>
                      <a:gd name="T1" fmla="*/ 45 h 45"/>
                      <a:gd name="T2" fmla="*/ 0 w 86"/>
                      <a:gd name="T3" fmla="*/ 45 h 45"/>
                      <a:gd name="T4" fmla="*/ 0 w 86"/>
                      <a:gd name="T5" fmla="*/ 44 h 45"/>
                      <a:gd name="T6" fmla="*/ 43 w 86"/>
                      <a:gd name="T7" fmla="*/ 0 h 45"/>
                      <a:gd name="T8" fmla="*/ 86 w 86"/>
                      <a:gd name="T9" fmla="*/ 44 h 45"/>
                      <a:gd name="T10" fmla="*/ 86 w 86"/>
                      <a:gd name="T11" fmla="*/ 45 h 45"/>
                      <a:gd name="T12" fmla="*/ 3 w 86"/>
                      <a:gd name="T13" fmla="*/ 42 h 45"/>
                      <a:gd name="T14" fmla="*/ 83 w 86"/>
                      <a:gd name="T15" fmla="*/ 42 h 45"/>
                      <a:gd name="T16" fmla="*/ 43 w 86"/>
                      <a:gd name="T17" fmla="*/ 3 h 45"/>
                      <a:gd name="T18" fmla="*/ 3 w 86"/>
                      <a:gd name="T1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45">
                        <a:moveTo>
                          <a:pt x="86" y="45"/>
                        </a:moveTo>
                        <a:cubicBezTo>
                          <a:pt x="0" y="45"/>
                          <a:pt x="0" y="45"/>
                          <a:pt x="0" y="45"/>
                        </a:cubicBezTo>
                        <a:cubicBezTo>
                          <a:pt x="0" y="44"/>
                          <a:pt x="0" y="44"/>
                          <a:pt x="0" y="44"/>
                        </a:cubicBezTo>
                        <a:cubicBezTo>
                          <a:pt x="0" y="20"/>
                          <a:pt x="19" y="0"/>
                          <a:pt x="43" y="0"/>
                        </a:cubicBezTo>
                        <a:cubicBezTo>
                          <a:pt x="67" y="0"/>
                          <a:pt x="86" y="20"/>
                          <a:pt x="86" y="44"/>
                        </a:cubicBezTo>
                        <a:lnTo>
                          <a:pt x="86" y="45"/>
                        </a:lnTo>
                        <a:close/>
                        <a:moveTo>
                          <a:pt x="3" y="42"/>
                        </a:moveTo>
                        <a:cubicBezTo>
                          <a:pt x="83" y="42"/>
                          <a:pt x="83" y="42"/>
                          <a:pt x="83" y="42"/>
                        </a:cubicBezTo>
                        <a:cubicBezTo>
                          <a:pt x="82" y="21"/>
                          <a:pt x="64" y="3"/>
                          <a:pt x="43" y="3"/>
                        </a:cubicBezTo>
                        <a:cubicBezTo>
                          <a:pt x="21" y="3"/>
                          <a:pt x="4" y="21"/>
                          <a:pt x="3" y="42"/>
                        </a:cubicBezTo>
                        <a:close/>
                      </a:path>
                    </a:pathLst>
                  </a:custGeom>
                  <a:solidFill>
                    <a:schemeClr val="bg1">
                      <a:lumMod val="85000"/>
                    </a:schemeClr>
                  </a:solidFill>
                  <a:ln>
                    <a:noFill/>
                  </a:ln>
                </p:spPr>
                <p:txBody>
                  <a:bodyPr anchor="ctr"/>
                  <a:lstStyle/>
                  <a:p>
                    <a:pPr algn="ctr"/>
                  </a:p>
                </p:txBody>
              </p:sp>
              <p:sp>
                <p:nvSpPr>
                  <p:cNvPr id="56" name="îṥ1ídé"/>
                  <p:cNvSpPr/>
                  <p:nvPr/>
                </p:nvSpPr>
                <p:spPr bwMode="auto">
                  <a:xfrm>
                    <a:off x="5250779" y="3791327"/>
                    <a:ext cx="71395" cy="49182"/>
                  </a:xfrm>
                  <a:custGeom>
                    <a:avLst/>
                    <a:gdLst>
                      <a:gd name="T0" fmla="*/ 10 w 19"/>
                      <a:gd name="T1" fmla="*/ 13 h 13"/>
                      <a:gd name="T2" fmla="*/ 0 w 19"/>
                      <a:gd name="T3" fmla="*/ 1 h 13"/>
                      <a:gd name="T4" fmla="*/ 3 w 19"/>
                      <a:gd name="T5" fmla="*/ 0 h 13"/>
                      <a:gd name="T6" fmla="*/ 10 w 19"/>
                      <a:gd name="T7" fmla="*/ 10 h 13"/>
                      <a:gd name="T8" fmla="*/ 16 w 19"/>
                      <a:gd name="T9" fmla="*/ 0 h 13"/>
                      <a:gd name="T10" fmla="*/ 19 w 19"/>
                      <a:gd name="T11" fmla="*/ 1 h 13"/>
                      <a:gd name="T12" fmla="*/ 10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0" y="13"/>
                        </a:moveTo>
                        <a:cubicBezTo>
                          <a:pt x="4" y="13"/>
                          <a:pt x="1" y="3"/>
                          <a:pt x="0" y="1"/>
                        </a:cubicBezTo>
                        <a:cubicBezTo>
                          <a:pt x="3" y="0"/>
                          <a:pt x="3" y="0"/>
                          <a:pt x="3" y="0"/>
                        </a:cubicBezTo>
                        <a:cubicBezTo>
                          <a:pt x="4" y="4"/>
                          <a:pt x="7" y="10"/>
                          <a:pt x="10" y="10"/>
                        </a:cubicBezTo>
                        <a:cubicBezTo>
                          <a:pt x="12" y="10"/>
                          <a:pt x="15" y="4"/>
                          <a:pt x="16" y="0"/>
                        </a:cubicBezTo>
                        <a:cubicBezTo>
                          <a:pt x="19" y="1"/>
                          <a:pt x="19" y="1"/>
                          <a:pt x="19" y="1"/>
                        </a:cubicBezTo>
                        <a:cubicBezTo>
                          <a:pt x="19" y="3"/>
                          <a:pt x="15" y="13"/>
                          <a:pt x="10" y="13"/>
                        </a:cubicBezTo>
                        <a:close/>
                      </a:path>
                    </a:pathLst>
                  </a:custGeom>
                  <a:solidFill>
                    <a:schemeClr val="bg1">
                      <a:lumMod val="85000"/>
                    </a:schemeClr>
                  </a:solidFill>
                  <a:ln>
                    <a:noFill/>
                  </a:ln>
                </p:spPr>
                <p:txBody>
                  <a:bodyPr anchor="ctr"/>
                  <a:lstStyle/>
                  <a:p>
                    <a:pPr algn="ctr"/>
                  </a:p>
                </p:txBody>
              </p:sp>
              <p:sp>
                <p:nvSpPr>
                  <p:cNvPr id="57" name="îṧḻïḋe"/>
                  <p:cNvSpPr/>
                  <p:nvPr/>
                </p:nvSpPr>
                <p:spPr bwMode="auto">
                  <a:xfrm>
                    <a:off x="5250779" y="3829405"/>
                    <a:ext cx="79327" cy="123751"/>
                  </a:xfrm>
                  <a:custGeom>
                    <a:avLst/>
                    <a:gdLst>
                      <a:gd name="T0" fmla="*/ 21 w 21"/>
                      <a:gd name="T1" fmla="*/ 33 h 33"/>
                      <a:gd name="T2" fmla="*/ 0 w 21"/>
                      <a:gd name="T3" fmla="*/ 33 h 33"/>
                      <a:gd name="T4" fmla="*/ 0 w 21"/>
                      <a:gd name="T5" fmla="*/ 32 h 33"/>
                      <a:gd name="T6" fmla="*/ 10 w 21"/>
                      <a:gd name="T7" fmla="*/ 0 h 33"/>
                      <a:gd name="T8" fmla="*/ 21 w 21"/>
                      <a:gd name="T9" fmla="*/ 32 h 33"/>
                      <a:gd name="T10" fmla="*/ 21 w 21"/>
                      <a:gd name="T11" fmla="*/ 33 h 33"/>
                      <a:gd name="T12" fmla="*/ 3 w 21"/>
                      <a:gd name="T13" fmla="*/ 30 h 33"/>
                      <a:gd name="T14" fmla="*/ 17 w 21"/>
                      <a:gd name="T15" fmla="*/ 30 h 33"/>
                      <a:gd name="T16" fmla="*/ 10 w 21"/>
                      <a:gd name="T17" fmla="*/ 3 h 33"/>
                      <a:gd name="T18" fmla="*/ 3 w 21"/>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21" y="33"/>
                        </a:moveTo>
                        <a:cubicBezTo>
                          <a:pt x="0" y="33"/>
                          <a:pt x="0" y="33"/>
                          <a:pt x="0" y="33"/>
                        </a:cubicBezTo>
                        <a:cubicBezTo>
                          <a:pt x="0" y="32"/>
                          <a:pt x="0" y="32"/>
                          <a:pt x="0" y="32"/>
                        </a:cubicBezTo>
                        <a:cubicBezTo>
                          <a:pt x="1" y="22"/>
                          <a:pt x="3" y="0"/>
                          <a:pt x="10" y="0"/>
                        </a:cubicBezTo>
                        <a:cubicBezTo>
                          <a:pt x="17" y="0"/>
                          <a:pt x="20" y="22"/>
                          <a:pt x="21" y="32"/>
                        </a:cubicBezTo>
                        <a:lnTo>
                          <a:pt x="21" y="33"/>
                        </a:lnTo>
                        <a:close/>
                        <a:moveTo>
                          <a:pt x="3" y="30"/>
                        </a:moveTo>
                        <a:cubicBezTo>
                          <a:pt x="17" y="30"/>
                          <a:pt x="17" y="30"/>
                          <a:pt x="17" y="30"/>
                        </a:cubicBezTo>
                        <a:cubicBezTo>
                          <a:pt x="16" y="15"/>
                          <a:pt x="12" y="3"/>
                          <a:pt x="10" y="3"/>
                        </a:cubicBezTo>
                        <a:cubicBezTo>
                          <a:pt x="7" y="3"/>
                          <a:pt x="4" y="15"/>
                          <a:pt x="3" y="30"/>
                        </a:cubicBezTo>
                        <a:close/>
                      </a:path>
                    </a:pathLst>
                  </a:custGeom>
                  <a:solidFill>
                    <a:schemeClr val="bg1">
                      <a:lumMod val="85000"/>
                    </a:schemeClr>
                  </a:solidFill>
                  <a:ln>
                    <a:noFill/>
                  </a:ln>
                </p:spPr>
                <p:txBody>
                  <a:bodyPr anchor="ctr"/>
                  <a:lstStyle/>
                  <a:p>
                    <a:pPr algn="ctr"/>
                  </a:p>
                </p:txBody>
              </p:sp>
            </p:grpSp>
            <p:grpSp>
              <p:nvGrpSpPr>
                <p:cNvPr id="50" name="íslíḑê"/>
                <p:cNvGrpSpPr/>
                <p:nvPr/>
              </p:nvGrpSpPr>
              <p:grpSpPr>
                <a:xfrm>
                  <a:off x="1682532" y="3174341"/>
                  <a:ext cx="214184" cy="315721"/>
                  <a:chOff x="5303135" y="5279509"/>
                  <a:chExt cx="214184" cy="315721"/>
                </a:xfrm>
              </p:grpSpPr>
              <p:sp>
                <p:nvSpPr>
                  <p:cNvPr id="51" name="íSḷiḋe"/>
                  <p:cNvSpPr/>
                  <p:nvPr/>
                </p:nvSpPr>
                <p:spPr bwMode="auto">
                  <a:xfrm>
                    <a:off x="5303135" y="5323932"/>
                    <a:ext cx="214184" cy="236395"/>
                  </a:xfrm>
                  <a:custGeom>
                    <a:avLst/>
                    <a:gdLst>
                      <a:gd name="T0" fmla="*/ 34 w 57"/>
                      <a:gd name="T1" fmla="*/ 63 h 63"/>
                      <a:gd name="T2" fmla="*/ 5 w 57"/>
                      <a:gd name="T3" fmla="*/ 54 h 63"/>
                      <a:gd name="T4" fmla="*/ 5 w 57"/>
                      <a:gd name="T5" fmla="*/ 54 h 63"/>
                      <a:gd name="T6" fmla="*/ 7 w 57"/>
                      <a:gd name="T7" fmla="*/ 45 h 63"/>
                      <a:gd name="T8" fmla="*/ 9 w 57"/>
                      <a:gd name="T9" fmla="*/ 44 h 63"/>
                      <a:gd name="T10" fmla="*/ 12 w 57"/>
                      <a:gd name="T11" fmla="*/ 44 h 63"/>
                      <a:gd name="T12" fmla="*/ 22 w 57"/>
                      <a:gd name="T13" fmla="*/ 44 h 63"/>
                      <a:gd name="T14" fmla="*/ 32 w 57"/>
                      <a:gd name="T15" fmla="*/ 43 h 63"/>
                      <a:gd name="T16" fmla="*/ 24 w 57"/>
                      <a:gd name="T17" fmla="*/ 40 h 63"/>
                      <a:gd name="T18" fmla="*/ 16 w 57"/>
                      <a:gd name="T19" fmla="*/ 38 h 63"/>
                      <a:gd name="T20" fmla="*/ 0 w 57"/>
                      <a:gd name="T21" fmla="*/ 18 h 63"/>
                      <a:gd name="T22" fmla="*/ 22 w 57"/>
                      <a:gd name="T23" fmla="*/ 0 h 63"/>
                      <a:gd name="T24" fmla="*/ 50 w 57"/>
                      <a:gd name="T25" fmla="*/ 9 h 63"/>
                      <a:gd name="T26" fmla="*/ 50 w 57"/>
                      <a:gd name="T27" fmla="*/ 10 h 63"/>
                      <a:gd name="T28" fmla="*/ 50 w 57"/>
                      <a:gd name="T29" fmla="*/ 23 h 63"/>
                      <a:gd name="T30" fmla="*/ 47 w 57"/>
                      <a:gd name="T31" fmla="*/ 23 h 63"/>
                      <a:gd name="T32" fmla="*/ 47 w 57"/>
                      <a:gd name="T33" fmla="*/ 23 h 63"/>
                      <a:gd name="T34" fmla="*/ 27 w 57"/>
                      <a:gd name="T35" fmla="*/ 16 h 63"/>
                      <a:gd name="T36" fmla="*/ 24 w 57"/>
                      <a:gd name="T37" fmla="*/ 19 h 63"/>
                      <a:gd name="T38" fmla="*/ 33 w 57"/>
                      <a:gd name="T39" fmla="*/ 23 h 63"/>
                      <a:gd name="T40" fmla="*/ 38 w 57"/>
                      <a:gd name="T41" fmla="*/ 24 h 63"/>
                      <a:gd name="T42" fmla="*/ 57 w 57"/>
                      <a:gd name="T43" fmla="*/ 44 h 63"/>
                      <a:gd name="T44" fmla="*/ 34 w 57"/>
                      <a:gd name="T45" fmla="*/ 63 h 63"/>
                      <a:gd name="T46" fmla="*/ 8 w 57"/>
                      <a:gd name="T47" fmla="*/ 53 h 63"/>
                      <a:gd name="T48" fmla="*/ 34 w 57"/>
                      <a:gd name="T49" fmla="*/ 60 h 63"/>
                      <a:gd name="T50" fmla="*/ 54 w 57"/>
                      <a:gd name="T51" fmla="*/ 44 h 63"/>
                      <a:gd name="T52" fmla="*/ 37 w 57"/>
                      <a:gd name="T53" fmla="*/ 27 h 63"/>
                      <a:gd name="T54" fmla="*/ 32 w 57"/>
                      <a:gd name="T55" fmla="*/ 26 h 63"/>
                      <a:gd name="T56" fmla="*/ 21 w 57"/>
                      <a:gd name="T57" fmla="*/ 19 h 63"/>
                      <a:gd name="T58" fmla="*/ 27 w 57"/>
                      <a:gd name="T59" fmla="*/ 13 h 63"/>
                      <a:gd name="T60" fmla="*/ 47 w 57"/>
                      <a:gd name="T61" fmla="*/ 19 h 63"/>
                      <a:gd name="T62" fmla="*/ 47 w 57"/>
                      <a:gd name="T63" fmla="*/ 10 h 63"/>
                      <a:gd name="T64" fmla="*/ 22 w 57"/>
                      <a:gd name="T65" fmla="*/ 3 h 63"/>
                      <a:gd name="T66" fmla="*/ 3 w 57"/>
                      <a:gd name="T67" fmla="*/ 18 h 63"/>
                      <a:gd name="T68" fmla="*/ 17 w 57"/>
                      <a:gd name="T69" fmla="*/ 35 h 63"/>
                      <a:gd name="T70" fmla="*/ 25 w 57"/>
                      <a:gd name="T71" fmla="*/ 37 h 63"/>
                      <a:gd name="T72" fmla="*/ 35 w 57"/>
                      <a:gd name="T73" fmla="*/ 43 h 63"/>
                      <a:gd name="T74" fmla="*/ 22 w 57"/>
                      <a:gd name="T75" fmla="*/ 47 h 63"/>
                      <a:gd name="T76" fmla="*/ 11 w 57"/>
                      <a:gd name="T77" fmla="*/ 47 h 63"/>
                      <a:gd name="T78" fmla="*/ 9 w 57"/>
                      <a:gd name="T79" fmla="*/ 47 h 63"/>
                      <a:gd name="T80" fmla="*/ 8 w 57"/>
                      <a:gd name="T8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63">
                        <a:moveTo>
                          <a:pt x="34" y="63"/>
                        </a:moveTo>
                        <a:cubicBezTo>
                          <a:pt x="26" y="63"/>
                          <a:pt x="9" y="59"/>
                          <a:pt x="5" y="54"/>
                        </a:cubicBezTo>
                        <a:cubicBezTo>
                          <a:pt x="5" y="54"/>
                          <a:pt x="5" y="54"/>
                          <a:pt x="5" y="54"/>
                        </a:cubicBezTo>
                        <a:cubicBezTo>
                          <a:pt x="5" y="52"/>
                          <a:pt x="5" y="47"/>
                          <a:pt x="7" y="45"/>
                        </a:cubicBezTo>
                        <a:cubicBezTo>
                          <a:pt x="7" y="44"/>
                          <a:pt x="8" y="44"/>
                          <a:pt x="9" y="44"/>
                        </a:cubicBezTo>
                        <a:cubicBezTo>
                          <a:pt x="10" y="44"/>
                          <a:pt x="10" y="44"/>
                          <a:pt x="12" y="44"/>
                        </a:cubicBezTo>
                        <a:cubicBezTo>
                          <a:pt x="14" y="44"/>
                          <a:pt x="18" y="44"/>
                          <a:pt x="22" y="44"/>
                        </a:cubicBezTo>
                        <a:cubicBezTo>
                          <a:pt x="29" y="44"/>
                          <a:pt x="31" y="43"/>
                          <a:pt x="32" y="43"/>
                        </a:cubicBezTo>
                        <a:cubicBezTo>
                          <a:pt x="31" y="42"/>
                          <a:pt x="27" y="41"/>
                          <a:pt x="24" y="40"/>
                        </a:cubicBezTo>
                        <a:cubicBezTo>
                          <a:pt x="22" y="39"/>
                          <a:pt x="19" y="39"/>
                          <a:pt x="16" y="38"/>
                        </a:cubicBezTo>
                        <a:cubicBezTo>
                          <a:pt x="5" y="34"/>
                          <a:pt x="0" y="27"/>
                          <a:pt x="0" y="18"/>
                        </a:cubicBezTo>
                        <a:cubicBezTo>
                          <a:pt x="0" y="5"/>
                          <a:pt x="13" y="0"/>
                          <a:pt x="22" y="0"/>
                        </a:cubicBezTo>
                        <a:cubicBezTo>
                          <a:pt x="29" y="0"/>
                          <a:pt x="47" y="3"/>
                          <a:pt x="50" y="9"/>
                        </a:cubicBezTo>
                        <a:cubicBezTo>
                          <a:pt x="50" y="10"/>
                          <a:pt x="50" y="10"/>
                          <a:pt x="50" y="10"/>
                        </a:cubicBezTo>
                        <a:cubicBezTo>
                          <a:pt x="50" y="23"/>
                          <a:pt x="50" y="23"/>
                          <a:pt x="50" y="23"/>
                        </a:cubicBezTo>
                        <a:cubicBezTo>
                          <a:pt x="47" y="23"/>
                          <a:pt x="47" y="23"/>
                          <a:pt x="47" y="23"/>
                        </a:cubicBezTo>
                        <a:cubicBezTo>
                          <a:pt x="47" y="23"/>
                          <a:pt x="47" y="23"/>
                          <a:pt x="47" y="23"/>
                        </a:cubicBezTo>
                        <a:cubicBezTo>
                          <a:pt x="47" y="20"/>
                          <a:pt x="34" y="16"/>
                          <a:pt x="27" y="16"/>
                        </a:cubicBezTo>
                        <a:cubicBezTo>
                          <a:pt x="26" y="16"/>
                          <a:pt x="24" y="16"/>
                          <a:pt x="24" y="19"/>
                        </a:cubicBezTo>
                        <a:cubicBezTo>
                          <a:pt x="24" y="20"/>
                          <a:pt x="29" y="22"/>
                          <a:pt x="33" y="23"/>
                        </a:cubicBezTo>
                        <a:cubicBezTo>
                          <a:pt x="35" y="23"/>
                          <a:pt x="36" y="24"/>
                          <a:pt x="38" y="24"/>
                        </a:cubicBezTo>
                        <a:cubicBezTo>
                          <a:pt x="46" y="27"/>
                          <a:pt x="57" y="31"/>
                          <a:pt x="57" y="44"/>
                        </a:cubicBezTo>
                        <a:cubicBezTo>
                          <a:pt x="57" y="57"/>
                          <a:pt x="45" y="63"/>
                          <a:pt x="34" y="63"/>
                        </a:cubicBezTo>
                        <a:close/>
                        <a:moveTo>
                          <a:pt x="8" y="53"/>
                        </a:moveTo>
                        <a:cubicBezTo>
                          <a:pt x="11" y="56"/>
                          <a:pt x="26" y="60"/>
                          <a:pt x="34" y="60"/>
                        </a:cubicBezTo>
                        <a:cubicBezTo>
                          <a:pt x="44" y="60"/>
                          <a:pt x="54" y="55"/>
                          <a:pt x="54" y="44"/>
                        </a:cubicBezTo>
                        <a:cubicBezTo>
                          <a:pt x="54" y="33"/>
                          <a:pt x="45" y="30"/>
                          <a:pt x="37" y="27"/>
                        </a:cubicBezTo>
                        <a:cubicBezTo>
                          <a:pt x="35" y="27"/>
                          <a:pt x="34" y="26"/>
                          <a:pt x="32" y="26"/>
                        </a:cubicBezTo>
                        <a:cubicBezTo>
                          <a:pt x="26" y="24"/>
                          <a:pt x="21" y="22"/>
                          <a:pt x="21" y="19"/>
                        </a:cubicBezTo>
                        <a:cubicBezTo>
                          <a:pt x="21" y="15"/>
                          <a:pt x="24" y="13"/>
                          <a:pt x="27" y="13"/>
                        </a:cubicBezTo>
                        <a:cubicBezTo>
                          <a:pt x="31" y="13"/>
                          <a:pt x="42" y="15"/>
                          <a:pt x="47" y="19"/>
                        </a:cubicBezTo>
                        <a:cubicBezTo>
                          <a:pt x="47" y="10"/>
                          <a:pt x="47" y="10"/>
                          <a:pt x="47" y="10"/>
                        </a:cubicBezTo>
                        <a:cubicBezTo>
                          <a:pt x="45" y="7"/>
                          <a:pt x="30" y="3"/>
                          <a:pt x="22" y="3"/>
                        </a:cubicBezTo>
                        <a:cubicBezTo>
                          <a:pt x="14" y="3"/>
                          <a:pt x="3" y="7"/>
                          <a:pt x="3" y="18"/>
                        </a:cubicBezTo>
                        <a:cubicBezTo>
                          <a:pt x="3" y="26"/>
                          <a:pt x="7" y="32"/>
                          <a:pt x="17" y="35"/>
                        </a:cubicBezTo>
                        <a:cubicBezTo>
                          <a:pt x="20" y="36"/>
                          <a:pt x="23" y="37"/>
                          <a:pt x="25" y="37"/>
                        </a:cubicBezTo>
                        <a:cubicBezTo>
                          <a:pt x="31" y="39"/>
                          <a:pt x="35" y="40"/>
                          <a:pt x="35" y="43"/>
                        </a:cubicBezTo>
                        <a:cubicBezTo>
                          <a:pt x="35" y="46"/>
                          <a:pt x="32" y="47"/>
                          <a:pt x="22" y="47"/>
                        </a:cubicBezTo>
                        <a:cubicBezTo>
                          <a:pt x="18" y="47"/>
                          <a:pt x="14" y="47"/>
                          <a:pt x="11" y="47"/>
                        </a:cubicBezTo>
                        <a:cubicBezTo>
                          <a:pt x="10" y="47"/>
                          <a:pt x="10" y="47"/>
                          <a:pt x="9" y="47"/>
                        </a:cubicBezTo>
                        <a:cubicBezTo>
                          <a:pt x="8" y="48"/>
                          <a:pt x="8" y="51"/>
                          <a:pt x="8" y="53"/>
                        </a:cubicBezTo>
                        <a:close/>
                      </a:path>
                    </a:pathLst>
                  </a:custGeom>
                  <a:solidFill>
                    <a:schemeClr val="bg1">
                      <a:lumMod val="85000"/>
                    </a:schemeClr>
                  </a:solidFill>
                  <a:ln>
                    <a:noFill/>
                  </a:ln>
                </p:spPr>
                <p:txBody>
                  <a:bodyPr anchor="ctr"/>
                  <a:lstStyle/>
                  <a:p>
                    <a:pPr algn="ctr"/>
                  </a:p>
                </p:txBody>
              </p:sp>
              <p:sp>
                <p:nvSpPr>
                  <p:cNvPr id="52" name="ïṡľîďé"/>
                  <p:cNvSpPr/>
                  <p:nvPr/>
                </p:nvSpPr>
                <p:spPr bwMode="auto">
                  <a:xfrm>
                    <a:off x="5371357" y="5279509"/>
                    <a:ext cx="82500" cy="60288"/>
                  </a:xfrm>
                  <a:custGeom>
                    <a:avLst/>
                    <a:gdLst>
                      <a:gd name="T0" fmla="*/ 45 w 52"/>
                      <a:gd name="T1" fmla="*/ 38 h 38"/>
                      <a:gd name="T2" fmla="*/ 38 w 52"/>
                      <a:gd name="T3" fmla="*/ 35 h 38"/>
                      <a:gd name="T4" fmla="*/ 42 w 52"/>
                      <a:gd name="T5" fmla="*/ 14 h 38"/>
                      <a:gd name="T6" fmla="*/ 7 w 52"/>
                      <a:gd name="T7" fmla="*/ 9 h 38"/>
                      <a:gd name="T8" fmla="*/ 12 w 52"/>
                      <a:gd name="T9" fmla="*/ 31 h 38"/>
                      <a:gd name="T10" fmla="*/ 4 w 52"/>
                      <a:gd name="T11" fmla="*/ 31 h 38"/>
                      <a:gd name="T12" fmla="*/ 0 w 52"/>
                      <a:gd name="T13" fmla="*/ 0 h 38"/>
                      <a:gd name="T14" fmla="*/ 52 w 52"/>
                      <a:gd name="T15" fmla="*/ 9 h 38"/>
                      <a:gd name="T16" fmla="*/ 45 w 5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45" y="38"/>
                        </a:moveTo>
                        <a:lnTo>
                          <a:pt x="38" y="35"/>
                        </a:lnTo>
                        <a:lnTo>
                          <a:pt x="42" y="14"/>
                        </a:lnTo>
                        <a:lnTo>
                          <a:pt x="7" y="9"/>
                        </a:lnTo>
                        <a:lnTo>
                          <a:pt x="12" y="31"/>
                        </a:lnTo>
                        <a:lnTo>
                          <a:pt x="4" y="31"/>
                        </a:lnTo>
                        <a:lnTo>
                          <a:pt x="0" y="0"/>
                        </a:lnTo>
                        <a:lnTo>
                          <a:pt x="52" y="9"/>
                        </a:lnTo>
                        <a:lnTo>
                          <a:pt x="45" y="38"/>
                        </a:lnTo>
                        <a:close/>
                      </a:path>
                    </a:pathLst>
                  </a:custGeom>
                  <a:solidFill>
                    <a:schemeClr val="bg1">
                      <a:lumMod val="85000"/>
                    </a:schemeClr>
                  </a:solidFill>
                  <a:ln>
                    <a:noFill/>
                  </a:ln>
                </p:spPr>
                <p:txBody>
                  <a:bodyPr anchor="ctr"/>
                  <a:lstStyle/>
                  <a:p>
                    <a:pPr algn="ctr"/>
                  </a:p>
                </p:txBody>
              </p:sp>
              <p:sp>
                <p:nvSpPr>
                  <p:cNvPr id="53" name="íṡľiḑe"/>
                  <p:cNvSpPr/>
                  <p:nvPr/>
                </p:nvSpPr>
                <p:spPr bwMode="auto">
                  <a:xfrm>
                    <a:off x="5377703" y="5549221"/>
                    <a:ext cx="84087" cy="46009"/>
                  </a:xfrm>
                  <a:custGeom>
                    <a:avLst/>
                    <a:gdLst>
                      <a:gd name="T0" fmla="*/ 53 w 53"/>
                      <a:gd name="T1" fmla="*/ 29 h 29"/>
                      <a:gd name="T2" fmla="*/ 0 w 53"/>
                      <a:gd name="T3" fmla="*/ 29 h 29"/>
                      <a:gd name="T4" fmla="*/ 0 w 53"/>
                      <a:gd name="T5" fmla="*/ 0 h 29"/>
                      <a:gd name="T6" fmla="*/ 8 w 53"/>
                      <a:gd name="T7" fmla="*/ 0 h 29"/>
                      <a:gd name="T8" fmla="*/ 8 w 53"/>
                      <a:gd name="T9" fmla="*/ 22 h 29"/>
                      <a:gd name="T10" fmla="*/ 43 w 53"/>
                      <a:gd name="T11" fmla="*/ 22 h 29"/>
                      <a:gd name="T12" fmla="*/ 38 w 53"/>
                      <a:gd name="T13" fmla="*/ 5 h 29"/>
                      <a:gd name="T14" fmla="*/ 46 w 53"/>
                      <a:gd name="T15" fmla="*/ 3 h 29"/>
                      <a:gd name="T16" fmla="*/ 53 w 5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53" y="29"/>
                        </a:moveTo>
                        <a:lnTo>
                          <a:pt x="0" y="29"/>
                        </a:lnTo>
                        <a:lnTo>
                          <a:pt x="0" y="0"/>
                        </a:lnTo>
                        <a:lnTo>
                          <a:pt x="8" y="0"/>
                        </a:lnTo>
                        <a:lnTo>
                          <a:pt x="8" y="22"/>
                        </a:lnTo>
                        <a:lnTo>
                          <a:pt x="43" y="22"/>
                        </a:lnTo>
                        <a:lnTo>
                          <a:pt x="38" y="5"/>
                        </a:lnTo>
                        <a:lnTo>
                          <a:pt x="46" y="3"/>
                        </a:lnTo>
                        <a:lnTo>
                          <a:pt x="53" y="29"/>
                        </a:lnTo>
                        <a:close/>
                      </a:path>
                    </a:pathLst>
                  </a:custGeom>
                  <a:solidFill>
                    <a:schemeClr val="bg1">
                      <a:lumMod val="85000"/>
                    </a:schemeClr>
                  </a:solidFill>
                  <a:ln>
                    <a:noFill/>
                  </a:ln>
                </p:spPr>
                <p:txBody>
                  <a:bodyPr anchor="ctr"/>
                  <a:lstStyle/>
                  <a:p>
                    <a:pPr algn="ctr"/>
                  </a:p>
                </p:txBody>
              </p:sp>
            </p:grpSp>
          </p:grpSp>
          <p:grpSp>
            <p:nvGrpSpPr>
              <p:cNvPr id="27" name="íṩḻiḑé"/>
              <p:cNvGrpSpPr/>
              <p:nvPr/>
            </p:nvGrpSpPr>
            <p:grpSpPr>
              <a:xfrm>
                <a:off x="1811797" y="1791124"/>
                <a:ext cx="2339288" cy="3761336"/>
                <a:chOff x="8253415" y="755650"/>
                <a:chExt cx="1125538" cy="1809750"/>
              </a:xfrm>
            </p:grpSpPr>
            <p:sp>
              <p:nvSpPr>
                <p:cNvPr id="28" name="ïsľiďé"/>
                <p:cNvSpPr/>
                <p:nvPr/>
              </p:nvSpPr>
              <p:spPr bwMode="auto">
                <a:xfrm>
                  <a:off x="8253415" y="755650"/>
                  <a:ext cx="1125538" cy="1350963"/>
                </a:xfrm>
                <a:custGeom>
                  <a:avLst/>
                  <a:gdLst>
                    <a:gd name="T0" fmla="*/ 212 w 423"/>
                    <a:gd name="T1" fmla="*/ 0 h 508"/>
                    <a:gd name="T2" fmla="*/ 0 w 423"/>
                    <a:gd name="T3" fmla="*/ 212 h 508"/>
                    <a:gd name="T4" fmla="*/ 58 w 423"/>
                    <a:gd name="T5" fmla="*/ 360 h 508"/>
                    <a:gd name="T6" fmla="*/ 122 w 423"/>
                    <a:gd name="T7" fmla="*/ 508 h 508"/>
                    <a:gd name="T8" fmla="*/ 212 w 423"/>
                    <a:gd name="T9" fmla="*/ 508 h 508"/>
                    <a:gd name="T10" fmla="*/ 302 w 423"/>
                    <a:gd name="T11" fmla="*/ 508 h 508"/>
                    <a:gd name="T12" fmla="*/ 366 w 423"/>
                    <a:gd name="T13" fmla="*/ 360 h 508"/>
                    <a:gd name="T14" fmla="*/ 423 w 423"/>
                    <a:gd name="T15" fmla="*/ 213 h 508"/>
                    <a:gd name="T16" fmla="*/ 212 w 423"/>
                    <a:gd name="T1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ṧḷîḓé"/>
                <p:cNvSpPr/>
                <p:nvPr/>
              </p:nvSpPr>
              <p:spPr bwMode="auto">
                <a:xfrm>
                  <a:off x="8494715" y="949325"/>
                  <a:ext cx="884238" cy="1157288"/>
                </a:xfrm>
                <a:custGeom>
                  <a:avLst/>
                  <a:gdLst>
                    <a:gd name="T0" fmla="*/ 279 w 332"/>
                    <a:gd name="T1" fmla="*/ 0 h 435"/>
                    <a:gd name="T2" fmla="*/ 279 w 332"/>
                    <a:gd name="T3" fmla="*/ 9 h 435"/>
                    <a:gd name="T4" fmla="*/ 0 w 332"/>
                    <a:gd name="T5" fmla="*/ 355 h 435"/>
                    <a:gd name="T6" fmla="*/ 31 w 332"/>
                    <a:gd name="T7" fmla="*/ 435 h 435"/>
                    <a:gd name="T8" fmla="*/ 121 w 332"/>
                    <a:gd name="T9" fmla="*/ 435 h 435"/>
                    <a:gd name="T10" fmla="*/ 211 w 332"/>
                    <a:gd name="T11" fmla="*/ 435 h 435"/>
                    <a:gd name="T12" fmla="*/ 275 w 332"/>
                    <a:gd name="T13" fmla="*/ 287 h 435"/>
                    <a:gd name="T14" fmla="*/ 332 w 332"/>
                    <a:gd name="T15" fmla="*/ 140 h 435"/>
                    <a:gd name="T16" fmla="*/ 279 w 332"/>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35">
                      <a:moveTo>
                        <a:pt x="279" y="0"/>
                      </a:moveTo>
                      <a:cubicBezTo>
                        <a:pt x="279" y="3"/>
                        <a:pt x="279" y="6"/>
                        <a:pt x="279" y="9"/>
                      </a:cubicBezTo>
                      <a:cubicBezTo>
                        <a:pt x="279" y="179"/>
                        <a:pt x="160" y="321"/>
                        <a:pt x="0" y="355"/>
                      </a:cubicBezTo>
                      <a:cubicBezTo>
                        <a:pt x="16" y="407"/>
                        <a:pt x="5" y="435"/>
                        <a:pt x="31" y="435"/>
                      </a:cubicBezTo>
                      <a:cubicBezTo>
                        <a:pt x="121" y="435"/>
                        <a:pt x="121" y="435"/>
                        <a:pt x="121" y="435"/>
                      </a:cubicBezTo>
                      <a:cubicBezTo>
                        <a:pt x="211" y="435"/>
                        <a:pt x="211" y="435"/>
                        <a:pt x="211" y="435"/>
                      </a:cubicBezTo>
                      <a:cubicBezTo>
                        <a:pt x="248" y="435"/>
                        <a:pt x="211" y="383"/>
                        <a:pt x="275" y="287"/>
                      </a:cubicBezTo>
                      <a:cubicBezTo>
                        <a:pt x="304" y="243"/>
                        <a:pt x="332" y="196"/>
                        <a:pt x="332" y="140"/>
                      </a:cubicBezTo>
                      <a:cubicBezTo>
                        <a:pt x="332" y="87"/>
                        <a:pt x="312" y="37"/>
                        <a:pt x="279" y="0"/>
                      </a:cubicBezTo>
                      <a:close/>
                    </a:path>
                  </a:pathLst>
                </a:custGeom>
                <a:solidFill>
                  <a:srgbClr val="FBBC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ṥ1idè"/>
                <p:cNvSpPr/>
                <p:nvPr/>
              </p:nvSpPr>
              <p:spPr bwMode="auto">
                <a:xfrm>
                  <a:off x="8509003" y="1428750"/>
                  <a:ext cx="615950" cy="715963"/>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ṣlîde"/>
                <p:cNvSpPr/>
                <p:nvPr/>
              </p:nvSpPr>
              <p:spPr bwMode="auto">
                <a:xfrm>
                  <a:off x="8902703" y="1527175"/>
                  <a:ext cx="222250" cy="579438"/>
                </a:xfrm>
                <a:custGeom>
                  <a:avLst/>
                  <a:gdLst>
                    <a:gd name="T0" fmla="*/ 62 w 84"/>
                    <a:gd name="T1" fmla="*/ 28 h 218"/>
                    <a:gd name="T2" fmla="*/ 0 w 84"/>
                    <a:gd name="T3" fmla="*/ 218 h 218"/>
                    <a:gd name="T4" fmla="*/ 13 w 84"/>
                    <a:gd name="T5" fmla="*/ 218 h 218"/>
                    <a:gd name="T6" fmla="*/ 80 w 84"/>
                    <a:gd name="T7" fmla="*/ 13 h 218"/>
                    <a:gd name="T8" fmla="*/ 82 w 84"/>
                    <a:gd name="T9" fmla="*/ 11 h 218"/>
                    <a:gd name="T10" fmla="*/ 81 w 84"/>
                    <a:gd name="T11" fmla="*/ 2 h 218"/>
                    <a:gd name="T12" fmla="*/ 72 w 84"/>
                    <a:gd name="T13" fmla="*/ 3 h 218"/>
                    <a:gd name="T14" fmla="*/ 43 w 84"/>
                    <a:gd name="T15" fmla="*/ 20 h 218"/>
                    <a:gd name="T16" fmla="*/ 31 w 84"/>
                    <a:gd name="T17" fmla="*/ 34 h 218"/>
                    <a:gd name="T18" fmla="*/ 62 w 84"/>
                    <a:gd name="T19" fmla="*/ 2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18">
                      <a:moveTo>
                        <a:pt x="62" y="28"/>
                      </a:moveTo>
                      <a:cubicBezTo>
                        <a:pt x="0" y="218"/>
                        <a:pt x="0" y="218"/>
                        <a:pt x="0" y="218"/>
                      </a:cubicBezTo>
                      <a:cubicBezTo>
                        <a:pt x="13" y="218"/>
                        <a:pt x="13" y="218"/>
                        <a:pt x="13" y="218"/>
                      </a:cubicBezTo>
                      <a:cubicBezTo>
                        <a:pt x="80" y="13"/>
                        <a:pt x="80" y="13"/>
                        <a:pt x="80" y="13"/>
                      </a:cubicBezTo>
                      <a:cubicBezTo>
                        <a:pt x="81" y="13"/>
                        <a:pt x="82" y="12"/>
                        <a:pt x="82" y="11"/>
                      </a:cubicBezTo>
                      <a:cubicBezTo>
                        <a:pt x="84" y="8"/>
                        <a:pt x="84" y="4"/>
                        <a:pt x="81" y="2"/>
                      </a:cubicBezTo>
                      <a:cubicBezTo>
                        <a:pt x="78" y="0"/>
                        <a:pt x="74" y="0"/>
                        <a:pt x="72" y="3"/>
                      </a:cubicBezTo>
                      <a:cubicBezTo>
                        <a:pt x="64" y="13"/>
                        <a:pt x="55" y="18"/>
                        <a:pt x="43" y="20"/>
                      </a:cubicBezTo>
                      <a:cubicBezTo>
                        <a:pt x="39" y="25"/>
                        <a:pt x="35" y="29"/>
                        <a:pt x="31" y="34"/>
                      </a:cubicBezTo>
                      <a:cubicBezTo>
                        <a:pt x="42" y="34"/>
                        <a:pt x="53" y="33"/>
                        <a:pt x="62" y="28"/>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ḷíďê"/>
                <p:cNvSpPr/>
                <p:nvPr/>
              </p:nvSpPr>
              <p:spPr bwMode="auto">
                <a:xfrm>
                  <a:off x="8623303" y="1846263"/>
                  <a:ext cx="115888" cy="260350"/>
                </a:xfrm>
                <a:custGeom>
                  <a:avLst/>
                  <a:gdLst>
                    <a:gd name="T0" fmla="*/ 44 w 44"/>
                    <a:gd name="T1" fmla="*/ 98 h 98"/>
                    <a:gd name="T2" fmla="*/ 12 w 44"/>
                    <a:gd name="T3" fmla="*/ 0 h 98"/>
                    <a:gd name="T4" fmla="*/ 0 w 44"/>
                    <a:gd name="T5" fmla="*/ 5 h 98"/>
                    <a:gd name="T6" fmla="*/ 30 w 44"/>
                    <a:gd name="T7" fmla="*/ 98 h 98"/>
                    <a:gd name="T8" fmla="*/ 44 w 44"/>
                    <a:gd name="T9" fmla="*/ 98 h 98"/>
                  </a:gdLst>
                  <a:ahLst/>
                  <a:cxnLst>
                    <a:cxn ang="0">
                      <a:pos x="T0" y="T1"/>
                    </a:cxn>
                    <a:cxn ang="0">
                      <a:pos x="T2" y="T3"/>
                    </a:cxn>
                    <a:cxn ang="0">
                      <a:pos x="T4" y="T5"/>
                    </a:cxn>
                    <a:cxn ang="0">
                      <a:pos x="T6" y="T7"/>
                    </a:cxn>
                    <a:cxn ang="0">
                      <a:pos x="T8" y="T9"/>
                    </a:cxn>
                  </a:cxnLst>
                  <a:rect l="0" t="0" r="r" b="b"/>
                  <a:pathLst>
                    <a:path w="44" h="98">
                      <a:moveTo>
                        <a:pt x="44" y="98"/>
                      </a:moveTo>
                      <a:cubicBezTo>
                        <a:pt x="12" y="0"/>
                        <a:pt x="12" y="0"/>
                        <a:pt x="12" y="0"/>
                      </a:cubicBezTo>
                      <a:cubicBezTo>
                        <a:pt x="8" y="1"/>
                        <a:pt x="4" y="3"/>
                        <a:pt x="0" y="5"/>
                      </a:cubicBezTo>
                      <a:cubicBezTo>
                        <a:pt x="30" y="98"/>
                        <a:pt x="30" y="98"/>
                        <a:pt x="30" y="98"/>
                      </a:cubicBezTo>
                      <a:lnTo>
                        <a:pt x="44" y="98"/>
                      </a:ln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ṩlïde"/>
                <p:cNvSpPr/>
                <p:nvPr/>
              </p:nvSpPr>
              <p:spPr bwMode="auto">
                <a:xfrm>
                  <a:off x="8572503" y="2106613"/>
                  <a:ext cx="485775" cy="223838"/>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ś1iḓè"/>
                <p:cNvSpPr/>
                <p:nvPr/>
              </p:nvSpPr>
              <p:spPr bwMode="auto">
                <a:xfrm>
                  <a:off x="8575678" y="2235200"/>
                  <a:ext cx="485775" cy="330200"/>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sp>
          <p:nvSpPr>
            <p:cNvPr id="6" name="í$ļîḋè"/>
            <p:cNvSpPr/>
            <p:nvPr/>
          </p:nvSpPr>
          <p:spPr>
            <a:xfrm rot="5400000">
              <a:off x="980408" y="1391756"/>
              <a:ext cx="4464496" cy="4464496"/>
            </a:xfrm>
            <a:prstGeom prst="blockArc">
              <a:avLst>
                <a:gd name="adj1" fmla="val 10800000"/>
                <a:gd name="adj2" fmla="val 523590"/>
                <a:gd name="adj3" fmla="val 23000"/>
              </a:avLst>
            </a:prstGeom>
            <a:gradFill flip="none" rotWithShape="1">
              <a:gsLst>
                <a:gs pos="0">
                  <a:schemeClr val="accent1">
                    <a:lumMod val="5000"/>
                    <a:lumOff val="95000"/>
                    <a:alpha val="0"/>
                  </a:schemeClr>
                </a:gs>
                <a:gs pos="77000">
                  <a:schemeClr val="accent1">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7" name="ïşľîḓê"/>
            <p:cNvGrpSpPr/>
            <p:nvPr/>
          </p:nvGrpSpPr>
          <p:grpSpPr>
            <a:xfrm>
              <a:off x="4518571" y="1665238"/>
              <a:ext cx="540000" cy="540000"/>
              <a:chOff x="824229" y="5280877"/>
              <a:chExt cx="347557" cy="347557"/>
            </a:xfrm>
            <a:solidFill>
              <a:schemeClr val="accent1"/>
            </a:solidFill>
          </p:grpSpPr>
          <p:sp>
            <p:nvSpPr>
              <p:cNvPr id="24" name="îṡliḓê"/>
              <p:cNvSpPr/>
              <p:nvPr/>
            </p:nvSpPr>
            <p:spPr>
              <a:xfrm>
                <a:off x="824229" y="5280877"/>
                <a:ext cx="347557" cy="34755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5" name="ïsḻíḓê"/>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9" name="iṥ1iďè"/>
            <p:cNvGrpSpPr/>
            <p:nvPr/>
          </p:nvGrpSpPr>
          <p:grpSpPr>
            <a:xfrm>
              <a:off x="5146791" y="3155877"/>
              <a:ext cx="540000" cy="540000"/>
              <a:chOff x="824229" y="5280877"/>
              <a:chExt cx="347557" cy="347557"/>
            </a:xfrm>
            <a:solidFill>
              <a:schemeClr val="accent1"/>
            </a:solidFill>
          </p:grpSpPr>
          <p:sp>
            <p:nvSpPr>
              <p:cNvPr id="22" name="iSḻïḑè"/>
              <p:cNvSpPr/>
              <p:nvPr/>
            </p:nvSpPr>
            <p:spPr>
              <a:xfrm>
                <a:off x="824229" y="5280877"/>
                <a:ext cx="347557" cy="347557"/>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3" name="íṥľïḋê"/>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0" name="î$ļíḋê"/>
            <p:cNvGrpSpPr/>
            <p:nvPr/>
          </p:nvGrpSpPr>
          <p:grpSpPr>
            <a:xfrm>
              <a:off x="4755799" y="4572785"/>
              <a:ext cx="540000" cy="540000"/>
              <a:chOff x="824229" y="5280877"/>
              <a:chExt cx="347557" cy="347557"/>
            </a:xfrm>
            <a:solidFill>
              <a:schemeClr val="accent1"/>
            </a:solidFill>
          </p:grpSpPr>
          <p:sp>
            <p:nvSpPr>
              <p:cNvPr id="20" name="iśḻïḍê"/>
              <p:cNvSpPr/>
              <p:nvPr/>
            </p:nvSpPr>
            <p:spPr>
              <a:xfrm>
                <a:off x="824229" y="5280877"/>
                <a:ext cx="347557" cy="347557"/>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1" name="íṣḻíḓé"/>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sp>
        <p:nvSpPr>
          <p:cNvPr id="323" name="文本框 322"/>
          <p:cNvSpPr txBox="1"/>
          <p:nvPr/>
        </p:nvSpPr>
        <p:spPr>
          <a:xfrm>
            <a:off x="3072130" y="707390"/>
            <a:ext cx="5891530" cy="3599815"/>
          </a:xfrm>
          <a:prstGeom prst="rect">
            <a:avLst/>
          </a:prstGeom>
          <a:noFill/>
        </p:spPr>
        <p:txBody>
          <a:bodyPr wrap="square" rtlCol="0" anchor="t">
            <a:spAutoFit/>
          </a:bodyPr>
          <a:p>
            <a:r>
              <a:rPr lang="en-US" altLang="zh-CN"/>
              <a:t>          </a:t>
            </a:r>
            <a:r>
              <a:rPr lang="zh-CN" altLang="en-US" sz="2400" b="1"/>
              <a:t> A winner</a:t>
            </a:r>
            <a:r>
              <a:rPr lang="en-US" altLang="zh-CN" sz="2400" b="1"/>
              <a:t>'</a:t>
            </a:r>
            <a:r>
              <a:rPr lang="zh-CN" altLang="en-US" sz="2400" b="1"/>
              <a:t>s </a:t>
            </a:r>
            <a:r>
              <a:rPr lang="zh-CN" altLang="en-US" sz="2400" b="1" u="sng"/>
              <a:t>timing</a:t>
            </a:r>
            <a:r>
              <a:rPr lang="zh-CN" altLang="en-US" sz="2400" b="1"/>
              <a:t> is right. Winners respond appropriately to the situation. Their responses are related to the message sent and </a:t>
            </a:r>
            <a:r>
              <a:rPr lang="zh-CN" altLang="en-US" sz="2400" b="1" u="sng"/>
              <a:t>preserve </a:t>
            </a:r>
            <a:r>
              <a:rPr lang="zh-CN" altLang="en-US" sz="2400" b="1"/>
              <a:t>the significance, worth, well-being, and </a:t>
            </a:r>
            <a:r>
              <a:rPr lang="zh-CN" altLang="en-US" sz="2400" b="1" u="sng"/>
              <a:t>dignity</a:t>
            </a:r>
            <a:r>
              <a:rPr lang="zh-CN" altLang="en-US" sz="2400" b="1"/>
              <a:t> of the people involved. Winners know that for everything there is a season and for every activity a time.</a:t>
            </a:r>
            <a:endParaRPr lang="zh-CN" altLang="en-US" sz="2000" b="1"/>
          </a:p>
          <a:p>
            <a:r>
              <a:rPr lang="zh-CN" altLang="en-US" sz="2000" b="1"/>
              <a:t>     成者善于审时度势，随机应变。他们对所接受的信息做出回应，维护当事人的利益，康乐和尊严。成者深知成一事要看好时节，行一事要把握时机。</a:t>
            </a:r>
            <a:endParaRPr lang="zh-CN" altLang="en-US" sz="2000" b="1"/>
          </a:p>
        </p:txBody>
      </p:sp>
      <p:pic>
        <p:nvPicPr>
          <p:cNvPr id="8" name="图片 7"/>
          <p:cNvPicPr>
            <a:picLocks noChangeAspect="1"/>
          </p:cNvPicPr>
          <p:nvPr/>
        </p:nvPicPr>
        <p:blipFill>
          <a:blip r:embed="rId2"/>
          <a:stretch>
            <a:fillRect/>
          </a:stretch>
        </p:blipFill>
        <p:spPr>
          <a:xfrm>
            <a:off x="-20959" y="69356"/>
            <a:ext cx="695004" cy="560881"/>
          </a:xfrm>
          <a:prstGeom prst="rect">
            <a:avLst/>
          </a:prstGeom>
        </p:spPr>
      </p:pic>
      <p:sp>
        <p:nvSpPr>
          <p:cNvPr id="11" name="文本框 1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5</a:t>
            </a:r>
            <a:r>
              <a:rPr lang="en-US" sz="2400" b="1">
                <a:solidFill>
                  <a:srgbClr val="002060"/>
                </a:solidFill>
              </a:rPr>
              <a:t>  B</a:t>
            </a:r>
            <a:r>
              <a:rPr sz="2400" b="1">
                <a:solidFill>
                  <a:srgbClr val="002060"/>
                </a:solidFill>
              </a:rPr>
              <a:t>eautiful essay</a:t>
            </a:r>
            <a:endParaRPr sz="2400" b="1">
              <a:solidFill>
                <a:srgbClr val="002060"/>
              </a:solidFill>
            </a:endParaRPr>
          </a:p>
        </p:txBody>
      </p:sp>
      <p:sp>
        <p:nvSpPr>
          <p:cNvPr id="12" name="文本框 11"/>
          <p:cNvSpPr txBox="1"/>
          <p:nvPr/>
        </p:nvSpPr>
        <p:spPr>
          <a:xfrm>
            <a:off x="927100" y="4307205"/>
            <a:ext cx="7900670" cy="714375"/>
          </a:xfrm>
          <a:prstGeom prst="rect">
            <a:avLst/>
          </a:prstGeom>
          <a:noFill/>
        </p:spPr>
        <p:txBody>
          <a:bodyPr wrap="square" rtlCol="0" anchor="t">
            <a:spAutoFit/>
          </a:bodyPr>
          <a:p>
            <a:pPr marL="285750" indent="-285750">
              <a:buFont typeface="Wingdings" panose="05000000000000000000" charset="0"/>
              <a:buChar char="Ø"/>
            </a:pPr>
            <a:r>
              <a:rPr lang="zh-CN" altLang="en-US" b="1" i="1"/>
              <a:t>timing   </a:t>
            </a:r>
            <a:r>
              <a:rPr lang="en-US" altLang="zh-CN" b="1" i="1"/>
              <a:t>/</a:t>
            </a:r>
            <a:r>
              <a:rPr lang="zh-CN" altLang="en-US" b="1" i="1"/>
              <a:t>ˈtaɪmɪŋ</a:t>
            </a:r>
            <a:r>
              <a:rPr lang="en-US" altLang="zh-CN" b="1" i="1"/>
              <a:t>/</a:t>
            </a:r>
            <a:r>
              <a:rPr lang="zh-CN" altLang="en-US" b="1" i="1"/>
              <a:t>   n. uncountable (scheduling) 时间选择； uncountable(skill) 时机掌握</a:t>
            </a:r>
            <a:endParaRPr lang="zh-CN" altLang="en-US" b="1" i="1"/>
          </a:p>
          <a:p>
            <a:pPr marL="285750" indent="-285750">
              <a:buFont typeface="Wingdings" panose="05000000000000000000" charset="0"/>
              <a:buChar char="Ø"/>
            </a:pPr>
            <a:r>
              <a:rPr lang="zh-CN" altLang="en-US" b="1" i="1"/>
              <a:t>preserve  /prɪˈzɜːv/ vt. 保存；保护；维持</a:t>
            </a:r>
            <a:endParaRPr lang="zh-CN" altLang="en-US" b="1" i="1"/>
          </a:p>
          <a:p>
            <a:pPr marL="285750" indent="-285750">
              <a:buFont typeface="Wingdings" panose="05000000000000000000" charset="0"/>
              <a:buChar char="Ø"/>
            </a:pPr>
            <a:r>
              <a:rPr lang="zh-CN" altLang="en-US" b="1" i="1"/>
              <a:t>dignity   /ˈdɪɡnəti/  n. 尊严；高贵</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ldLvl="0" animBg="1"/>
      <p:bldP spid="5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460656" y="194867"/>
            <a:ext cx="2243455" cy="319405"/>
          </a:xfrm>
          <a:prstGeom prst="rect">
            <a:avLst/>
          </a:prstGeom>
          <a:noFill/>
        </p:spPr>
        <p:txBody>
          <a:bodyPr wrap="none" rtlCol="0">
            <a:spAutoFit/>
          </a:bodyPr>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Win 生而为赢</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grpSp>
        <p:nvGrpSpPr>
          <p:cNvPr id="2" name="组合 1"/>
          <p:cNvGrpSpPr/>
          <p:nvPr/>
        </p:nvGrpSpPr>
        <p:grpSpPr>
          <a:xfrm>
            <a:off x="3273425" y="368935"/>
            <a:ext cx="2834640" cy="294005"/>
            <a:chOff x="5227412" y="964414"/>
            <a:chExt cx="1724932" cy="294005"/>
          </a:xfrm>
        </p:grpSpPr>
        <p:sp>
          <p:nvSpPr>
            <p:cNvPr id="3" name="矩形 2"/>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1" name="直接连接符 320"/>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322" name="直接连接符 321"/>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323" name="文本框 322"/>
          <p:cNvSpPr txBox="1"/>
          <p:nvPr/>
        </p:nvSpPr>
        <p:spPr>
          <a:xfrm>
            <a:off x="224790" y="707390"/>
            <a:ext cx="5354955" cy="3415030"/>
          </a:xfrm>
          <a:prstGeom prst="rect">
            <a:avLst/>
          </a:prstGeom>
          <a:noFill/>
        </p:spPr>
        <p:txBody>
          <a:bodyPr wrap="square" rtlCol="0" anchor="t">
            <a:spAutoFit/>
          </a:bodyPr>
          <a:p>
            <a:r>
              <a:rPr lang="en-US" altLang="zh-CN"/>
              <a:t>          </a:t>
            </a:r>
            <a:r>
              <a:rPr lang="zh-CN" altLang="en-US" sz="2400" b="1"/>
              <a:t> </a:t>
            </a:r>
            <a:r>
              <a:rPr sz="2400" b="1"/>
              <a:t>Although winners can freely enjoy themselves, they can also </a:t>
            </a:r>
            <a:r>
              <a:rPr sz="2400" b="1" u="sng"/>
              <a:t>postpone</a:t>
            </a:r>
            <a:r>
              <a:rPr sz="2400" b="1"/>
              <a:t> enjoyment, can </a:t>
            </a:r>
            <a:r>
              <a:rPr sz="2400" b="1" u="sng"/>
              <a:t>discipline</a:t>
            </a:r>
            <a:r>
              <a:rPr sz="2400" b="1"/>
              <a:t> themselves in the present to </a:t>
            </a:r>
            <a:r>
              <a:rPr sz="2400" b="1" u="sng"/>
              <a:t>enhance</a:t>
            </a:r>
            <a:r>
              <a:rPr sz="2400" b="1"/>
              <a:t> their enjoyment in the future. Winners are not afraid to go after what he wants, but they do so in proper ways. Winners do not get their security by controlling others. They do not set themselves up to lose.</a:t>
            </a:r>
            <a:r>
              <a:rPr lang="zh-CN" altLang="en-US" sz="2000" b="1"/>
              <a:t>     </a:t>
            </a:r>
            <a:endParaRPr lang="zh-CN" altLang="en-US" sz="2000" b="1"/>
          </a:p>
        </p:txBody>
      </p:sp>
      <p:grpSp>
        <p:nvGrpSpPr>
          <p:cNvPr id="4" name="í$1ïḍe"/>
          <p:cNvGrpSpPr/>
          <p:nvPr/>
        </p:nvGrpSpPr>
        <p:grpSpPr>
          <a:xfrm>
            <a:off x="5904230" y="138430"/>
            <a:ext cx="3082290" cy="3204845"/>
            <a:chOff x="3656860" y="1879451"/>
            <a:chExt cx="5106140" cy="4273325"/>
          </a:xfrm>
        </p:grpSpPr>
        <p:grpSp>
          <p:nvGrpSpPr>
            <p:cNvPr id="22" name="îś1íḋê"/>
            <p:cNvGrpSpPr/>
            <p:nvPr/>
          </p:nvGrpSpPr>
          <p:grpSpPr>
            <a:xfrm>
              <a:off x="3656860" y="1879451"/>
              <a:ext cx="5106140" cy="3835316"/>
              <a:chOff x="3656860" y="1879451"/>
              <a:chExt cx="5106140" cy="3835316"/>
            </a:xfrm>
          </p:grpSpPr>
          <p:sp>
            <p:nvSpPr>
              <p:cNvPr id="27" name="işḷiḓê"/>
              <p:cNvSpPr/>
              <p:nvPr/>
            </p:nvSpPr>
            <p:spPr bwMode="auto">
              <a:xfrm>
                <a:off x="6172598" y="4254850"/>
                <a:ext cx="190293" cy="222077"/>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28" name="íṧ1îdé"/>
              <p:cNvSpPr/>
              <p:nvPr/>
            </p:nvSpPr>
            <p:spPr bwMode="auto">
              <a:xfrm>
                <a:off x="6139033" y="3686268"/>
                <a:ext cx="321481" cy="303513"/>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29" name="isḻíḍè"/>
              <p:cNvSpPr/>
              <p:nvPr/>
            </p:nvSpPr>
            <p:spPr bwMode="auto">
              <a:xfrm>
                <a:off x="7003021" y="3316278"/>
                <a:ext cx="167771" cy="16782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0" name="íślídè"/>
              <p:cNvSpPr/>
              <p:nvPr/>
            </p:nvSpPr>
            <p:spPr bwMode="auto">
              <a:xfrm>
                <a:off x="4231013" y="2849148"/>
                <a:ext cx="250793" cy="236777"/>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1" name="î$ḻíḓé"/>
              <p:cNvSpPr/>
              <p:nvPr/>
            </p:nvSpPr>
            <p:spPr bwMode="auto">
              <a:xfrm>
                <a:off x="6224867" y="2991100"/>
                <a:ext cx="271649" cy="271733"/>
              </a:xfrm>
              <a:custGeom>
                <a:avLst/>
                <a:gdLst>
                  <a:gd name="T0" fmla="*/ 0 w 66"/>
                  <a:gd name="T1" fmla="*/ 33 h 66"/>
                  <a:gd name="T2" fmla="*/ 66 w 66"/>
                  <a:gd name="T3" fmla="*/ 33 h 66"/>
                  <a:gd name="T4" fmla="*/ 50 w 66"/>
                  <a:gd name="T5" fmla="*/ 32 h 66"/>
                  <a:gd name="T6" fmla="*/ 63 w 66"/>
                  <a:gd name="T7" fmla="*/ 32 h 66"/>
                  <a:gd name="T8" fmla="*/ 48 w 66"/>
                  <a:gd name="T9" fmla="*/ 32 h 66"/>
                  <a:gd name="T10" fmla="*/ 34 w 66"/>
                  <a:gd name="T11" fmla="*/ 18 h 66"/>
                  <a:gd name="T12" fmla="*/ 48 w 66"/>
                  <a:gd name="T13" fmla="*/ 32 h 66"/>
                  <a:gd name="T14" fmla="*/ 34 w 66"/>
                  <a:gd name="T15" fmla="*/ 3 h 66"/>
                  <a:gd name="T16" fmla="*/ 34 w 66"/>
                  <a:gd name="T17" fmla="*/ 16 h 66"/>
                  <a:gd name="T18" fmla="*/ 20 w 66"/>
                  <a:gd name="T19" fmla="*/ 18 h 66"/>
                  <a:gd name="T20" fmla="*/ 32 w 66"/>
                  <a:gd name="T21" fmla="*/ 16 h 66"/>
                  <a:gd name="T22" fmla="*/ 32 w 66"/>
                  <a:gd name="T23" fmla="*/ 32 h 66"/>
                  <a:gd name="T24" fmla="*/ 19 w 66"/>
                  <a:gd name="T25" fmla="*/ 20 h 66"/>
                  <a:gd name="T26" fmla="*/ 16 w 66"/>
                  <a:gd name="T27" fmla="*/ 32 h 66"/>
                  <a:gd name="T28" fmla="*/ 17 w 66"/>
                  <a:gd name="T29" fmla="*/ 21 h 66"/>
                  <a:gd name="T30" fmla="*/ 16 w 66"/>
                  <a:gd name="T31" fmla="*/ 34 h 66"/>
                  <a:gd name="T32" fmla="*/ 3 w 66"/>
                  <a:gd name="T33" fmla="*/ 34 h 66"/>
                  <a:gd name="T34" fmla="*/ 18 w 66"/>
                  <a:gd name="T35" fmla="*/ 34 h 66"/>
                  <a:gd name="T36" fmla="*/ 32 w 66"/>
                  <a:gd name="T37" fmla="*/ 48 h 66"/>
                  <a:gd name="T38" fmla="*/ 18 w 66"/>
                  <a:gd name="T39" fmla="*/ 34 h 66"/>
                  <a:gd name="T40" fmla="*/ 32 w 66"/>
                  <a:gd name="T41" fmla="*/ 63 h 66"/>
                  <a:gd name="T42" fmla="*/ 32 w 66"/>
                  <a:gd name="T43" fmla="*/ 50 h 66"/>
                  <a:gd name="T44" fmla="*/ 46 w 66"/>
                  <a:gd name="T45" fmla="*/ 49 h 66"/>
                  <a:gd name="T46" fmla="*/ 34 w 66"/>
                  <a:gd name="T47" fmla="*/ 50 h 66"/>
                  <a:gd name="T48" fmla="*/ 34 w 66"/>
                  <a:gd name="T49" fmla="*/ 34 h 66"/>
                  <a:gd name="T50" fmla="*/ 46 w 66"/>
                  <a:gd name="T51" fmla="*/ 47 h 66"/>
                  <a:gd name="T52" fmla="*/ 50 w 66"/>
                  <a:gd name="T53" fmla="*/ 34 h 66"/>
                  <a:gd name="T54" fmla="*/ 48 w 66"/>
                  <a:gd name="T55" fmla="*/ 46 h 66"/>
                  <a:gd name="T56" fmla="*/ 48 w 66"/>
                  <a:gd name="T57" fmla="*/ 18 h 66"/>
                  <a:gd name="T58" fmla="*/ 62 w 66"/>
                  <a:gd name="T59" fmla="*/ 26 h 66"/>
                  <a:gd name="T60" fmla="*/ 18 w 66"/>
                  <a:gd name="T61" fmla="*/ 18 h 66"/>
                  <a:gd name="T62" fmla="*/ 26 w 66"/>
                  <a:gd name="T63" fmla="*/ 4 h 66"/>
                  <a:gd name="T64" fmla="*/ 18 w 66"/>
                  <a:gd name="T65" fmla="*/ 48 h 66"/>
                  <a:gd name="T66" fmla="*/ 4 w 66"/>
                  <a:gd name="T67" fmla="*/ 40 h 66"/>
                  <a:gd name="T68" fmla="*/ 48 w 66"/>
                  <a:gd name="T69" fmla="*/ 48 h 66"/>
                  <a:gd name="T70" fmla="*/ 40 w 66"/>
                  <a:gd name="T71"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50" y="32"/>
                    </a:moveTo>
                    <a:cubicBezTo>
                      <a:pt x="50" y="28"/>
                      <a:pt x="49" y="24"/>
                      <a:pt x="48" y="21"/>
                    </a:cubicBezTo>
                    <a:cubicBezTo>
                      <a:pt x="56" y="23"/>
                      <a:pt x="62" y="27"/>
                      <a:pt x="63" y="32"/>
                    </a:cubicBezTo>
                    <a:lnTo>
                      <a:pt x="50" y="32"/>
                    </a:lnTo>
                    <a:close/>
                    <a:moveTo>
                      <a:pt x="48" y="32"/>
                    </a:moveTo>
                    <a:cubicBezTo>
                      <a:pt x="34" y="32"/>
                      <a:pt x="34" y="32"/>
                      <a:pt x="34" y="32"/>
                    </a:cubicBezTo>
                    <a:cubicBezTo>
                      <a:pt x="34" y="18"/>
                      <a:pt x="34" y="18"/>
                      <a:pt x="34" y="18"/>
                    </a:cubicBezTo>
                    <a:cubicBezTo>
                      <a:pt x="38" y="18"/>
                      <a:pt x="42" y="19"/>
                      <a:pt x="46" y="20"/>
                    </a:cubicBezTo>
                    <a:cubicBezTo>
                      <a:pt x="47" y="24"/>
                      <a:pt x="48" y="28"/>
                      <a:pt x="48" y="32"/>
                    </a:cubicBezTo>
                    <a:close/>
                    <a:moveTo>
                      <a:pt x="34" y="16"/>
                    </a:moveTo>
                    <a:cubicBezTo>
                      <a:pt x="34" y="3"/>
                      <a:pt x="34" y="3"/>
                      <a:pt x="34" y="3"/>
                    </a:cubicBezTo>
                    <a:cubicBezTo>
                      <a:pt x="39" y="4"/>
                      <a:pt x="43" y="10"/>
                      <a:pt x="46" y="18"/>
                    </a:cubicBezTo>
                    <a:cubicBezTo>
                      <a:pt x="42" y="17"/>
                      <a:pt x="38" y="16"/>
                      <a:pt x="34" y="16"/>
                    </a:cubicBezTo>
                    <a:close/>
                    <a:moveTo>
                      <a:pt x="32" y="16"/>
                    </a:moveTo>
                    <a:cubicBezTo>
                      <a:pt x="28" y="16"/>
                      <a:pt x="24" y="17"/>
                      <a:pt x="20" y="18"/>
                    </a:cubicBezTo>
                    <a:cubicBezTo>
                      <a:pt x="22" y="10"/>
                      <a:pt x="27" y="4"/>
                      <a:pt x="32" y="3"/>
                    </a:cubicBezTo>
                    <a:lnTo>
                      <a:pt x="32" y="16"/>
                    </a:lnTo>
                    <a:close/>
                    <a:moveTo>
                      <a:pt x="32" y="18"/>
                    </a:moveTo>
                    <a:cubicBezTo>
                      <a:pt x="32" y="32"/>
                      <a:pt x="32" y="32"/>
                      <a:pt x="32" y="32"/>
                    </a:cubicBezTo>
                    <a:cubicBezTo>
                      <a:pt x="18" y="32"/>
                      <a:pt x="18" y="32"/>
                      <a:pt x="18" y="32"/>
                    </a:cubicBezTo>
                    <a:cubicBezTo>
                      <a:pt x="18" y="28"/>
                      <a:pt x="18" y="24"/>
                      <a:pt x="19" y="20"/>
                    </a:cubicBezTo>
                    <a:cubicBezTo>
                      <a:pt x="23" y="19"/>
                      <a:pt x="27" y="18"/>
                      <a:pt x="32" y="18"/>
                    </a:cubicBezTo>
                    <a:close/>
                    <a:moveTo>
                      <a:pt x="16" y="32"/>
                    </a:moveTo>
                    <a:cubicBezTo>
                      <a:pt x="3" y="32"/>
                      <a:pt x="3" y="32"/>
                      <a:pt x="3" y="32"/>
                    </a:cubicBezTo>
                    <a:cubicBezTo>
                      <a:pt x="4" y="27"/>
                      <a:pt x="9" y="23"/>
                      <a:pt x="17" y="21"/>
                    </a:cubicBezTo>
                    <a:cubicBezTo>
                      <a:pt x="16" y="24"/>
                      <a:pt x="16" y="28"/>
                      <a:pt x="16" y="32"/>
                    </a:cubicBezTo>
                    <a:close/>
                    <a:moveTo>
                      <a:pt x="16" y="34"/>
                    </a:moveTo>
                    <a:cubicBezTo>
                      <a:pt x="16" y="38"/>
                      <a:pt x="16" y="42"/>
                      <a:pt x="17" y="46"/>
                    </a:cubicBezTo>
                    <a:cubicBezTo>
                      <a:pt x="9" y="44"/>
                      <a:pt x="4" y="39"/>
                      <a:pt x="3" y="34"/>
                    </a:cubicBezTo>
                    <a:lnTo>
                      <a:pt x="16" y="34"/>
                    </a:lnTo>
                    <a:close/>
                    <a:moveTo>
                      <a:pt x="18" y="34"/>
                    </a:moveTo>
                    <a:cubicBezTo>
                      <a:pt x="32" y="34"/>
                      <a:pt x="32" y="34"/>
                      <a:pt x="32" y="34"/>
                    </a:cubicBezTo>
                    <a:cubicBezTo>
                      <a:pt x="32" y="48"/>
                      <a:pt x="32" y="48"/>
                      <a:pt x="32" y="48"/>
                    </a:cubicBezTo>
                    <a:cubicBezTo>
                      <a:pt x="27" y="48"/>
                      <a:pt x="23" y="48"/>
                      <a:pt x="19" y="47"/>
                    </a:cubicBezTo>
                    <a:cubicBezTo>
                      <a:pt x="18" y="43"/>
                      <a:pt x="18" y="39"/>
                      <a:pt x="18" y="34"/>
                    </a:cubicBezTo>
                    <a:close/>
                    <a:moveTo>
                      <a:pt x="32" y="50"/>
                    </a:moveTo>
                    <a:cubicBezTo>
                      <a:pt x="32" y="63"/>
                      <a:pt x="32" y="63"/>
                      <a:pt x="32" y="63"/>
                    </a:cubicBezTo>
                    <a:cubicBezTo>
                      <a:pt x="27" y="62"/>
                      <a:pt x="22" y="57"/>
                      <a:pt x="20" y="49"/>
                    </a:cubicBezTo>
                    <a:cubicBezTo>
                      <a:pt x="24" y="50"/>
                      <a:pt x="28" y="50"/>
                      <a:pt x="32" y="50"/>
                    </a:cubicBezTo>
                    <a:close/>
                    <a:moveTo>
                      <a:pt x="34" y="50"/>
                    </a:moveTo>
                    <a:cubicBezTo>
                      <a:pt x="38" y="50"/>
                      <a:pt x="42" y="50"/>
                      <a:pt x="46" y="49"/>
                    </a:cubicBezTo>
                    <a:cubicBezTo>
                      <a:pt x="43" y="57"/>
                      <a:pt x="39" y="62"/>
                      <a:pt x="34" y="63"/>
                    </a:cubicBezTo>
                    <a:lnTo>
                      <a:pt x="34" y="50"/>
                    </a:lnTo>
                    <a:close/>
                    <a:moveTo>
                      <a:pt x="34" y="48"/>
                    </a:moveTo>
                    <a:cubicBezTo>
                      <a:pt x="34" y="34"/>
                      <a:pt x="34" y="34"/>
                      <a:pt x="34" y="34"/>
                    </a:cubicBezTo>
                    <a:cubicBezTo>
                      <a:pt x="48" y="34"/>
                      <a:pt x="48" y="34"/>
                      <a:pt x="48" y="34"/>
                    </a:cubicBezTo>
                    <a:cubicBezTo>
                      <a:pt x="48" y="39"/>
                      <a:pt x="47" y="43"/>
                      <a:pt x="46" y="47"/>
                    </a:cubicBezTo>
                    <a:cubicBezTo>
                      <a:pt x="42" y="48"/>
                      <a:pt x="38" y="48"/>
                      <a:pt x="34" y="48"/>
                    </a:cubicBezTo>
                    <a:close/>
                    <a:moveTo>
                      <a:pt x="50" y="34"/>
                    </a:moveTo>
                    <a:cubicBezTo>
                      <a:pt x="63" y="34"/>
                      <a:pt x="63" y="34"/>
                      <a:pt x="63" y="34"/>
                    </a:cubicBezTo>
                    <a:cubicBezTo>
                      <a:pt x="62" y="39"/>
                      <a:pt x="56" y="44"/>
                      <a:pt x="48" y="46"/>
                    </a:cubicBezTo>
                    <a:cubicBezTo>
                      <a:pt x="49" y="42"/>
                      <a:pt x="50" y="38"/>
                      <a:pt x="50" y="34"/>
                    </a:cubicBezTo>
                    <a:close/>
                    <a:moveTo>
                      <a:pt x="48" y="18"/>
                    </a:moveTo>
                    <a:cubicBezTo>
                      <a:pt x="46" y="12"/>
                      <a:pt x="43" y="7"/>
                      <a:pt x="40" y="4"/>
                    </a:cubicBezTo>
                    <a:cubicBezTo>
                      <a:pt x="51" y="7"/>
                      <a:pt x="59" y="15"/>
                      <a:pt x="62" y="26"/>
                    </a:cubicBezTo>
                    <a:cubicBezTo>
                      <a:pt x="59" y="23"/>
                      <a:pt x="54" y="20"/>
                      <a:pt x="48" y="18"/>
                    </a:cubicBezTo>
                    <a:close/>
                    <a:moveTo>
                      <a:pt x="18" y="18"/>
                    </a:moveTo>
                    <a:cubicBezTo>
                      <a:pt x="12" y="20"/>
                      <a:pt x="7" y="23"/>
                      <a:pt x="4" y="26"/>
                    </a:cubicBezTo>
                    <a:cubicBezTo>
                      <a:pt x="6" y="15"/>
                      <a:pt x="15" y="7"/>
                      <a:pt x="26" y="4"/>
                    </a:cubicBezTo>
                    <a:cubicBezTo>
                      <a:pt x="22" y="7"/>
                      <a:pt x="19" y="12"/>
                      <a:pt x="18" y="18"/>
                    </a:cubicBezTo>
                    <a:close/>
                    <a:moveTo>
                      <a:pt x="18" y="48"/>
                    </a:moveTo>
                    <a:cubicBezTo>
                      <a:pt x="19" y="55"/>
                      <a:pt x="22" y="59"/>
                      <a:pt x="26" y="62"/>
                    </a:cubicBezTo>
                    <a:cubicBezTo>
                      <a:pt x="15" y="60"/>
                      <a:pt x="6" y="51"/>
                      <a:pt x="4" y="40"/>
                    </a:cubicBezTo>
                    <a:cubicBezTo>
                      <a:pt x="7" y="44"/>
                      <a:pt x="12" y="47"/>
                      <a:pt x="18" y="48"/>
                    </a:cubicBezTo>
                    <a:close/>
                    <a:moveTo>
                      <a:pt x="48" y="48"/>
                    </a:moveTo>
                    <a:cubicBezTo>
                      <a:pt x="54" y="47"/>
                      <a:pt x="59" y="44"/>
                      <a:pt x="62" y="40"/>
                    </a:cubicBezTo>
                    <a:cubicBezTo>
                      <a:pt x="59" y="51"/>
                      <a:pt x="51" y="60"/>
                      <a:pt x="40" y="62"/>
                    </a:cubicBezTo>
                    <a:cubicBezTo>
                      <a:pt x="43" y="59"/>
                      <a:pt x="46" y="55"/>
                      <a:pt x="48" y="48"/>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2" name="íṩ1îḋe"/>
              <p:cNvSpPr/>
              <p:nvPr/>
            </p:nvSpPr>
            <p:spPr bwMode="auto">
              <a:xfrm>
                <a:off x="6298739" y="2440895"/>
                <a:ext cx="183914" cy="202839"/>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3" name="iśḻídé"/>
              <p:cNvSpPr/>
              <p:nvPr/>
            </p:nvSpPr>
            <p:spPr bwMode="auto">
              <a:xfrm>
                <a:off x="4046795" y="3595355"/>
                <a:ext cx="290297" cy="338785"/>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4" name="îsļïdé"/>
              <p:cNvSpPr/>
              <p:nvPr/>
            </p:nvSpPr>
            <p:spPr bwMode="auto">
              <a:xfrm>
                <a:off x="6538933" y="3725837"/>
                <a:ext cx="190988" cy="187508"/>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5" name="ïṣlîḑé"/>
              <p:cNvSpPr/>
              <p:nvPr/>
            </p:nvSpPr>
            <p:spPr bwMode="auto">
              <a:xfrm>
                <a:off x="6414921" y="1879451"/>
                <a:ext cx="436528" cy="369880"/>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6" name="îṣḻíḍé"/>
              <p:cNvSpPr/>
              <p:nvPr/>
            </p:nvSpPr>
            <p:spPr bwMode="auto">
              <a:xfrm>
                <a:off x="5461880" y="2311286"/>
                <a:ext cx="255840" cy="295803"/>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7" name="is1îḍé"/>
              <p:cNvSpPr/>
              <p:nvPr/>
            </p:nvSpPr>
            <p:spPr bwMode="auto">
              <a:xfrm>
                <a:off x="4517395" y="3640287"/>
                <a:ext cx="267632" cy="25187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8" name="íṣḷîḋe"/>
              <p:cNvSpPr/>
              <p:nvPr/>
            </p:nvSpPr>
            <p:spPr bwMode="auto">
              <a:xfrm>
                <a:off x="7969635" y="2823548"/>
                <a:ext cx="295114" cy="221840"/>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9" name="îşlîḓê"/>
              <p:cNvSpPr/>
              <p:nvPr/>
            </p:nvSpPr>
            <p:spPr bwMode="auto">
              <a:xfrm>
                <a:off x="3946356" y="4044745"/>
                <a:ext cx="349428" cy="283624"/>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chemeClr val="accent1"/>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0" name="ïṣlíḍe"/>
              <p:cNvSpPr/>
              <p:nvPr/>
            </p:nvSpPr>
            <p:spPr bwMode="auto">
              <a:xfrm>
                <a:off x="7935760" y="3340545"/>
                <a:ext cx="374782" cy="267513"/>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chemeClr val="accent3"/>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1" name="iṣḻîďé"/>
              <p:cNvSpPr/>
              <p:nvPr/>
            </p:nvSpPr>
            <p:spPr bwMode="auto">
              <a:xfrm>
                <a:off x="6810759" y="4541342"/>
                <a:ext cx="328989" cy="234827"/>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2" name="íŝḻíḋê"/>
              <p:cNvSpPr/>
              <p:nvPr/>
            </p:nvSpPr>
            <p:spPr bwMode="auto">
              <a:xfrm>
                <a:off x="6519908" y="2591703"/>
                <a:ext cx="282625" cy="29820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3" name="îSḷïḑè"/>
              <p:cNvSpPr/>
              <p:nvPr/>
            </p:nvSpPr>
            <p:spPr bwMode="auto">
              <a:xfrm>
                <a:off x="7718649" y="2450434"/>
                <a:ext cx="337446" cy="33754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4" name="ïṡľidé"/>
              <p:cNvSpPr/>
              <p:nvPr/>
            </p:nvSpPr>
            <p:spPr bwMode="auto">
              <a:xfrm>
                <a:off x="5932112" y="2125033"/>
                <a:ext cx="276035" cy="304441"/>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5" name="íSḻiḓê"/>
              <p:cNvSpPr/>
              <p:nvPr/>
            </p:nvSpPr>
            <p:spPr bwMode="auto">
              <a:xfrm>
                <a:off x="5815495" y="3722100"/>
                <a:ext cx="255840" cy="295803"/>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6" name="íšḷiḍé"/>
              <p:cNvSpPr/>
              <p:nvPr/>
            </p:nvSpPr>
            <p:spPr bwMode="auto">
              <a:xfrm>
                <a:off x="4665426" y="3148101"/>
                <a:ext cx="374782" cy="267513"/>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7" name="ïšḷiḋé"/>
              <p:cNvSpPr/>
              <p:nvPr/>
            </p:nvSpPr>
            <p:spPr bwMode="auto">
              <a:xfrm>
                <a:off x="5838803" y="3156003"/>
                <a:ext cx="290229" cy="338707"/>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8" name="íśḷiďé"/>
              <p:cNvSpPr/>
              <p:nvPr/>
            </p:nvSpPr>
            <p:spPr bwMode="auto">
              <a:xfrm>
                <a:off x="3827091" y="4373014"/>
                <a:ext cx="337446" cy="33754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9" name="iš1ïḍe"/>
              <p:cNvSpPr/>
              <p:nvPr/>
            </p:nvSpPr>
            <p:spPr bwMode="auto">
              <a:xfrm>
                <a:off x="5113530" y="2402460"/>
                <a:ext cx="347151" cy="3356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0" name="îSļídê"/>
              <p:cNvSpPr/>
              <p:nvPr/>
            </p:nvSpPr>
            <p:spPr bwMode="auto">
              <a:xfrm>
                <a:off x="7166024" y="5147746"/>
                <a:ext cx="347151" cy="3356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1" name="ïś1idè"/>
              <p:cNvSpPr/>
              <p:nvPr/>
            </p:nvSpPr>
            <p:spPr bwMode="auto">
              <a:xfrm>
                <a:off x="7643607" y="4712294"/>
                <a:ext cx="275639" cy="275726"/>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2" name="íṣļidé"/>
              <p:cNvSpPr/>
              <p:nvPr/>
            </p:nvSpPr>
            <p:spPr bwMode="auto">
              <a:xfrm>
                <a:off x="3673170" y="3857235"/>
                <a:ext cx="245275" cy="286243"/>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3" name="îṣ1ïďê"/>
              <p:cNvSpPr/>
              <p:nvPr/>
            </p:nvSpPr>
            <p:spPr bwMode="auto">
              <a:xfrm>
                <a:off x="3656860" y="4205761"/>
                <a:ext cx="190988" cy="187508"/>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4" name="ï$liďê"/>
              <p:cNvSpPr/>
              <p:nvPr/>
            </p:nvSpPr>
            <p:spPr bwMode="auto">
              <a:xfrm>
                <a:off x="7618304" y="2109372"/>
                <a:ext cx="263571" cy="254865"/>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5" name="îṩľîḋè"/>
              <p:cNvSpPr/>
              <p:nvPr/>
            </p:nvSpPr>
            <p:spPr bwMode="auto">
              <a:xfrm>
                <a:off x="4944918" y="4175209"/>
                <a:ext cx="287764" cy="28785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6" name="iṩḷïḍe"/>
              <p:cNvSpPr/>
              <p:nvPr/>
            </p:nvSpPr>
            <p:spPr bwMode="auto">
              <a:xfrm>
                <a:off x="6736663" y="2918610"/>
                <a:ext cx="232380" cy="23245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7" name="í$líďe"/>
              <p:cNvSpPr/>
              <p:nvPr/>
            </p:nvSpPr>
            <p:spPr bwMode="auto">
              <a:xfrm>
                <a:off x="5503816" y="4303188"/>
                <a:ext cx="371108" cy="40373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8" name="işḻíḋê"/>
              <p:cNvSpPr/>
              <p:nvPr/>
            </p:nvSpPr>
            <p:spPr bwMode="auto">
              <a:xfrm>
                <a:off x="5055012" y="3592237"/>
                <a:ext cx="347442" cy="388060"/>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2"/>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9" name="ïš1ïḍê"/>
              <p:cNvSpPr/>
              <p:nvPr/>
            </p:nvSpPr>
            <p:spPr bwMode="auto">
              <a:xfrm>
                <a:off x="3771532" y="3059422"/>
                <a:ext cx="334152" cy="342407"/>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0" name="îṣliḋé"/>
              <p:cNvSpPr/>
              <p:nvPr/>
            </p:nvSpPr>
            <p:spPr bwMode="auto">
              <a:xfrm>
                <a:off x="5551612" y="2819436"/>
                <a:ext cx="303165" cy="289824"/>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1" name="ïŝľidé"/>
              <p:cNvSpPr/>
              <p:nvPr/>
            </p:nvSpPr>
            <p:spPr bwMode="auto">
              <a:xfrm>
                <a:off x="4628473" y="5052502"/>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2" name="ïṣliḋé"/>
              <p:cNvSpPr/>
              <p:nvPr/>
            </p:nvSpPr>
            <p:spPr bwMode="auto">
              <a:xfrm>
                <a:off x="7072569" y="2485776"/>
                <a:ext cx="328286" cy="315916"/>
              </a:xfrm>
              <a:custGeom>
                <a:avLst/>
                <a:gdLst>
                  <a:gd name="T0" fmla="*/ 65 w 67"/>
                  <a:gd name="T1" fmla="*/ 41 h 64"/>
                  <a:gd name="T2" fmla="*/ 46 w 67"/>
                  <a:gd name="T3" fmla="*/ 41 h 64"/>
                  <a:gd name="T4" fmla="*/ 46 w 67"/>
                  <a:gd name="T5" fmla="*/ 34 h 64"/>
                  <a:gd name="T6" fmla="*/ 44 w 67"/>
                  <a:gd name="T7" fmla="*/ 32 h 64"/>
                  <a:gd name="T8" fmla="*/ 23 w 67"/>
                  <a:gd name="T9" fmla="*/ 32 h 64"/>
                  <a:gd name="T10" fmla="*/ 21 w 67"/>
                  <a:gd name="T11" fmla="*/ 34 h 64"/>
                  <a:gd name="T12" fmla="*/ 21 w 67"/>
                  <a:gd name="T13" fmla="*/ 47 h 64"/>
                  <a:gd name="T14" fmla="*/ 2 w 67"/>
                  <a:gd name="T15" fmla="*/ 47 h 64"/>
                  <a:gd name="T16" fmla="*/ 0 w 67"/>
                  <a:gd name="T17" fmla="*/ 49 h 64"/>
                  <a:gd name="T18" fmla="*/ 0 w 67"/>
                  <a:gd name="T19" fmla="*/ 62 h 64"/>
                  <a:gd name="T20" fmla="*/ 2 w 67"/>
                  <a:gd name="T21" fmla="*/ 64 h 64"/>
                  <a:gd name="T22" fmla="*/ 23 w 67"/>
                  <a:gd name="T23" fmla="*/ 64 h 64"/>
                  <a:gd name="T24" fmla="*/ 44 w 67"/>
                  <a:gd name="T25" fmla="*/ 64 h 64"/>
                  <a:gd name="T26" fmla="*/ 65 w 67"/>
                  <a:gd name="T27" fmla="*/ 64 h 64"/>
                  <a:gd name="T28" fmla="*/ 67 w 67"/>
                  <a:gd name="T29" fmla="*/ 62 h 64"/>
                  <a:gd name="T30" fmla="*/ 67 w 67"/>
                  <a:gd name="T31" fmla="*/ 43 h 64"/>
                  <a:gd name="T32" fmla="*/ 65 w 67"/>
                  <a:gd name="T33" fmla="*/ 41 h 64"/>
                  <a:gd name="T34" fmla="*/ 45 w 67"/>
                  <a:gd name="T35" fmla="*/ 61 h 64"/>
                  <a:gd name="T36" fmla="*/ 45 w 67"/>
                  <a:gd name="T37" fmla="*/ 44 h 64"/>
                  <a:gd name="T38" fmla="*/ 64 w 67"/>
                  <a:gd name="T39" fmla="*/ 44 h 64"/>
                  <a:gd name="T40" fmla="*/ 64 w 67"/>
                  <a:gd name="T41" fmla="*/ 61 h 64"/>
                  <a:gd name="T42" fmla="*/ 45 w 67"/>
                  <a:gd name="T43" fmla="*/ 61 h 64"/>
                  <a:gd name="T44" fmla="*/ 24 w 67"/>
                  <a:gd name="T45" fmla="*/ 49 h 64"/>
                  <a:gd name="T46" fmla="*/ 24 w 67"/>
                  <a:gd name="T47" fmla="*/ 35 h 64"/>
                  <a:gd name="T48" fmla="*/ 43 w 67"/>
                  <a:gd name="T49" fmla="*/ 35 h 64"/>
                  <a:gd name="T50" fmla="*/ 43 w 67"/>
                  <a:gd name="T51" fmla="*/ 43 h 64"/>
                  <a:gd name="T52" fmla="*/ 43 w 67"/>
                  <a:gd name="T53" fmla="*/ 61 h 64"/>
                  <a:gd name="T54" fmla="*/ 24 w 67"/>
                  <a:gd name="T55" fmla="*/ 61 h 64"/>
                  <a:gd name="T56" fmla="*/ 24 w 67"/>
                  <a:gd name="T57" fmla="*/ 49 h 64"/>
                  <a:gd name="T58" fmla="*/ 22 w 67"/>
                  <a:gd name="T59" fmla="*/ 61 h 64"/>
                  <a:gd name="T60" fmla="*/ 3 w 67"/>
                  <a:gd name="T61" fmla="*/ 61 h 64"/>
                  <a:gd name="T62" fmla="*/ 3 w 67"/>
                  <a:gd name="T63" fmla="*/ 50 h 64"/>
                  <a:gd name="T64" fmla="*/ 22 w 67"/>
                  <a:gd name="T65" fmla="*/ 50 h 64"/>
                  <a:gd name="T66" fmla="*/ 22 w 67"/>
                  <a:gd name="T67" fmla="*/ 61 h 64"/>
                  <a:gd name="T68" fmla="*/ 32 w 67"/>
                  <a:gd name="T69" fmla="*/ 20 h 64"/>
                  <a:gd name="T70" fmla="*/ 32 w 67"/>
                  <a:gd name="T71" fmla="*/ 9 h 64"/>
                  <a:gd name="T72" fmla="*/ 30 w 67"/>
                  <a:gd name="T73" fmla="*/ 10 h 64"/>
                  <a:gd name="T74" fmla="*/ 29 w 67"/>
                  <a:gd name="T75" fmla="*/ 10 h 64"/>
                  <a:gd name="T76" fmla="*/ 29 w 67"/>
                  <a:gd name="T77" fmla="*/ 9 h 64"/>
                  <a:gd name="T78" fmla="*/ 33 w 67"/>
                  <a:gd name="T79" fmla="*/ 6 h 64"/>
                  <a:gd name="T80" fmla="*/ 34 w 67"/>
                  <a:gd name="T81" fmla="*/ 6 h 64"/>
                  <a:gd name="T82" fmla="*/ 34 w 67"/>
                  <a:gd name="T83" fmla="*/ 7 h 64"/>
                  <a:gd name="T84" fmla="*/ 34 w 67"/>
                  <a:gd name="T85" fmla="*/ 20 h 64"/>
                  <a:gd name="T86" fmla="*/ 37 w 67"/>
                  <a:gd name="T87" fmla="*/ 20 h 64"/>
                  <a:gd name="T88" fmla="*/ 38 w 67"/>
                  <a:gd name="T89" fmla="*/ 21 h 64"/>
                  <a:gd name="T90" fmla="*/ 37 w 67"/>
                  <a:gd name="T91" fmla="*/ 22 h 64"/>
                  <a:gd name="T92" fmla="*/ 30 w 67"/>
                  <a:gd name="T93" fmla="*/ 22 h 64"/>
                  <a:gd name="T94" fmla="*/ 29 w 67"/>
                  <a:gd name="T95" fmla="*/ 21 h 64"/>
                  <a:gd name="T96" fmla="*/ 30 w 67"/>
                  <a:gd name="T97" fmla="*/ 20 h 64"/>
                  <a:gd name="T98" fmla="*/ 32 w 67"/>
                  <a:gd name="T99" fmla="*/ 20 h 64"/>
                  <a:gd name="T100" fmla="*/ 33 w 67"/>
                  <a:gd name="T101" fmla="*/ 28 h 64"/>
                  <a:gd name="T102" fmla="*/ 47 w 67"/>
                  <a:gd name="T103" fmla="*/ 14 h 64"/>
                  <a:gd name="T104" fmla="*/ 33 w 67"/>
                  <a:gd name="T105" fmla="*/ 0 h 64"/>
                  <a:gd name="T106" fmla="*/ 20 w 67"/>
                  <a:gd name="T107" fmla="*/ 14 h 64"/>
                  <a:gd name="T108" fmla="*/ 33 w 67"/>
                  <a:gd name="T109" fmla="*/ 28 h 64"/>
                  <a:gd name="T110" fmla="*/ 33 w 67"/>
                  <a:gd name="T111" fmla="*/ 3 h 64"/>
                  <a:gd name="T112" fmla="*/ 44 w 67"/>
                  <a:gd name="T113" fmla="*/ 14 h 64"/>
                  <a:gd name="T114" fmla="*/ 33 w 67"/>
                  <a:gd name="T115" fmla="*/ 25 h 64"/>
                  <a:gd name="T116" fmla="*/ 23 w 67"/>
                  <a:gd name="T117" fmla="*/ 14 h 64"/>
                  <a:gd name="T118" fmla="*/ 33 w 67"/>
                  <a:gd name="T1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65" y="41"/>
                    </a:moveTo>
                    <a:cubicBezTo>
                      <a:pt x="46" y="41"/>
                      <a:pt x="46" y="41"/>
                      <a:pt x="46" y="41"/>
                    </a:cubicBezTo>
                    <a:cubicBezTo>
                      <a:pt x="46" y="34"/>
                      <a:pt x="46" y="34"/>
                      <a:pt x="46" y="34"/>
                    </a:cubicBezTo>
                    <a:cubicBezTo>
                      <a:pt x="46" y="32"/>
                      <a:pt x="45" y="32"/>
                      <a:pt x="44" y="32"/>
                    </a:cubicBezTo>
                    <a:cubicBezTo>
                      <a:pt x="23" y="32"/>
                      <a:pt x="23" y="32"/>
                      <a:pt x="23" y="32"/>
                    </a:cubicBezTo>
                    <a:cubicBezTo>
                      <a:pt x="22" y="32"/>
                      <a:pt x="21" y="32"/>
                      <a:pt x="21" y="34"/>
                    </a:cubicBezTo>
                    <a:cubicBezTo>
                      <a:pt x="21" y="47"/>
                      <a:pt x="21" y="47"/>
                      <a:pt x="21" y="47"/>
                    </a:cubicBezTo>
                    <a:cubicBezTo>
                      <a:pt x="2" y="47"/>
                      <a:pt x="2" y="47"/>
                      <a:pt x="2" y="47"/>
                    </a:cubicBezTo>
                    <a:cubicBezTo>
                      <a:pt x="1" y="47"/>
                      <a:pt x="0" y="48"/>
                      <a:pt x="0" y="49"/>
                    </a:cubicBezTo>
                    <a:cubicBezTo>
                      <a:pt x="0" y="62"/>
                      <a:pt x="0" y="62"/>
                      <a:pt x="0" y="62"/>
                    </a:cubicBezTo>
                    <a:cubicBezTo>
                      <a:pt x="0" y="63"/>
                      <a:pt x="1" y="64"/>
                      <a:pt x="2" y="64"/>
                    </a:cubicBezTo>
                    <a:cubicBezTo>
                      <a:pt x="23" y="64"/>
                      <a:pt x="23" y="64"/>
                      <a:pt x="23" y="64"/>
                    </a:cubicBezTo>
                    <a:cubicBezTo>
                      <a:pt x="44" y="64"/>
                      <a:pt x="44" y="64"/>
                      <a:pt x="44" y="64"/>
                    </a:cubicBezTo>
                    <a:cubicBezTo>
                      <a:pt x="65" y="64"/>
                      <a:pt x="65" y="64"/>
                      <a:pt x="65" y="64"/>
                    </a:cubicBezTo>
                    <a:cubicBezTo>
                      <a:pt x="66" y="64"/>
                      <a:pt x="67" y="63"/>
                      <a:pt x="67" y="62"/>
                    </a:cubicBezTo>
                    <a:cubicBezTo>
                      <a:pt x="67" y="43"/>
                      <a:pt x="67" y="43"/>
                      <a:pt x="67" y="43"/>
                    </a:cubicBezTo>
                    <a:cubicBezTo>
                      <a:pt x="67" y="42"/>
                      <a:pt x="66" y="41"/>
                      <a:pt x="65" y="41"/>
                    </a:cubicBezTo>
                    <a:close/>
                    <a:moveTo>
                      <a:pt x="45" y="61"/>
                    </a:moveTo>
                    <a:cubicBezTo>
                      <a:pt x="45" y="44"/>
                      <a:pt x="45" y="44"/>
                      <a:pt x="45" y="44"/>
                    </a:cubicBezTo>
                    <a:cubicBezTo>
                      <a:pt x="64" y="44"/>
                      <a:pt x="64" y="44"/>
                      <a:pt x="64" y="44"/>
                    </a:cubicBezTo>
                    <a:cubicBezTo>
                      <a:pt x="64" y="61"/>
                      <a:pt x="64" y="61"/>
                      <a:pt x="64" y="61"/>
                    </a:cubicBezTo>
                    <a:lnTo>
                      <a:pt x="45" y="61"/>
                    </a:lnTo>
                    <a:close/>
                    <a:moveTo>
                      <a:pt x="24" y="49"/>
                    </a:moveTo>
                    <a:cubicBezTo>
                      <a:pt x="24" y="35"/>
                      <a:pt x="24" y="35"/>
                      <a:pt x="24" y="35"/>
                    </a:cubicBezTo>
                    <a:cubicBezTo>
                      <a:pt x="43" y="35"/>
                      <a:pt x="43" y="35"/>
                      <a:pt x="43" y="35"/>
                    </a:cubicBezTo>
                    <a:cubicBezTo>
                      <a:pt x="43" y="43"/>
                      <a:pt x="43" y="43"/>
                      <a:pt x="43" y="43"/>
                    </a:cubicBezTo>
                    <a:cubicBezTo>
                      <a:pt x="43" y="61"/>
                      <a:pt x="43" y="61"/>
                      <a:pt x="43" y="61"/>
                    </a:cubicBezTo>
                    <a:cubicBezTo>
                      <a:pt x="24" y="61"/>
                      <a:pt x="24" y="61"/>
                      <a:pt x="24" y="61"/>
                    </a:cubicBezTo>
                    <a:lnTo>
                      <a:pt x="24" y="49"/>
                    </a:lnTo>
                    <a:close/>
                    <a:moveTo>
                      <a:pt x="22" y="61"/>
                    </a:moveTo>
                    <a:cubicBezTo>
                      <a:pt x="3" y="61"/>
                      <a:pt x="3" y="61"/>
                      <a:pt x="3" y="61"/>
                    </a:cubicBezTo>
                    <a:cubicBezTo>
                      <a:pt x="3" y="50"/>
                      <a:pt x="3" y="50"/>
                      <a:pt x="3" y="50"/>
                    </a:cubicBezTo>
                    <a:cubicBezTo>
                      <a:pt x="22" y="50"/>
                      <a:pt x="22" y="50"/>
                      <a:pt x="22" y="50"/>
                    </a:cubicBezTo>
                    <a:lnTo>
                      <a:pt x="22" y="61"/>
                    </a:lnTo>
                    <a:close/>
                    <a:moveTo>
                      <a:pt x="32" y="20"/>
                    </a:moveTo>
                    <a:cubicBezTo>
                      <a:pt x="32" y="9"/>
                      <a:pt x="32" y="9"/>
                      <a:pt x="32" y="9"/>
                    </a:cubicBezTo>
                    <a:cubicBezTo>
                      <a:pt x="30" y="10"/>
                      <a:pt x="30" y="10"/>
                      <a:pt x="30" y="10"/>
                    </a:cubicBezTo>
                    <a:cubicBezTo>
                      <a:pt x="30" y="11"/>
                      <a:pt x="29" y="11"/>
                      <a:pt x="29" y="10"/>
                    </a:cubicBezTo>
                    <a:cubicBezTo>
                      <a:pt x="29" y="10"/>
                      <a:pt x="29" y="9"/>
                      <a:pt x="29" y="9"/>
                    </a:cubicBezTo>
                    <a:cubicBezTo>
                      <a:pt x="33" y="6"/>
                      <a:pt x="33" y="6"/>
                      <a:pt x="33" y="6"/>
                    </a:cubicBezTo>
                    <a:cubicBezTo>
                      <a:pt x="33" y="6"/>
                      <a:pt x="33" y="6"/>
                      <a:pt x="34" y="6"/>
                    </a:cubicBezTo>
                    <a:cubicBezTo>
                      <a:pt x="34" y="6"/>
                      <a:pt x="34" y="7"/>
                      <a:pt x="34" y="7"/>
                    </a:cubicBezTo>
                    <a:cubicBezTo>
                      <a:pt x="34" y="20"/>
                      <a:pt x="34" y="20"/>
                      <a:pt x="34" y="20"/>
                    </a:cubicBezTo>
                    <a:cubicBezTo>
                      <a:pt x="37" y="20"/>
                      <a:pt x="37" y="20"/>
                      <a:pt x="37" y="20"/>
                    </a:cubicBezTo>
                    <a:cubicBezTo>
                      <a:pt x="37" y="20"/>
                      <a:pt x="38" y="21"/>
                      <a:pt x="38" y="21"/>
                    </a:cubicBezTo>
                    <a:cubicBezTo>
                      <a:pt x="38" y="22"/>
                      <a:pt x="37" y="22"/>
                      <a:pt x="37" y="22"/>
                    </a:cubicBezTo>
                    <a:cubicBezTo>
                      <a:pt x="30" y="22"/>
                      <a:pt x="30" y="22"/>
                      <a:pt x="30" y="22"/>
                    </a:cubicBezTo>
                    <a:cubicBezTo>
                      <a:pt x="29" y="22"/>
                      <a:pt x="29" y="22"/>
                      <a:pt x="29" y="21"/>
                    </a:cubicBezTo>
                    <a:cubicBezTo>
                      <a:pt x="29" y="21"/>
                      <a:pt x="29" y="20"/>
                      <a:pt x="30" y="20"/>
                    </a:cubicBezTo>
                    <a:lnTo>
                      <a:pt x="32" y="20"/>
                    </a:lnTo>
                    <a:close/>
                    <a:moveTo>
                      <a:pt x="33" y="28"/>
                    </a:moveTo>
                    <a:cubicBezTo>
                      <a:pt x="41" y="28"/>
                      <a:pt x="47" y="22"/>
                      <a:pt x="47" y="14"/>
                    </a:cubicBezTo>
                    <a:cubicBezTo>
                      <a:pt x="47" y="7"/>
                      <a:pt x="41" y="0"/>
                      <a:pt x="33" y="0"/>
                    </a:cubicBezTo>
                    <a:cubicBezTo>
                      <a:pt x="26" y="0"/>
                      <a:pt x="20" y="7"/>
                      <a:pt x="20" y="14"/>
                    </a:cubicBezTo>
                    <a:cubicBezTo>
                      <a:pt x="20" y="22"/>
                      <a:pt x="26" y="28"/>
                      <a:pt x="33" y="28"/>
                    </a:cubicBezTo>
                    <a:close/>
                    <a:moveTo>
                      <a:pt x="33" y="3"/>
                    </a:moveTo>
                    <a:cubicBezTo>
                      <a:pt x="39" y="3"/>
                      <a:pt x="44" y="8"/>
                      <a:pt x="44" y="14"/>
                    </a:cubicBezTo>
                    <a:cubicBezTo>
                      <a:pt x="44" y="20"/>
                      <a:pt x="39" y="25"/>
                      <a:pt x="33" y="25"/>
                    </a:cubicBezTo>
                    <a:cubicBezTo>
                      <a:pt x="27" y="25"/>
                      <a:pt x="23" y="20"/>
                      <a:pt x="23" y="14"/>
                    </a:cubicBezTo>
                    <a:cubicBezTo>
                      <a:pt x="23" y="8"/>
                      <a:pt x="27" y="3"/>
                      <a:pt x="33" y="3"/>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3" name="îṩľïde"/>
              <p:cNvSpPr/>
              <p:nvPr/>
            </p:nvSpPr>
            <p:spPr bwMode="auto">
              <a:xfrm>
                <a:off x="5135765" y="2774562"/>
                <a:ext cx="371108" cy="40373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4" name="ïślîḓè"/>
              <p:cNvSpPr/>
              <p:nvPr/>
            </p:nvSpPr>
            <p:spPr bwMode="auto">
              <a:xfrm>
                <a:off x="6592352" y="3402384"/>
                <a:ext cx="240342" cy="28048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5" name="íṡ1ïḍê"/>
              <p:cNvSpPr/>
              <p:nvPr/>
            </p:nvSpPr>
            <p:spPr bwMode="auto">
              <a:xfrm>
                <a:off x="5587152" y="3771243"/>
                <a:ext cx="167771" cy="16782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6" name="ïśḻîḍe"/>
              <p:cNvSpPr/>
              <p:nvPr/>
            </p:nvSpPr>
            <p:spPr bwMode="auto">
              <a:xfrm>
                <a:off x="6290649" y="3960439"/>
                <a:ext cx="287764" cy="28785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7" name="ïSḻíḑé"/>
              <p:cNvSpPr/>
              <p:nvPr/>
            </p:nvSpPr>
            <p:spPr bwMode="auto">
              <a:xfrm>
                <a:off x="7701259" y="2874665"/>
                <a:ext cx="202961" cy="20302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8" name="îşļíḋê"/>
              <p:cNvSpPr/>
              <p:nvPr/>
            </p:nvSpPr>
            <p:spPr bwMode="auto">
              <a:xfrm>
                <a:off x="4546436" y="2523349"/>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9" name="íṣļiḋê"/>
              <p:cNvSpPr/>
              <p:nvPr/>
            </p:nvSpPr>
            <p:spPr bwMode="auto">
              <a:xfrm>
                <a:off x="7599386" y="5047100"/>
                <a:ext cx="312706" cy="329942"/>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0" name="íṩḻiḓé"/>
              <p:cNvSpPr/>
              <p:nvPr/>
            </p:nvSpPr>
            <p:spPr bwMode="auto">
              <a:xfrm>
                <a:off x="7342974" y="3007404"/>
                <a:ext cx="236946" cy="317953"/>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1" name="îşlíḋe"/>
              <p:cNvSpPr/>
              <p:nvPr/>
            </p:nvSpPr>
            <p:spPr bwMode="auto">
              <a:xfrm>
                <a:off x="5292836" y="3281857"/>
                <a:ext cx="209497" cy="214674"/>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2" name="îš1ide"/>
              <p:cNvSpPr/>
              <p:nvPr/>
            </p:nvSpPr>
            <p:spPr bwMode="auto">
              <a:xfrm>
                <a:off x="6228355" y="3341948"/>
                <a:ext cx="254298" cy="27665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3" name="iṣḷîďé"/>
              <p:cNvSpPr/>
              <p:nvPr/>
            </p:nvSpPr>
            <p:spPr bwMode="auto">
              <a:xfrm>
                <a:off x="5977959" y="2676390"/>
                <a:ext cx="219389" cy="164917"/>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4" name="ïšliḍé"/>
              <p:cNvSpPr/>
              <p:nvPr/>
            </p:nvSpPr>
            <p:spPr bwMode="auto">
              <a:xfrm>
                <a:off x="6929174" y="1992314"/>
                <a:ext cx="282625" cy="29820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5" name="iṥ1ïḍe"/>
              <p:cNvSpPr/>
              <p:nvPr/>
            </p:nvSpPr>
            <p:spPr bwMode="auto">
              <a:xfrm>
                <a:off x="5266484" y="5404241"/>
                <a:ext cx="262200" cy="24894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6" name="iṧlíḓé"/>
              <p:cNvSpPr/>
              <p:nvPr/>
            </p:nvSpPr>
            <p:spPr bwMode="auto">
              <a:xfrm>
                <a:off x="6749179" y="5410894"/>
                <a:ext cx="272066" cy="303873"/>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7" name="í$ļîḓè"/>
              <p:cNvSpPr/>
              <p:nvPr/>
            </p:nvSpPr>
            <p:spPr bwMode="auto">
              <a:xfrm>
                <a:off x="8308413" y="3667529"/>
                <a:ext cx="287239" cy="277751"/>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8" name="ïṡľîdé"/>
              <p:cNvSpPr/>
              <p:nvPr/>
            </p:nvSpPr>
            <p:spPr bwMode="auto">
              <a:xfrm>
                <a:off x="4520256" y="4117233"/>
                <a:ext cx="309494" cy="262240"/>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9" name="iṣļíḋê"/>
              <p:cNvSpPr/>
              <p:nvPr/>
            </p:nvSpPr>
            <p:spPr bwMode="auto">
              <a:xfrm>
                <a:off x="7248806" y="4525780"/>
                <a:ext cx="373844" cy="35183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0" name="íṥļîḋé"/>
              <p:cNvSpPr/>
              <p:nvPr/>
            </p:nvSpPr>
            <p:spPr bwMode="auto">
              <a:xfrm>
                <a:off x="7433868" y="3535963"/>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1" name="iṧľiďè"/>
              <p:cNvSpPr/>
              <p:nvPr/>
            </p:nvSpPr>
            <p:spPr bwMode="auto">
              <a:xfrm>
                <a:off x="5711286" y="2050269"/>
                <a:ext cx="251883" cy="265767"/>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2" name="ïṧḻíḍé"/>
              <p:cNvSpPr/>
              <p:nvPr/>
            </p:nvSpPr>
            <p:spPr bwMode="auto">
              <a:xfrm>
                <a:off x="4955128" y="5126472"/>
                <a:ext cx="287750" cy="334343"/>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3" name="i$lïde"/>
              <p:cNvSpPr/>
              <p:nvPr/>
            </p:nvSpPr>
            <p:spPr bwMode="auto">
              <a:xfrm>
                <a:off x="8465676" y="4075095"/>
                <a:ext cx="297324" cy="326013"/>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4" name="iṣľíḓê"/>
              <p:cNvSpPr/>
              <p:nvPr/>
            </p:nvSpPr>
            <p:spPr bwMode="auto">
              <a:xfrm>
                <a:off x="4211241" y="2465246"/>
                <a:ext cx="234424" cy="257044"/>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5" name="íşľíďe"/>
              <p:cNvSpPr/>
              <p:nvPr/>
            </p:nvSpPr>
            <p:spPr bwMode="auto">
              <a:xfrm>
                <a:off x="6761165" y="2231355"/>
                <a:ext cx="223749" cy="22381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6" name="iŝḻïḑê"/>
              <p:cNvSpPr/>
              <p:nvPr/>
            </p:nvSpPr>
            <p:spPr bwMode="auto">
              <a:xfrm>
                <a:off x="7103252" y="3892248"/>
                <a:ext cx="225947" cy="262531"/>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7" name="ïşľiḓè"/>
              <p:cNvSpPr/>
              <p:nvPr/>
            </p:nvSpPr>
            <p:spPr bwMode="auto">
              <a:xfrm>
                <a:off x="6716421" y="4930411"/>
                <a:ext cx="247143" cy="24721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8" name="îşlïḋe"/>
              <p:cNvSpPr/>
              <p:nvPr/>
            </p:nvSpPr>
            <p:spPr bwMode="auto">
              <a:xfrm>
                <a:off x="5574301" y="5295826"/>
                <a:ext cx="235250" cy="221399"/>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9" name="îṥľíḍé"/>
              <p:cNvSpPr/>
              <p:nvPr/>
            </p:nvSpPr>
            <p:spPr bwMode="auto">
              <a:xfrm>
                <a:off x="6628321" y="4034915"/>
                <a:ext cx="394018" cy="319818"/>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0" name="íṣ1îḑê"/>
              <p:cNvSpPr/>
              <p:nvPr/>
            </p:nvSpPr>
            <p:spPr bwMode="auto">
              <a:xfrm>
                <a:off x="5821564" y="4062752"/>
                <a:ext cx="135175" cy="135218"/>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1" name="ïṩḻîḋé"/>
              <p:cNvSpPr/>
              <p:nvPr/>
            </p:nvSpPr>
            <p:spPr bwMode="auto">
              <a:xfrm>
                <a:off x="5292010" y="4959606"/>
                <a:ext cx="378052" cy="398890"/>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2" name="îsḷíďe"/>
              <p:cNvSpPr/>
              <p:nvPr/>
            </p:nvSpPr>
            <p:spPr bwMode="auto">
              <a:xfrm>
                <a:off x="8007417" y="3690090"/>
                <a:ext cx="242589" cy="248583"/>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3" name="îSḻiḓê"/>
              <p:cNvSpPr/>
              <p:nvPr/>
            </p:nvSpPr>
            <p:spPr bwMode="auto">
              <a:xfrm>
                <a:off x="4768351" y="4686033"/>
                <a:ext cx="265832" cy="293187"/>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4" name="íŝḷíḑè"/>
              <p:cNvSpPr/>
              <p:nvPr/>
            </p:nvSpPr>
            <p:spPr bwMode="auto">
              <a:xfrm>
                <a:off x="4371837" y="4622077"/>
                <a:ext cx="282873" cy="268572"/>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5" name="ïṣlíḑê"/>
              <p:cNvSpPr/>
              <p:nvPr/>
            </p:nvSpPr>
            <p:spPr bwMode="auto">
              <a:xfrm>
                <a:off x="7969272" y="4287918"/>
                <a:ext cx="345816" cy="293017"/>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6" name="ï$ľíḋè"/>
              <p:cNvSpPr/>
              <p:nvPr/>
            </p:nvSpPr>
            <p:spPr bwMode="auto">
              <a:xfrm>
                <a:off x="7506943" y="4057803"/>
                <a:ext cx="233980" cy="261334"/>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4"/>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black"/>
                  </a:solidFill>
                  <a:effectLst/>
                  <a:uLnTx/>
                  <a:uFillTx/>
                </a:endParaRPr>
              </a:p>
            </p:txBody>
          </p:sp>
          <p:sp>
            <p:nvSpPr>
              <p:cNvPr id="97" name="íşḷîde"/>
              <p:cNvSpPr/>
              <p:nvPr/>
            </p:nvSpPr>
            <p:spPr bwMode="auto">
              <a:xfrm>
                <a:off x="5144291" y="2194965"/>
                <a:ext cx="262236" cy="171077"/>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8" name="íṡļíḓè"/>
              <p:cNvSpPr/>
              <p:nvPr/>
            </p:nvSpPr>
            <p:spPr bwMode="auto">
              <a:xfrm>
                <a:off x="3973123" y="4981641"/>
                <a:ext cx="262236" cy="171077"/>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9" name="îśḻiḋê"/>
              <p:cNvSpPr/>
              <p:nvPr/>
            </p:nvSpPr>
            <p:spPr bwMode="auto">
              <a:xfrm>
                <a:off x="4653539" y="2163648"/>
                <a:ext cx="249118" cy="167956"/>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0" name="iṥḷîďé"/>
              <p:cNvSpPr/>
              <p:nvPr/>
            </p:nvSpPr>
            <p:spPr bwMode="auto">
              <a:xfrm>
                <a:off x="7731234" y="4445372"/>
                <a:ext cx="217082" cy="201452"/>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1" name="íśļîḍê"/>
              <p:cNvSpPr/>
              <p:nvPr/>
            </p:nvSpPr>
            <p:spPr bwMode="auto">
              <a:xfrm>
                <a:off x="6761291" y="3781648"/>
                <a:ext cx="209081" cy="199880"/>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2" name="îśḻîḑê"/>
              <p:cNvSpPr/>
              <p:nvPr/>
            </p:nvSpPr>
            <p:spPr bwMode="auto">
              <a:xfrm>
                <a:off x="8294455" y="2991864"/>
                <a:ext cx="263845" cy="234791"/>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3" name="išļïďè"/>
              <p:cNvSpPr/>
              <p:nvPr/>
            </p:nvSpPr>
            <p:spPr bwMode="auto">
              <a:xfrm>
                <a:off x="7773264" y="3883828"/>
                <a:ext cx="207187" cy="139686"/>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grpSp>
        <p:grpSp>
          <p:nvGrpSpPr>
            <p:cNvPr id="23" name="îś1îḓé"/>
            <p:cNvGrpSpPr/>
            <p:nvPr/>
          </p:nvGrpSpPr>
          <p:grpSpPr>
            <a:xfrm>
              <a:off x="5373278" y="3669125"/>
              <a:ext cx="1445443" cy="2483651"/>
              <a:chOff x="3724275" y="1833563"/>
              <a:chExt cx="1316038" cy="2260600"/>
            </a:xfrm>
          </p:grpSpPr>
          <p:sp>
            <p:nvSpPr>
              <p:cNvPr id="24" name="îṩḻïḓè"/>
              <p:cNvSpPr/>
              <p:nvPr/>
            </p:nvSpPr>
            <p:spPr bwMode="auto">
              <a:xfrm>
                <a:off x="4216400" y="2362201"/>
                <a:ext cx="330200" cy="381000"/>
              </a:xfrm>
              <a:custGeom>
                <a:avLst/>
                <a:gdLst>
                  <a:gd name="T0" fmla="*/ 208 w 208"/>
                  <a:gd name="T1" fmla="*/ 240 h 240"/>
                  <a:gd name="T2" fmla="*/ 0 w 208"/>
                  <a:gd name="T3" fmla="*/ 240 h 240"/>
                  <a:gd name="T4" fmla="*/ 8 w 208"/>
                  <a:gd name="T5" fmla="*/ 0 h 240"/>
                  <a:gd name="T6" fmla="*/ 199 w 208"/>
                  <a:gd name="T7" fmla="*/ 0 h 240"/>
                  <a:gd name="T8" fmla="*/ 208 w 208"/>
                  <a:gd name="T9" fmla="*/ 240 h 240"/>
                </a:gdLst>
                <a:ahLst/>
                <a:cxnLst>
                  <a:cxn ang="0">
                    <a:pos x="T0" y="T1"/>
                  </a:cxn>
                  <a:cxn ang="0">
                    <a:pos x="T2" y="T3"/>
                  </a:cxn>
                  <a:cxn ang="0">
                    <a:pos x="T4" y="T5"/>
                  </a:cxn>
                  <a:cxn ang="0">
                    <a:pos x="T6" y="T7"/>
                  </a:cxn>
                  <a:cxn ang="0">
                    <a:pos x="T8" y="T9"/>
                  </a:cxn>
                </a:cxnLst>
                <a:rect l="0" t="0" r="r" b="b"/>
                <a:pathLst>
                  <a:path w="208" h="240">
                    <a:moveTo>
                      <a:pt x="208" y="240"/>
                    </a:moveTo>
                    <a:lnTo>
                      <a:pt x="0" y="240"/>
                    </a:lnTo>
                    <a:lnTo>
                      <a:pt x="8" y="0"/>
                    </a:lnTo>
                    <a:lnTo>
                      <a:pt x="199" y="0"/>
                    </a:lnTo>
                    <a:lnTo>
                      <a:pt x="208" y="240"/>
                    </a:lnTo>
                    <a:close/>
                  </a:path>
                </a:pathLst>
              </a:custGeom>
              <a:solidFill>
                <a:srgbClr val="F1C9A5"/>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sp>
            <p:nvSpPr>
              <p:cNvPr id="25" name="iṣḻîḋé"/>
              <p:cNvSpPr/>
              <p:nvPr/>
            </p:nvSpPr>
            <p:spPr bwMode="auto">
              <a:xfrm>
                <a:off x="4111625" y="1833563"/>
                <a:ext cx="538163" cy="676275"/>
              </a:xfrm>
              <a:custGeom>
                <a:avLst/>
                <a:gdLst>
                  <a:gd name="T0" fmla="*/ 179 w 179"/>
                  <a:gd name="T1" fmla="*/ 109 h 226"/>
                  <a:gd name="T2" fmla="*/ 90 w 179"/>
                  <a:gd name="T3" fmla="*/ 0 h 226"/>
                  <a:gd name="T4" fmla="*/ 0 w 179"/>
                  <a:gd name="T5" fmla="*/ 109 h 226"/>
                  <a:gd name="T6" fmla="*/ 42 w 179"/>
                  <a:gd name="T7" fmla="*/ 194 h 226"/>
                  <a:gd name="T8" fmla="*/ 49 w 179"/>
                  <a:gd name="T9" fmla="*/ 218 h 226"/>
                  <a:gd name="T10" fmla="*/ 59 w 179"/>
                  <a:gd name="T11" fmla="*/ 226 h 226"/>
                  <a:gd name="T12" fmla="*/ 121 w 179"/>
                  <a:gd name="T13" fmla="*/ 226 h 226"/>
                  <a:gd name="T14" fmla="*/ 131 w 179"/>
                  <a:gd name="T15" fmla="*/ 218 h 226"/>
                  <a:gd name="T16" fmla="*/ 138 w 179"/>
                  <a:gd name="T17" fmla="*/ 194 h 226"/>
                  <a:gd name="T18" fmla="*/ 179 w 179"/>
                  <a:gd name="T19" fmla="*/ 10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26">
                    <a:moveTo>
                      <a:pt x="179" y="109"/>
                    </a:moveTo>
                    <a:cubicBezTo>
                      <a:pt x="179" y="54"/>
                      <a:pt x="171" y="0"/>
                      <a:pt x="90" y="0"/>
                    </a:cubicBezTo>
                    <a:cubicBezTo>
                      <a:pt x="7" y="0"/>
                      <a:pt x="0" y="54"/>
                      <a:pt x="0" y="109"/>
                    </a:cubicBezTo>
                    <a:cubicBezTo>
                      <a:pt x="0" y="145"/>
                      <a:pt x="17" y="176"/>
                      <a:pt x="42" y="194"/>
                    </a:cubicBezTo>
                    <a:cubicBezTo>
                      <a:pt x="49" y="218"/>
                      <a:pt x="49" y="218"/>
                      <a:pt x="49" y="218"/>
                    </a:cubicBezTo>
                    <a:cubicBezTo>
                      <a:pt x="50" y="223"/>
                      <a:pt x="55" y="226"/>
                      <a:pt x="59" y="226"/>
                    </a:cubicBezTo>
                    <a:cubicBezTo>
                      <a:pt x="121" y="226"/>
                      <a:pt x="121" y="226"/>
                      <a:pt x="121" y="226"/>
                    </a:cubicBezTo>
                    <a:cubicBezTo>
                      <a:pt x="125" y="226"/>
                      <a:pt x="130" y="223"/>
                      <a:pt x="131" y="218"/>
                    </a:cubicBezTo>
                    <a:cubicBezTo>
                      <a:pt x="138" y="194"/>
                      <a:pt x="138" y="194"/>
                      <a:pt x="138" y="194"/>
                    </a:cubicBezTo>
                    <a:cubicBezTo>
                      <a:pt x="163" y="176"/>
                      <a:pt x="179" y="145"/>
                      <a:pt x="179" y="109"/>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sp>
            <p:nvSpPr>
              <p:cNvPr id="26" name="íš1iḋê"/>
              <p:cNvSpPr/>
              <p:nvPr/>
            </p:nvSpPr>
            <p:spPr bwMode="auto">
              <a:xfrm>
                <a:off x="3724275" y="2557463"/>
                <a:ext cx="1316038" cy="1536700"/>
              </a:xfrm>
              <a:custGeom>
                <a:avLst/>
                <a:gdLst>
                  <a:gd name="T0" fmla="*/ 405 w 438"/>
                  <a:gd name="T1" fmla="*/ 60 h 514"/>
                  <a:gd name="T2" fmla="*/ 287 w 438"/>
                  <a:gd name="T3" fmla="*/ 28 h 514"/>
                  <a:gd name="T4" fmla="*/ 282 w 438"/>
                  <a:gd name="T5" fmla="*/ 8 h 514"/>
                  <a:gd name="T6" fmla="*/ 219 w 438"/>
                  <a:gd name="T7" fmla="*/ 0 h 514"/>
                  <a:gd name="T8" fmla="*/ 156 w 438"/>
                  <a:gd name="T9" fmla="*/ 8 h 514"/>
                  <a:gd name="T10" fmla="*/ 152 w 438"/>
                  <a:gd name="T11" fmla="*/ 28 h 514"/>
                  <a:gd name="T12" fmla="*/ 33 w 438"/>
                  <a:gd name="T13" fmla="*/ 60 h 514"/>
                  <a:gd name="T14" fmla="*/ 0 w 438"/>
                  <a:gd name="T15" fmla="*/ 93 h 514"/>
                  <a:gd name="T16" fmla="*/ 7 w 438"/>
                  <a:gd name="T17" fmla="*/ 258 h 514"/>
                  <a:gd name="T18" fmla="*/ 65 w 438"/>
                  <a:gd name="T19" fmla="*/ 344 h 514"/>
                  <a:gd name="T20" fmla="*/ 35 w 438"/>
                  <a:gd name="T21" fmla="*/ 514 h 514"/>
                  <a:gd name="T22" fmla="*/ 402 w 438"/>
                  <a:gd name="T23" fmla="*/ 514 h 514"/>
                  <a:gd name="T24" fmla="*/ 371 w 438"/>
                  <a:gd name="T25" fmla="*/ 344 h 514"/>
                  <a:gd name="T26" fmla="*/ 431 w 438"/>
                  <a:gd name="T27" fmla="*/ 258 h 514"/>
                  <a:gd name="T28" fmla="*/ 438 w 438"/>
                  <a:gd name="T29" fmla="*/ 93 h 514"/>
                  <a:gd name="T30" fmla="*/ 405 w 438"/>
                  <a:gd name="T31" fmla="*/ 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514">
                    <a:moveTo>
                      <a:pt x="405" y="60"/>
                    </a:moveTo>
                    <a:cubicBezTo>
                      <a:pt x="287" y="28"/>
                      <a:pt x="287" y="28"/>
                      <a:pt x="287" y="28"/>
                    </a:cubicBezTo>
                    <a:cubicBezTo>
                      <a:pt x="282" y="8"/>
                      <a:pt x="282" y="8"/>
                      <a:pt x="282" y="8"/>
                    </a:cubicBezTo>
                    <a:cubicBezTo>
                      <a:pt x="282" y="8"/>
                      <a:pt x="235" y="0"/>
                      <a:pt x="219" y="0"/>
                    </a:cubicBezTo>
                    <a:cubicBezTo>
                      <a:pt x="203" y="0"/>
                      <a:pt x="156" y="8"/>
                      <a:pt x="156" y="8"/>
                    </a:cubicBezTo>
                    <a:cubicBezTo>
                      <a:pt x="152" y="28"/>
                      <a:pt x="152" y="28"/>
                      <a:pt x="152" y="28"/>
                    </a:cubicBezTo>
                    <a:cubicBezTo>
                      <a:pt x="33" y="60"/>
                      <a:pt x="33" y="60"/>
                      <a:pt x="33" y="60"/>
                    </a:cubicBezTo>
                    <a:cubicBezTo>
                      <a:pt x="15" y="66"/>
                      <a:pt x="0" y="75"/>
                      <a:pt x="0" y="93"/>
                    </a:cubicBezTo>
                    <a:cubicBezTo>
                      <a:pt x="0" y="93"/>
                      <a:pt x="3" y="213"/>
                      <a:pt x="7" y="258"/>
                    </a:cubicBezTo>
                    <a:cubicBezTo>
                      <a:pt x="9" y="285"/>
                      <a:pt x="15" y="341"/>
                      <a:pt x="65" y="344"/>
                    </a:cubicBezTo>
                    <a:cubicBezTo>
                      <a:pt x="35" y="514"/>
                      <a:pt x="35" y="514"/>
                      <a:pt x="35" y="514"/>
                    </a:cubicBezTo>
                    <a:cubicBezTo>
                      <a:pt x="402" y="514"/>
                      <a:pt x="402" y="514"/>
                      <a:pt x="402" y="514"/>
                    </a:cubicBezTo>
                    <a:cubicBezTo>
                      <a:pt x="371" y="344"/>
                      <a:pt x="371" y="344"/>
                      <a:pt x="371" y="344"/>
                    </a:cubicBezTo>
                    <a:cubicBezTo>
                      <a:pt x="424" y="344"/>
                      <a:pt x="428" y="285"/>
                      <a:pt x="431" y="258"/>
                    </a:cubicBezTo>
                    <a:cubicBezTo>
                      <a:pt x="436" y="213"/>
                      <a:pt x="438" y="93"/>
                      <a:pt x="438" y="93"/>
                    </a:cubicBezTo>
                    <a:cubicBezTo>
                      <a:pt x="438" y="75"/>
                      <a:pt x="425" y="67"/>
                      <a:pt x="405" y="60"/>
                    </a:cubicBezTo>
                    <a:close/>
                  </a:path>
                </a:pathLst>
              </a:custGeom>
              <a:solidFill>
                <a:schemeClr val="accent1"/>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grpSp>
      </p:grpSp>
      <p:sp>
        <p:nvSpPr>
          <p:cNvPr id="5" name="文本框 4"/>
          <p:cNvSpPr txBox="1"/>
          <p:nvPr/>
        </p:nvSpPr>
        <p:spPr>
          <a:xfrm>
            <a:off x="225425" y="4047490"/>
            <a:ext cx="8736965" cy="1014730"/>
          </a:xfrm>
          <a:prstGeom prst="rect">
            <a:avLst/>
          </a:prstGeom>
          <a:noFill/>
        </p:spPr>
        <p:txBody>
          <a:bodyPr wrap="square" rtlCol="0" anchor="t">
            <a:spAutoFit/>
          </a:bodyPr>
          <a:p>
            <a:r>
              <a:rPr lang="zh-CN" altLang="en-US" sz="2000" b="1">
                <a:sym typeface="+mn-ea"/>
              </a:rPr>
              <a:t>      尽管成者可以自由享乐，但他更知如何推迟享乐，适时自律，以期将来乐趣更盛。成者并不忌惮追求所想，但取之有道，也并不靠控制他们而获取安然之感。他们总是使自己立于不败。</a:t>
            </a:r>
            <a:endParaRPr lang="zh-CN" altLang="en-US"/>
          </a:p>
        </p:txBody>
      </p:sp>
      <p:pic>
        <p:nvPicPr>
          <p:cNvPr id="6" name="图片 5"/>
          <p:cNvPicPr>
            <a:picLocks noChangeAspect="1"/>
          </p:cNvPicPr>
          <p:nvPr/>
        </p:nvPicPr>
        <p:blipFill>
          <a:blip r:embed="rId1"/>
          <a:stretch>
            <a:fillRect/>
          </a:stretch>
        </p:blipFill>
        <p:spPr>
          <a:xfrm>
            <a:off x="-20959" y="69356"/>
            <a:ext cx="695004" cy="560881"/>
          </a:xfrm>
          <a:prstGeom prst="rect">
            <a:avLst/>
          </a:prstGeom>
        </p:spPr>
      </p:pic>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5</a:t>
            </a:r>
            <a:r>
              <a:rPr lang="en-US" sz="2400" b="1">
                <a:solidFill>
                  <a:srgbClr val="002060"/>
                </a:solidFill>
              </a:rPr>
              <a:t>  B</a:t>
            </a:r>
            <a:r>
              <a:rPr sz="2400" b="1">
                <a:solidFill>
                  <a:srgbClr val="002060"/>
                </a:solidFill>
              </a:rPr>
              <a:t>eautiful essay</a:t>
            </a:r>
            <a:endParaRPr sz="2400" b="1">
              <a:solidFill>
                <a:srgbClr val="002060"/>
              </a:solidFill>
            </a:endParaRPr>
          </a:p>
        </p:txBody>
      </p:sp>
      <p:sp>
        <p:nvSpPr>
          <p:cNvPr id="7" name="文本框 6"/>
          <p:cNvSpPr txBox="1"/>
          <p:nvPr/>
        </p:nvSpPr>
        <p:spPr>
          <a:xfrm>
            <a:off x="5818505" y="3343275"/>
            <a:ext cx="3143885" cy="714375"/>
          </a:xfrm>
          <a:prstGeom prst="rect">
            <a:avLst/>
          </a:prstGeom>
          <a:noFill/>
        </p:spPr>
        <p:txBody>
          <a:bodyPr wrap="square" rtlCol="0" anchor="t">
            <a:spAutoFit/>
          </a:bodyPr>
          <a:p>
            <a:pPr marL="285750" indent="-285750">
              <a:buFont typeface="Wingdings" panose="05000000000000000000" charset="0"/>
              <a:buChar char="Ø"/>
            </a:pPr>
            <a:r>
              <a:rPr lang="zh-CN" altLang="en-US" b="1" i="1"/>
              <a:t>postpone /pəˈspəʊn/   v. 延缓，延迟</a:t>
            </a:r>
            <a:endParaRPr lang="zh-CN" altLang="en-US" b="1" i="1"/>
          </a:p>
          <a:p>
            <a:pPr marL="285750" indent="-285750">
              <a:buFont typeface="Wingdings" panose="05000000000000000000" charset="0"/>
              <a:buChar char="Ø"/>
            </a:pPr>
            <a:r>
              <a:rPr lang="zh-CN" altLang="en-US" b="1" i="1"/>
              <a:t>discipline /ˈdɪsəplɪn/  n. 纪律</a:t>
            </a:r>
            <a:endParaRPr lang="zh-CN" altLang="en-US" b="1" i="1"/>
          </a:p>
          <a:p>
            <a:pPr marL="285750" indent="-285750">
              <a:buFont typeface="Wingdings" panose="05000000000000000000" charset="0"/>
              <a:buChar char="Ø"/>
            </a:pPr>
            <a:r>
              <a:rPr lang="zh-CN" altLang="en-US" b="1" i="1"/>
              <a:t>enhance /ɪnˈhɑːns/ vt. 提高；加强</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ldLvl="0" animBg="1"/>
      <p:bldP spid="5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460656" y="194867"/>
            <a:ext cx="2243455" cy="319405"/>
          </a:xfrm>
          <a:prstGeom prst="rect">
            <a:avLst/>
          </a:prstGeom>
          <a:noFill/>
        </p:spPr>
        <p:txBody>
          <a:bodyPr wrap="none" rtlCol="0">
            <a:spAutoFit/>
          </a:bodyPr>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Win 生而为赢</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grpSp>
        <p:nvGrpSpPr>
          <p:cNvPr id="2" name="组合 1"/>
          <p:cNvGrpSpPr/>
          <p:nvPr/>
        </p:nvGrpSpPr>
        <p:grpSpPr>
          <a:xfrm>
            <a:off x="3273425" y="368935"/>
            <a:ext cx="2834640" cy="294005"/>
            <a:chOff x="5227412" y="964414"/>
            <a:chExt cx="1724932" cy="294005"/>
          </a:xfrm>
        </p:grpSpPr>
        <p:sp>
          <p:nvSpPr>
            <p:cNvPr id="3" name="矩形 2"/>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1" name="直接连接符 320"/>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322" name="直接连接符 321"/>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323" name="文本框 322"/>
          <p:cNvSpPr txBox="1"/>
          <p:nvPr/>
        </p:nvSpPr>
        <p:spPr>
          <a:xfrm>
            <a:off x="229235" y="711835"/>
            <a:ext cx="5685790" cy="3415030"/>
          </a:xfrm>
          <a:prstGeom prst="rect">
            <a:avLst/>
          </a:prstGeom>
          <a:noFill/>
        </p:spPr>
        <p:txBody>
          <a:bodyPr wrap="square" rtlCol="0" anchor="t">
            <a:spAutoFit/>
          </a:bodyPr>
          <a:p>
            <a:r>
              <a:rPr lang="en-US" altLang="zh-CN"/>
              <a:t>          </a:t>
            </a:r>
            <a:r>
              <a:rPr lang="zh-CN" altLang="en-US" sz="2400" b="1"/>
              <a:t> </a:t>
            </a:r>
            <a:r>
              <a:rPr sz="2400" b="1"/>
              <a:t>A winner cares about the world and its peoples. A winner is not isolated from the general problems of society, but is concerned, </a:t>
            </a:r>
            <a:r>
              <a:rPr sz="2400" b="1" u="sng"/>
              <a:t>compassionate</a:t>
            </a:r>
            <a:r>
              <a:rPr sz="2400" b="1"/>
              <a:t>, and </a:t>
            </a:r>
            <a:r>
              <a:rPr sz="2400" b="1" u="sng"/>
              <a:t>committed</a:t>
            </a:r>
            <a:r>
              <a:rPr sz="2400" b="1"/>
              <a:t> to improving the quality of life. Even in the face of national and international </a:t>
            </a:r>
            <a:r>
              <a:rPr sz="2400" b="1" u="sng"/>
              <a:t>adversity</a:t>
            </a:r>
            <a:r>
              <a:rPr sz="2400" b="1"/>
              <a:t>, a winner’s self-image is not one of a powerless individual. A winner works to make the world a better place.</a:t>
            </a:r>
            <a:r>
              <a:rPr lang="zh-CN" altLang="en-US" sz="2000" b="1"/>
              <a:t>     </a:t>
            </a:r>
            <a:endParaRPr lang="zh-CN" altLang="en-US" sz="2000" b="1"/>
          </a:p>
        </p:txBody>
      </p:sp>
      <p:grpSp>
        <p:nvGrpSpPr>
          <p:cNvPr id="4" name="í$1ïḍe"/>
          <p:cNvGrpSpPr/>
          <p:nvPr/>
        </p:nvGrpSpPr>
        <p:grpSpPr>
          <a:xfrm>
            <a:off x="6185535" y="-287020"/>
            <a:ext cx="2732405" cy="3204845"/>
            <a:chOff x="3656860" y="1879451"/>
            <a:chExt cx="5106140" cy="4273325"/>
          </a:xfrm>
        </p:grpSpPr>
        <p:grpSp>
          <p:nvGrpSpPr>
            <p:cNvPr id="22" name="îś1íḋê"/>
            <p:cNvGrpSpPr/>
            <p:nvPr/>
          </p:nvGrpSpPr>
          <p:grpSpPr>
            <a:xfrm>
              <a:off x="3656860" y="1879451"/>
              <a:ext cx="5106140" cy="3835316"/>
              <a:chOff x="3656860" y="1879451"/>
              <a:chExt cx="5106140" cy="3835316"/>
            </a:xfrm>
          </p:grpSpPr>
          <p:sp>
            <p:nvSpPr>
              <p:cNvPr id="27" name="işḷiḓê"/>
              <p:cNvSpPr/>
              <p:nvPr/>
            </p:nvSpPr>
            <p:spPr bwMode="auto">
              <a:xfrm>
                <a:off x="6172598" y="4254850"/>
                <a:ext cx="190293" cy="222077"/>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28" name="íṧ1îdé"/>
              <p:cNvSpPr/>
              <p:nvPr/>
            </p:nvSpPr>
            <p:spPr bwMode="auto">
              <a:xfrm>
                <a:off x="6139033" y="3686268"/>
                <a:ext cx="321481" cy="303513"/>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29" name="isḻíḍè"/>
              <p:cNvSpPr/>
              <p:nvPr/>
            </p:nvSpPr>
            <p:spPr bwMode="auto">
              <a:xfrm>
                <a:off x="7003021" y="3316278"/>
                <a:ext cx="167771" cy="16782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0" name="íślídè"/>
              <p:cNvSpPr/>
              <p:nvPr/>
            </p:nvSpPr>
            <p:spPr bwMode="auto">
              <a:xfrm>
                <a:off x="4231013" y="2849148"/>
                <a:ext cx="250793" cy="236777"/>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1" name="î$ḻíḓé"/>
              <p:cNvSpPr/>
              <p:nvPr/>
            </p:nvSpPr>
            <p:spPr bwMode="auto">
              <a:xfrm>
                <a:off x="6224867" y="2991100"/>
                <a:ext cx="271649" cy="271733"/>
              </a:xfrm>
              <a:custGeom>
                <a:avLst/>
                <a:gdLst>
                  <a:gd name="T0" fmla="*/ 0 w 66"/>
                  <a:gd name="T1" fmla="*/ 33 h 66"/>
                  <a:gd name="T2" fmla="*/ 66 w 66"/>
                  <a:gd name="T3" fmla="*/ 33 h 66"/>
                  <a:gd name="T4" fmla="*/ 50 w 66"/>
                  <a:gd name="T5" fmla="*/ 32 h 66"/>
                  <a:gd name="T6" fmla="*/ 63 w 66"/>
                  <a:gd name="T7" fmla="*/ 32 h 66"/>
                  <a:gd name="T8" fmla="*/ 48 w 66"/>
                  <a:gd name="T9" fmla="*/ 32 h 66"/>
                  <a:gd name="T10" fmla="*/ 34 w 66"/>
                  <a:gd name="T11" fmla="*/ 18 h 66"/>
                  <a:gd name="T12" fmla="*/ 48 w 66"/>
                  <a:gd name="T13" fmla="*/ 32 h 66"/>
                  <a:gd name="T14" fmla="*/ 34 w 66"/>
                  <a:gd name="T15" fmla="*/ 3 h 66"/>
                  <a:gd name="T16" fmla="*/ 34 w 66"/>
                  <a:gd name="T17" fmla="*/ 16 h 66"/>
                  <a:gd name="T18" fmla="*/ 20 w 66"/>
                  <a:gd name="T19" fmla="*/ 18 h 66"/>
                  <a:gd name="T20" fmla="*/ 32 w 66"/>
                  <a:gd name="T21" fmla="*/ 16 h 66"/>
                  <a:gd name="T22" fmla="*/ 32 w 66"/>
                  <a:gd name="T23" fmla="*/ 32 h 66"/>
                  <a:gd name="T24" fmla="*/ 19 w 66"/>
                  <a:gd name="T25" fmla="*/ 20 h 66"/>
                  <a:gd name="T26" fmla="*/ 16 w 66"/>
                  <a:gd name="T27" fmla="*/ 32 h 66"/>
                  <a:gd name="T28" fmla="*/ 17 w 66"/>
                  <a:gd name="T29" fmla="*/ 21 h 66"/>
                  <a:gd name="T30" fmla="*/ 16 w 66"/>
                  <a:gd name="T31" fmla="*/ 34 h 66"/>
                  <a:gd name="T32" fmla="*/ 3 w 66"/>
                  <a:gd name="T33" fmla="*/ 34 h 66"/>
                  <a:gd name="T34" fmla="*/ 18 w 66"/>
                  <a:gd name="T35" fmla="*/ 34 h 66"/>
                  <a:gd name="T36" fmla="*/ 32 w 66"/>
                  <a:gd name="T37" fmla="*/ 48 h 66"/>
                  <a:gd name="T38" fmla="*/ 18 w 66"/>
                  <a:gd name="T39" fmla="*/ 34 h 66"/>
                  <a:gd name="T40" fmla="*/ 32 w 66"/>
                  <a:gd name="T41" fmla="*/ 63 h 66"/>
                  <a:gd name="T42" fmla="*/ 32 w 66"/>
                  <a:gd name="T43" fmla="*/ 50 h 66"/>
                  <a:gd name="T44" fmla="*/ 46 w 66"/>
                  <a:gd name="T45" fmla="*/ 49 h 66"/>
                  <a:gd name="T46" fmla="*/ 34 w 66"/>
                  <a:gd name="T47" fmla="*/ 50 h 66"/>
                  <a:gd name="T48" fmla="*/ 34 w 66"/>
                  <a:gd name="T49" fmla="*/ 34 h 66"/>
                  <a:gd name="T50" fmla="*/ 46 w 66"/>
                  <a:gd name="T51" fmla="*/ 47 h 66"/>
                  <a:gd name="T52" fmla="*/ 50 w 66"/>
                  <a:gd name="T53" fmla="*/ 34 h 66"/>
                  <a:gd name="T54" fmla="*/ 48 w 66"/>
                  <a:gd name="T55" fmla="*/ 46 h 66"/>
                  <a:gd name="T56" fmla="*/ 48 w 66"/>
                  <a:gd name="T57" fmla="*/ 18 h 66"/>
                  <a:gd name="T58" fmla="*/ 62 w 66"/>
                  <a:gd name="T59" fmla="*/ 26 h 66"/>
                  <a:gd name="T60" fmla="*/ 18 w 66"/>
                  <a:gd name="T61" fmla="*/ 18 h 66"/>
                  <a:gd name="T62" fmla="*/ 26 w 66"/>
                  <a:gd name="T63" fmla="*/ 4 h 66"/>
                  <a:gd name="T64" fmla="*/ 18 w 66"/>
                  <a:gd name="T65" fmla="*/ 48 h 66"/>
                  <a:gd name="T66" fmla="*/ 4 w 66"/>
                  <a:gd name="T67" fmla="*/ 40 h 66"/>
                  <a:gd name="T68" fmla="*/ 48 w 66"/>
                  <a:gd name="T69" fmla="*/ 48 h 66"/>
                  <a:gd name="T70" fmla="*/ 40 w 66"/>
                  <a:gd name="T71"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50" y="32"/>
                    </a:moveTo>
                    <a:cubicBezTo>
                      <a:pt x="50" y="28"/>
                      <a:pt x="49" y="24"/>
                      <a:pt x="48" y="21"/>
                    </a:cubicBezTo>
                    <a:cubicBezTo>
                      <a:pt x="56" y="23"/>
                      <a:pt x="62" y="27"/>
                      <a:pt x="63" y="32"/>
                    </a:cubicBezTo>
                    <a:lnTo>
                      <a:pt x="50" y="32"/>
                    </a:lnTo>
                    <a:close/>
                    <a:moveTo>
                      <a:pt x="48" y="32"/>
                    </a:moveTo>
                    <a:cubicBezTo>
                      <a:pt x="34" y="32"/>
                      <a:pt x="34" y="32"/>
                      <a:pt x="34" y="32"/>
                    </a:cubicBezTo>
                    <a:cubicBezTo>
                      <a:pt x="34" y="18"/>
                      <a:pt x="34" y="18"/>
                      <a:pt x="34" y="18"/>
                    </a:cubicBezTo>
                    <a:cubicBezTo>
                      <a:pt x="38" y="18"/>
                      <a:pt x="42" y="19"/>
                      <a:pt x="46" y="20"/>
                    </a:cubicBezTo>
                    <a:cubicBezTo>
                      <a:pt x="47" y="24"/>
                      <a:pt x="48" y="28"/>
                      <a:pt x="48" y="32"/>
                    </a:cubicBezTo>
                    <a:close/>
                    <a:moveTo>
                      <a:pt x="34" y="16"/>
                    </a:moveTo>
                    <a:cubicBezTo>
                      <a:pt x="34" y="3"/>
                      <a:pt x="34" y="3"/>
                      <a:pt x="34" y="3"/>
                    </a:cubicBezTo>
                    <a:cubicBezTo>
                      <a:pt x="39" y="4"/>
                      <a:pt x="43" y="10"/>
                      <a:pt x="46" y="18"/>
                    </a:cubicBezTo>
                    <a:cubicBezTo>
                      <a:pt x="42" y="17"/>
                      <a:pt x="38" y="16"/>
                      <a:pt x="34" y="16"/>
                    </a:cubicBezTo>
                    <a:close/>
                    <a:moveTo>
                      <a:pt x="32" y="16"/>
                    </a:moveTo>
                    <a:cubicBezTo>
                      <a:pt x="28" y="16"/>
                      <a:pt x="24" y="17"/>
                      <a:pt x="20" y="18"/>
                    </a:cubicBezTo>
                    <a:cubicBezTo>
                      <a:pt x="22" y="10"/>
                      <a:pt x="27" y="4"/>
                      <a:pt x="32" y="3"/>
                    </a:cubicBezTo>
                    <a:lnTo>
                      <a:pt x="32" y="16"/>
                    </a:lnTo>
                    <a:close/>
                    <a:moveTo>
                      <a:pt x="32" y="18"/>
                    </a:moveTo>
                    <a:cubicBezTo>
                      <a:pt x="32" y="32"/>
                      <a:pt x="32" y="32"/>
                      <a:pt x="32" y="32"/>
                    </a:cubicBezTo>
                    <a:cubicBezTo>
                      <a:pt x="18" y="32"/>
                      <a:pt x="18" y="32"/>
                      <a:pt x="18" y="32"/>
                    </a:cubicBezTo>
                    <a:cubicBezTo>
                      <a:pt x="18" y="28"/>
                      <a:pt x="18" y="24"/>
                      <a:pt x="19" y="20"/>
                    </a:cubicBezTo>
                    <a:cubicBezTo>
                      <a:pt x="23" y="19"/>
                      <a:pt x="27" y="18"/>
                      <a:pt x="32" y="18"/>
                    </a:cubicBezTo>
                    <a:close/>
                    <a:moveTo>
                      <a:pt x="16" y="32"/>
                    </a:moveTo>
                    <a:cubicBezTo>
                      <a:pt x="3" y="32"/>
                      <a:pt x="3" y="32"/>
                      <a:pt x="3" y="32"/>
                    </a:cubicBezTo>
                    <a:cubicBezTo>
                      <a:pt x="4" y="27"/>
                      <a:pt x="9" y="23"/>
                      <a:pt x="17" y="21"/>
                    </a:cubicBezTo>
                    <a:cubicBezTo>
                      <a:pt x="16" y="24"/>
                      <a:pt x="16" y="28"/>
                      <a:pt x="16" y="32"/>
                    </a:cubicBezTo>
                    <a:close/>
                    <a:moveTo>
                      <a:pt x="16" y="34"/>
                    </a:moveTo>
                    <a:cubicBezTo>
                      <a:pt x="16" y="38"/>
                      <a:pt x="16" y="42"/>
                      <a:pt x="17" y="46"/>
                    </a:cubicBezTo>
                    <a:cubicBezTo>
                      <a:pt x="9" y="44"/>
                      <a:pt x="4" y="39"/>
                      <a:pt x="3" y="34"/>
                    </a:cubicBezTo>
                    <a:lnTo>
                      <a:pt x="16" y="34"/>
                    </a:lnTo>
                    <a:close/>
                    <a:moveTo>
                      <a:pt x="18" y="34"/>
                    </a:moveTo>
                    <a:cubicBezTo>
                      <a:pt x="32" y="34"/>
                      <a:pt x="32" y="34"/>
                      <a:pt x="32" y="34"/>
                    </a:cubicBezTo>
                    <a:cubicBezTo>
                      <a:pt x="32" y="48"/>
                      <a:pt x="32" y="48"/>
                      <a:pt x="32" y="48"/>
                    </a:cubicBezTo>
                    <a:cubicBezTo>
                      <a:pt x="27" y="48"/>
                      <a:pt x="23" y="48"/>
                      <a:pt x="19" y="47"/>
                    </a:cubicBezTo>
                    <a:cubicBezTo>
                      <a:pt x="18" y="43"/>
                      <a:pt x="18" y="39"/>
                      <a:pt x="18" y="34"/>
                    </a:cubicBezTo>
                    <a:close/>
                    <a:moveTo>
                      <a:pt x="32" y="50"/>
                    </a:moveTo>
                    <a:cubicBezTo>
                      <a:pt x="32" y="63"/>
                      <a:pt x="32" y="63"/>
                      <a:pt x="32" y="63"/>
                    </a:cubicBezTo>
                    <a:cubicBezTo>
                      <a:pt x="27" y="62"/>
                      <a:pt x="22" y="57"/>
                      <a:pt x="20" y="49"/>
                    </a:cubicBezTo>
                    <a:cubicBezTo>
                      <a:pt x="24" y="50"/>
                      <a:pt x="28" y="50"/>
                      <a:pt x="32" y="50"/>
                    </a:cubicBezTo>
                    <a:close/>
                    <a:moveTo>
                      <a:pt x="34" y="50"/>
                    </a:moveTo>
                    <a:cubicBezTo>
                      <a:pt x="38" y="50"/>
                      <a:pt x="42" y="50"/>
                      <a:pt x="46" y="49"/>
                    </a:cubicBezTo>
                    <a:cubicBezTo>
                      <a:pt x="43" y="57"/>
                      <a:pt x="39" y="62"/>
                      <a:pt x="34" y="63"/>
                    </a:cubicBezTo>
                    <a:lnTo>
                      <a:pt x="34" y="50"/>
                    </a:lnTo>
                    <a:close/>
                    <a:moveTo>
                      <a:pt x="34" y="48"/>
                    </a:moveTo>
                    <a:cubicBezTo>
                      <a:pt x="34" y="34"/>
                      <a:pt x="34" y="34"/>
                      <a:pt x="34" y="34"/>
                    </a:cubicBezTo>
                    <a:cubicBezTo>
                      <a:pt x="48" y="34"/>
                      <a:pt x="48" y="34"/>
                      <a:pt x="48" y="34"/>
                    </a:cubicBezTo>
                    <a:cubicBezTo>
                      <a:pt x="48" y="39"/>
                      <a:pt x="47" y="43"/>
                      <a:pt x="46" y="47"/>
                    </a:cubicBezTo>
                    <a:cubicBezTo>
                      <a:pt x="42" y="48"/>
                      <a:pt x="38" y="48"/>
                      <a:pt x="34" y="48"/>
                    </a:cubicBezTo>
                    <a:close/>
                    <a:moveTo>
                      <a:pt x="50" y="34"/>
                    </a:moveTo>
                    <a:cubicBezTo>
                      <a:pt x="63" y="34"/>
                      <a:pt x="63" y="34"/>
                      <a:pt x="63" y="34"/>
                    </a:cubicBezTo>
                    <a:cubicBezTo>
                      <a:pt x="62" y="39"/>
                      <a:pt x="56" y="44"/>
                      <a:pt x="48" y="46"/>
                    </a:cubicBezTo>
                    <a:cubicBezTo>
                      <a:pt x="49" y="42"/>
                      <a:pt x="50" y="38"/>
                      <a:pt x="50" y="34"/>
                    </a:cubicBezTo>
                    <a:close/>
                    <a:moveTo>
                      <a:pt x="48" y="18"/>
                    </a:moveTo>
                    <a:cubicBezTo>
                      <a:pt x="46" y="12"/>
                      <a:pt x="43" y="7"/>
                      <a:pt x="40" y="4"/>
                    </a:cubicBezTo>
                    <a:cubicBezTo>
                      <a:pt x="51" y="7"/>
                      <a:pt x="59" y="15"/>
                      <a:pt x="62" y="26"/>
                    </a:cubicBezTo>
                    <a:cubicBezTo>
                      <a:pt x="59" y="23"/>
                      <a:pt x="54" y="20"/>
                      <a:pt x="48" y="18"/>
                    </a:cubicBezTo>
                    <a:close/>
                    <a:moveTo>
                      <a:pt x="18" y="18"/>
                    </a:moveTo>
                    <a:cubicBezTo>
                      <a:pt x="12" y="20"/>
                      <a:pt x="7" y="23"/>
                      <a:pt x="4" y="26"/>
                    </a:cubicBezTo>
                    <a:cubicBezTo>
                      <a:pt x="6" y="15"/>
                      <a:pt x="15" y="7"/>
                      <a:pt x="26" y="4"/>
                    </a:cubicBezTo>
                    <a:cubicBezTo>
                      <a:pt x="22" y="7"/>
                      <a:pt x="19" y="12"/>
                      <a:pt x="18" y="18"/>
                    </a:cubicBezTo>
                    <a:close/>
                    <a:moveTo>
                      <a:pt x="18" y="48"/>
                    </a:moveTo>
                    <a:cubicBezTo>
                      <a:pt x="19" y="55"/>
                      <a:pt x="22" y="59"/>
                      <a:pt x="26" y="62"/>
                    </a:cubicBezTo>
                    <a:cubicBezTo>
                      <a:pt x="15" y="60"/>
                      <a:pt x="6" y="51"/>
                      <a:pt x="4" y="40"/>
                    </a:cubicBezTo>
                    <a:cubicBezTo>
                      <a:pt x="7" y="44"/>
                      <a:pt x="12" y="47"/>
                      <a:pt x="18" y="48"/>
                    </a:cubicBezTo>
                    <a:close/>
                    <a:moveTo>
                      <a:pt x="48" y="48"/>
                    </a:moveTo>
                    <a:cubicBezTo>
                      <a:pt x="54" y="47"/>
                      <a:pt x="59" y="44"/>
                      <a:pt x="62" y="40"/>
                    </a:cubicBezTo>
                    <a:cubicBezTo>
                      <a:pt x="59" y="51"/>
                      <a:pt x="51" y="60"/>
                      <a:pt x="40" y="62"/>
                    </a:cubicBezTo>
                    <a:cubicBezTo>
                      <a:pt x="43" y="59"/>
                      <a:pt x="46" y="55"/>
                      <a:pt x="48" y="48"/>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2" name="íṩ1îḋe"/>
              <p:cNvSpPr/>
              <p:nvPr/>
            </p:nvSpPr>
            <p:spPr bwMode="auto">
              <a:xfrm>
                <a:off x="6298739" y="2440895"/>
                <a:ext cx="183914" cy="202839"/>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3" name="iśḻídé"/>
              <p:cNvSpPr/>
              <p:nvPr/>
            </p:nvSpPr>
            <p:spPr bwMode="auto">
              <a:xfrm>
                <a:off x="4046795" y="3595355"/>
                <a:ext cx="290297" cy="338785"/>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4" name="îsļïdé"/>
              <p:cNvSpPr/>
              <p:nvPr/>
            </p:nvSpPr>
            <p:spPr bwMode="auto">
              <a:xfrm>
                <a:off x="6538933" y="3725837"/>
                <a:ext cx="190988" cy="187508"/>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5" name="ïṣlîḑé"/>
              <p:cNvSpPr/>
              <p:nvPr/>
            </p:nvSpPr>
            <p:spPr bwMode="auto">
              <a:xfrm>
                <a:off x="6414921" y="1879451"/>
                <a:ext cx="436528" cy="369880"/>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6" name="îṣḻíḍé"/>
              <p:cNvSpPr/>
              <p:nvPr/>
            </p:nvSpPr>
            <p:spPr bwMode="auto">
              <a:xfrm>
                <a:off x="5461880" y="2311286"/>
                <a:ext cx="255840" cy="295803"/>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7" name="is1îḍé"/>
              <p:cNvSpPr/>
              <p:nvPr/>
            </p:nvSpPr>
            <p:spPr bwMode="auto">
              <a:xfrm>
                <a:off x="4517395" y="3640287"/>
                <a:ext cx="267632" cy="25187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8" name="íṣḷîḋe"/>
              <p:cNvSpPr/>
              <p:nvPr/>
            </p:nvSpPr>
            <p:spPr bwMode="auto">
              <a:xfrm>
                <a:off x="7969635" y="2823548"/>
                <a:ext cx="295114" cy="221840"/>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9" name="îşlîḓê"/>
              <p:cNvSpPr/>
              <p:nvPr/>
            </p:nvSpPr>
            <p:spPr bwMode="auto">
              <a:xfrm>
                <a:off x="3946356" y="4044745"/>
                <a:ext cx="349428" cy="283624"/>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chemeClr val="accent1"/>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0" name="ïṣlíḍe"/>
              <p:cNvSpPr/>
              <p:nvPr/>
            </p:nvSpPr>
            <p:spPr bwMode="auto">
              <a:xfrm>
                <a:off x="7935760" y="3340545"/>
                <a:ext cx="374782" cy="267513"/>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chemeClr val="accent3"/>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1" name="iṣḻîďé"/>
              <p:cNvSpPr/>
              <p:nvPr/>
            </p:nvSpPr>
            <p:spPr bwMode="auto">
              <a:xfrm>
                <a:off x="6810759" y="4541342"/>
                <a:ext cx="328989" cy="234827"/>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2" name="íŝḻíḋê"/>
              <p:cNvSpPr/>
              <p:nvPr/>
            </p:nvSpPr>
            <p:spPr bwMode="auto">
              <a:xfrm>
                <a:off x="6519908" y="2591703"/>
                <a:ext cx="282625" cy="29820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3" name="îSḷïḑè"/>
              <p:cNvSpPr/>
              <p:nvPr/>
            </p:nvSpPr>
            <p:spPr bwMode="auto">
              <a:xfrm>
                <a:off x="7718649" y="2450434"/>
                <a:ext cx="337446" cy="33754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4" name="ïṡľidé"/>
              <p:cNvSpPr/>
              <p:nvPr/>
            </p:nvSpPr>
            <p:spPr bwMode="auto">
              <a:xfrm>
                <a:off x="5932112" y="2125033"/>
                <a:ext cx="276035" cy="304441"/>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5" name="íSḻiḓê"/>
              <p:cNvSpPr/>
              <p:nvPr/>
            </p:nvSpPr>
            <p:spPr bwMode="auto">
              <a:xfrm>
                <a:off x="5815495" y="3722100"/>
                <a:ext cx="255840" cy="295803"/>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6" name="íšḷiḍé"/>
              <p:cNvSpPr/>
              <p:nvPr/>
            </p:nvSpPr>
            <p:spPr bwMode="auto">
              <a:xfrm>
                <a:off x="4665426" y="3148101"/>
                <a:ext cx="374782" cy="267513"/>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7" name="ïšḷiḋé"/>
              <p:cNvSpPr/>
              <p:nvPr/>
            </p:nvSpPr>
            <p:spPr bwMode="auto">
              <a:xfrm>
                <a:off x="5838803" y="3156003"/>
                <a:ext cx="290229" cy="338707"/>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chemeClr val="bg1">
                  <a:lumMod val="75000"/>
                </a:scheme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8" name="íśḷiďé"/>
              <p:cNvSpPr/>
              <p:nvPr/>
            </p:nvSpPr>
            <p:spPr bwMode="auto">
              <a:xfrm>
                <a:off x="3827091" y="4373014"/>
                <a:ext cx="337446" cy="33754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9" name="iš1ïḍe"/>
              <p:cNvSpPr/>
              <p:nvPr/>
            </p:nvSpPr>
            <p:spPr bwMode="auto">
              <a:xfrm>
                <a:off x="5113530" y="2402460"/>
                <a:ext cx="347151" cy="3356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0" name="îSļídê"/>
              <p:cNvSpPr/>
              <p:nvPr/>
            </p:nvSpPr>
            <p:spPr bwMode="auto">
              <a:xfrm>
                <a:off x="7166024" y="5147746"/>
                <a:ext cx="347151" cy="3356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1" name="ïś1idè"/>
              <p:cNvSpPr/>
              <p:nvPr/>
            </p:nvSpPr>
            <p:spPr bwMode="auto">
              <a:xfrm>
                <a:off x="7643607" y="4712294"/>
                <a:ext cx="275639" cy="275726"/>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2" name="íṣļidé"/>
              <p:cNvSpPr/>
              <p:nvPr/>
            </p:nvSpPr>
            <p:spPr bwMode="auto">
              <a:xfrm>
                <a:off x="3673170" y="3857235"/>
                <a:ext cx="245275" cy="286243"/>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3" name="îṣ1ïďê"/>
              <p:cNvSpPr/>
              <p:nvPr/>
            </p:nvSpPr>
            <p:spPr bwMode="auto">
              <a:xfrm>
                <a:off x="3656860" y="4205761"/>
                <a:ext cx="190988" cy="187508"/>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4" name="ï$liďê"/>
              <p:cNvSpPr/>
              <p:nvPr/>
            </p:nvSpPr>
            <p:spPr bwMode="auto">
              <a:xfrm>
                <a:off x="7618304" y="2109372"/>
                <a:ext cx="263571" cy="254865"/>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5" name="îṩľîḋè"/>
              <p:cNvSpPr/>
              <p:nvPr/>
            </p:nvSpPr>
            <p:spPr bwMode="auto">
              <a:xfrm>
                <a:off x="4944918" y="4175209"/>
                <a:ext cx="287764" cy="28785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6" name="iṩḷïḍe"/>
              <p:cNvSpPr/>
              <p:nvPr/>
            </p:nvSpPr>
            <p:spPr bwMode="auto">
              <a:xfrm>
                <a:off x="6736663" y="2918610"/>
                <a:ext cx="232380" cy="23245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7" name="í$líďe"/>
              <p:cNvSpPr/>
              <p:nvPr/>
            </p:nvSpPr>
            <p:spPr bwMode="auto">
              <a:xfrm>
                <a:off x="5503816" y="4303188"/>
                <a:ext cx="371108" cy="40373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8" name="işḻíḋê"/>
              <p:cNvSpPr/>
              <p:nvPr/>
            </p:nvSpPr>
            <p:spPr bwMode="auto">
              <a:xfrm>
                <a:off x="5055012" y="3592237"/>
                <a:ext cx="347442" cy="388060"/>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2"/>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9" name="ïš1ïḍê"/>
              <p:cNvSpPr/>
              <p:nvPr/>
            </p:nvSpPr>
            <p:spPr bwMode="auto">
              <a:xfrm>
                <a:off x="3771532" y="3059422"/>
                <a:ext cx="334152" cy="342407"/>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0" name="îṣliḋé"/>
              <p:cNvSpPr/>
              <p:nvPr/>
            </p:nvSpPr>
            <p:spPr bwMode="auto">
              <a:xfrm>
                <a:off x="5551612" y="2819436"/>
                <a:ext cx="303165" cy="289824"/>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1" name="ïŝľidé"/>
              <p:cNvSpPr/>
              <p:nvPr/>
            </p:nvSpPr>
            <p:spPr bwMode="auto">
              <a:xfrm>
                <a:off x="4628473" y="5052502"/>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2" name="ïṣliḋé"/>
              <p:cNvSpPr/>
              <p:nvPr/>
            </p:nvSpPr>
            <p:spPr bwMode="auto">
              <a:xfrm>
                <a:off x="7072569" y="2485776"/>
                <a:ext cx="328286" cy="315916"/>
              </a:xfrm>
              <a:custGeom>
                <a:avLst/>
                <a:gdLst>
                  <a:gd name="T0" fmla="*/ 65 w 67"/>
                  <a:gd name="T1" fmla="*/ 41 h 64"/>
                  <a:gd name="T2" fmla="*/ 46 w 67"/>
                  <a:gd name="T3" fmla="*/ 41 h 64"/>
                  <a:gd name="T4" fmla="*/ 46 w 67"/>
                  <a:gd name="T5" fmla="*/ 34 h 64"/>
                  <a:gd name="T6" fmla="*/ 44 w 67"/>
                  <a:gd name="T7" fmla="*/ 32 h 64"/>
                  <a:gd name="T8" fmla="*/ 23 w 67"/>
                  <a:gd name="T9" fmla="*/ 32 h 64"/>
                  <a:gd name="T10" fmla="*/ 21 w 67"/>
                  <a:gd name="T11" fmla="*/ 34 h 64"/>
                  <a:gd name="T12" fmla="*/ 21 w 67"/>
                  <a:gd name="T13" fmla="*/ 47 h 64"/>
                  <a:gd name="T14" fmla="*/ 2 w 67"/>
                  <a:gd name="T15" fmla="*/ 47 h 64"/>
                  <a:gd name="T16" fmla="*/ 0 w 67"/>
                  <a:gd name="T17" fmla="*/ 49 h 64"/>
                  <a:gd name="T18" fmla="*/ 0 w 67"/>
                  <a:gd name="T19" fmla="*/ 62 h 64"/>
                  <a:gd name="T20" fmla="*/ 2 w 67"/>
                  <a:gd name="T21" fmla="*/ 64 h 64"/>
                  <a:gd name="T22" fmla="*/ 23 w 67"/>
                  <a:gd name="T23" fmla="*/ 64 h 64"/>
                  <a:gd name="T24" fmla="*/ 44 w 67"/>
                  <a:gd name="T25" fmla="*/ 64 h 64"/>
                  <a:gd name="T26" fmla="*/ 65 w 67"/>
                  <a:gd name="T27" fmla="*/ 64 h 64"/>
                  <a:gd name="T28" fmla="*/ 67 w 67"/>
                  <a:gd name="T29" fmla="*/ 62 h 64"/>
                  <a:gd name="T30" fmla="*/ 67 w 67"/>
                  <a:gd name="T31" fmla="*/ 43 h 64"/>
                  <a:gd name="T32" fmla="*/ 65 w 67"/>
                  <a:gd name="T33" fmla="*/ 41 h 64"/>
                  <a:gd name="T34" fmla="*/ 45 w 67"/>
                  <a:gd name="T35" fmla="*/ 61 h 64"/>
                  <a:gd name="T36" fmla="*/ 45 w 67"/>
                  <a:gd name="T37" fmla="*/ 44 h 64"/>
                  <a:gd name="T38" fmla="*/ 64 w 67"/>
                  <a:gd name="T39" fmla="*/ 44 h 64"/>
                  <a:gd name="T40" fmla="*/ 64 w 67"/>
                  <a:gd name="T41" fmla="*/ 61 h 64"/>
                  <a:gd name="T42" fmla="*/ 45 w 67"/>
                  <a:gd name="T43" fmla="*/ 61 h 64"/>
                  <a:gd name="T44" fmla="*/ 24 w 67"/>
                  <a:gd name="T45" fmla="*/ 49 h 64"/>
                  <a:gd name="T46" fmla="*/ 24 w 67"/>
                  <a:gd name="T47" fmla="*/ 35 h 64"/>
                  <a:gd name="T48" fmla="*/ 43 w 67"/>
                  <a:gd name="T49" fmla="*/ 35 h 64"/>
                  <a:gd name="T50" fmla="*/ 43 w 67"/>
                  <a:gd name="T51" fmla="*/ 43 h 64"/>
                  <a:gd name="T52" fmla="*/ 43 w 67"/>
                  <a:gd name="T53" fmla="*/ 61 h 64"/>
                  <a:gd name="T54" fmla="*/ 24 w 67"/>
                  <a:gd name="T55" fmla="*/ 61 h 64"/>
                  <a:gd name="T56" fmla="*/ 24 w 67"/>
                  <a:gd name="T57" fmla="*/ 49 h 64"/>
                  <a:gd name="T58" fmla="*/ 22 w 67"/>
                  <a:gd name="T59" fmla="*/ 61 h 64"/>
                  <a:gd name="T60" fmla="*/ 3 w 67"/>
                  <a:gd name="T61" fmla="*/ 61 h 64"/>
                  <a:gd name="T62" fmla="*/ 3 w 67"/>
                  <a:gd name="T63" fmla="*/ 50 h 64"/>
                  <a:gd name="T64" fmla="*/ 22 w 67"/>
                  <a:gd name="T65" fmla="*/ 50 h 64"/>
                  <a:gd name="T66" fmla="*/ 22 w 67"/>
                  <a:gd name="T67" fmla="*/ 61 h 64"/>
                  <a:gd name="T68" fmla="*/ 32 w 67"/>
                  <a:gd name="T69" fmla="*/ 20 h 64"/>
                  <a:gd name="T70" fmla="*/ 32 w 67"/>
                  <a:gd name="T71" fmla="*/ 9 h 64"/>
                  <a:gd name="T72" fmla="*/ 30 w 67"/>
                  <a:gd name="T73" fmla="*/ 10 h 64"/>
                  <a:gd name="T74" fmla="*/ 29 w 67"/>
                  <a:gd name="T75" fmla="*/ 10 h 64"/>
                  <a:gd name="T76" fmla="*/ 29 w 67"/>
                  <a:gd name="T77" fmla="*/ 9 h 64"/>
                  <a:gd name="T78" fmla="*/ 33 w 67"/>
                  <a:gd name="T79" fmla="*/ 6 h 64"/>
                  <a:gd name="T80" fmla="*/ 34 w 67"/>
                  <a:gd name="T81" fmla="*/ 6 h 64"/>
                  <a:gd name="T82" fmla="*/ 34 w 67"/>
                  <a:gd name="T83" fmla="*/ 7 h 64"/>
                  <a:gd name="T84" fmla="*/ 34 w 67"/>
                  <a:gd name="T85" fmla="*/ 20 h 64"/>
                  <a:gd name="T86" fmla="*/ 37 w 67"/>
                  <a:gd name="T87" fmla="*/ 20 h 64"/>
                  <a:gd name="T88" fmla="*/ 38 w 67"/>
                  <a:gd name="T89" fmla="*/ 21 h 64"/>
                  <a:gd name="T90" fmla="*/ 37 w 67"/>
                  <a:gd name="T91" fmla="*/ 22 h 64"/>
                  <a:gd name="T92" fmla="*/ 30 w 67"/>
                  <a:gd name="T93" fmla="*/ 22 h 64"/>
                  <a:gd name="T94" fmla="*/ 29 w 67"/>
                  <a:gd name="T95" fmla="*/ 21 h 64"/>
                  <a:gd name="T96" fmla="*/ 30 w 67"/>
                  <a:gd name="T97" fmla="*/ 20 h 64"/>
                  <a:gd name="T98" fmla="*/ 32 w 67"/>
                  <a:gd name="T99" fmla="*/ 20 h 64"/>
                  <a:gd name="T100" fmla="*/ 33 w 67"/>
                  <a:gd name="T101" fmla="*/ 28 h 64"/>
                  <a:gd name="T102" fmla="*/ 47 w 67"/>
                  <a:gd name="T103" fmla="*/ 14 h 64"/>
                  <a:gd name="T104" fmla="*/ 33 w 67"/>
                  <a:gd name="T105" fmla="*/ 0 h 64"/>
                  <a:gd name="T106" fmla="*/ 20 w 67"/>
                  <a:gd name="T107" fmla="*/ 14 h 64"/>
                  <a:gd name="T108" fmla="*/ 33 w 67"/>
                  <a:gd name="T109" fmla="*/ 28 h 64"/>
                  <a:gd name="T110" fmla="*/ 33 w 67"/>
                  <a:gd name="T111" fmla="*/ 3 h 64"/>
                  <a:gd name="T112" fmla="*/ 44 w 67"/>
                  <a:gd name="T113" fmla="*/ 14 h 64"/>
                  <a:gd name="T114" fmla="*/ 33 w 67"/>
                  <a:gd name="T115" fmla="*/ 25 h 64"/>
                  <a:gd name="T116" fmla="*/ 23 w 67"/>
                  <a:gd name="T117" fmla="*/ 14 h 64"/>
                  <a:gd name="T118" fmla="*/ 33 w 67"/>
                  <a:gd name="T1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65" y="41"/>
                    </a:moveTo>
                    <a:cubicBezTo>
                      <a:pt x="46" y="41"/>
                      <a:pt x="46" y="41"/>
                      <a:pt x="46" y="41"/>
                    </a:cubicBezTo>
                    <a:cubicBezTo>
                      <a:pt x="46" y="34"/>
                      <a:pt x="46" y="34"/>
                      <a:pt x="46" y="34"/>
                    </a:cubicBezTo>
                    <a:cubicBezTo>
                      <a:pt x="46" y="32"/>
                      <a:pt x="45" y="32"/>
                      <a:pt x="44" y="32"/>
                    </a:cubicBezTo>
                    <a:cubicBezTo>
                      <a:pt x="23" y="32"/>
                      <a:pt x="23" y="32"/>
                      <a:pt x="23" y="32"/>
                    </a:cubicBezTo>
                    <a:cubicBezTo>
                      <a:pt x="22" y="32"/>
                      <a:pt x="21" y="32"/>
                      <a:pt x="21" y="34"/>
                    </a:cubicBezTo>
                    <a:cubicBezTo>
                      <a:pt x="21" y="47"/>
                      <a:pt x="21" y="47"/>
                      <a:pt x="21" y="47"/>
                    </a:cubicBezTo>
                    <a:cubicBezTo>
                      <a:pt x="2" y="47"/>
                      <a:pt x="2" y="47"/>
                      <a:pt x="2" y="47"/>
                    </a:cubicBezTo>
                    <a:cubicBezTo>
                      <a:pt x="1" y="47"/>
                      <a:pt x="0" y="48"/>
                      <a:pt x="0" y="49"/>
                    </a:cubicBezTo>
                    <a:cubicBezTo>
                      <a:pt x="0" y="62"/>
                      <a:pt x="0" y="62"/>
                      <a:pt x="0" y="62"/>
                    </a:cubicBezTo>
                    <a:cubicBezTo>
                      <a:pt x="0" y="63"/>
                      <a:pt x="1" y="64"/>
                      <a:pt x="2" y="64"/>
                    </a:cubicBezTo>
                    <a:cubicBezTo>
                      <a:pt x="23" y="64"/>
                      <a:pt x="23" y="64"/>
                      <a:pt x="23" y="64"/>
                    </a:cubicBezTo>
                    <a:cubicBezTo>
                      <a:pt x="44" y="64"/>
                      <a:pt x="44" y="64"/>
                      <a:pt x="44" y="64"/>
                    </a:cubicBezTo>
                    <a:cubicBezTo>
                      <a:pt x="65" y="64"/>
                      <a:pt x="65" y="64"/>
                      <a:pt x="65" y="64"/>
                    </a:cubicBezTo>
                    <a:cubicBezTo>
                      <a:pt x="66" y="64"/>
                      <a:pt x="67" y="63"/>
                      <a:pt x="67" y="62"/>
                    </a:cubicBezTo>
                    <a:cubicBezTo>
                      <a:pt x="67" y="43"/>
                      <a:pt x="67" y="43"/>
                      <a:pt x="67" y="43"/>
                    </a:cubicBezTo>
                    <a:cubicBezTo>
                      <a:pt x="67" y="42"/>
                      <a:pt x="66" y="41"/>
                      <a:pt x="65" y="41"/>
                    </a:cubicBezTo>
                    <a:close/>
                    <a:moveTo>
                      <a:pt x="45" y="61"/>
                    </a:moveTo>
                    <a:cubicBezTo>
                      <a:pt x="45" y="44"/>
                      <a:pt x="45" y="44"/>
                      <a:pt x="45" y="44"/>
                    </a:cubicBezTo>
                    <a:cubicBezTo>
                      <a:pt x="64" y="44"/>
                      <a:pt x="64" y="44"/>
                      <a:pt x="64" y="44"/>
                    </a:cubicBezTo>
                    <a:cubicBezTo>
                      <a:pt x="64" y="61"/>
                      <a:pt x="64" y="61"/>
                      <a:pt x="64" y="61"/>
                    </a:cubicBezTo>
                    <a:lnTo>
                      <a:pt x="45" y="61"/>
                    </a:lnTo>
                    <a:close/>
                    <a:moveTo>
                      <a:pt x="24" y="49"/>
                    </a:moveTo>
                    <a:cubicBezTo>
                      <a:pt x="24" y="35"/>
                      <a:pt x="24" y="35"/>
                      <a:pt x="24" y="35"/>
                    </a:cubicBezTo>
                    <a:cubicBezTo>
                      <a:pt x="43" y="35"/>
                      <a:pt x="43" y="35"/>
                      <a:pt x="43" y="35"/>
                    </a:cubicBezTo>
                    <a:cubicBezTo>
                      <a:pt x="43" y="43"/>
                      <a:pt x="43" y="43"/>
                      <a:pt x="43" y="43"/>
                    </a:cubicBezTo>
                    <a:cubicBezTo>
                      <a:pt x="43" y="61"/>
                      <a:pt x="43" y="61"/>
                      <a:pt x="43" y="61"/>
                    </a:cubicBezTo>
                    <a:cubicBezTo>
                      <a:pt x="24" y="61"/>
                      <a:pt x="24" y="61"/>
                      <a:pt x="24" y="61"/>
                    </a:cubicBezTo>
                    <a:lnTo>
                      <a:pt x="24" y="49"/>
                    </a:lnTo>
                    <a:close/>
                    <a:moveTo>
                      <a:pt x="22" y="61"/>
                    </a:moveTo>
                    <a:cubicBezTo>
                      <a:pt x="3" y="61"/>
                      <a:pt x="3" y="61"/>
                      <a:pt x="3" y="61"/>
                    </a:cubicBezTo>
                    <a:cubicBezTo>
                      <a:pt x="3" y="50"/>
                      <a:pt x="3" y="50"/>
                      <a:pt x="3" y="50"/>
                    </a:cubicBezTo>
                    <a:cubicBezTo>
                      <a:pt x="22" y="50"/>
                      <a:pt x="22" y="50"/>
                      <a:pt x="22" y="50"/>
                    </a:cubicBezTo>
                    <a:lnTo>
                      <a:pt x="22" y="61"/>
                    </a:lnTo>
                    <a:close/>
                    <a:moveTo>
                      <a:pt x="32" y="20"/>
                    </a:moveTo>
                    <a:cubicBezTo>
                      <a:pt x="32" y="9"/>
                      <a:pt x="32" y="9"/>
                      <a:pt x="32" y="9"/>
                    </a:cubicBezTo>
                    <a:cubicBezTo>
                      <a:pt x="30" y="10"/>
                      <a:pt x="30" y="10"/>
                      <a:pt x="30" y="10"/>
                    </a:cubicBezTo>
                    <a:cubicBezTo>
                      <a:pt x="30" y="11"/>
                      <a:pt x="29" y="11"/>
                      <a:pt x="29" y="10"/>
                    </a:cubicBezTo>
                    <a:cubicBezTo>
                      <a:pt x="29" y="10"/>
                      <a:pt x="29" y="9"/>
                      <a:pt x="29" y="9"/>
                    </a:cubicBezTo>
                    <a:cubicBezTo>
                      <a:pt x="33" y="6"/>
                      <a:pt x="33" y="6"/>
                      <a:pt x="33" y="6"/>
                    </a:cubicBezTo>
                    <a:cubicBezTo>
                      <a:pt x="33" y="6"/>
                      <a:pt x="33" y="6"/>
                      <a:pt x="34" y="6"/>
                    </a:cubicBezTo>
                    <a:cubicBezTo>
                      <a:pt x="34" y="6"/>
                      <a:pt x="34" y="7"/>
                      <a:pt x="34" y="7"/>
                    </a:cubicBezTo>
                    <a:cubicBezTo>
                      <a:pt x="34" y="20"/>
                      <a:pt x="34" y="20"/>
                      <a:pt x="34" y="20"/>
                    </a:cubicBezTo>
                    <a:cubicBezTo>
                      <a:pt x="37" y="20"/>
                      <a:pt x="37" y="20"/>
                      <a:pt x="37" y="20"/>
                    </a:cubicBezTo>
                    <a:cubicBezTo>
                      <a:pt x="37" y="20"/>
                      <a:pt x="38" y="21"/>
                      <a:pt x="38" y="21"/>
                    </a:cubicBezTo>
                    <a:cubicBezTo>
                      <a:pt x="38" y="22"/>
                      <a:pt x="37" y="22"/>
                      <a:pt x="37" y="22"/>
                    </a:cubicBezTo>
                    <a:cubicBezTo>
                      <a:pt x="30" y="22"/>
                      <a:pt x="30" y="22"/>
                      <a:pt x="30" y="22"/>
                    </a:cubicBezTo>
                    <a:cubicBezTo>
                      <a:pt x="29" y="22"/>
                      <a:pt x="29" y="22"/>
                      <a:pt x="29" y="21"/>
                    </a:cubicBezTo>
                    <a:cubicBezTo>
                      <a:pt x="29" y="21"/>
                      <a:pt x="29" y="20"/>
                      <a:pt x="30" y="20"/>
                    </a:cubicBezTo>
                    <a:lnTo>
                      <a:pt x="32" y="20"/>
                    </a:lnTo>
                    <a:close/>
                    <a:moveTo>
                      <a:pt x="33" y="28"/>
                    </a:moveTo>
                    <a:cubicBezTo>
                      <a:pt x="41" y="28"/>
                      <a:pt x="47" y="22"/>
                      <a:pt x="47" y="14"/>
                    </a:cubicBezTo>
                    <a:cubicBezTo>
                      <a:pt x="47" y="7"/>
                      <a:pt x="41" y="0"/>
                      <a:pt x="33" y="0"/>
                    </a:cubicBezTo>
                    <a:cubicBezTo>
                      <a:pt x="26" y="0"/>
                      <a:pt x="20" y="7"/>
                      <a:pt x="20" y="14"/>
                    </a:cubicBezTo>
                    <a:cubicBezTo>
                      <a:pt x="20" y="22"/>
                      <a:pt x="26" y="28"/>
                      <a:pt x="33" y="28"/>
                    </a:cubicBezTo>
                    <a:close/>
                    <a:moveTo>
                      <a:pt x="33" y="3"/>
                    </a:moveTo>
                    <a:cubicBezTo>
                      <a:pt x="39" y="3"/>
                      <a:pt x="44" y="8"/>
                      <a:pt x="44" y="14"/>
                    </a:cubicBezTo>
                    <a:cubicBezTo>
                      <a:pt x="44" y="20"/>
                      <a:pt x="39" y="25"/>
                      <a:pt x="33" y="25"/>
                    </a:cubicBezTo>
                    <a:cubicBezTo>
                      <a:pt x="27" y="25"/>
                      <a:pt x="23" y="20"/>
                      <a:pt x="23" y="14"/>
                    </a:cubicBezTo>
                    <a:cubicBezTo>
                      <a:pt x="23" y="8"/>
                      <a:pt x="27" y="3"/>
                      <a:pt x="33" y="3"/>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3" name="îṩľïde"/>
              <p:cNvSpPr/>
              <p:nvPr/>
            </p:nvSpPr>
            <p:spPr bwMode="auto">
              <a:xfrm>
                <a:off x="5135765" y="2774562"/>
                <a:ext cx="371108" cy="40373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4" name="ïślîḓè"/>
              <p:cNvSpPr/>
              <p:nvPr/>
            </p:nvSpPr>
            <p:spPr bwMode="auto">
              <a:xfrm>
                <a:off x="6592352" y="3402384"/>
                <a:ext cx="240342" cy="28048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5" name="íṡ1ïḍê"/>
              <p:cNvSpPr/>
              <p:nvPr/>
            </p:nvSpPr>
            <p:spPr bwMode="auto">
              <a:xfrm>
                <a:off x="5587152" y="3771243"/>
                <a:ext cx="167771" cy="16782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6" name="ïśḻîḍe"/>
              <p:cNvSpPr/>
              <p:nvPr/>
            </p:nvSpPr>
            <p:spPr bwMode="auto">
              <a:xfrm>
                <a:off x="6290649" y="3960439"/>
                <a:ext cx="287764" cy="28785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7" name="ïSḻíḑé"/>
              <p:cNvSpPr/>
              <p:nvPr/>
            </p:nvSpPr>
            <p:spPr bwMode="auto">
              <a:xfrm>
                <a:off x="7701259" y="2874665"/>
                <a:ext cx="202961" cy="20302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8" name="îşļíḋê"/>
              <p:cNvSpPr/>
              <p:nvPr/>
            </p:nvSpPr>
            <p:spPr bwMode="auto">
              <a:xfrm>
                <a:off x="4546436" y="2523349"/>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9" name="íṣļiḋê"/>
              <p:cNvSpPr/>
              <p:nvPr/>
            </p:nvSpPr>
            <p:spPr bwMode="auto">
              <a:xfrm>
                <a:off x="7599386" y="5047100"/>
                <a:ext cx="312706" cy="329942"/>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0" name="íṩḻiḓé"/>
              <p:cNvSpPr/>
              <p:nvPr/>
            </p:nvSpPr>
            <p:spPr bwMode="auto">
              <a:xfrm>
                <a:off x="7342974" y="3007404"/>
                <a:ext cx="236946" cy="317953"/>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1" name="îşlíḋe"/>
              <p:cNvSpPr/>
              <p:nvPr/>
            </p:nvSpPr>
            <p:spPr bwMode="auto">
              <a:xfrm>
                <a:off x="5292836" y="3281857"/>
                <a:ext cx="209497" cy="214674"/>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2" name="îš1ide"/>
              <p:cNvSpPr/>
              <p:nvPr/>
            </p:nvSpPr>
            <p:spPr bwMode="auto">
              <a:xfrm>
                <a:off x="6228355" y="3341948"/>
                <a:ext cx="254298" cy="27665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3" name="iṣḷîďé"/>
              <p:cNvSpPr/>
              <p:nvPr/>
            </p:nvSpPr>
            <p:spPr bwMode="auto">
              <a:xfrm>
                <a:off x="5977959" y="2676390"/>
                <a:ext cx="219389" cy="164917"/>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4" name="ïšliḍé"/>
              <p:cNvSpPr/>
              <p:nvPr/>
            </p:nvSpPr>
            <p:spPr bwMode="auto">
              <a:xfrm>
                <a:off x="6929174" y="1992314"/>
                <a:ext cx="282625" cy="29820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5" name="iṥ1ïḍe"/>
              <p:cNvSpPr/>
              <p:nvPr/>
            </p:nvSpPr>
            <p:spPr bwMode="auto">
              <a:xfrm>
                <a:off x="5266484" y="5404241"/>
                <a:ext cx="262200" cy="24894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6" name="iṧlíḓé"/>
              <p:cNvSpPr/>
              <p:nvPr/>
            </p:nvSpPr>
            <p:spPr bwMode="auto">
              <a:xfrm>
                <a:off x="6749179" y="5410894"/>
                <a:ext cx="272066" cy="303873"/>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7" name="í$ļîḓè"/>
              <p:cNvSpPr/>
              <p:nvPr/>
            </p:nvSpPr>
            <p:spPr bwMode="auto">
              <a:xfrm>
                <a:off x="8308413" y="3667529"/>
                <a:ext cx="287239" cy="277751"/>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8" name="ïṡľîdé"/>
              <p:cNvSpPr/>
              <p:nvPr/>
            </p:nvSpPr>
            <p:spPr bwMode="auto">
              <a:xfrm>
                <a:off x="4520256" y="4117233"/>
                <a:ext cx="309494" cy="262240"/>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9" name="iṣļíḋê"/>
              <p:cNvSpPr/>
              <p:nvPr/>
            </p:nvSpPr>
            <p:spPr bwMode="auto">
              <a:xfrm>
                <a:off x="7248806" y="4525780"/>
                <a:ext cx="373844" cy="35183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0" name="íṥļîḋé"/>
              <p:cNvSpPr/>
              <p:nvPr/>
            </p:nvSpPr>
            <p:spPr bwMode="auto">
              <a:xfrm>
                <a:off x="7433868" y="3535963"/>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1" name="iṧľiďè"/>
              <p:cNvSpPr/>
              <p:nvPr/>
            </p:nvSpPr>
            <p:spPr bwMode="auto">
              <a:xfrm>
                <a:off x="5711286" y="2050269"/>
                <a:ext cx="251883" cy="265767"/>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2" name="ïṧḻíḍé"/>
              <p:cNvSpPr/>
              <p:nvPr/>
            </p:nvSpPr>
            <p:spPr bwMode="auto">
              <a:xfrm>
                <a:off x="4955128" y="5126472"/>
                <a:ext cx="287750" cy="334343"/>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3" name="i$lïde"/>
              <p:cNvSpPr/>
              <p:nvPr/>
            </p:nvSpPr>
            <p:spPr bwMode="auto">
              <a:xfrm>
                <a:off x="8465676" y="4075095"/>
                <a:ext cx="297324" cy="326013"/>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4" name="iṣľíḓê"/>
              <p:cNvSpPr/>
              <p:nvPr/>
            </p:nvSpPr>
            <p:spPr bwMode="auto">
              <a:xfrm>
                <a:off x="4211241" y="2465246"/>
                <a:ext cx="234424" cy="257044"/>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5" name="íşľíďe"/>
              <p:cNvSpPr/>
              <p:nvPr/>
            </p:nvSpPr>
            <p:spPr bwMode="auto">
              <a:xfrm>
                <a:off x="6761165" y="2231355"/>
                <a:ext cx="223749" cy="22381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6" name="iŝḻïḑê"/>
              <p:cNvSpPr/>
              <p:nvPr/>
            </p:nvSpPr>
            <p:spPr bwMode="auto">
              <a:xfrm>
                <a:off x="7103252" y="3892248"/>
                <a:ext cx="225947" cy="262531"/>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7" name="ïşľiḓè"/>
              <p:cNvSpPr/>
              <p:nvPr/>
            </p:nvSpPr>
            <p:spPr bwMode="auto">
              <a:xfrm>
                <a:off x="6716421" y="4930411"/>
                <a:ext cx="247143" cy="24721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8" name="îşlïḋe"/>
              <p:cNvSpPr/>
              <p:nvPr/>
            </p:nvSpPr>
            <p:spPr bwMode="auto">
              <a:xfrm>
                <a:off x="5574301" y="5295826"/>
                <a:ext cx="235250" cy="221399"/>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9" name="îṥľíḍé"/>
              <p:cNvSpPr/>
              <p:nvPr/>
            </p:nvSpPr>
            <p:spPr bwMode="auto">
              <a:xfrm>
                <a:off x="6628321" y="4034915"/>
                <a:ext cx="394018" cy="319818"/>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0" name="íṣ1îḑê"/>
              <p:cNvSpPr/>
              <p:nvPr/>
            </p:nvSpPr>
            <p:spPr bwMode="auto">
              <a:xfrm>
                <a:off x="5821564" y="4062752"/>
                <a:ext cx="135175" cy="135218"/>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1" name="ïṩḻîḋé"/>
              <p:cNvSpPr/>
              <p:nvPr/>
            </p:nvSpPr>
            <p:spPr bwMode="auto">
              <a:xfrm>
                <a:off x="5292010" y="4959606"/>
                <a:ext cx="378052" cy="398890"/>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2" name="îsḷíďe"/>
              <p:cNvSpPr/>
              <p:nvPr/>
            </p:nvSpPr>
            <p:spPr bwMode="auto">
              <a:xfrm>
                <a:off x="8007417" y="3690090"/>
                <a:ext cx="242589" cy="248583"/>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3" name="îSḻiḓê"/>
              <p:cNvSpPr/>
              <p:nvPr/>
            </p:nvSpPr>
            <p:spPr bwMode="auto">
              <a:xfrm>
                <a:off x="4768351" y="4686033"/>
                <a:ext cx="265832" cy="293187"/>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4" name="íŝḷíḑè"/>
              <p:cNvSpPr/>
              <p:nvPr/>
            </p:nvSpPr>
            <p:spPr bwMode="auto">
              <a:xfrm>
                <a:off x="4371837" y="4622077"/>
                <a:ext cx="282873" cy="268572"/>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5" name="ïṣlíḑê"/>
              <p:cNvSpPr/>
              <p:nvPr/>
            </p:nvSpPr>
            <p:spPr bwMode="auto">
              <a:xfrm>
                <a:off x="7969272" y="4287918"/>
                <a:ext cx="345816" cy="293017"/>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6" name="ï$ľíḋè"/>
              <p:cNvSpPr/>
              <p:nvPr/>
            </p:nvSpPr>
            <p:spPr bwMode="auto">
              <a:xfrm>
                <a:off x="7506943" y="4057803"/>
                <a:ext cx="233980" cy="261334"/>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4"/>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black"/>
                  </a:solidFill>
                  <a:effectLst/>
                  <a:uLnTx/>
                  <a:uFillTx/>
                </a:endParaRPr>
              </a:p>
            </p:txBody>
          </p:sp>
          <p:sp>
            <p:nvSpPr>
              <p:cNvPr id="97" name="íşḷîde"/>
              <p:cNvSpPr/>
              <p:nvPr/>
            </p:nvSpPr>
            <p:spPr bwMode="auto">
              <a:xfrm>
                <a:off x="5144291" y="2194965"/>
                <a:ext cx="262236" cy="171077"/>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8" name="íṡļíḓè"/>
              <p:cNvSpPr/>
              <p:nvPr/>
            </p:nvSpPr>
            <p:spPr bwMode="auto">
              <a:xfrm>
                <a:off x="3973123" y="4981641"/>
                <a:ext cx="262236" cy="171077"/>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9" name="îśḻiḋê"/>
              <p:cNvSpPr/>
              <p:nvPr/>
            </p:nvSpPr>
            <p:spPr bwMode="auto">
              <a:xfrm>
                <a:off x="4653539" y="2163648"/>
                <a:ext cx="249118" cy="167956"/>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0" name="iṥḷîďé"/>
              <p:cNvSpPr/>
              <p:nvPr/>
            </p:nvSpPr>
            <p:spPr bwMode="auto">
              <a:xfrm>
                <a:off x="7731234" y="4445372"/>
                <a:ext cx="217082" cy="201452"/>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1" name="íśļîḍê"/>
              <p:cNvSpPr/>
              <p:nvPr/>
            </p:nvSpPr>
            <p:spPr bwMode="auto">
              <a:xfrm>
                <a:off x="6761291" y="3781648"/>
                <a:ext cx="209081" cy="199880"/>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2" name="îśḻîḑê"/>
              <p:cNvSpPr/>
              <p:nvPr/>
            </p:nvSpPr>
            <p:spPr bwMode="auto">
              <a:xfrm>
                <a:off x="8294455" y="2991864"/>
                <a:ext cx="263845" cy="234791"/>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3" name="išļïďè"/>
              <p:cNvSpPr/>
              <p:nvPr/>
            </p:nvSpPr>
            <p:spPr bwMode="auto">
              <a:xfrm>
                <a:off x="7773264" y="3883828"/>
                <a:ext cx="207187" cy="139686"/>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solidFill>
                <a:srgbClr val="E7E6E6">
                  <a:lumMod val="75000"/>
                  <a:alpha val="75000"/>
                </a:srgbClr>
              </a:solidFill>
              <a:ln>
                <a:noFill/>
              </a:ln>
            </p:spPr>
            <p:txBody>
              <a:bodyPr vert="horz" wrap="square" lIns="68580" tIns="34291" rIns="68580" bIns="3429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grpSp>
        <p:grpSp>
          <p:nvGrpSpPr>
            <p:cNvPr id="23" name="îś1îḓé"/>
            <p:cNvGrpSpPr/>
            <p:nvPr/>
          </p:nvGrpSpPr>
          <p:grpSpPr>
            <a:xfrm>
              <a:off x="5373278" y="3669125"/>
              <a:ext cx="1445443" cy="2483651"/>
              <a:chOff x="3724275" y="1833563"/>
              <a:chExt cx="1316038" cy="2260600"/>
            </a:xfrm>
          </p:grpSpPr>
          <p:sp>
            <p:nvSpPr>
              <p:cNvPr id="24" name="îṩḻïḓè"/>
              <p:cNvSpPr/>
              <p:nvPr/>
            </p:nvSpPr>
            <p:spPr bwMode="auto">
              <a:xfrm>
                <a:off x="4216400" y="2362201"/>
                <a:ext cx="330200" cy="381000"/>
              </a:xfrm>
              <a:custGeom>
                <a:avLst/>
                <a:gdLst>
                  <a:gd name="T0" fmla="*/ 208 w 208"/>
                  <a:gd name="T1" fmla="*/ 240 h 240"/>
                  <a:gd name="T2" fmla="*/ 0 w 208"/>
                  <a:gd name="T3" fmla="*/ 240 h 240"/>
                  <a:gd name="T4" fmla="*/ 8 w 208"/>
                  <a:gd name="T5" fmla="*/ 0 h 240"/>
                  <a:gd name="T6" fmla="*/ 199 w 208"/>
                  <a:gd name="T7" fmla="*/ 0 h 240"/>
                  <a:gd name="T8" fmla="*/ 208 w 208"/>
                  <a:gd name="T9" fmla="*/ 240 h 240"/>
                </a:gdLst>
                <a:ahLst/>
                <a:cxnLst>
                  <a:cxn ang="0">
                    <a:pos x="T0" y="T1"/>
                  </a:cxn>
                  <a:cxn ang="0">
                    <a:pos x="T2" y="T3"/>
                  </a:cxn>
                  <a:cxn ang="0">
                    <a:pos x="T4" y="T5"/>
                  </a:cxn>
                  <a:cxn ang="0">
                    <a:pos x="T6" y="T7"/>
                  </a:cxn>
                  <a:cxn ang="0">
                    <a:pos x="T8" y="T9"/>
                  </a:cxn>
                </a:cxnLst>
                <a:rect l="0" t="0" r="r" b="b"/>
                <a:pathLst>
                  <a:path w="208" h="240">
                    <a:moveTo>
                      <a:pt x="208" y="240"/>
                    </a:moveTo>
                    <a:lnTo>
                      <a:pt x="0" y="240"/>
                    </a:lnTo>
                    <a:lnTo>
                      <a:pt x="8" y="0"/>
                    </a:lnTo>
                    <a:lnTo>
                      <a:pt x="199" y="0"/>
                    </a:lnTo>
                    <a:lnTo>
                      <a:pt x="208" y="240"/>
                    </a:lnTo>
                    <a:close/>
                  </a:path>
                </a:pathLst>
              </a:custGeom>
              <a:solidFill>
                <a:srgbClr val="F1C9A5"/>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sp>
            <p:nvSpPr>
              <p:cNvPr id="25" name="iṣḻîḋé"/>
              <p:cNvSpPr/>
              <p:nvPr/>
            </p:nvSpPr>
            <p:spPr bwMode="auto">
              <a:xfrm>
                <a:off x="4111625" y="1833563"/>
                <a:ext cx="538163" cy="676275"/>
              </a:xfrm>
              <a:custGeom>
                <a:avLst/>
                <a:gdLst>
                  <a:gd name="T0" fmla="*/ 179 w 179"/>
                  <a:gd name="T1" fmla="*/ 109 h 226"/>
                  <a:gd name="T2" fmla="*/ 90 w 179"/>
                  <a:gd name="T3" fmla="*/ 0 h 226"/>
                  <a:gd name="T4" fmla="*/ 0 w 179"/>
                  <a:gd name="T5" fmla="*/ 109 h 226"/>
                  <a:gd name="T6" fmla="*/ 42 w 179"/>
                  <a:gd name="T7" fmla="*/ 194 h 226"/>
                  <a:gd name="T8" fmla="*/ 49 w 179"/>
                  <a:gd name="T9" fmla="*/ 218 h 226"/>
                  <a:gd name="T10" fmla="*/ 59 w 179"/>
                  <a:gd name="T11" fmla="*/ 226 h 226"/>
                  <a:gd name="T12" fmla="*/ 121 w 179"/>
                  <a:gd name="T13" fmla="*/ 226 h 226"/>
                  <a:gd name="T14" fmla="*/ 131 w 179"/>
                  <a:gd name="T15" fmla="*/ 218 h 226"/>
                  <a:gd name="T16" fmla="*/ 138 w 179"/>
                  <a:gd name="T17" fmla="*/ 194 h 226"/>
                  <a:gd name="T18" fmla="*/ 179 w 179"/>
                  <a:gd name="T19" fmla="*/ 10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26">
                    <a:moveTo>
                      <a:pt x="179" y="109"/>
                    </a:moveTo>
                    <a:cubicBezTo>
                      <a:pt x="179" y="54"/>
                      <a:pt x="171" y="0"/>
                      <a:pt x="90" y="0"/>
                    </a:cubicBezTo>
                    <a:cubicBezTo>
                      <a:pt x="7" y="0"/>
                      <a:pt x="0" y="54"/>
                      <a:pt x="0" y="109"/>
                    </a:cubicBezTo>
                    <a:cubicBezTo>
                      <a:pt x="0" y="145"/>
                      <a:pt x="17" y="176"/>
                      <a:pt x="42" y="194"/>
                    </a:cubicBezTo>
                    <a:cubicBezTo>
                      <a:pt x="49" y="218"/>
                      <a:pt x="49" y="218"/>
                      <a:pt x="49" y="218"/>
                    </a:cubicBezTo>
                    <a:cubicBezTo>
                      <a:pt x="50" y="223"/>
                      <a:pt x="55" y="226"/>
                      <a:pt x="59" y="226"/>
                    </a:cubicBezTo>
                    <a:cubicBezTo>
                      <a:pt x="121" y="226"/>
                      <a:pt x="121" y="226"/>
                      <a:pt x="121" y="226"/>
                    </a:cubicBezTo>
                    <a:cubicBezTo>
                      <a:pt x="125" y="226"/>
                      <a:pt x="130" y="223"/>
                      <a:pt x="131" y="218"/>
                    </a:cubicBezTo>
                    <a:cubicBezTo>
                      <a:pt x="138" y="194"/>
                      <a:pt x="138" y="194"/>
                      <a:pt x="138" y="194"/>
                    </a:cubicBezTo>
                    <a:cubicBezTo>
                      <a:pt x="163" y="176"/>
                      <a:pt x="179" y="145"/>
                      <a:pt x="179" y="109"/>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sp>
            <p:nvSpPr>
              <p:cNvPr id="26" name="íš1iḋê"/>
              <p:cNvSpPr/>
              <p:nvPr/>
            </p:nvSpPr>
            <p:spPr bwMode="auto">
              <a:xfrm>
                <a:off x="3724275" y="2557463"/>
                <a:ext cx="1316038" cy="1536700"/>
              </a:xfrm>
              <a:custGeom>
                <a:avLst/>
                <a:gdLst>
                  <a:gd name="T0" fmla="*/ 405 w 438"/>
                  <a:gd name="T1" fmla="*/ 60 h 514"/>
                  <a:gd name="T2" fmla="*/ 287 w 438"/>
                  <a:gd name="T3" fmla="*/ 28 h 514"/>
                  <a:gd name="T4" fmla="*/ 282 w 438"/>
                  <a:gd name="T5" fmla="*/ 8 h 514"/>
                  <a:gd name="T6" fmla="*/ 219 w 438"/>
                  <a:gd name="T7" fmla="*/ 0 h 514"/>
                  <a:gd name="T8" fmla="*/ 156 w 438"/>
                  <a:gd name="T9" fmla="*/ 8 h 514"/>
                  <a:gd name="T10" fmla="*/ 152 w 438"/>
                  <a:gd name="T11" fmla="*/ 28 h 514"/>
                  <a:gd name="T12" fmla="*/ 33 w 438"/>
                  <a:gd name="T13" fmla="*/ 60 h 514"/>
                  <a:gd name="T14" fmla="*/ 0 w 438"/>
                  <a:gd name="T15" fmla="*/ 93 h 514"/>
                  <a:gd name="T16" fmla="*/ 7 w 438"/>
                  <a:gd name="T17" fmla="*/ 258 h 514"/>
                  <a:gd name="T18" fmla="*/ 65 w 438"/>
                  <a:gd name="T19" fmla="*/ 344 h 514"/>
                  <a:gd name="T20" fmla="*/ 35 w 438"/>
                  <a:gd name="T21" fmla="*/ 514 h 514"/>
                  <a:gd name="T22" fmla="*/ 402 w 438"/>
                  <a:gd name="T23" fmla="*/ 514 h 514"/>
                  <a:gd name="T24" fmla="*/ 371 w 438"/>
                  <a:gd name="T25" fmla="*/ 344 h 514"/>
                  <a:gd name="T26" fmla="*/ 431 w 438"/>
                  <a:gd name="T27" fmla="*/ 258 h 514"/>
                  <a:gd name="T28" fmla="*/ 438 w 438"/>
                  <a:gd name="T29" fmla="*/ 93 h 514"/>
                  <a:gd name="T30" fmla="*/ 405 w 438"/>
                  <a:gd name="T31" fmla="*/ 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514">
                    <a:moveTo>
                      <a:pt x="405" y="60"/>
                    </a:moveTo>
                    <a:cubicBezTo>
                      <a:pt x="287" y="28"/>
                      <a:pt x="287" y="28"/>
                      <a:pt x="287" y="28"/>
                    </a:cubicBezTo>
                    <a:cubicBezTo>
                      <a:pt x="282" y="8"/>
                      <a:pt x="282" y="8"/>
                      <a:pt x="282" y="8"/>
                    </a:cubicBezTo>
                    <a:cubicBezTo>
                      <a:pt x="282" y="8"/>
                      <a:pt x="235" y="0"/>
                      <a:pt x="219" y="0"/>
                    </a:cubicBezTo>
                    <a:cubicBezTo>
                      <a:pt x="203" y="0"/>
                      <a:pt x="156" y="8"/>
                      <a:pt x="156" y="8"/>
                    </a:cubicBezTo>
                    <a:cubicBezTo>
                      <a:pt x="152" y="28"/>
                      <a:pt x="152" y="28"/>
                      <a:pt x="152" y="28"/>
                    </a:cubicBezTo>
                    <a:cubicBezTo>
                      <a:pt x="33" y="60"/>
                      <a:pt x="33" y="60"/>
                      <a:pt x="33" y="60"/>
                    </a:cubicBezTo>
                    <a:cubicBezTo>
                      <a:pt x="15" y="66"/>
                      <a:pt x="0" y="75"/>
                      <a:pt x="0" y="93"/>
                    </a:cubicBezTo>
                    <a:cubicBezTo>
                      <a:pt x="0" y="93"/>
                      <a:pt x="3" y="213"/>
                      <a:pt x="7" y="258"/>
                    </a:cubicBezTo>
                    <a:cubicBezTo>
                      <a:pt x="9" y="285"/>
                      <a:pt x="15" y="341"/>
                      <a:pt x="65" y="344"/>
                    </a:cubicBezTo>
                    <a:cubicBezTo>
                      <a:pt x="35" y="514"/>
                      <a:pt x="35" y="514"/>
                      <a:pt x="35" y="514"/>
                    </a:cubicBezTo>
                    <a:cubicBezTo>
                      <a:pt x="402" y="514"/>
                      <a:pt x="402" y="514"/>
                      <a:pt x="402" y="514"/>
                    </a:cubicBezTo>
                    <a:cubicBezTo>
                      <a:pt x="371" y="344"/>
                      <a:pt x="371" y="344"/>
                      <a:pt x="371" y="344"/>
                    </a:cubicBezTo>
                    <a:cubicBezTo>
                      <a:pt x="424" y="344"/>
                      <a:pt x="428" y="285"/>
                      <a:pt x="431" y="258"/>
                    </a:cubicBezTo>
                    <a:cubicBezTo>
                      <a:pt x="436" y="213"/>
                      <a:pt x="438" y="93"/>
                      <a:pt x="438" y="93"/>
                    </a:cubicBezTo>
                    <a:cubicBezTo>
                      <a:pt x="438" y="75"/>
                      <a:pt x="425" y="67"/>
                      <a:pt x="405" y="60"/>
                    </a:cubicBezTo>
                    <a:close/>
                  </a:path>
                </a:pathLst>
              </a:custGeom>
              <a:solidFill>
                <a:schemeClr val="accent1"/>
              </a:solidFill>
              <a:ln>
                <a:noFill/>
              </a:ln>
            </p:spPr>
            <p:txBody>
              <a:bodyPr vert="horz" wrap="square" lIns="68580" tIns="34290" rIns="68580" bIns="3429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grpSp>
      </p:grpSp>
      <p:sp>
        <p:nvSpPr>
          <p:cNvPr id="5" name="文本框 4"/>
          <p:cNvSpPr txBox="1"/>
          <p:nvPr/>
        </p:nvSpPr>
        <p:spPr>
          <a:xfrm>
            <a:off x="41275" y="4047490"/>
            <a:ext cx="8707755" cy="1014730"/>
          </a:xfrm>
          <a:prstGeom prst="rect">
            <a:avLst/>
          </a:prstGeom>
          <a:noFill/>
        </p:spPr>
        <p:txBody>
          <a:bodyPr wrap="square" rtlCol="0" anchor="t">
            <a:spAutoFit/>
          </a:bodyPr>
          <a:p>
            <a:r>
              <a:rPr lang="en-US" altLang="zh-CN" sz="2000" b="1">
                <a:sym typeface="+mn-ea"/>
              </a:rPr>
              <a:t>       </a:t>
            </a:r>
            <a:r>
              <a:rPr lang="zh-CN" altLang="en-US" sz="2000" b="1">
                <a:sym typeface="+mn-ea"/>
              </a:rPr>
              <a:t>成者心忧天下，并不孤立尘世弊病之外，而是置身事内，满腔热情，致力于改善民生。即使面对民族，国家之危亡，成者亦非无力回天之个体。他总是努力令世界更好。</a:t>
            </a:r>
            <a:endParaRPr lang="zh-CN" altLang="en-US"/>
          </a:p>
        </p:txBody>
      </p:sp>
      <p:pic>
        <p:nvPicPr>
          <p:cNvPr id="6" name="图片 5"/>
          <p:cNvPicPr>
            <a:picLocks noChangeAspect="1"/>
          </p:cNvPicPr>
          <p:nvPr/>
        </p:nvPicPr>
        <p:blipFill>
          <a:blip r:embed="rId1"/>
          <a:stretch>
            <a:fillRect/>
          </a:stretch>
        </p:blipFill>
        <p:spPr>
          <a:xfrm>
            <a:off x="-20959" y="69356"/>
            <a:ext cx="695004" cy="560881"/>
          </a:xfrm>
          <a:prstGeom prst="rect">
            <a:avLst/>
          </a:prstGeom>
        </p:spPr>
      </p:pic>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5</a:t>
            </a:r>
            <a:r>
              <a:rPr lang="en-US" sz="2400" b="1">
                <a:solidFill>
                  <a:srgbClr val="002060"/>
                </a:solidFill>
              </a:rPr>
              <a:t>  B</a:t>
            </a:r>
            <a:r>
              <a:rPr sz="2400" b="1">
                <a:solidFill>
                  <a:srgbClr val="002060"/>
                </a:solidFill>
              </a:rPr>
              <a:t>eautiful essay</a:t>
            </a:r>
            <a:endParaRPr sz="2400" b="1">
              <a:solidFill>
                <a:srgbClr val="002060"/>
              </a:solidFill>
            </a:endParaRPr>
          </a:p>
        </p:txBody>
      </p:sp>
      <p:sp>
        <p:nvSpPr>
          <p:cNvPr id="7" name="文本框 6"/>
          <p:cNvSpPr txBox="1"/>
          <p:nvPr/>
        </p:nvSpPr>
        <p:spPr>
          <a:xfrm>
            <a:off x="5754370" y="2917825"/>
            <a:ext cx="3184525" cy="1129665"/>
          </a:xfrm>
          <a:prstGeom prst="rect">
            <a:avLst/>
          </a:prstGeom>
          <a:noFill/>
        </p:spPr>
        <p:txBody>
          <a:bodyPr wrap="square" rtlCol="0" anchor="t">
            <a:spAutoFit/>
          </a:bodyPr>
          <a:p>
            <a:pPr marL="285750" indent="-285750">
              <a:buFont typeface="Wingdings" panose="05000000000000000000" charset="0"/>
              <a:buChar char="Ø"/>
            </a:pPr>
            <a:r>
              <a:rPr lang="zh-CN" altLang="en-US" b="1" i="1"/>
              <a:t>isolated /ˈaɪsəleɪtɪd/ adj. 孤立的</a:t>
            </a:r>
            <a:endParaRPr lang="zh-CN" altLang="en-US" b="1" i="1"/>
          </a:p>
          <a:p>
            <a:pPr marL="285750" indent="-285750">
              <a:buFont typeface="Wingdings" panose="05000000000000000000" charset="0"/>
              <a:buChar char="Ø"/>
            </a:pPr>
            <a:r>
              <a:rPr lang="zh-CN" altLang="en-US" b="1" i="1"/>
              <a:t>compassionate   </a:t>
            </a:r>
            <a:r>
              <a:rPr lang="en-US" altLang="zh-CN" b="1" i="1"/>
              <a:t>/</a:t>
            </a:r>
            <a:r>
              <a:rPr lang="zh-CN" altLang="en-US" b="1" i="1"/>
              <a:t>kəmˈpæʃənɪt</a:t>
            </a:r>
            <a:r>
              <a:rPr lang="en-US" altLang="zh-CN" b="1" i="1"/>
              <a:t>/</a:t>
            </a:r>
            <a:endParaRPr lang="zh-CN" altLang="en-US" b="1" i="1"/>
          </a:p>
          <a:p>
            <a:pPr indent="0">
              <a:buFont typeface="Wingdings" panose="05000000000000000000" charset="0"/>
              <a:buNone/>
            </a:pPr>
            <a:r>
              <a:rPr lang="zh-CN" altLang="en-US" b="1" i="1"/>
              <a:t>               adj.   有同情心的</a:t>
            </a:r>
            <a:endParaRPr lang="zh-CN" altLang="en-US" b="1" i="1"/>
          </a:p>
          <a:p>
            <a:pPr marL="285750" indent="-285750">
              <a:buFont typeface="Wingdings" panose="05000000000000000000" charset="0"/>
              <a:buChar char="Ø"/>
            </a:pPr>
            <a:r>
              <a:rPr lang="zh-CN" altLang="en-US" b="1" i="1"/>
              <a:t>committed /kəˈmɪtɪd/ adj. 坚定的</a:t>
            </a:r>
            <a:endParaRPr lang="zh-CN" altLang="en-US" b="1" i="1"/>
          </a:p>
          <a:p>
            <a:pPr marL="285750" indent="-285750">
              <a:buFont typeface="Wingdings" panose="05000000000000000000" charset="0"/>
              <a:buChar char="Ø"/>
            </a:pPr>
            <a:r>
              <a:rPr lang="zh-CN" altLang="en-US" b="1" i="1"/>
              <a:t>adversity   </a:t>
            </a:r>
            <a:r>
              <a:rPr lang="en-US" altLang="zh-CN" b="1" i="1"/>
              <a:t>/</a:t>
            </a:r>
            <a:r>
              <a:rPr lang="zh-CN" altLang="en-US" b="1" i="1"/>
              <a:t>ədˈvɜ:rsəti</a:t>
            </a:r>
            <a:r>
              <a:rPr lang="en-US" altLang="zh-CN" b="1" i="1"/>
              <a:t>/ </a:t>
            </a:r>
            <a:r>
              <a:rPr lang="zh-CN" altLang="en-US" b="1" i="1"/>
              <a:t>n.逆境；困境</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ldLvl="0" animBg="1"/>
      <p:bldP spid="5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矩形 15"/>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pic>
        <p:nvPicPr>
          <p:cNvPr id="22" name="图片 21"/>
          <p:cNvPicPr>
            <a:picLocks noChangeAspect="1"/>
          </p:cNvPicPr>
          <p:nvPr/>
        </p:nvPicPr>
        <p:blipFill>
          <a:blip r:embed="rId1"/>
          <a:stretch>
            <a:fillRect/>
          </a:stretch>
        </p:blipFill>
        <p:spPr>
          <a:xfrm>
            <a:off x="8300550" y="1141176"/>
            <a:ext cx="1453028" cy="511718"/>
          </a:xfrm>
          <a:prstGeom prst="rect">
            <a:avLst/>
          </a:prstGeom>
        </p:spPr>
      </p:pic>
      <p:sp>
        <p:nvSpPr>
          <p:cNvPr id="5" name="文本框 4"/>
          <p:cNvSpPr txBox="1"/>
          <p:nvPr/>
        </p:nvSpPr>
        <p:spPr>
          <a:xfrm>
            <a:off x="483606" y="270940"/>
            <a:ext cx="1407160" cy="460375"/>
          </a:xfrm>
          <a:prstGeom prst="rect">
            <a:avLst/>
          </a:prstGeom>
          <a:noFill/>
        </p:spPr>
        <p:txBody>
          <a:bodyPr wrap="none" rtlCol="0">
            <a:spAutoFit/>
          </a:bodyPr>
          <a:lstStyle/>
          <a:p>
            <a:pPr algn="ctr"/>
            <a:r>
              <a:rPr lang="zh-CN" altLang="en-US" sz="2400" b="1" i="1" dirty="0">
                <a:solidFill>
                  <a:srgbClr val="002060"/>
                </a:solidFill>
                <a:latin typeface="逼格青春粗黑体简2.0" panose="02010604000000000000" pitchFamily="2" charset="-122"/>
                <a:ea typeface="逼格青春粗黑体简2.0" panose="02010604000000000000" pitchFamily="2" charset="-122"/>
              </a:rPr>
              <a:t>励志歌曲</a:t>
            </a:r>
            <a:endParaRPr lang="zh-CN" altLang="en-US" sz="2400" b="1" i="1" dirty="0">
              <a:solidFill>
                <a:srgbClr val="002060"/>
              </a:solidFill>
              <a:latin typeface="逼格青春粗黑体简2.0" panose="02010604000000000000" pitchFamily="2" charset="-122"/>
              <a:ea typeface="逼格青春粗黑体简2.0" panose="02010604000000000000" pitchFamily="2" charset="-122"/>
            </a:endParaRPr>
          </a:p>
        </p:txBody>
      </p:sp>
      <p:grpSp>
        <p:nvGrpSpPr>
          <p:cNvPr id="9" name="组合 8"/>
          <p:cNvGrpSpPr/>
          <p:nvPr/>
        </p:nvGrpSpPr>
        <p:grpSpPr>
          <a:xfrm>
            <a:off x="0" y="1590307"/>
            <a:ext cx="3708401" cy="4664812"/>
            <a:chOff x="-74096" y="786148"/>
            <a:chExt cx="3951118" cy="4970127"/>
          </a:xfrm>
        </p:grpSpPr>
        <p:pic>
          <p:nvPicPr>
            <p:cNvPr id="4" name="图片 3"/>
            <p:cNvPicPr>
              <a:picLocks noChangeAspect="1"/>
            </p:cNvPicPr>
            <p:nvPr/>
          </p:nvPicPr>
          <p:blipFill>
            <a:blip r:embed="rId2"/>
            <a:stretch>
              <a:fillRect/>
            </a:stretch>
          </p:blipFill>
          <p:spPr>
            <a:xfrm>
              <a:off x="-74096" y="3032012"/>
              <a:ext cx="3176743" cy="2724263"/>
            </a:xfrm>
            <a:prstGeom prst="rect">
              <a:avLst/>
            </a:prstGeom>
          </p:spPr>
        </p:pic>
        <p:pic>
          <p:nvPicPr>
            <p:cNvPr id="7" name="图片 6"/>
            <p:cNvPicPr>
              <a:picLocks noChangeAspect="1"/>
            </p:cNvPicPr>
            <p:nvPr/>
          </p:nvPicPr>
          <p:blipFill>
            <a:blip r:embed="rId3"/>
            <a:stretch>
              <a:fillRect/>
            </a:stretch>
          </p:blipFill>
          <p:spPr>
            <a:xfrm>
              <a:off x="380043" y="786148"/>
              <a:ext cx="3496979" cy="3136565"/>
            </a:xfrm>
            <a:prstGeom prst="rect">
              <a:avLst/>
            </a:prstGeom>
          </p:spPr>
        </p:pic>
      </p:grpSp>
      <p:pic>
        <p:nvPicPr>
          <p:cNvPr id="8" name="图片 7"/>
          <p:cNvPicPr>
            <a:picLocks noChangeAspect="1"/>
          </p:cNvPicPr>
          <p:nvPr/>
        </p:nvPicPr>
        <p:blipFill>
          <a:blip r:embed="rId4"/>
          <a:stretch>
            <a:fillRect/>
          </a:stretch>
        </p:blipFill>
        <p:spPr>
          <a:xfrm>
            <a:off x="6168571" y="1305464"/>
            <a:ext cx="2676661" cy="4898290"/>
          </a:xfrm>
          <a:prstGeom prst="rect">
            <a:avLst/>
          </a:prstGeom>
        </p:spPr>
      </p:pic>
      <p:pic>
        <p:nvPicPr>
          <p:cNvPr id="17" name="图片 16"/>
          <p:cNvPicPr>
            <a:picLocks noChangeAspect="1"/>
          </p:cNvPicPr>
          <p:nvPr/>
        </p:nvPicPr>
        <p:blipFill>
          <a:blip r:embed="rId1"/>
          <a:stretch>
            <a:fillRect/>
          </a:stretch>
        </p:blipFill>
        <p:spPr>
          <a:xfrm>
            <a:off x="-1646891" y="1840356"/>
            <a:ext cx="2506953" cy="882882"/>
          </a:xfrm>
          <a:prstGeom prst="rect">
            <a:avLst/>
          </a:prstGeom>
        </p:spPr>
      </p:pic>
      <p:pic>
        <p:nvPicPr>
          <p:cNvPr id="21" name="图片 20"/>
          <p:cNvPicPr>
            <a:picLocks noChangeAspect="1"/>
          </p:cNvPicPr>
          <p:nvPr/>
        </p:nvPicPr>
        <p:blipFill>
          <a:blip r:embed="rId1"/>
          <a:stretch>
            <a:fillRect/>
          </a:stretch>
        </p:blipFill>
        <p:spPr>
          <a:xfrm>
            <a:off x="7025084" y="504166"/>
            <a:ext cx="1453028" cy="511718"/>
          </a:xfrm>
          <a:prstGeom prst="rect">
            <a:avLst/>
          </a:prstGeom>
        </p:spPr>
      </p:pic>
      <p:grpSp>
        <p:nvGrpSpPr>
          <p:cNvPr id="29" name="组合 28"/>
          <p:cNvGrpSpPr/>
          <p:nvPr/>
        </p:nvGrpSpPr>
        <p:grpSpPr>
          <a:xfrm>
            <a:off x="587375" y="1016143"/>
            <a:ext cx="7754957" cy="2682241"/>
            <a:chOff x="2790499" y="1160998"/>
            <a:chExt cx="4536504" cy="2683063"/>
          </a:xfrm>
        </p:grpSpPr>
        <p:sp>
          <p:nvSpPr>
            <p:cNvPr id="23" name="TextBox 7"/>
            <p:cNvSpPr>
              <a:spLocks noChangeArrowheads="1"/>
            </p:cNvSpPr>
            <p:nvPr/>
          </p:nvSpPr>
          <p:spPr bwMode="auto">
            <a:xfrm>
              <a:off x="2790499" y="1160998"/>
              <a:ext cx="4536504" cy="147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defRPr/>
              </a:pPr>
              <a:r>
                <a:rPr lang="zh-CN" altLang="en-US" sz="4800" b="1" i="1" dirty="0">
                  <a:solidFill>
                    <a:srgbClr val="002060"/>
                  </a:solidFill>
                  <a:latin typeface="微软雅黑" panose="020B0503020204020204" pitchFamily="34" charset="-122"/>
                  <a:ea typeface="微软雅黑" panose="020B0503020204020204" pitchFamily="34" charset="-122"/>
                  <a:cs typeface="+mn-ea"/>
                  <a:sym typeface="+mn-lt"/>
                </a:rPr>
                <a:t>Born To Be Somebody</a:t>
              </a:r>
              <a:endParaRPr lang="zh-CN" altLang="en-US" sz="4800" b="1" i="1" dirty="0">
                <a:solidFill>
                  <a:srgbClr val="002060"/>
                </a:solidFill>
                <a:latin typeface="微软雅黑" panose="020B0503020204020204" pitchFamily="34" charset="-122"/>
                <a:ea typeface="微软雅黑" panose="020B0503020204020204" pitchFamily="34" charset="-122"/>
                <a:cs typeface="+mn-ea"/>
                <a:sym typeface="+mn-lt"/>
              </a:endParaRPr>
            </a:p>
            <a:p>
              <a:pPr algn="l">
                <a:defRPr/>
              </a:pPr>
              <a:r>
                <a:rPr lang="zh-CN" altLang="en-US" sz="4800" b="1" i="1" dirty="0">
                  <a:solidFill>
                    <a:srgbClr val="002060"/>
                  </a:solidFill>
                  <a:latin typeface="微软雅黑" panose="020B0503020204020204" pitchFamily="34" charset="-122"/>
                  <a:ea typeface="微软雅黑" panose="020B0503020204020204" pitchFamily="34" charset="-122"/>
                  <a:cs typeface="+mn-ea"/>
                  <a:sym typeface="+mn-lt"/>
                </a:rPr>
                <a:t>                  天生不凡</a:t>
              </a:r>
              <a:endParaRPr lang="zh-CN" altLang="en-US" sz="4800" b="1" i="1"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27" name="TextBox 7"/>
            <p:cNvSpPr>
              <a:spLocks noChangeArrowheads="1"/>
            </p:cNvSpPr>
            <p:nvPr/>
          </p:nvSpPr>
          <p:spPr bwMode="auto">
            <a:xfrm>
              <a:off x="4351758" y="3475013"/>
              <a:ext cx="2850236" cy="369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400" b="1" i="1" dirty="0">
                  <a:solidFill>
                    <a:srgbClr val="002060"/>
                  </a:solidFill>
                  <a:cs typeface="+mn-ea"/>
                  <a:sym typeface="+mn-lt"/>
                </a:rPr>
                <a:t>浙江省常山一中    吴俊峰</a:t>
              </a:r>
              <a:endParaRPr lang="zh-CN" altLang="en-US" sz="2400" b="1" i="1" dirty="0">
                <a:solidFill>
                  <a:srgbClr val="002060"/>
                </a:solidFill>
                <a:cs typeface="+mn-ea"/>
                <a:sym typeface="+mn-lt"/>
              </a:endParaRPr>
            </a:p>
          </p:txBody>
        </p:sp>
      </p:grpSp>
      <p:grpSp>
        <p:nvGrpSpPr>
          <p:cNvPr id="30" name="组合 29"/>
          <p:cNvGrpSpPr/>
          <p:nvPr/>
        </p:nvGrpSpPr>
        <p:grpSpPr>
          <a:xfrm>
            <a:off x="-328678" y="2904316"/>
            <a:ext cx="11303589" cy="5257102"/>
            <a:chOff x="-328678" y="2904316"/>
            <a:chExt cx="11303589" cy="5257102"/>
          </a:xfrm>
        </p:grpSpPr>
        <p:pic>
          <p:nvPicPr>
            <p:cNvPr id="13" name="图片 12"/>
            <p:cNvPicPr>
              <a:picLocks noChangeAspect="1"/>
            </p:cNvPicPr>
            <p:nvPr/>
          </p:nvPicPr>
          <p:blipFill>
            <a:blip r:embed="rId5"/>
            <a:stretch>
              <a:fillRect/>
            </a:stretch>
          </p:blipFill>
          <p:spPr>
            <a:xfrm rot="2069809">
              <a:off x="5795223" y="2904316"/>
              <a:ext cx="5179688" cy="4339598"/>
            </a:xfrm>
            <a:prstGeom prst="rect">
              <a:avLst/>
            </a:prstGeom>
          </p:spPr>
        </p:pic>
        <p:pic>
          <p:nvPicPr>
            <p:cNvPr id="32" name="图片 31"/>
            <p:cNvPicPr>
              <a:picLocks noChangeAspect="1"/>
            </p:cNvPicPr>
            <p:nvPr/>
          </p:nvPicPr>
          <p:blipFill>
            <a:blip r:embed="rId5"/>
            <a:stretch>
              <a:fillRect/>
            </a:stretch>
          </p:blipFill>
          <p:spPr>
            <a:xfrm rot="18778744" flipH="1">
              <a:off x="-748723" y="3401775"/>
              <a:ext cx="5179688" cy="433959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14:presetBounceEnd="36000">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14:bounceEnd="36000">
                                          <p:cBhvr additive="base">
                                            <p:cTn id="54" dur="500" fill="hold"/>
                                            <p:tgtEl>
                                              <p:spTgt spid="29"/>
                                            </p:tgtEl>
                                            <p:attrNameLst>
                                              <p:attrName>ppt_x</p:attrName>
                                            </p:attrNameLst>
                                          </p:cBhvr>
                                          <p:tavLst>
                                            <p:tav tm="0">
                                              <p:val>
                                                <p:strVal val="#ppt_x"/>
                                              </p:val>
                                            </p:tav>
                                            <p:tav tm="100000">
                                              <p:val>
                                                <p:strVal val="#ppt_x"/>
                                              </p:val>
                                            </p:tav>
                                          </p:tavLst>
                                        </p:anim>
                                        <p:anim calcmode="lin" valueType="num" p14:bounceEnd="36000">
                                          <p:cBhvr additive="base">
                                            <p:cTn id="55" dur="500" fill="hold"/>
                                            <p:tgtEl>
                                              <p:spTgt spid="29"/>
                                            </p:tgtEl>
                                            <p:attrNameLst>
                                              <p:attrName>ppt_y</p:attrName>
                                            </p:attrNameLst>
                                          </p:cBhvr>
                                          <p:tavLst>
                                            <p:tav tm="0">
                                              <p:val>
                                                <p:strVal val="0-#ppt_h/2"/>
                                              </p:val>
                                            </p:tav>
                                            <p:tav tm="100000">
                                              <p:val>
                                                <p:strVal val="#ppt_y"/>
                                              </p:val>
                                            </p:tav>
                                          </p:tavLst>
                                        </p:anim>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randombar(horizont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8"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0-#ppt_h/2"/>
                                              </p:val>
                                            </p:tav>
                                            <p:tav tm="100000">
                                              <p:val>
                                                <p:strVal val="#ppt_y"/>
                                              </p:val>
                                            </p:tav>
                                          </p:tavLst>
                                        </p:anim>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randombar(horizont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8" grpId="0" animBg="1"/>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9" name="图片 8"/>
          <p:cNvPicPr>
            <a:picLocks noChangeAspect="1"/>
          </p:cNvPicPr>
          <p:nvPr/>
        </p:nvPicPr>
        <p:blipFill>
          <a:blip r:embed="rId1"/>
          <a:srcRect b="12465"/>
          <a:stretch>
            <a:fillRect/>
          </a:stretch>
        </p:blipFill>
        <p:spPr>
          <a:xfrm>
            <a:off x="-20955" y="635"/>
            <a:ext cx="9178290" cy="5116195"/>
          </a:xfrm>
          <a:prstGeom prst="rect">
            <a:avLst/>
          </a:prstGeom>
        </p:spPr>
      </p:pic>
      <p:sp>
        <p:nvSpPr>
          <p:cNvPr id="10" name="文本框 9"/>
          <p:cNvSpPr txBox="1"/>
          <p:nvPr/>
        </p:nvSpPr>
        <p:spPr>
          <a:xfrm>
            <a:off x="-20955" y="117475"/>
            <a:ext cx="9097010" cy="1814830"/>
          </a:xfrm>
          <a:prstGeom prst="rect">
            <a:avLst/>
          </a:prstGeom>
          <a:noFill/>
        </p:spPr>
        <p:txBody>
          <a:bodyPr wrap="square" rtlCol="0" anchor="t">
            <a:spAutoFit/>
          </a:bodyPr>
          <a:p>
            <a:pPr algn="ctr"/>
            <a:r>
              <a:rPr lang="en-US" altLang="zh-CN" sz="2800" b="1">
                <a:solidFill>
                  <a:schemeClr val="bg1"/>
                </a:solidFill>
              </a:rPr>
              <a:t>I was</a:t>
            </a:r>
            <a:r>
              <a:rPr lang="zh-CN" altLang="en-US" sz="2800" b="1">
                <a:solidFill>
                  <a:schemeClr val="bg1"/>
                </a:solidFill>
              </a:rPr>
              <a:t> born to be somebody</a:t>
            </a:r>
            <a:r>
              <a:rPr lang="en-US" altLang="zh-CN" sz="2800" b="1">
                <a:solidFill>
                  <a:schemeClr val="bg1"/>
                </a:solidFill>
              </a:rPr>
              <a:t>. </a:t>
            </a:r>
            <a:r>
              <a:rPr lang="zh-CN" altLang="en-US" sz="2800" b="1">
                <a:solidFill>
                  <a:schemeClr val="bg1"/>
                </a:solidFill>
              </a:rPr>
              <a:t>My destiny is held in my hands.  </a:t>
            </a:r>
            <a:r>
              <a:rPr lang="en-US" altLang="zh-CN" sz="2800" b="1">
                <a:solidFill>
                  <a:schemeClr val="bg1"/>
                </a:solidFill>
              </a:rPr>
              <a:t>Gaokao, win!</a:t>
            </a:r>
            <a:endParaRPr lang="zh-CN" altLang="en-US" sz="2800" b="1">
              <a:solidFill>
                <a:schemeClr val="bg1"/>
              </a:solidFill>
            </a:endParaRPr>
          </a:p>
          <a:p>
            <a:pPr algn="ctr"/>
            <a:r>
              <a:rPr lang="zh-CN" altLang="en-US" sz="2800" b="1">
                <a:solidFill>
                  <a:schemeClr val="bg1"/>
                </a:solidFill>
              </a:rPr>
              <a:t>我天生不凡，我的命运掌握在我自己的手中。</a:t>
            </a:r>
            <a:endParaRPr lang="zh-CN" altLang="en-US" sz="2800" b="1">
              <a:solidFill>
                <a:schemeClr val="bg1"/>
              </a:solidFill>
            </a:endParaRPr>
          </a:p>
          <a:p>
            <a:pPr algn="ctr"/>
            <a:r>
              <a:rPr lang="zh-CN" altLang="en-US" sz="2800" b="1">
                <a:solidFill>
                  <a:schemeClr val="bg1"/>
                </a:solidFill>
              </a:rPr>
              <a:t>高考，</a:t>
            </a:r>
            <a:r>
              <a:rPr lang="zh-CN" altLang="en-US" sz="2800" b="1">
                <a:solidFill>
                  <a:schemeClr val="bg1"/>
                </a:solidFill>
                <a:sym typeface="+mn-ea"/>
              </a:rPr>
              <a:t>必胜！</a:t>
            </a:r>
            <a:endParaRPr lang="zh-CN" altLang="en-US" sz="2800" b="1">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ïṥliḑé"/>
          <p:cNvSpPr/>
          <p:nvPr/>
        </p:nvSpPr>
        <p:spPr>
          <a:xfrm>
            <a:off x="4406442" y="1724097"/>
            <a:ext cx="1038746" cy="1635133"/>
          </a:xfrm>
          <a:prstGeom prst="rect">
            <a:avLst/>
          </a:prstGeom>
        </p:spPr>
        <p:txBody>
          <a:bodyPr vert="eaVert" wrap="square">
            <a:normAutofit/>
          </a:bodyPr>
          <a:lstStyle/>
          <a:p>
            <a:r>
              <a:rPr lang="en-US" altLang="zh-CN" sz="2400" b="1" spc="300" dirty="0">
                <a:solidFill>
                  <a:schemeClr val="tx2"/>
                </a:solidFill>
              </a:rPr>
              <a:t>CONTENT</a:t>
            </a:r>
            <a:br>
              <a:rPr lang="en-US" altLang="zh-CN" sz="2400" b="1" spc="300" dirty="0">
                <a:solidFill>
                  <a:schemeClr val="tx2"/>
                </a:solidFill>
              </a:rPr>
            </a:br>
            <a:r>
              <a:rPr lang="zh-CN" altLang="en-US" sz="2400" b="1" spc="300" dirty="0">
                <a:solidFill>
                  <a:schemeClr val="tx2"/>
                </a:solidFill>
              </a:rPr>
              <a:t>目录 </a:t>
            </a:r>
            <a:endParaRPr lang="zh-CN" altLang="en-US" sz="2400" b="1" spc="300" dirty="0">
              <a:solidFill>
                <a:schemeClr val="tx2"/>
              </a:solidFill>
            </a:endParaRPr>
          </a:p>
        </p:txBody>
      </p:sp>
      <p:sp>
        <p:nvSpPr>
          <p:cNvPr id="8" name="îṥļiďè"/>
          <p:cNvSpPr/>
          <p:nvPr/>
        </p:nvSpPr>
        <p:spPr>
          <a:xfrm>
            <a:off x="5517150" y="4132449"/>
            <a:ext cx="468262" cy="4682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05</a:t>
            </a:r>
            <a:endParaRPr lang="en-US" altLang="zh-CN">
              <a:solidFill>
                <a:schemeClr val="bg1"/>
              </a:solidFill>
              <a:latin typeface="Impact" panose="020B0806030902050204" pitchFamily="34" charset="0"/>
            </a:endParaRPr>
          </a:p>
        </p:txBody>
      </p:sp>
      <p:grpSp>
        <p:nvGrpSpPr>
          <p:cNvPr id="9" name="íṩľiḓê"/>
          <p:cNvGrpSpPr/>
          <p:nvPr/>
        </p:nvGrpSpPr>
        <p:grpSpPr>
          <a:xfrm>
            <a:off x="5984903" y="4260778"/>
            <a:ext cx="2971930" cy="422424"/>
            <a:chOff x="6444107" y="1469392"/>
            <a:chExt cx="4232109" cy="563232"/>
          </a:xfrm>
        </p:grpSpPr>
        <p:sp>
          <p:nvSpPr>
            <p:cNvPr id="26" name="î$líḍé"/>
            <p:cNvSpPr txBox="1"/>
            <p:nvPr/>
          </p:nvSpPr>
          <p:spPr>
            <a:xfrm>
              <a:off x="6444107" y="1469392"/>
              <a:ext cx="4232109" cy="242864"/>
            </a:xfrm>
            <a:prstGeom prst="rect">
              <a:avLst/>
            </a:prstGeom>
            <a:noFill/>
          </p:spPr>
          <p:txBody>
            <a:bodyPr wrap="none" lIns="360000" tIns="0" rIns="0" bIns="0" anchor="b" anchorCtr="0">
              <a:noAutofit/>
            </a:bodyPr>
            <a:lstStyle/>
            <a:p>
              <a:pPr algn="l"/>
              <a:r>
                <a:rPr lang="zh-CN" altLang="en-US" sz="2300" b="1" dirty="0">
                  <a:solidFill>
                    <a:schemeClr val="accent5">
                      <a:lumMod val="100000"/>
                    </a:schemeClr>
                  </a:solidFill>
                </a:rPr>
                <a:t>Beautiful essay</a:t>
              </a:r>
              <a:endParaRPr lang="zh-CN" altLang="en-US" sz="2300" b="1" dirty="0">
                <a:solidFill>
                  <a:schemeClr val="accent5">
                    <a:lumMod val="100000"/>
                  </a:schemeClr>
                </a:solidFill>
              </a:endParaRPr>
            </a:p>
          </p:txBody>
        </p:sp>
        <p:sp>
          <p:nvSpPr>
            <p:cNvPr id="27" name="iṧļïďé"/>
            <p:cNvSpPr txBox="1"/>
            <p:nvPr/>
          </p:nvSpPr>
          <p:spPr>
            <a:xfrm>
              <a:off x="6444107" y="1712256"/>
              <a:ext cx="4232109" cy="320368"/>
            </a:xfrm>
            <a:prstGeom prst="rect">
              <a:avLst/>
            </a:prstGeom>
          </p:spPr>
          <p:txBody>
            <a:bodyPr vert="horz" wrap="square" lIns="360000" tIns="0" rIns="0" bIns="0" anchor="ctr" anchorCtr="0">
              <a:noAutofit/>
            </a:bodyPr>
            <a:lstStyle/>
            <a:p>
              <a:pPr>
                <a:lnSpc>
                  <a:spcPct val="120000"/>
                </a:lnSpc>
              </a:pPr>
              <a:r>
                <a:rPr lang="zh-CN" altLang="en-US" sz="1800" b="1" dirty="0">
                  <a:solidFill>
                    <a:schemeClr val="dk1">
                      <a:lumMod val="100000"/>
                    </a:schemeClr>
                  </a:solidFill>
                </a:rPr>
                <a:t>Born to Win</a:t>
              </a:r>
              <a:endParaRPr lang="zh-CN" altLang="en-US" sz="1800" b="1" dirty="0">
                <a:solidFill>
                  <a:schemeClr val="dk1">
                    <a:lumMod val="100000"/>
                  </a:schemeClr>
                </a:solidFill>
              </a:endParaRPr>
            </a:p>
          </p:txBody>
        </p:sp>
      </p:grpSp>
      <p:sp>
        <p:nvSpPr>
          <p:cNvPr id="10" name="îṡlïḍè"/>
          <p:cNvSpPr/>
          <p:nvPr/>
        </p:nvSpPr>
        <p:spPr>
          <a:xfrm>
            <a:off x="5521229" y="3473517"/>
            <a:ext cx="468262" cy="468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04</a:t>
            </a:r>
            <a:endParaRPr lang="en-US" altLang="zh-CN">
              <a:solidFill>
                <a:schemeClr val="bg1"/>
              </a:solidFill>
              <a:latin typeface="Impact" panose="020B0806030902050204" pitchFamily="34" charset="0"/>
            </a:endParaRPr>
          </a:p>
        </p:txBody>
      </p:sp>
      <p:sp>
        <p:nvSpPr>
          <p:cNvPr id="24" name="íşļiḑè"/>
          <p:cNvSpPr txBox="1"/>
          <p:nvPr/>
        </p:nvSpPr>
        <p:spPr>
          <a:xfrm>
            <a:off x="5893435" y="3616325"/>
            <a:ext cx="2971800" cy="182245"/>
          </a:xfrm>
          <a:prstGeom prst="rect">
            <a:avLst/>
          </a:prstGeom>
          <a:noFill/>
        </p:spPr>
        <p:txBody>
          <a:bodyPr wrap="none" lIns="360000" tIns="0" rIns="0" bIns="0" anchor="b" anchorCtr="0">
            <a:noAutofit/>
          </a:bodyPr>
          <a:lstStyle/>
          <a:p>
            <a:pPr algn="l"/>
            <a:r>
              <a:rPr lang="zh-CN" altLang="en-US" sz="2300" b="1" dirty="0">
                <a:solidFill>
                  <a:schemeClr val="accent4">
                    <a:lumMod val="100000"/>
                  </a:schemeClr>
                </a:solidFill>
              </a:rPr>
              <a:t>Enjoy and Imitate </a:t>
            </a:r>
            <a:endParaRPr lang="zh-CN" altLang="en-US" sz="2300" b="1" dirty="0">
              <a:solidFill>
                <a:schemeClr val="accent4">
                  <a:lumMod val="100000"/>
                </a:schemeClr>
              </a:solidFill>
            </a:endParaRPr>
          </a:p>
        </p:txBody>
      </p:sp>
      <p:sp>
        <p:nvSpPr>
          <p:cNvPr id="12" name="îṧlíďe"/>
          <p:cNvSpPr/>
          <p:nvPr/>
        </p:nvSpPr>
        <p:spPr>
          <a:xfrm>
            <a:off x="5521229" y="2814585"/>
            <a:ext cx="468262" cy="468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03</a:t>
            </a:r>
            <a:endParaRPr lang="en-US" altLang="zh-CN">
              <a:solidFill>
                <a:schemeClr val="bg1"/>
              </a:solidFill>
              <a:latin typeface="Impact" panose="020B0806030902050204" pitchFamily="34" charset="0"/>
            </a:endParaRPr>
          </a:p>
        </p:txBody>
      </p:sp>
      <p:sp>
        <p:nvSpPr>
          <p:cNvPr id="22" name="îşḻïde"/>
          <p:cNvSpPr txBox="1"/>
          <p:nvPr/>
        </p:nvSpPr>
        <p:spPr>
          <a:xfrm>
            <a:off x="5984875" y="2975610"/>
            <a:ext cx="2971800" cy="182245"/>
          </a:xfrm>
          <a:prstGeom prst="rect">
            <a:avLst/>
          </a:prstGeom>
          <a:noFill/>
        </p:spPr>
        <p:txBody>
          <a:bodyPr wrap="none" lIns="360000" tIns="0" rIns="0" bIns="0" anchor="b" anchorCtr="0">
            <a:noAutofit/>
          </a:bodyPr>
          <a:lstStyle/>
          <a:p>
            <a:pPr algn="l"/>
            <a:r>
              <a:rPr lang="zh-CN" altLang="en-US" sz="2300" b="1" dirty="0">
                <a:solidFill>
                  <a:schemeClr val="accent3">
                    <a:lumMod val="100000"/>
                  </a:schemeClr>
                </a:solidFill>
              </a:rPr>
              <a:t>Learn the lyric</a:t>
            </a:r>
            <a:endParaRPr lang="zh-CN" altLang="en-US" sz="2300" b="1" dirty="0">
              <a:solidFill>
                <a:schemeClr val="accent3">
                  <a:lumMod val="100000"/>
                </a:schemeClr>
              </a:solidFill>
            </a:endParaRPr>
          </a:p>
        </p:txBody>
      </p:sp>
      <p:sp>
        <p:nvSpPr>
          <p:cNvPr id="14" name="iṥ1íḓê"/>
          <p:cNvSpPr/>
          <p:nvPr/>
        </p:nvSpPr>
        <p:spPr>
          <a:xfrm>
            <a:off x="5521229" y="2155653"/>
            <a:ext cx="468262" cy="468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02</a:t>
            </a:r>
            <a:endParaRPr lang="en-US" altLang="zh-CN">
              <a:solidFill>
                <a:schemeClr val="bg1"/>
              </a:solidFill>
              <a:latin typeface="Impact" panose="020B0806030902050204" pitchFamily="34" charset="0"/>
            </a:endParaRPr>
          </a:p>
        </p:txBody>
      </p:sp>
      <p:sp>
        <p:nvSpPr>
          <p:cNvPr id="20" name="îṡļiḍé"/>
          <p:cNvSpPr txBox="1"/>
          <p:nvPr/>
        </p:nvSpPr>
        <p:spPr>
          <a:xfrm>
            <a:off x="5893435" y="2313305"/>
            <a:ext cx="2971800" cy="182245"/>
          </a:xfrm>
          <a:prstGeom prst="rect">
            <a:avLst/>
          </a:prstGeom>
          <a:noFill/>
        </p:spPr>
        <p:txBody>
          <a:bodyPr wrap="none" lIns="360000" tIns="0" rIns="0" bIns="0" anchor="b" anchorCtr="0">
            <a:noAutofit/>
          </a:bodyPr>
          <a:lstStyle/>
          <a:p>
            <a:pPr algn="l"/>
            <a:r>
              <a:rPr lang="zh-CN" altLang="en-US" sz="2300" b="1" dirty="0">
                <a:solidFill>
                  <a:schemeClr val="accent2">
                    <a:lumMod val="100000"/>
                  </a:schemeClr>
                </a:solidFill>
              </a:rPr>
              <a:t>Theme of the song </a:t>
            </a:r>
            <a:endParaRPr lang="zh-CN" altLang="en-US" sz="2300" b="1" dirty="0">
              <a:solidFill>
                <a:schemeClr val="accent2">
                  <a:lumMod val="100000"/>
                </a:schemeClr>
              </a:solidFill>
            </a:endParaRPr>
          </a:p>
        </p:txBody>
      </p:sp>
      <p:sp>
        <p:nvSpPr>
          <p:cNvPr id="16" name="í$ļiḍé"/>
          <p:cNvSpPr/>
          <p:nvPr/>
        </p:nvSpPr>
        <p:spPr>
          <a:xfrm>
            <a:off x="5521231" y="1496721"/>
            <a:ext cx="468262" cy="468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Impact" panose="020B0806030902050204" pitchFamily="34" charset="0"/>
              </a:rPr>
              <a:t>01</a:t>
            </a:r>
            <a:endParaRPr lang="en-US" altLang="zh-CN" dirty="0">
              <a:solidFill>
                <a:schemeClr val="bg1"/>
              </a:solidFill>
              <a:latin typeface="Impact" panose="020B0806030902050204" pitchFamily="34" charset="0"/>
            </a:endParaRPr>
          </a:p>
        </p:txBody>
      </p:sp>
      <p:sp>
        <p:nvSpPr>
          <p:cNvPr id="18" name="íṥḻídé"/>
          <p:cNvSpPr txBox="1"/>
          <p:nvPr/>
        </p:nvSpPr>
        <p:spPr>
          <a:xfrm>
            <a:off x="5893435" y="1672590"/>
            <a:ext cx="2971800" cy="182245"/>
          </a:xfrm>
          <a:prstGeom prst="rect">
            <a:avLst/>
          </a:prstGeom>
          <a:noFill/>
        </p:spPr>
        <p:txBody>
          <a:bodyPr wrap="none" lIns="360000" tIns="0" rIns="0" bIns="0" anchor="b" anchorCtr="0">
            <a:noAutofit/>
          </a:bodyPr>
          <a:lstStyle/>
          <a:p>
            <a:pPr algn="l"/>
            <a:r>
              <a:rPr lang="zh-CN" altLang="en-US" sz="2300" b="1" dirty="0">
                <a:solidFill>
                  <a:schemeClr val="accent1">
                    <a:lumMod val="100000"/>
                  </a:schemeClr>
                </a:solidFill>
              </a:rPr>
              <a:t>Singer Profile </a:t>
            </a:r>
            <a:endParaRPr lang="zh-CN" altLang="en-US" sz="2300" b="1" dirty="0">
              <a:solidFill>
                <a:schemeClr val="accent1">
                  <a:lumMod val="100000"/>
                </a:schemeClr>
              </a:solidFill>
            </a:endParaRPr>
          </a:p>
        </p:txBody>
      </p:sp>
      <p:grpSp>
        <p:nvGrpSpPr>
          <p:cNvPr id="32" name="组合 31"/>
          <p:cNvGrpSpPr/>
          <p:nvPr/>
        </p:nvGrpSpPr>
        <p:grpSpPr>
          <a:xfrm>
            <a:off x="-1336834" y="1168142"/>
            <a:ext cx="5574945" cy="4107071"/>
            <a:chOff x="4355211" y="728663"/>
            <a:chExt cx="8539199" cy="6897688"/>
          </a:xfrm>
        </p:grpSpPr>
        <p:sp>
          <p:nvSpPr>
            <p:cNvPr id="33" name="Freeform 5"/>
            <p:cNvSpPr/>
            <p:nvPr/>
          </p:nvSpPr>
          <p:spPr bwMode="auto">
            <a:xfrm>
              <a:off x="8875713" y="3821114"/>
              <a:ext cx="4018697" cy="1409700"/>
            </a:xfrm>
            <a:custGeom>
              <a:avLst/>
              <a:gdLst>
                <a:gd name="T0" fmla="*/ 226 w 1545"/>
                <a:gd name="T1" fmla="*/ 327 h 542"/>
                <a:gd name="T2" fmla="*/ 339 w 1545"/>
                <a:gd name="T3" fmla="*/ 220 h 542"/>
                <a:gd name="T4" fmla="*/ 559 w 1545"/>
                <a:gd name="T5" fmla="*/ 32 h 542"/>
                <a:gd name="T6" fmla="*/ 859 w 1545"/>
                <a:gd name="T7" fmla="*/ 159 h 542"/>
                <a:gd name="T8" fmla="*/ 1159 w 1545"/>
                <a:gd name="T9" fmla="*/ 32 h 542"/>
                <a:gd name="T10" fmla="*/ 1271 w 1545"/>
                <a:gd name="T11" fmla="*/ 272 h 542"/>
                <a:gd name="T12" fmla="*/ 1431 w 1545"/>
                <a:gd name="T13" fmla="*/ 362 h 542"/>
                <a:gd name="T14" fmla="*/ 1044 w 1545"/>
                <a:gd name="T15" fmla="*/ 398 h 542"/>
                <a:gd name="T16" fmla="*/ 636 w 1545"/>
                <a:gd name="T17" fmla="*/ 396 h 542"/>
                <a:gd name="T18" fmla="*/ 283 w 1545"/>
                <a:gd name="T19" fmla="*/ 384 h 542"/>
                <a:gd name="T20" fmla="*/ 35 w 1545"/>
                <a:gd name="T21" fmla="*/ 384 h 542"/>
                <a:gd name="T22" fmla="*/ 226 w 1545"/>
                <a:gd name="T23" fmla="*/ 32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5" h="542">
                  <a:moveTo>
                    <a:pt x="226" y="327"/>
                  </a:moveTo>
                  <a:cubicBezTo>
                    <a:pt x="226" y="327"/>
                    <a:pt x="226" y="218"/>
                    <a:pt x="339" y="220"/>
                  </a:cubicBezTo>
                  <a:cubicBezTo>
                    <a:pt x="339" y="220"/>
                    <a:pt x="405" y="58"/>
                    <a:pt x="559" y="32"/>
                  </a:cubicBezTo>
                  <a:cubicBezTo>
                    <a:pt x="745" y="0"/>
                    <a:pt x="850" y="123"/>
                    <a:pt x="859" y="159"/>
                  </a:cubicBezTo>
                  <a:cubicBezTo>
                    <a:pt x="859" y="159"/>
                    <a:pt x="972" y="0"/>
                    <a:pt x="1159" y="32"/>
                  </a:cubicBezTo>
                  <a:cubicBezTo>
                    <a:pt x="1429" y="78"/>
                    <a:pt x="1271" y="272"/>
                    <a:pt x="1271" y="272"/>
                  </a:cubicBezTo>
                  <a:cubicBezTo>
                    <a:pt x="1271" y="272"/>
                    <a:pt x="1545" y="177"/>
                    <a:pt x="1431" y="362"/>
                  </a:cubicBezTo>
                  <a:cubicBezTo>
                    <a:pt x="1321" y="542"/>
                    <a:pt x="1044" y="398"/>
                    <a:pt x="1044" y="398"/>
                  </a:cubicBezTo>
                  <a:cubicBezTo>
                    <a:pt x="1044" y="398"/>
                    <a:pt x="775" y="461"/>
                    <a:pt x="636" y="396"/>
                  </a:cubicBezTo>
                  <a:cubicBezTo>
                    <a:pt x="636" y="396"/>
                    <a:pt x="339" y="440"/>
                    <a:pt x="283" y="384"/>
                  </a:cubicBezTo>
                  <a:cubicBezTo>
                    <a:pt x="283" y="384"/>
                    <a:pt x="70" y="429"/>
                    <a:pt x="35" y="384"/>
                  </a:cubicBezTo>
                  <a:cubicBezTo>
                    <a:pt x="0" y="339"/>
                    <a:pt x="165" y="324"/>
                    <a:pt x="226" y="327"/>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6"/>
            <p:cNvSpPr/>
            <p:nvPr/>
          </p:nvSpPr>
          <p:spPr bwMode="auto">
            <a:xfrm>
              <a:off x="4355211" y="6238082"/>
              <a:ext cx="4413250" cy="1263650"/>
            </a:xfrm>
            <a:custGeom>
              <a:avLst/>
              <a:gdLst>
                <a:gd name="T0" fmla="*/ 342 w 2248"/>
                <a:gd name="T1" fmla="*/ 441 h 644"/>
                <a:gd name="T2" fmla="*/ 513 w 2248"/>
                <a:gd name="T3" fmla="*/ 374 h 644"/>
                <a:gd name="T4" fmla="*/ 831 w 2248"/>
                <a:gd name="T5" fmla="*/ 130 h 644"/>
                <a:gd name="T6" fmla="*/ 1191 w 2248"/>
                <a:gd name="T7" fmla="*/ 282 h 644"/>
                <a:gd name="T8" fmla="*/ 1591 w 2248"/>
                <a:gd name="T9" fmla="*/ 9 h 644"/>
                <a:gd name="T10" fmla="*/ 1919 w 2248"/>
                <a:gd name="T11" fmla="*/ 357 h 644"/>
                <a:gd name="T12" fmla="*/ 2031 w 2248"/>
                <a:gd name="T13" fmla="*/ 478 h 644"/>
                <a:gd name="T14" fmla="*/ 1518 w 2248"/>
                <a:gd name="T15" fmla="*/ 478 h 644"/>
                <a:gd name="T16" fmla="*/ 960 w 2248"/>
                <a:gd name="T17" fmla="*/ 544 h 644"/>
                <a:gd name="T18" fmla="*/ 427 w 2248"/>
                <a:gd name="T19" fmla="*/ 526 h 644"/>
                <a:gd name="T20" fmla="*/ 53 w 2248"/>
                <a:gd name="T21" fmla="*/ 526 h 644"/>
                <a:gd name="T22" fmla="*/ 342 w 2248"/>
                <a:gd name="T23" fmla="*/ 441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8" h="644">
                  <a:moveTo>
                    <a:pt x="342" y="441"/>
                  </a:moveTo>
                  <a:cubicBezTo>
                    <a:pt x="342" y="441"/>
                    <a:pt x="343" y="372"/>
                    <a:pt x="513" y="374"/>
                  </a:cubicBezTo>
                  <a:cubicBezTo>
                    <a:pt x="513" y="374"/>
                    <a:pt x="594" y="128"/>
                    <a:pt x="831" y="130"/>
                  </a:cubicBezTo>
                  <a:cubicBezTo>
                    <a:pt x="1188" y="132"/>
                    <a:pt x="1178" y="228"/>
                    <a:pt x="1191" y="282"/>
                  </a:cubicBezTo>
                  <a:cubicBezTo>
                    <a:pt x="1191" y="282"/>
                    <a:pt x="1300" y="0"/>
                    <a:pt x="1591" y="9"/>
                  </a:cubicBezTo>
                  <a:cubicBezTo>
                    <a:pt x="2004" y="22"/>
                    <a:pt x="1919" y="357"/>
                    <a:pt x="1919" y="357"/>
                  </a:cubicBezTo>
                  <a:cubicBezTo>
                    <a:pt x="1919" y="357"/>
                    <a:pt x="2248" y="431"/>
                    <a:pt x="2031" y="478"/>
                  </a:cubicBezTo>
                  <a:cubicBezTo>
                    <a:pt x="1814" y="524"/>
                    <a:pt x="1518" y="478"/>
                    <a:pt x="1518" y="478"/>
                  </a:cubicBezTo>
                  <a:cubicBezTo>
                    <a:pt x="1518" y="478"/>
                    <a:pt x="1171" y="644"/>
                    <a:pt x="960" y="544"/>
                  </a:cubicBezTo>
                  <a:cubicBezTo>
                    <a:pt x="960" y="544"/>
                    <a:pt x="513" y="612"/>
                    <a:pt x="427" y="526"/>
                  </a:cubicBezTo>
                  <a:cubicBezTo>
                    <a:pt x="427" y="526"/>
                    <a:pt x="105" y="594"/>
                    <a:pt x="53" y="526"/>
                  </a:cubicBezTo>
                  <a:cubicBezTo>
                    <a:pt x="0" y="458"/>
                    <a:pt x="250" y="436"/>
                    <a:pt x="342" y="441"/>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7"/>
            <p:cNvSpPr/>
            <p:nvPr/>
          </p:nvSpPr>
          <p:spPr bwMode="auto">
            <a:xfrm>
              <a:off x="6175375" y="1576388"/>
              <a:ext cx="2587625" cy="809625"/>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8"/>
            <p:cNvSpPr/>
            <p:nvPr/>
          </p:nvSpPr>
          <p:spPr bwMode="auto">
            <a:xfrm>
              <a:off x="7831138" y="2528888"/>
              <a:ext cx="3829050" cy="5097463"/>
            </a:xfrm>
            <a:custGeom>
              <a:avLst/>
              <a:gdLst>
                <a:gd name="T0" fmla="*/ 0 w 1951"/>
                <a:gd name="T1" fmla="*/ 2504 h 2597"/>
                <a:gd name="T2" fmla="*/ 324 w 1951"/>
                <a:gd name="T3" fmla="*/ 1465 h 2597"/>
                <a:gd name="T4" fmla="*/ 854 w 1951"/>
                <a:gd name="T5" fmla="*/ 1167 h 2597"/>
                <a:gd name="T6" fmla="*/ 1054 w 1951"/>
                <a:gd name="T7" fmla="*/ 30 h 2597"/>
                <a:gd name="T8" fmla="*/ 1298 w 1951"/>
                <a:gd name="T9" fmla="*/ 0 h 2597"/>
                <a:gd name="T10" fmla="*/ 1606 w 1951"/>
                <a:gd name="T11" fmla="*/ 1576 h 2597"/>
                <a:gd name="T12" fmla="*/ 1805 w 1951"/>
                <a:gd name="T13" fmla="*/ 1754 h 2597"/>
                <a:gd name="T14" fmla="*/ 1951 w 1951"/>
                <a:gd name="T15" fmla="*/ 2595 h 2597"/>
                <a:gd name="T16" fmla="*/ 0 w 1951"/>
                <a:gd name="T17" fmla="*/ 2504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1" h="2597">
                  <a:moveTo>
                    <a:pt x="0" y="2504"/>
                  </a:moveTo>
                  <a:cubicBezTo>
                    <a:pt x="0" y="2504"/>
                    <a:pt x="298" y="1502"/>
                    <a:pt x="324" y="1465"/>
                  </a:cubicBezTo>
                  <a:cubicBezTo>
                    <a:pt x="350" y="1429"/>
                    <a:pt x="854" y="1167"/>
                    <a:pt x="854" y="1167"/>
                  </a:cubicBezTo>
                  <a:cubicBezTo>
                    <a:pt x="854" y="1167"/>
                    <a:pt x="997" y="443"/>
                    <a:pt x="1054" y="30"/>
                  </a:cubicBezTo>
                  <a:cubicBezTo>
                    <a:pt x="1090" y="23"/>
                    <a:pt x="1298" y="0"/>
                    <a:pt x="1298" y="0"/>
                  </a:cubicBezTo>
                  <a:cubicBezTo>
                    <a:pt x="1298" y="0"/>
                    <a:pt x="1587" y="1531"/>
                    <a:pt x="1606" y="1576"/>
                  </a:cubicBezTo>
                  <a:cubicBezTo>
                    <a:pt x="1676" y="1617"/>
                    <a:pt x="1805" y="1754"/>
                    <a:pt x="1805" y="1754"/>
                  </a:cubicBezTo>
                  <a:cubicBezTo>
                    <a:pt x="1805" y="1754"/>
                    <a:pt x="1951" y="2511"/>
                    <a:pt x="1951" y="2595"/>
                  </a:cubicBezTo>
                  <a:cubicBezTo>
                    <a:pt x="1951" y="2595"/>
                    <a:pt x="168" y="2597"/>
                    <a:pt x="0" y="2504"/>
                  </a:cubicBezTo>
                  <a:close/>
                </a:path>
              </a:pathLst>
            </a:custGeom>
            <a:solidFill>
              <a:srgbClr val="25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9"/>
            <p:cNvSpPr/>
            <p:nvPr/>
          </p:nvSpPr>
          <p:spPr bwMode="auto">
            <a:xfrm>
              <a:off x="7907338" y="2557463"/>
              <a:ext cx="3632200" cy="4948238"/>
            </a:xfrm>
            <a:custGeom>
              <a:avLst/>
              <a:gdLst>
                <a:gd name="T0" fmla="*/ 0 w 1850"/>
                <a:gd name="T1" fmla="*/ 2433 h 2521"/>
                <a:gd name="T2" fmla="*/ 335 w 1850"/>
                <a:gd name="T3" fmla="*/ 1482 h 2521"/>
                <a:gd name="T4" fmla="*/ 858 w 1850"/>
                <a:gd name="T5" fmla="*/ 1207 h 2521"/>
                <a:gd name="T6" fmla="*/ 1032 w 1850"/>
                <a:gd name="T7" fmla="*/ 17 h 2521"/>
                <a:gd name="T8" fmla="*/ 1238 w 1850"/>
                <a:gd name="T9" fmla="*/ 0 h 2521"/>
                <a:gd name="T10" fmla="*/ 1516 w 1850"/>
                <a:gd name="T11" fmla="*/ 1565 h 2521"/>
                <a:gd name="T12" fmla="*/ 1708 w 1850"/>
                <a:gd name="T13" fmla="*/ 1754 h 2521"/>
                <a:gd name="T14" fmla="*/ 1850 w 1850"/>
                <a:gd name="T15" fmla="*/ 2519 h 2521"/>
                <a:gd name="T16" fmla="*/ 0 w 1850"/>
                <a:gd name="T17" fmla="*/ 2433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0" h="2521">
                  <a:moveTo>
                    <a:pt x="0" y="2433"/>
                  </a:moveTo>
                  <a:cubicBezTo>
                    <a:pt x="0" y="2433"/>
                    <a:pt x="310" y="1517"/>
                    <a:pt x="335" y="1482"/>
                  </a:cubicBezTo>
                  <a:cubicBezTo>
                    <a:pt x="360" y="1448"/>
                    <a:pt x="858" y="1207"/>
                    <a:pt x="858" y="1207"/>
                  </a:cubicBezTo>
                  <a:cubicBezTo>
                    <a:pt x="858" y="1207"/>
                    <a:pt x="1015" y="185"/>
                    <a:pt x="1032" y="17"/>
                  </a:cubicBezTo>
                  <a:cubicBezTo>
                    <a:pt x="1069" y="8"/>
                    <a:pt x="1238" y="0"/>
                    <a:pt x="1238" y="0"/>
                  </a:cubicBezTo>
                  <a:cubicBezTo>
                    <a:pt x="1238" y="0"/>
                    <a:pt x="1498" y="1522"/>
                    <a:pt x="1516" y="1565"/>
                  </a:cubicBezTo>
                  <a:cubicBezTo>
                    <a:pt x="1568" y="1606"/>
                    <a:pt x="1708" y="1754"/>
                    <a:pt x="1708" y="1754"/>
                  </a:cubicBezTo>
                  <a:cubicBezTo>
                    <a:pt x="1708" y="1754"/>
                    <a:pt x="1850" y="2439"/>
                    <a:pt x="1850" y="2519"/>
                  </a:cubicBezTo>
                  <a:cubicBezTo>
                    <a:pt x="1850" y="2519"/>
                    <a:pt x="160" y="2521"/>
                    <a:pt x="0" y="2433"/>
                  </a:cubicBezTo>
                  <a:close/>
                </a:path>
              </a:pathLst>
            </a:custGeom>
            <a:solidFill>
              <a:srgbClr val="84B9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10"/>
            <p:cNvSpPr/>
            <p:nvPr/>
          </p:nvSpPr>
          <p:spPr bwMode="auto">
            <a:xfrm>
              <a:off x="9539288" y="4935538"/>
              <a:ext cx="923925" cy="1817688"/>
            </a:xfrm>
            <a:custGeom>
              <a:avLst/>
              <a:gdLst>
                <a:gd name="T0" fmla="*/ 6 w 471"/>
                <a:gd name="T1" fmla="*/ 926 h 926"/>
                <a:gd name="T2" fmla="*/ 171 w 471"/>
                <a:gd name="T3" fmla="*/ 63 h 926"/>
                <a:gd name="T4" fmla="*/ 398 w 471"/>
                <a:gd name="T5" fmla="*/ 12 h 926"/>
                <a:gd name="T6" fmla="*/ 471 w 471"/>
                <a:gd name="T7" fmla="*/ 558 h 926"/>
                <a:gd name="T8" fmla="*/ 365 w 471"/>
                <a:gd name="T9" fmla="*/ 48 h 926"/>
                <a:gd name="T10" fmla="*/ 204 w 471"/>
                <a:gd name="T11" fmla="*/ 81 h 926"/>
                <a:gd name="T12" fmla="*/ 6 w 471"/>
                <a:gd name="T13" fmla="*/ 926 h 926"/>
              </a:gdLst>
              <a:ahLst/>
              <a:cxnLst>
                <a:cxn ang="0">
                  <a:pos x="T0" y="T1"/>
                </a:cxn>
                <a:cxn ang="0">
                  <a:pos x="T2" y="T3"/>
                </a:cxn>
                <a:cxn ang="0">
                  <a:pos x="T4" y="T5"/>
                </a:cxn>
                <a:cxn ang="0">
                  <a:pos x="T6" y="T7"/>
                </a:cxn>
                <a:cxn ang="0">
                  <a:pos x="T8" y="T9"/>
                </a:cxn>
                <a:cxn ang="0">
                  <a:pos x="T10" y="T11"/>
                </a:cxn>
                <a:cxn ang="0">
                  <a:pos x="T12" y="T13"/>
                </a:cxn>
              </a:cxnLst>
              <a:rect l="0" t="0" r="r" b="b"/>
              <a:pathLst>
                <a:path w="471" h="926">
                  <a:moveTo>
                    <a:pt x="6" y="926"/>
                  </a:moveTo>
                  <a:cubicBezTo>
                    <a:pt x="0" y="914"/>
                    <a:pt x="154" y="94"/>
                    <a:pt x="171" y="63"/>
                  </a:cubicBezTo>
                  <a:cubicBezTo>
                    <a:pt x="187" y="33"/>
                    <a:pt x="378" y="0"/>
                    <a:pt x="398" y="12"/>
                  </a:cubicBezTo>
                  <a:cubicBezTo>
                    <a:pt x="418" y="25"/>
                    <a:pt x="471" y="558"/>
                    <a:pt x="471" y="558"/>
                  </a:cubicBezTo>
                  <a:cubicBezTo>
                    <a:pt x="471" y="558"/>
                    <a:pt x="392" y="81"/>
                    <a:pt x="365" y="48"/>
                  </a:cubicBezTo>
                  <a:cubicBezTo>
                    <a:pt x="325" y="46"/>
                    <a:pt x="229" y="62"/>
                    <a:pt x="204" y="81"/>
                  </a:cubicBezTo>
                  <a:cubicBezTo>
                    <a:pt x="192" y="110"/>
                    <a:pt x="6" y="926"/>
                    <a:pt x="6" y="926"/>
                  </a:cubicBezTo>
                  <a:close/>
                </a:path>
              </a:pathLst>
            </a:custGeom>
            <a:solidFill>
              <a:srgbClr val="25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11"/>
            <p:cNvSpPr/>
            <p:nvPr/>
          </p:nvSpPr>
          <p:spPr bwMode="auto">
            <a:xfrm>
              <a:off x="9593263" y="1274763"/>
              <a:ext cx="1168400" cy="866775"/>
            </a:xfrm>
            <a:custGeom>
              <a:avLst/>
              <a:gdLst>
                <a:gd name="T0" fmla="*/ 160 w 595"/>
                <a:gd name="T1" fmla="*/ 19 h 442"/>
                <a:gd name="T2" fmla="*/ 393 w 595"/>
                <a:gd name="T3" fmla="*/ 18 h 442"/>
                <a:gd name="T4" fmla="*/ 285 w 595"/>
                <a:gd name="T5" fmla="*/ 442 h 442"/>
                <a:gd name="T6" fmla="*/ 160 w 595"/>
                <a:gd name="T7" fmla="*/ 19 h 442"/>
              </a:gdLst>
              <a:ahLst/>
              <a:cxnLst>
                <a:cxn ang="0">
                  <a:pos x="T0" y="T1"/>
                </a:cxn>
                <a:cxn ang="0">
                  <a:pos x="T2" y="T3"/>
                </a:cxn>
                <a:cxn ang="0">
                  <a:pos x="T4" y="T5"/>
                </a:cxn>
                <a:cxn ang="0">
                  <a:pos x="T6" y="T7"/>
                </a:cxn>
              </a:cxnLst>
              <a:rect l="0" t="0" r="r" b="b"/>
              <a:pathLst>
                <a:path w="595" h="442">
                  <a:moveTo>
                    <a:pt x="160" y="19"/>
                  </a:moveTo>
                  <a:cubicBezTo>
                    <a:pt x="232" y="11"/>
                    <a:pt x="301" y="0"/>
                    <a:pt x="393" y="18"/>
                  </a:cubicBezTo>
                  <a:cubicBezTo>
                    <a:pt x="391" y="167"/>
                    <a:pt x="595" y="442"/>
                    <a:pt x="285" y="442"/>
                  </a:cubicBezTo>
                  <a:cubicBezTo>
                    <a:pt x="0" y="442"/>
                    <a:pt x="182" y="158"/>
                    <a:pt x="160" y="19"/>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12"/>
            <p:cNvSpPr/>
            <p:nvPr/>
          </p:nvSpPr>
          <p:spPr bwMode="auto">
            <a:xfrm>
              <a:off x="9674225" y="1320800"/>
              <a:ext cx="1003300" cy="682625"/>
            </a:xfrm>
            <a:custGeom>
              <a:avLst/>
              <a:gdLst>
                <a:gd name="T0" fmla="*/ 137 w 511"/>
                <a:gd name="T1" fmla="*/ 15 h 348"/>
                <a:gd name="T2" fmla="*/ 337 w 511"/>
                <a:gd name="T3" fmla="*/ 14 h 348"/>
                <a:gd name="T4" fmla="*/ 245 w 511"/>
                <a:gd name="T5" fmla="*/ 348 h 348"/>
                <a:gd name="T6" fmla="*/ 137 w 511"/>
                <a:gd name="T7" fmla="*/ 15 h 348"/>
              </a:gdLst>
              <a:ahLst/>
              <a:cxnLst>
                <a:cxn ang="0">
                  <a:pos x="T0" y="T1"/>
                </a:cxn>
                <a:cxn ang="0">
                  <a:pos x="T2" y="T3"/>
                </a:cxn>
                <a:cxn ang="0">
                  <a:pos x="T4" y="T5"/>
                </a:cxn>
                <a:cxn ang="0">
                  <a:pos x="T6" y="T7"/>
                </a:cxn>
              </a:cxnLst>
              <a:rect l="0" t="0" r="r" b="b"/>
              <a:pathLst>
                <a:path w="511" h="348">
                  <a:moveTo>
                    <a:pt x="137" y="15"/>
                  </a:moveTo>
                  <a:cubicBezTo>
                    <a:pt x="199" y="9"/>
                    <a:pt x="258" y="0"/>
                    <a:pt x="337" y="14"/>
                  </a:cubicBezTo>
                  <a:cubicBezTo>
                    <a:pt x="335" y="132"/>
                    <a:pt x="511" y="348"/>
                    <a:pt x="245" y="348"/>
                  </a:cubicBezTo>
                  <a:cubicBezTo>
                    <a:pt x="0" y="348"/>
                    <a:pt x="156" y="124"/>
                    <a:pt x="137" y="1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13"/>
            <p:cNvSpPr/>
            <p:nvPr/>
          </p:nvSpPr>
          <p:spPr bwMode="auto">
            <a:xfrm>
              <a:off x="10206038" y="1187450"/>
              <a:ext cx="736600" cy="1138238"/>
            </a:xfrm>
            <a:custGeom>
              <a:avLst/>
              <a:gdLst>
                <a:gd name="T0" fmla="*/ 223 w 375"/>
                <a:gd name="T1" fmla="*/ 81 h 580"/>
                <a:gd name="T2" fmla="*/ 188 w 375"/>
                <a:gd name="T3" fmla="*/ 99 h 580"/>
                <a:gd name="T4" fmla="*/ 234 w 375"/>
                <a:gd name="T5" fmla="*/ 123 h 580"/>
                <a:gd name="T6" fmla="*/ 211 w 375"/>
                <a:gd name="T7" fmla="*/ 13 h 580"/>
                <a:gd name="T8" fmla="*/ 90 w 375"/>
                <a:gd name="T9" fmla="*/ 132 h 580"/>
                <a:gd name="T10" fmla="*/ 318 w 375"/>
                <a:gd name="T11" fmla="*/ 323 h 580"/>
                <a:gd name="T12" fmla="*/ 63 w 375"/>
                <a:gd name="T13" fmla="*/ 461 h 580"/>
                <a:gd name="T14" fmla="*/ 63 w 375"/>
                <a:gd name="T15" fmla="*/ 569 h 580"/>
                <a:gd name="T16" fmla="*/ 132 w 375"/>
                <a:gd name="T17" fmla="*/ 518 h 580"/>
                <a:gd name="T18" fmla="*/ 102 w 375"/>
                <a:gd name="T19" fmla="*/ 486 h 580"/>
                <a:gd name="T20" fmla="*/ 107 w 375"/>
                <a:gd name="T21" fmla="*/ 524 h 580"/>
                <a:gd name="T22" fmla="*/ 65 w 375"/>
                <a:gd name="T23" fmla="*/ 552 h 580"/>
                <a:gd name="T24" fmla="*/ 74 w 375"/>
                <a:gd name="T25" fmla="*/ 471 h 580"/>
                <a:gd name="T26" fmla="*/ 368 w 375"/>
                <a:gd name="T27" fmla="*/ 326 h 580"/>
                <a:gd name="T28" fmla="*/ 107 w 375"/>
                <a:gd name="T29" fmla="*/ 129 h 580"/>
                <a:gd name="T30" fmla="*/ 205 w 375"/>
                <a:gd name="T31" fmla="*/ 33 h 580"/>
                <a:gd name="T32" fmla="*/ 222 w 375"/>
                <a:gd name="T33" fmla="*/ 110 h 580"/>
                <a:gd name="T34" fmla="*/ 223 w 375"/>
                <a:gd name="T35" fmla="*/ 8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580">
                  <a:moveTo>
                    <a:pt x="223" y="81"/>
                  </a:moveTo>
                  <a:cubicBezTo>
                    <a:pt x="223" y="81"/>
                    <a:pt x="186" y="66"/>
                    <a:pt x="188" y="99"/>
                  </a:cubicBezTo>
                  <a:cubicBezTo>
                    <a:pt x="191" y="132"/>
                    <a:pt x="217" y="141"/>
                    <a:pt x="234" y="123"/>
                  </a:cubicBezTo>
                  <a:cubicBezTo>
                    <a:pt x="252" y="106"/>
                    <a:pt x="280" y="26"/>
                    <a:pt x="211" y="13"/>
                  </a:cubicBezTo>
                  <a:cubicBezTo>
                    <a:pt x="142" y="0"/>
                    <a:pt x="52" y="77"/>
                    <a:pt x="90" y="132"/>
                  </a:cubicBezTo>
                  <a:cubicBezTo>
                    <a:pt x="129" y="187"/>
                    <a:pt x="318" y="215"/>
                    <a:pt x="318" y="323"/>
                  </a:cubicBezTo>
                  <a:cubicBezTo>
                    <a:pt x="318" y="430"/>
                    <a:pt x="107" y="439"/>
                    <a:pt x="63" y="461"/>
                  </a:cubicBezTo>
                  <a:cubicBezTo>
                    <a:pt x="20" y="484"/>
                    <a:pt x="0" y="558"/>
                    <a:pt x="63" y="569"/>
                  </a:cubicBezTo>
                  <a:cubicBezTo>
                    <a:pt x="127" y="580"/>
                    <a:pt x="133" y="528"/>
                    <a:pt x="132" y="518"/>
                  </a:cubicBezTo>
                  <a:cubicBezTo>
                    <a:pt x="131" y="508"/>
                    <a:pt x="127" y="483"/>
                    <a:pt x="102" y="486"/>
                  </a:cubicBezTo>
                  <a:cubicBezTo>
                    <a:pt x="76" y="489"/>
                    <a:pt x="71" y="531"/>
                    <a:pt x="107" y="524"/>
                  </a:cubicBezTo>
                  <a:cubicBezTo>
                    <a:pt x="107" y="524"/>
                    <a:pt x="106" y="565"/>
                    <a:pt x="65" y="552"/>
                  </a:cubicBezTo>
                  <a:cubicBezTo>
                    <a:pt x="25" y="540"/>
                    <a:pt x="42" y="473"/>
                    <a:pt x="74" y="471"/>
                  </a:cubicBezTo>
                  <a:cubicBezTo>
                    <a:pt x="106" y="470"/>
                    <a:pt x="362" y="449"/>
                    <a:pt x="368" y="326"/>
                  </a:cubicBezTo>
                  <a:cubicBezTo>
                    <a:pt x="375" y="203"/>
                    <a:pt x="132" y="166"/>
                    <a:pt x="107" y="129"/>
                  </a:cubicBezTo>
                  <a:cubicBezTo>
                    <a:pt x="83" y="91"/>
                    <a:pt x="153" y="32"/>
                    <a:pt x="205" y="33"/>
                  </a:cubicBezTo>
                  <a:cubicBezTo>
                    <a:pt x="256" y="34"/>
                    <a:pt x="243" y="101"/>
                    <a:pt x="222" y="110"/>
                  </a:cubicBezTo>
                  <a:cubicBezTo>
                    <a:pt x="222" y="110"/>
                    <a:pt x="238" y="91"/>
                    <a:pt x="223" y="81"/>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14"/>
            <p:cNvSpPr/>
            <p:nvPr/>
          </p:nvSpPr>
          <p:spPr bwMode="auto">
            <a:xfrm>
              <a:off x="10318750" y="1200150"/>
              <a:ext cx="639763" cy="700088"/>
            </a:xfrm>
            <a:custGeom>
              <a:avLst/>
              <a:gdLst>
                <a:gd name="T0" fmla="*/ 301 w 326"/>
                <a:gd name="T1" fmla="*/ 320 h 357"/>
                <a:gd name="T2" fmla="*/ 43 w 326"/>
                <a:gd name="T3" fmla="*/ 118 h 357"/>
                <a:gd name="T4" fmla="*/ 148 w 326"/>
                <a:gd name="T5" fmla="*/ 22 h 357"/>
                <a:gd name="T6" fmla="*/ 170 w 326"/>
                <a:gd name="T7" fmla="*/ 101 h 357"/>
                <a:gd name="T8" fmla="*/ 159 w 326"/>
                <a:gd name="T9" fmla="*/ 81 h 357"/>
                <a:gd name="T10" fmla="*/ 139 w 326"/>
                <a:gd name="T11" fmla="*/ 92 h 357"/>
                <a:gd name="T12" fmla="*/ 177 w 326"/>
                <a:gd name="T13" fmla="*/ 106 h 357"/>
                <a:gd name="T14" fmla="*/ 153 w 326"/>
                <a:gd name="T15" fmla="*/ 13 h 357"/>
                <a:gd name="T16" fmla="*/ 38 w 326"/>
                <a:gd name="T17" fmla="*/ 124 h 357"/>
                <a:gd name="T18" fmla="*/ 269 w 326"/>
                <a:gd name="T19" fmla="*/ 308 h 357"/>
                <a:gd name="T20" fmla="*/ 301 w 326"/>
                <a:gd name="T21" fmla="*/ 3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57">
                  <a:moveTo>
                    <a:pt x="301" y="320"/>
                  </a:moveTo>
                  <a:cubicBezTo>
                    <a:pt x="326" y="199"/>
                    <a:pt x="68" y="156"/>
                    <a:pt x="43" y="118"/>
                  </a:cubicBezTo>
                  <a:cubicBezTo>
                    <a:pt x="18" y="80"/>
                    <a:pt x="96" y="22"/>
                    <a:pt x="148" y="22"/>
                  </a:cubicBezTo>
                  <a:cubicBezTo>
                    <a:pt x="206" y="21"/>
                    <a:pt x="190" y="92"/>
                    <a:pt x="170" y="101"/>
                  </a:cubicBezTo>
                  <a:cubicBezTo>
                    <a:pt x="170" y="101"/>
                    <a:pt x="173" y="90"/>
                    <a:pt x="159" y="81"/>
                  </a:cubicBezTo>
                  <a:cubicBezTo>
                    <a:pt x="159" y="81"/>
                    <a:pt x="139" y="69"/>
                    <a:pt x="139" y="92"/>
                  </a:cubicBezTo>
                  <a:cubicBezTo>
                    <a:pt x="139" y="125"/>
                    <a:pt x="162" y="126"/>
                    <a:pt x="177" y="106"/>
                  </a:cubicBezTo>
                  <a:cubicBezTo>
                    <a:pt x="186" y="95"/>
                    <a:pt x="223" y="26"/>
                    <a:pt x="153" y="13"/>
                  </a:cubicBezTo>
                  <a:cubicBezTo>
                    <a:pt x="84" y="0"/>
                    <a:pt x="0" y="70"/>
                    <a:pt x="38" y="124"/>
                  </a:cubicBezTo>
                  <a:cubicBezTo>
                    <a:pt x="77" y="179"/>
                    <a:pt x="269" y="201"/>
                    <a:pt x="269" y="308"/>
                  </a:cubicBezTo>
                  <a:cubicBezTo>
                    <a:pt x="269" y="333"/>
                    <a:pt x="293" y="357"/>
                    <a:pt x="301" y="320"/>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15"/>
            <p:cNvSpPr/>
            <p:nvPr/>
          </p:nvSpPr>
          <p:spPr bwMode="auto">
            <a:xfrm>
              <a:off x="9340850" y="1187450"/>
              <a:ext cx="735013" cy="1138238"/>
            </a:xfrm>
            <a:custGeom>
              <a:avLst/>
              <a:gdLst>
                <a:gd name="T0" fmla="*/ 152 w 375"/>
                <a:gd name="T1" fmla="*/ 81 h 580"/>
                <a:gd name="T2" fmla="*/ 187 w 375"/>
                <a:gd name="T3" fmla="*/ 99 h 580"/>
                <a:gd name="T4" fmla="*/ 141 w 375"/>
                <a:gd name="T5" fmla="*/ 123 h 580"/>
                <a:gd name="T6" fmla="*/ 164 w 375"/>
                <a:gd name="T7" fmla="*/ 13 h 580"/>
                <a:gd name="T8" fmla="*/ 285 w 375"/>
                <a:gd name="T9" fmla="*/ 132 h 580"/>
                <a:gd name="T10" fmla="*/ 57 w 375"/>
                <a:gd name="T11" fmla="*/ 323 h 580"/>
                <a:gd name="T12" fmla="*/ 312 w 375"/>
                <a:gd name="T13" fmla="*/ 461 h 580"/>
                <a:gd name="T14" fmla="*/ 312 w 375"/>
                <a:gd name="T15" fmla="*/ 569 h 580"/>
                <a:gd name="T16" fmla="*/ 243 w 375"/>
                <a:gd name="T17" fmla="*/ 518 h 580"/>
                <a:gd name="T18" fmla="*/ 273 w 375"/>
                <a:gd name="T19" fmla="*/ 486 h 580"/>
                <a:gd name="T20" fmla="*/ 268 w 375"/>
                <a:gd name="T21" fmla="*/ 524 h 580"/>
                <a:gd name="T22" fmla="*/ 310 w 375"/>
                <a:gd name="T23" fmla="*/ 552 h 580"/>
                <a:gd name="T24" fmla="*/ 301 w 375"/>
                <a:gd name="T25" fmla="*/ 471 h 580"/>
                <a:gd name="T26" fmla="*/ 7 w 375"/>
                <a:gd name="T27" fmla="*/ 326 h 580"/>
                <a:gd name="T28" fmla="*/ 268 w 375"/>
                <a:gd name="T29" fmla="*/ 129 h 580"/>
                <a:gd name="T30" fmla="*/ 170 w 375"/>
                <a:gd name="T31" fmla="*/ 33 h 580"/>
                <a:gd name="T32" fmla="*/ 153 w 375"/>
                <a:gd name="T33" fmla="*/ 110 h 580"/>
                <a:gd name="T34" fmla="*/ 152 w 375"/>
                <a:gd name="T35" fmla="*/ 8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580">
                  <a:moveTo>
                    <a:pt x="152" y="81"/>
                  </a:moveTo>
                  <a:cubicBezTo>
                    <a:pt x="152" y="81"/>
                    <a:pt x="189" y="66"/>
                    <a:pt x="187" y="99"/>
                  </a:cubicBezTo>
                  <a:cubicBezTo>
                    <a:pt x="184" y="132"/>
                    <a:pt x="158" y="141"/>
                    <a:pt x="141" y="123"/>
                  </a:cubicBezTo>
                  <a:cubicBezTo>
                    <a:pt x="123" y="106"/>
                    <a:pt x="95" y="26"/>
                    <a:pt x="164" y="13"/>
                  </a:cubicBezTo>
                  <a:cubicBezTo>
                    <a:pt x="233" y="0"/>
                    <a:pt x="323" y="77"/>
                    <a:pt x="285" y="132"/>
                  </a:cubicBezTo>
                  <a:cubicBezTo>
                    <a:pt x="246" y="187"/>
                    <a:pt x="57" y="215"/>
                    <a:pt x="57" y="323"/>
                  </a:cubicBezTo>
                  <a:cubicBezTo>
                    <a:pt x="57" y="430"/>
                    <a:pt x="268" y="439"/>
                    <a:pt x="312" y="461"/>
                  </a:cubicBezTo>
                  <a:cubicBezTo>
                    <a:pt x="355" y="484"/>
                    <a:pt x="375" y="558"/>
                    <a:pt x="312" y="569"/>
                  </a:cubicBezTo>
                  <a:cubicBezTo>
                    <a:pt x="248" y="580"/>
                    <a:pt x="242" y="528"/>
                    <a:pt x="243" y="518"/>
                  </a:cubicBezTo>
                  <a:cubicBezTo>
                    <a:pt x="244" y="508"/>
                    <a:pt x="248" y="483"/>
                    <a:pt x="273" y="486"/>
                  </a:cubicBezTo>
                  <a:cubicBezTo>
                    <a:pt x="299" y="489"/>
                    <a:pt x="304" y="531"/>
                    <a:pt x="268" y="524"/>
                  </a:cubicBezTo>
                  <a:cubicBezTo>
                    <a:pt x="268" y="524"/>
                    <a:pt x="269" y="565"/>
                    <a:pt x="310" y="552"/>
                  </a:cubicBezTo>
                  <a:cubicBezTo>
                    <a:pt x="350" y="540"/>
                    <a:pt x="333" y="473"/>
                    <a:pt x="301" y="471"/>
                  </a:cubicBezTo>
                  <a:cubicBezTo>
                    <a:pt x="269" y="470"/>
                    <a:pt x="13" y="449"/>
                    <a:pt x="7" y="326"/>
                  </a:cubicBezTo>
                  <a:cubicBezTo>
                    <a:pt x="0" y="203"/>
                    <a:pt x="243" y="166"/>
                    <a:pt x="268" y="129"/>
                  </a:cubicBezTo>
                  <a:cubicBezTo>
                    <a:pt x="292" y="91"/>
                    <a:pt x="222" y="32"/>
                    <a:pt x="170" y="33"/>
                  </a:cubicBezTo>
                  <a:cubicBezTo>
                    <a:pt x="119" y="34"/>
                    <a:pt x="132" y="101"/>
                    <a:pt x="153" y="110"/>
                  </a:cubicBezTo>
                  <a:cubicBezTo>
                    <a:pt x="153" y="110"/>
                    <a:pt x="137" y="91"/>
                    <a:pt x="152" y="81"/>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16"/>
            <p:cNvSpPr/>
            <p:nvPr/>
          </p:nvSpPr>
          <p:spPr bwMode="auto">
            <a:xfrm>
              <a:off x="9324975" y="1200150"/>
              <a:ext cx="641350" cy="700088"/>
            </a:xfrm>
            <a:custGeom>
              <a:avLst/>
              <a:gdLst>
                <a:gd name="T0" fmla="*/ 25 w 327"/>
                <a:gd name="T1" fmla="*/ 320 h 357"/>
                <a:gd name="T2" fmla="*/ 283 w 327"/>
                <a:gd name="T3" fmla="*/ 118 h 357"/>
                <a:gd name="T4" fmla="*/ 178 w 327"/>
                <a:gd name="T5" fmla="*/ 22 h 357"/>
                <a:gd name="T6" fmla="*/ 156 w 327"/>
                <a:gd name="T7" fmla="*/ 101 h 357"/>
                <a:gd name="T8" fmla="*/ 167 w 327"/>
                <a:gd name="T9" fmla="*/ 81 h 357"/>
                <a:gd name="T10" fmla="*/ 187 w 327"/>
                <a:gd name="T11" fmla="*/ 92 h 357"/>
                <a:gd name="T12" fmla="*/ 149 w 327"/>
                <a:gd name="T13" fmla="*/ 106 h 357"/>
                <a:gd name="T14" fmla="*/ 173 w 327"/>
                <a:gd name="T15" fmla="*/ 13 h 357"/>
                <a:gd name="T16" fmla="*/ 288 w 327"/>
                <a:gd name="T17" fmla="*/ 124 h 357"/>
                <a:gd name="T18" fmla="*/ 57 w 327"/>
                <a:gd name="T19" fmla="*/ 308 h 357"/>
                <a:gd name="T20" fmla="*/ 25 w 327"/>
                <a:gd name="T21" fmla="*/ 3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357">
                  <a:moveTo>
                    <a:pt x="25" y="320"/>
                  </a:moveTo>
                  <a:cubicBezTo>
                    <a:pt x="0" y="199"/>
                    <a:pt x="258" y="156"/>
                    <a:pt x="283" y="118"/>
                  </a:cubicBezTo>
                  <a:cubicBezTo>
                    <a:pt x="308" y="80"/>
                    <a:pt x="230" y="22"/>
                    <a:pt x="178" y="22"/>
                  </a:cubicBezTo>
                  <a:cubicBezTo>
                    <a:pt x="120" y="21"/>
                    <a:pt x="136" y="92"/>
                    <a:pt x="156" y="101"/>
                  </a:cubicBezTo>
                  <a:cubicBezTo>
                    <a:pt x="156" y="101"/>
                    <a:pt x="153" y="90"/>
                    <a:pt x="167" y="81"/>
                  </a:cubicBezTo>
                  <a:cubicBezTo>
                    <a:pt x="167" y="81"/>
                    <a:pt x="187" y="69"/>
                    <a:pt x="187" y="92"/>
                  </a:cubicBezTo>
                  <a:cubicBezTo>
                    <a:pt x="187" y="125"/>
                    <a:pt x="164" y="126"/>
                    <a:pt x="149" y="106"/>
                  </a:cubicBezTo>
                  <a:cubicBezTo>
                    <a:pt x="140" y="95"/>
                    <a:pt x="103" y="26"/>
                    <a:pt x="173" y="13"/>
                  </a:cubicBezTo>
                  <a:cubicBezTo>
                    <a:pt x="242" y="0"/>
                    <a:pt x="327" y="70"/>
                    <a:pt x="288" y="124"/>
                  </a:cubicBezTo>
                  <a:cubicBezTo>
                    <a:pt x="249" y="179"/>
                    <a:pt x="57" y="201"/>
                    <a:pt x="57" y="308"/>
                  </a:cubicBezTo>
                  <a:cubicBezTo>
                    <a:pt x="57" y="333"/>
                    <a:pt x="33" y="357"/>
                    <a:pt x="25" y="320"/>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17"/>
            <p:cNvSpPr/>
            <p:nvPr/>
          </p:nvSpPr>
          <p:spPr bwMode="auto">
            <a:xfrm>
              <a:off x="9859963" y="2132013"/>
              <a:ext cx="550863" cy="520700"/>
            </a:xfrm>
            <a:custGeom>
              <a:avLst/>
              <a:gdLst>
                <a:gd name="T0" fmla="*/ 125 w 280"/>
                <a:gd name="T1" fmla="*/ 0 h 265"/>
                <a:gd name="T2" fmla="*/ 124 w 280"/>
                <a:gd name="T3" fmla="*/ 122 h 265"/>
                <a:gd name="T4" fmla="*/ 54 w 280"/>
                <a:gd name="T5" fmla="*/ 146 h 265"/>
                <a:gd name="T6" fmla="*/ 68 w 280"/>
                <a:gd name="T7" fmla="*/ 174 h 265"/>
                <a:gd name="T8" fmla="*/ 0 w 280"/>
                <a:gd name="T9" fmla="*/ 217 h 265"/>
                <a:gd name="T10" fmla="*/ 280 w 280"/>
                <a:gd name="T11" fmla="*/ 208 h 265"/>
                <a:gd name="T12" fmla="*/ 213 w 280"/>
                <a:gd name="T13" fmla="*/ 169 h 265"/>
                <a:gd name="T14" fmla="*/ 232 w 280"/>
                <a:gd name="T15" fmla="*/ 140 h 265"/>
                <a:gd name="T16" fmla="*/ 163 w 280"/>
                <a:gd name="T17" fmla="*/ 122 h 265"/>
                <a:gd name="T18" fmla="*/ 165 w 280"/>
                <a:gd name="T19" fmla="*/ 0 h 265"/>
                <a:gd name="T20" fmla="*/ 125 w 280"/>
                <a:gd name="T2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265">
                  <a:moveTo>
                    <a:pt x="125" y="0"/>
                  </a:moveTo>
                  <a:cubicBezTo>
                    <a:pt x="125" y="0"/>
                    <a:pt x="131" y="106"/>
                    <a:pt x="124" y="122"/>
                  </a:cubicBezTo>
                  <a:cubicBezTo>
                    <a:pt x="116" y="138"/>
                    <a:pt x="57" y="127"/>
                    <a:pt x="54" y="146"/>
                  </a:cubicBezTo>
                  <a:cubicBezTo>
                    <a:pt x="51" y="165"/>
                    <a:pt x="68" y="174"/>
                    <a:pt x="68" y="174"/>
                  </a:cubicBezTo>
                  <a:cubicBezTo>
                    <a:pt x="68" y="174"/>
                    <a:pt x="0" y="179"/>
                    <a:pt x="0" y="217"/>
                  </a:cubicBezTo>
                  <a:cubicBezTo>
                    <a:pt x="0" y="243"/>
                    <a:pt x="280" y="265"/>
                    <a:pt x="280" y="208"/>
                  </a:cubicBezTo>
                  <a:cubicBezTo>
                    <a:pt x="280" y="176"/>
                    <a:pt x="213" y="169"/>
                    <a:pt x="213" y="169"/>
                  </a:cubicBezTo>
                  <a:cubicBezTo>
                    <a:pt x="213" y="169"/>
                    <a:pt x="232" y="159"/>
                    <a:pt x="232" y="140"/>
                  </a:cubicBezTo>
                  <a:cubicBezTo>
                    <a:pt x="232" y="118"/>
                    <a:pt x="195" y="137"/>
                    <a:pt x="163" y="122"/>
                  </a:cubicBezTo>
                  <a:cubicBezTo>
                    <a:pt x="156" y="118"/>
                    <a:pt x="165" y="79"/>
                    <a:pt x="165" y="0"/>
                  </a:cubicBezTo>
                  <a:lnTo>
                    <a:pt x="125" y="0"/>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18"/>
            <p:cNvSpPr/>
            <p:nvPr/>
          </p:nvSpPr>
          <p:spPr bwMode="auto">
            <a:xfrm>
              <a:off x="9874250" y="2465388"/>
              <a:ext cx="536575" cy="109538"/>
            </a:xfrm>
            <a:custGeom>
              <a:avLst/>
              <a:gdLst>
                <a:gd name="T0" fmla="*/ 23 w 273"/>
                <a:gd name="T1" fmla="*/ 49 h 56"/>
                <a:gd name="T2" fmla="*/ 30 w 273"/>
                <a:gd name="T3" fmla="*/ 18 h 56"/>
                <a:gd name="T4" fmla="*/ 229 w 273"/>
                <a:gd name="T5" fmla="*/ 10 h 56"/>
                <a:gd name="T6" fmla="*/ 205 w 273"/>
                <a:gd name="T7" fmla="*/ 49 h 56"/>
                <a:gd name="T8" fmla="*/ 23 w 273"/>
                <a:gd name="T9" fmla="*/ 49 h 56"/>
              </a:gdLst>
              <a:ahLst/>
              <a:cxnLst>
                <a:cxn ang="0">
                  <a:pos x="T0" y="T1"/>
                </a:cxn>
                <a:cxn ang="0">
                  <a:pos x="T2" y="T3"/>
                </a:cxn>
                <a:cxn ang="0">
                  <a:pos x="T4" y="T5"/>
                </a:cxn>
                <a:cxn ang="0">
                  <a:pos x="T6" y="T7"/>
                </a:cxn>
                <a:cxn ang="0">
                  <a:pos x="T8" y="T9"/>
                </a:cxn>
              </a:cxnLst>
              <a:rect l="0" t="0" r="r" b="b"/>
              <a:pathLst>
                <a:path w="273" h="56">
                  <a:moveTo>
                    <a:pt x="23" y="49"/>
                  </a:moveTo>
                  <a:cubicBezTo>
                    <a:pt x="8" y="46"/>
                    <a:pt x="0" y="24"/>
                    <a:pt x="30" y="18"/>
                  </a:cubicBezTo>
                  <a:cubicBezTo>
                    <a:pt x="59" y="13"/>
                    <a:pt x="185" y="0"/>
                    <a:pt x="229" y="10"/>
                  </a:cubicBezTo>
                  <a:cubicBezTo>
                    <a:pt x="273" y="19"/>
                    <a:pt x="262" y="42"/>
                    <a:pt x="205" y="49"/>
                  </a:cubicBezTo>
                  <a:cubicBezTo>
                    <a:pt x="148" y="56"/>
                    <a:pt x="49" y="54"/>
                    <a:pt x="23" y="49"/>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19"/>
            <p:cNvSpPr/>
            <p:nvPr/>
          </p:nvSpPr>
          <p:spPr bwMode="auto">
            <a:xfrm>
              <a:off x="9983788" y="2171700"/>
              <a:ext cx="303213" cy="271463"/>
            </a:xfrm>
            <a:custGeom>
              <a:avLst/>
              <a:gdLst>
                <a:gd name="T0" fmla="*/ 7 w 154"/>
                <a:gd name="T1" fmla="*/ 132 h 139"/>
                <a:gd name="T2" fmla="*/ 24 w 154"/>
                <a:gd name="T3" fmla="*/ 118 h 139"/>
                <a:gd name="T4" fmla="*/ 68 w 154"/>
                <a:gd name="T5" fmla="*/ 102 h 139"/>
                <a:gd name="T6" fmla="*/ 77 w 154"/>
                <a:gd name="T7" fmla="*/ 3 h 139"/>
                <a:gd name="T8" fmla="*/ 91 w 154"/>
                <a:gd name="T9" fmla="*/ 48 h 139"/>
                <a:gd name="T10" fmla="*/ 97 w 154"/>
                <a:gd name="T11" fmla="*/ 110 h 139"/>
                <a:gd name="T12" fmla="*/ 143 w 154"/>
                <a:gd name="T13" fmla="*/ 116 h 139"/>
                <a:gd name="T14" fmla="*/ 136 w 154"/>
                <a:gd name="T15" fmla="*/ 132 h 139"/>
                <a:gd name="T16" fmla="*/ 69 w 154"/>
                <a:gd name="T17" fmla="*/ 127 h 139"/>
                <a:gd name="T18" fmla="*/ 7 w 154"/>
                <a:gd name="T19"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39">
                  <a:moveTo>
                    <a:pt x="7" y="132"/>
                  </a:moveTo>
                  <a:cubicBezTo>
                    <a:pt x="0" y="129"/>
                    <a:pt x="8" y="120"/>
                    <a:pt x="24" y="118"/>
                  </a:cubicBezTo>
                  <a:cubicBezTo>
                    <a:pt x="41" y="116"/>
                    <a:pt x="66" y="115"/>
                    <a:pt x="68" y="102"/>
                  </a:cubicBezTo>
                  <a:cubicBezTo>
                    <a:pt x="70" y="88"/>
                    <a:pt x="67" y="6"/>
                    <a:pt x="77" y="3"/>
                  </a:cubicBezTo>
                  <a:cubicBezTo>
                    <a:pt x="87" y="0"/>
                    <a:pt x="92" y="13"/>
                    <a:pt x="91" y="48"/>
                  </a:cubicBezTo>
                  <a:cubicBezTo>
                    <a:pt x="89" y="82"/>
                    <a:pt x="88" y="108"/>
                    <a:pt x="97" y="110"/>
                  </a:cubicBezTo>
                  <a:cubicBezTo>
                    <a:pt x="105" y="113"/>
                    <a:pt x="133" y="111"/>
                    <a:pt x="143" y="116"/>
                  </a:cubicBezTo>
                  <a:cubicBezTo>
                    <a:pt x="154" y="121"/>
                    <a:pt x="145" y="130"/>
                    <a:pt x="136" y="132"/>
                  </a:cubicBezTo>
                  <a:cubicBezTo>
                    <a:pt x="126" y="134"/>
                    <a:pt x="90" y="125"/>
                    <a:pt x="69" y="127"/>
                  </a:cubicBezTo>
                  <a:cubicBezTo>
                    <a:pt x="48" y="128"/>
                    <a:pt x="23" y="139"/>
                    <a:pt x="7" y="132"/>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Freeform 20"/>
            <p:cNvSpPr/>
            <p:nvPr/>
          </p:nvSpPr>
          <p:spPr bwMode="auto">
            <a:xfrm>
              <a:off x="10029825" y="1438275"/>
              <a:ext cx="258763" cy="414338"/>
            </a:xfrm>
            <a:custGeom>
              <a:avLst/>
              <a:gdLst>
                <a:gd name="T0" fmla="*/ 0 w 132"/>
                <a:gd name="T1" fmla="*/ 27 h 211"/>
                <a:gd name="T2" fmla="*/ 39 w 132"/>
                <a:gd name="T3" fmla="*/ 0 h 211"/>
                <a:gd name="T4" fmla="*/ 105 w 132"/>
                <a:gd name="T5" fmla="*/ 0 h 211"/>
                <a:gd name="T6" fmla="*/ 107 w 132"/>
                <a:gd name="T7" fmla="*/ 151 h 211"/>
                <a:gd name="T8" fmla="*/ 132 w 132"/>
                <a:gd name="T9" fmla="*/ 158 h 211"/>
                <a:gd name="T10" fmla="*/ 132 w 132"/>
                <a:gd name="T11" fmla="*/ 211 h 211"/>
                <a:gd name="T12" fmla="*/ 3 w 132"/>
                <a:gd name="T13" fmla="*/ 211 h 211"/>
                <a:gd name="T14" fmla="*/ 3 w 132"/>
                <a:gd name="T15" fmla="*/ 158 h 211"/>
                <a:gd name="T16" fmla="*/ 29 w 132"/>
                <a:gd name="T17" fmla="*/ 143 h 211"/>
                <a:gd name="T18" fmla="*/ 29 w 132"/>
                <a:gd name="T19" fmla="*/ 74 h 211"/>
                <a:gd name="T20" fmla="*/ 0 w 132"/>
                <a:gd name="T21" fmla="*/ 74 h 211"/>
                <a:gd name="T22" fmla="*/ 0 w 132"/>
                <a:gd name="T23" fmla="*/ 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11">
                  <a:moveTo>
                    <a:pt x="0" y="27"/>
                  </a:moveTo>
                  <a:cubicBezTo>
                    <a:pt x="0" y="27"/>
                    <a:pt x="36" y="29"/>
                    <a:pt x="39" y="0"/>
                  </a:cubicBezTo>
                  <a:cubicBezTo>
                    <a:pt x="105" y="0"/>
                    <a:pt x="105" y="0"/>
                    <a:pt x="105" y="0"/>
                  </a:cubicBezTo>
                  <a:cubicBezTo>
                    <a:pt x="105" y="0"/>
                    <a:pt x="97" y="145"/>
                    <a:pt x="107" y="151"/>
                  </a:cubicBezTo>
                  <a:cubicBezTo>
                    <a:pt x="116" y="157"/>
                    <a:pt x="132" y="158"/>
                    <a:pt x="132" y="158"/>
                  </a:cubicBezTo>
                  <a:cubicBezTo>
                    <a:pt x="132" y="211"/>
                    <a:pt x="132" y="211"/>
                    <a:pt x="132" y="211"/>
                  </a:cubicBezTo>
                  <a:cubicBezTo>
                    <a:pt x="3" y="211"/>
                    <a:pt x="3" y="211"/>
                    <a:pt x="3" y="211"/>
                  </a:cubicBezTo>
                  <a:cubicBezTo>
                    <a:pt x="3" y="158"/>
                    <a:pt x="3" y="158"/>
                    <a:pt x="3" y="158"/>
                  </a:cubicBezTo>
                  <a:cubicBezTo>
                    <a:pt x="3" y="158"/>
                    <a:pt x="29" y="163"/>
                    <a:pt x="29" y="143"/>
                  </a:cubicBezTo>
                  <a:cubicBezTo>
                    <a:pt x="29" y="122"/>
                    <a:pt x="29" y="74"/>
                    <a:pt x="29" y="74"/>
                  </a:cubicBezTo>
                  <a:cubicBezTo>
                    <a:pt x="0" y="74"/>
                    <a:pt x="0" y="74"/>
                    <a:pt x="0" y="74"/>
                  </a:cubicBezTo>
                  <a:lnTo>
                    <a:pt x="0" y="27"/>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9" name="Freeform 21"/>
            <p:cNvSpPr/>
            <p:nvPr/>
          </p:nvSpPr>
          <p:spPr bwMode="auto">
            <a:xfrm>
              <a:off x="10037763" y="1457325"/>
              <a:ext cx="233363" cy="352425"/>
            </a:xfrm>
            <a:custGeom>
              <a:avLst/>
              <a:gdLst>
                <a:gd name="T0" fmla="*/ 0 w 119"/>
                <a:gd name="T1" fmla="*/ 24 h 180"/>
                <a:gd name="T2" fmla="*/ 39 w 119"/>
                <a:gd name="T3" fmla="*/ 0 h 180"/>
                <a:gd name="T4" fmla="*/ 94 w 119"/>
                <a:gd name="T5" fmla="*/ 0 h 180"/>
                <a:gd name="T6" fmla="*/ 91 w 119"/>
                <a:gd name="T7" fmla="*/ 134 h 180"/>
                <a:gd name="T8" fmla="*/ 119 w 119"/>
                <a:gd name="T9" fmla="*/ 153 h 180"/>
                <a:gd name="T10" fmla="*/ 119 w 119"/>
                <a:gd name="T11" fmla="*/ 180 h 180"/>
                <a:gd name="T12" fmla="*/ 10 w 119"/>
                <a:gd name="T13" fmla="*/ 180 h 180"/>
                <a:gd name="T14" fmla="*/ 8 w 119"/>
                <a:gd name="T15" fmla="*/ 154 h 180"/>
                <a:gd name="T16" fmla="*/ 35 w 119"/>
                <a:gd name="T17" fmla="*/ 136 h 180"/>
                <a:gd name="T18" fmla="*/ 34 w 119"/>
                <a:gd name="T19" fmla="*/ 52 h 180"/>
                <a:gd name="T20" fmla="*/ 1 w 119"/>
                <a:gd name="T21" fmla="*/ 51 h 180"/>
                <a:gd name="T22" fmla="*/ 0 w 119"/>
                <a:gd name="T23" fmla="*/ 2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80">
                  <a:moveTo>
                    <a:pt x="0" y="24"/>
                  </a:moveTo>
                  <a:cubicBezTo>
                    <a:pt x="0" y="24"/>
                    <a:pt x="35" y="28"/>
                    <a:pt x="39" y="0"/>
                  </a:cubicBezTo>
                  <a:cubicBezTo>
                    <a:pt x="94" y="0"/>
                    <a:pt x="94" y="0"/>
                    <a:pt x="94" y="0"/>
                  </a:cubicBezTo>
                  <a:cubicBezTo>
                    <a:pt x="94" y="0"/>
                    <a:pt x="89" y="123"/>
                    <a:pt x="91" y="134"/>
                  </a:cubicBezTo>
                  <a:cubicBezTo>
                    <a:pt x="95" y="160"/>
                    <a:pt x="119" y="153"/>
                    <a:pt x="119" y="153"/>
                  </a:cubicBezTo>
                  <a:cubicBezTo>
                    <a:pt x="119" y="180"/>
                    <a:pt x="119" y="180"/>
                    <a:pt x="119" y="180"/>
                  </a:cubicBezTo>
                  <a:cubicBezTo>
                    <a:pt x="10" y="180"/>
                    <a:pt x="10" y="180"/>
                    <a:pt x="10" y="180"/>
                  </a:cubicBezTo>
                  <a:cubicBezTo>
                    <a:pt x="8" y="154"/>
                    <a:pt x="8" y="154"/>
                    <a:pt x="8" y="154"/>
                  </a:cubicBezTo>
                  <a:cubicBezTo>
                    <a:pt x="8" y="154"/>
                    <a:pt x="35" y="157"/>
                    <a:pt x="35" y="136"/>
                  </a:cubicBezTo>
                  <a:cubicBezTo>
                    <a:pt x="35" y="115"/>
                    <a:pt x="34" y="52"/>
                    <a:pt x="34" y="52"/>
                  </a:cubicBezTo>
                  <a:cubicBezTo>
                    <a:pt x="1" y="51"/>
                    <a:pt x="1" y="51"/>
                    <a:pt x="1" y="51"/>
                  </a:cubicBezTo>
                  <a:lnTo>
                    <a:pt x="0" y="24"/>
                  </a:lnTo>
                  <a:close/>
                </a:path>
              </a:pathLst>
            </a:custGeom>
            <a:solidFill>
              <a:srgbClr val="FFCF0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23"/>
            <p:cNvSpPr/>
            <p:nvPr/>
          </p:nvSpPr>
          <p:spPr bwMode="auto">
            <a:xfrm>
              <a:off x="9069388" y="1250950"/>
              <a:ext cx="238125" cy="152400"/>
            </a:xfrm>
            <a:custGeom>
              <a:avLst/>
              <a:gdLst>
                <a:gd name="T0" fmla="*/ 104 w 121"/>
                <a:gd name="T1" fmla="*/ 43 h 78"/>
                <a:gd name="T2" fmla="*/ 32 w 121"/>
                <a:gd name="T3" fmla="*/ 9 h 78"/>
                <a:gd name="T4" fmla="*/ 17 w 121"/>
                <a:gd name="T5" fmla="*/ 35 h 78"/>
                <a:gd name="T6" fmla="*/ 89 w 121"/>
                <a:gd name="T7" fmla="*/ 69 h 78"/>
                <a:gd name="T8" fmla="*/ 104 w 121"/>
                <a:gd name="T9" fmla="*/ 43 h 78"/>
              </a:gdLst>
              <a:ahLst/>
              <a:cxnLst>
                <a:cxn ang="0">
                  <a:pos x="T0" y="T1"/>
                </a:cxn>
                <a:cxn ang="0">
                  <a:pos x="T2" y="T3"/>
                </a:cxn>
                <a:cxn ang="0">
                  <a:pos x="T4" y="T5"/>
                </a:cxn>
                <a:cxn ang="0">
                  <a:pos x="T6" y="T7"/>
                </a:cxn>
                <a:cxn ang="0">
                  <a:pos x="T8" y="T9"/>
                </a:cxn>
              </a:cxnLst>
              <a:rect l="0" t="0" r="r" b="b"/>
              <a:pathLst>
                <a:path w="121" h="78">
                  <a:moveTo>
                    <a:pt x="104" y="43"/>
                  </a:moveTo>
                  <a:cubicBezTo>
                    <a:pt x="80" y="32"/>
                    <a:pt x="56" y="20"/>
                    <a:pt x="32" y="9"/>
                  </a:cubicBezTo>
                  <a:cubicBezTo>
                    <a:pt x="15" y="0"/>
                    <a:pt x="0" y="26"/>
                    <a:pt x="17" y="35"/>
                  </a:cubicBezTo>
                  <a:cubicBezTo>
                    <a:pt x="41" y="46"/>
                    <a:pt x="65" y="58"/>
                    <a:pt x="89" y="69"/>
                  </a:cubicBezTo>
                  <a:cubicBezTo>
                    <a:pt x="106" y="78"/>
                    <a:pt x="121" y="52"/>
                    <a:pt x="104"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24"/>
            <p:cNvSpPr/>
            <p:nvPr/>
          </p:nvSpPr>
          <p:spPr bwMode="auto">
            <a:xfrm>
              <a:off x="9074150" y="2066925"/>
              <a:ext cx="277813" cy="149225"/>
            </a:xfrm>
            <a:custGeom>
              <a:avLst/>
              <a:gdLst>
                <a:gd name="T0" fmla="*/ 116 w 142"/>
                <a:gd name="T1" fmla="*/ 6 h 76"/>
                <a:gd name="T2" fmla="*/ 19 w 142"/>
                <a:gd name="T3" fmla="*/ 40 h 76"/>
                <a:gd name="T4" fmla="*/ 27 w 142"/>
                <a:gd name="T5" fmla="*/ 69 h 76"/>
                <a:gd name="T6" fmla="*/ 124 w 142"/>
                <a:gd name="T7" fmla="*/ 35 h 76"/>
                <a:gd name="T8" fmla="*/ 116 w 142"/>
                <a:gd name="T9" fmla="*/ 6 h 76"/>
              </a:gdLst>
              <a:ahLst/>
              <a:cxnLst>
                <a:cxn ang="0">
                  <a:pos x="T0" y="T1"/>
                </a:cxn>
                <a:cxn ang="0">
                  <a:pos x="T2" y="T3"/>
                </a:cxn>
                <a:cxn ang="0">
                  <a:pos x="T4" y="T5"/>
                </a:cxn>
                <a:cxn ang="0">
                  <a:pos x="T6" y="T7"/>
                </a:cxn>
                <a:cxn ang="0">
                  <a:pos x="T8" y="T9"/>
                </a:cxn>
              </a:cxnLst>
              <a:rect l="0" t="0" r="r" b="b"/>
              <a:pathLst>
                <a:path w="142" h="76">
                  <a:moveTo>
                    <a:pt x="116" y="6"/>
                  </a:moveTo>
                  <a:cubicBezTo>
                    <a:pt x="83" y="18"/>
                    <a:pt x="51" y="29"/>
                    <a:pt x="19" y="40"/>
                  </a:cubicBezTo>
                  <a:cubicBezTo>
                    <a:pt x="0" y="47"/>
                    <a:pt x="8" y="76"/>
                    <a:pt x="27" y="69"/>
                  </a:cubicBezTo>
                  <a:cubicBezTo>
                    <a:pt x="59" y="58"/>
                    <a:pt x="91" y="47"/>
                    <a:pt x="124" y="35"/>
                  </a:cubicBezTo>
                  <a:cubicBezTo>
                    <a:pt x="142" y="29"/>
                    <a:pt x="134" y="0"/>
                    <a:pt x="116"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25"/>
            <p:cNvSpPr/>
            <p:nvPr/>
          </p:nvSpPr>
          <p:spPr bwMode="auto">
            <a:xfrm>
              <a:off x="9617075" y="2566988"/>
              <a:ext cx="173038" cy="285750"/>
            </a:xfrm>
            <a:custGeom>
              <a:avLst/>
              <a:gdLst>
                <a:gd name="T0" fmla="*/ 54 w 88"/>
                <a:gd name="T1" fmla="*/ 18 h 145"/>
                <a:gd name="T2" fmla="*/ 8 w 88"/>
                <a:gd name="T3" fmla="*/ 112 h 145"/>
                <a:gd name="T4" fmla="*/ 34 w 88"/>
                <a:gd name="T5" fmla="*/ 127 h 145"/>
                <a:gd name="T6" fmla="*/ 80 w 88"/>
                <a:gd name="T7" fmla="*/ 33 h 145"/>
                <a:gd name="T8" fmla="*/ 54 w 88"/>
                <a:gd name="T9" fmla="*/ 18 h 145"/>
              </a:gdLst>
              <a:ahLst/>
              <a:cxnLst>
                <a:cxn ang="0">
                  <a:pos x="T0" y="T1"/>
                </a:cxn>
                <a:cxn ang="0">
                  <a:pos x="T2" y="T3"/>
                </a:cxn>
                <a:cxn ang="0">
                  <a:pos x="T4" y="T5"/>
                </a:cxn>
                <a:cxn ang="0">
                  <a:pos x="T6" y="T7"/>
                </a:cxn>
                <a:cxn ang="0">
                  <a:pos x="T8" y="T9"/>
                </a:cxn>
              </a:cxnLst>
              <a:rect l="0" t="0" r="r" b="b"/>
              <a:pathLst>
                <a:path w="88" h="145">
                  <a:moveTo>
                    <a:pt x="54" y="18"/>
                  </a:moveTo>
                  <a:cubicBezTo>
                    <a:pt x="39" y="49"/>
                    <a:pt x="24" y="81"/>
                    <a:pt x="8" y="112"/>
                  </a:cubicBezTo>
                  <a:cubicBezTo>
                    <a:pt x="0" y="130"/>
                    <a:pt x="26" y="145"/>
                    <a:pt x="34" y="127"/>
                  </a:cubicBezTo>
                  <a:cubicBezTo>
                    <a:pt x="50" y="96"/>
                    <a:pt x="65" y="64"/>
                    <a:pt x="80" y="33"/>
                  </a:cubicBezTo>
                  <a:cubicBezTo>
                    <a:pt x="88" y="15"/>
                    <a:pt x="62" y="0"/>
                    <a:pt x="54"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26"/>
            <p:cNvSpPr/>
            <p:nvPr/>
          </p:nvSpPr>
          <p:spPr bwMode="auto">
            <a:xfrm>
              <a:off x="10544175" y="2581275"/>
              <a:ext cx="141288" cy="257175"/>
            </a:xfrm>
            <a:custGeom>
              <a:avLst/>
              <a:gdLst>
                <a:gd name="T0" fmla="*/ 6 w 72"/>
                <a:gd name="T1" fmla="*/ 26 h 131"/>
                <a:gd name="T2" fmla="*/ 37 w 72"/>
                <a:gd name="T3" fmla="*/ 113 h 131"/>
                <a:gd name="T4" fmla="*/ 66 w 72"/>
                <a:gd name="T5" fmla="*/ 105 h 131"/>
                <a:gd name="T6" fmla="*/ 35 w 72"/>
                <a:gd name="T7" fmla="*/ 18 h 131"/>
                <a:gd name="T8" fmla="*/ 6 w 72"/>
                <a:gd name="T9" fmla="*/ 26 h 131"/>
              </a:gdLst>
              <a:ahLst/>
              <a:cxnLst>
                <a:cxn ang="0">
                  <a:pos x="T0" y="T1"/>
                </a:cxn>
                <a:cxn ang="0">
                  <a:pos x="T2" y="T3"/>
                </a:cxn>
                <a:cxn ang="0">
                  <a:pos x="T4" y="T5"/>
                </a:cxn>
                <a:cxn ang="0">
                  <a:pos x="T6" y="T7"/>
                </a:cxn>
                <a:cxn ang="0">
                  <a:pos x="T8" y="T9"/>
                </a:cxn>
              </a:cxnLst>
              <a:rect l="0" t="0" r="r" b="b"/>
              <a:pathLst>
                <a:path w="72" h="131">
                  <a:moveTo>
                    <a:pt x="6" y="26"/>
                  </a:moveTo>
                  <a:cubicBezTo>
                    <a:pt x="16" y="55"/>
                    <a:pt x="26" y="84"/>
                    <a:pt x="37" y="113"/>
                  </a:cubicBezTo>
                  <a:cubicBezTo>
                    <a:pt x="43" y="131"/>
                    <a:pt x="72" y="123"/>
                    <a:pt x="66" y="105"/>
                  </a:cubicBezTo>
                  <a:cubicBezTo>
                    <a:pt x="55" y="76"/>
                    <a:pt x="45" y="47"/>
                    <a:pt x="35" y="18"/>
                  </a:cubicBezTo>
                  <a:cubicBezTo>
                    <a:pt x="29" y="0"/>
                    <a:pt x="0" y="8"/>
                    <a:pt x="6"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27"/>
            <p:cNvSpPr/>
            <p:nvPr/>
          </p:nvSpPr>
          <p:spPr bwMode="auto">
            <a:xfrm>
              <a:off x="10977563" y="2071688"/>
              <a:ext cx="263525" cy="161925"/>
            </a:xfrm>
            <a:custGeom>
              <a:avLst/>
              <a:gdLst>
                <a:gd name="T0" fmla="*/ 18 w 134"/>
                <a:gd name="T1" fmla="*/ 34 h 83"/>
                <a:gd name="T2" fmla="*/ 102 w 134"/>
                <a:gd name="T3" fmla="*/ 74 h 83"/>
                <a:gd name="T4" fmla="*/ 117 w 134"/>
                <a:gd name="T5" fmla="*/ 48 h 83"/>
                <a:gd name="T6" fmla="*/ 33 w 134"/>
                <a:gd name="T7" fmla="*/ 8 h 83"/>
                <a:gd name="T8" fmla="*/ 18 w 134"/>
                <a:gd name="T9" fmla="*/ 34 h 83"/>
              </a:gdLst>
              <a:ahLst/>
              <a:cxnLst>
                <a:cxn ang="0">
                  <a:pos x="T0" y="T1"/>
                </a:cxn>
                <a:cxn ang="0">
                  <a:pos x="T2" y="T3"/>
                </a:cxn>
                <a:cxn ang="0">
                  <a:pos x="T4" y="T5"/>
                </a:cxn>
                <a:cxn ang="0">
                  <a:pos x="T6" y="T7"/>
                </a:cxn>
                <a:cxn ang="0">
                  <a:pos x="T8" y="T9"/>
                </a:cxn>
              </a:cxnLst>
              <a:rect l="0" t="0" r="r" b="b"/>
              <a:pathLst>
                <a:path w="134" h="83">
                  <a:moveTo>
                    <a:pt x="18" y="34"/>
                  </a:moveTo>
                  <a:cubicBezTo>
                    <a:pt x="46" y="47"/>
                    <a:pt x="74" y="61"/>
                    <a:pt x="102" y="74"/>
                  </a:cubicBezTo>
                  <a:cubicBezTo>
                    <a:pt x="119" y="83"/>
                    <a:pt x="134" y="57"/>
                    <a:pt x="117" y="48"/>
                  </a:cubicBezTo>
                  <a:cubicBezTo>
                    <a:pt x="89" y="35"/>
                    <a:pt x="61" y="22"/>
                    <a:pt x="33" y="8"/>
                  </a:cubicBezTo>
                  <a:cubicBezTo>
                    <a:pt x="16" y="0"/>
                    <a:pt x="0" y="26"/>
                    <a:pt x="18"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28"/>
            <p:cNvSpPr/>
            <p:nvPr/>
          </p:nvSpPr>
          <p:spPr bwMode="auto">
            <a:xfrm>
              <a:off x="10983913" y="1309688"/>
              <a:ext cx="274638" cy="149225"/>
            </a:xfrm>
            <a:custGeom>
              <a:avLst/>
              <a:gdLst>
                <a:gd name="T0" fmla="*/ 26 w 140"/>
                <a:gd name="T1" fmla="*/ 69 h 76"/>
                <a:gd name="T2" fmla="*/ 122 w 140"/>
                <a:gd name="T3" fmla="*/ 36 h 76"/>
                <a:gd name="T4" fmla="*/ 114 w 140"/>
                <a:gd name="T5" fmla="*/ 7 h 76"/>
                <a:gd name="T6" fmla="*/ 18 w 140"/>
                <a:gd name="T7" fmla="*/ 40 h 76"/>
                <a:gd name="T8" fmla="*/ 26 w 140"/>
                <a:gd name="T9" fmla="*/ 69 h 76"/>
              </a:gdLst>
              <a:ahLst/>
              <a:cxnLst>
                <a:cxn ang="0">
                  <a:pos x="T0" y="T1"/>
                </a:cxn>
                <a:cxn ang="0">
                  <a:pos x="T2" y="T3"/>
                </a:cxn>
                <a:cxn ang="0">
                  <a:pos x="T4" y="T5"/>
                </a:cxn>
                <a:cxn ang="0">
                  <a:pos x="T6" y="T7"/>
                </a:cxn>
                <a:cxn ang="0">
                  <a:pos x="T8" y="T9"/>
                </a:cxn>
              </a:cxnLst>
              <a:rect l="0" t="0" r="r" b="b"/>
              <a:pathLst>
                <a:path w="140" h="76">
                  <a:moveTo>
                    <a:pt x="26" y="69"/>
                  </a:moveTo>
                  <a:cubicBezTo>
                    <a:pt x="58" y="58"/>
                    <a:pt x="90" y="47"/>
                    <a:pt x="122" y="36"/>
                  </a:cubicBezTo>
                  <a:cubicBezTo>
                    <a:pt x="140" y="29"/>
                    <a:pt x="132" y="0"/>
                    <a:pt x="114" y="7"/>
                  </a:cubicBezTo>
                  <a:cubicBezTo>
                    <a:pt x="82" y="18"/>
                    <a:pt x="50" y="29"/>
                    <a:pt x="18" y="40"/>
                  </a:cubicBezTo>
                  <a:cubicBezTo>
                    <a:pt x="0" y="47"/>
                    <a:pt x="8" y="76"/>
                    <a:pt x="26"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29"/>
            <p:cNvSpPr/>
            <p:nvPr/>
          </p:nvSpPr>
          <p:spPr bwMode="auto">
            <a:xfrm>
              <a:off x="10474325" y="728663"/>
              <a:ext cx="152400" cy="239713"/>
            </a:xfrm>
            <a:custGeom>
              <a:avLst/>
              <a:gdLst>
                <a:gd name="T0" fmla="*/ 35 w 77"/>
                <a:gd name="T1" fmla="*/ 105 h 122"/>
                <a:gd name="T2" fmla="*/ 69 w 77"/>
                <a:gd name="T3" fmla="*/ 33 h 122"/>
                <a:gd name="T4" fmla="*/ 43 w 77"/>
                <a:gd name="T5" fmla="*/ 18 h 122"/>
                <a:gd name="T6" fmla="*/ 9 w 77"/>
                <a:gd name="T7" fmla="*/ 90 h 122"/>
                <a:gd name="T8" fmla="*/ 35 w 77"/>
                <a:gd name="T9" fmla="*/ 105 h 122"/>
              </a:gdLst>
              <a:ahLst/>
              <a:cxnLst>
                <a:cxn ang="0">
                  <a:pos x="T0" y="T1"/>
                </a:cxn>
                <a:cxn ang="0">
                  <a:pos x="T2" y="T3"/>
                </a:cxn>
                <a:cxn ang="0">
                  <a:pos x="T4" y="T5"/>
                </a:cxn>
                <a:cxn ang="0">
                  <a:pos x="T6" y="T7"/>
                </a:cxn>
                <a:cxn ang="0">
                  <a:pos x="T8" y="T9"/>
                </a:cxn>
              </a:cxnLst>
              <a:rect l="0" t="0" r="r" b="b"/>
              <a:pathLst>
                <a:path w="77" h="122">
                  <a:moveTo>
                    <a:pt x="35" y="105"/>
                  </a:moveTo>
                  <a:cubicBezTo>
                    <a:pt x="46" y="81"/>
                    <a:pt x="58" y="57"/>
                    <a:pt x="69" y="33"/>
                  </a:cubicBezTo>
                  <a:cubicBezTo>
                    <a:pt x="77" y="16"/>
                    <a:pt x="52" y="0"/>
                    <a:pt x="43" y="18"/>
                  </a:cubicBezTo>
                  <a:cubicBezTo>
                    <a:pt x="32" y="42"/>
                    <a:pt x="20" y="66"/>
                    <a:pt x="9" y="90"/>
                  </a:cubicBezTo>
                  <a:cubicBezTo>
                    <a:pt x="0" y="107"/>
                    <a:pt x="26" y="122"/>
                    <a:pt x="35"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Freeform 30"/>
            <p:cNvSpPr/>
            <p:nvPr/>
          </p:nvSpPr>
          <p:spPr bwMode="auto">
            <a:xfrm>
              <a:off x="7054850" y="2894013"/>
              <a:ext cx="222250" cy="195263"/>
            </a:xfrm>
            <a:custGeom>
              <a:avLst/>
              <a:gdLst>
                <a:gd name="T0" fmla="*/ 90 w 113"/>
                <a:gd name="T1" fmla="*/ 18 h 100"/>
                <a:gd name="T2" fmla="*/ 108 w 113"/>
                <a:gd name="T3" fmla="*/ 79 h 100"/>
                <a:gd name="T4" fmla="*/ 56 w 113"/>
                <a:gd name="T5" fmla="*/ 95 h 100"/>
                <a:gd name="T6" fmla="*/ 12 w 113"/>
                <a:gd name="T7" fmla="*/ 43 h 100"/>
                <a:gd name="T8" fmla="*/ 90 w 113"/>
                <a:gd name="T9" fmla="*/ 18 h 100"/>
              </a:gdLst>
              <a:ahLst/>
              <a:cxnLst>
                <a:cxn ang="0">
                  <a:pos x="T0" y="T1"/>
                </a:cxn>
                <a:cxn ang="0">
                  <a:pos x="T2" y="T3"/>
                </a:cxn>
                <a:cxn ang="0">
                  <a:pos x="T4" y="T5"/>
                </a:cxn>
                <a:cxn ang="0">
                  <a:pos x="T6" y="T7"/>
                </a:cxn>
                <a:cxn ang="0">
                  <a:pos x="T8" y="T9"/>
                </a:cxn>
              </a:cxnLst>
              <a:rect l="0" t="0" r="r" b="b"/>
              <a:pathLst>
                <a:path w="113" h="100">
                  <a:moveTo>
                    <a:pt x="90" y="18"/>
                  </a:moveTo>
                  <a:cubicBezTo>
                    <a:pt x="90" y="18"/>
                    <a:pt x="113" y="71"/>
                    <a:pt x="108" y="79"/>
                  </a:cubicBezTo>
                  <a:cubicBezTo>
                    <a:pt x="102" y="87"/>
                    <a:pt x="70" y="100"/>
                    <a:pt x="56" y="95"/>
                  </a:cubicBezTo>
                  <a:cubicBezTo>
                    <a:pt x="42" y="91"/>
                    <a:pt x="0" y="61"/>
                    <a:pt x="12" y="43"/>
                  </a:cubicBezTo>
                  <a:cubicBezTo>
                    <a:pt x="24" y="24"/>
                    <a:pt x="78" y="0"/>
                    <a:pt x="90" y="18"/>
                  </a:cubicBezTo>
                  <a:close/>
                </a:path>
              </a:pathLst>
            </a:custGeom>
            <a:solidFill>
              <a:srgbClr val="EFC7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31"/>
            <p:cNvSpPr/>
            <p:nvPr/>
          </p:nvSpPr>
          <p:spPr bwMode="auto">
            <a:xfrm>
              <a:off x="5614988" y="2773363"/>
              <a:ext cx="5513388" cy="4654550"/>
            </a:xfrm>
            <a:custGeom>
              <a:avLst/>
              <a:gdLst>
                <a:gd name="T0" fmla="*/ 2516 w 2809"/>
                <a:gd name="T1" fmla="*/ 941 h 2371"/>
                <a:gd name="T2" fmla="*/ 2072 w 2809"/>
                <a:gd name="T3" fmla="*/ 376 h 2371"/>
                <a:gd name="T4" fmla="*/ 1391 w 2809"/>
                <a:gd name="T5" fmla="*/ 46 h 2371"/>
                <a:gd name="T6" fmla="*/ 785 w 2809"/>
                <a:gd name="T7" fmla="*/ 63 h 2371"/>
                <a:gd name="T8" fmla="*/ 352 w 2809"/>
                <a:gd name="T9" fmla="*/ 296 h 2371"/>
                <a:gd name="T10" fmla="*/ 7 w 2809"/>
                <a:gd name="T11" fmla="*/ 697 h 2371"/>
                <a:gd name="T12" fmla="*/ 18 w 2809"/>
                <a:gd name="T13" fmla="*/ 736 h 2371"/>
                <a:gd name="T14" fmla="*/ 358 w 2809"/>
                <a:gd name="T15" fmla="*/ 340 h 2371"/>
                <a:gd name="T16" fmla="*/ 786 w 2809"/>
                <a:gd name="T17" fmla="*/ 107 h 2371"/>
                <a:gd name="T18" fmla="*/ 1387 w 2809"/>
                <a:gd name="T19" fmla="*/ 90 h 2371"/>
                <a:gd name="T20" fmla="*/ 2062 w 2809"/>
                <a:gd name="T21" fmla="*/ 420 h 2371"/>
                <a:gd name="T22" fmla="*/ 2502 w 2809"/>
                <a:gd name="T23" fmla="*/ 985 h 2371"/>
                <a:gd name="T24" fmla="*/ 2730 w 2809"/>
                <a:gd name="T25" fmla="*/ 2371 h 2371"/>
                <a:gd name="T26" fmla="*/ 2744 w 2809"/>
                <a:gd name="T27" fmla="*/ 2350 h 2371"/>
                <a:gd name="T28" fmla="*/ 2516 w 2809"/>
                <a:gd name="T29" fmla="*/ 94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9" h="2371">
                  <a:moveTo>
                    <a:pt x="2516" y="941"/>
                  </a:moveTo>
                  <a:cubicBezTo>
                    <a:pt x="2401" y="715"/>
                    <a:pt x="2252" y="525"/>
                    <a:pt x="2072" y="376"/>
                  </a:cubicBezTo>
                  <a:cubicBezTo>
                    <a:pt x="1876" y="214"/>
                    <a:pt x="1647" y="103"/>
                    <a:pt x="1391" y="46"/>
                  </a:cubicBezTo>
                  <a:cubicBezTo>
                    <a:pt x="1180" y="0"/>
                    <a:pt x="976" y="6"/>
                    <a:pt x="785" y="63"/>
                  </a:cubicBezTo>
                  <a:cubicBezTo>
                    <a:pt x="632" y="108"/>
                    <a:pt x="486" y="187"/>
                    <a:pt x="352" y="296"/>
                  </a:cubicBezTo>
                  <a:cubicBezTo>
                    <a:pt x="125" y="481"/>
                    <a:pt x="12" y="688"/>
                    <a:pt x="7" y="697"/>
                  </a:cubicBezTo>
                  <a:cubicBezTo>
                    <a:pt x="0" y="711"/>
                    <a:pt x="5" y="728"/>
                    <a:pt x="18" y="736"/>
                  </a:cubicBezTo>
                  <a:cubicBezTo>
                    <a:pt x="36" y="704"/>
                    <a:pt x="148" y="512"/>
                    <a:pt x="358" y="340"/>
                  </a:cubicBezTo>
                  <a:cubicBezTo>
                    <a:pt x="490" y="231"/>
                    <a:pt x="634" y="152"/>
                    <a:pt x="786" y="107"/>
                  </a:cubicBezTo>
                  <a:cubicBezTo>
                    <a:pt x="976" y="50"/>
                    <a:pt x="1178" y="44"/>
                    <a:pt x="1387" y="90"/>
                  </a:cubicBezTo>
                  <a:cubicBezTo>
                    <a:pt x="1640" y="147"/>
                    <a:pt x="1867" y="258"/>
                    <a:pt x="2062" y="420"/>
                  </a:cubicBezTo>
                  <a:cubicBezTo>
                    <a:pt x="2240" y="569"/>
                    <a:pt x="2388" y="759"/>
                    <a:pt x="2502" y="985"/>
                  </a:cubicBezTo>
                  <a:cubicBezTo>
                    <a:pt x="2707" y="1390"/>
                    <a:pt x="2789" y="1894"/>
                    <a:pt x="2730" y="2371"/>
                  </a:cubicBezTo>
                  <a:cubicBezTo>
                    <a:pt x="2737" y="2367"/>
                    <a:pt x="2743" y="2359"/>
                    <a:pt x="2744" y="2350"/>
                  </a:cubicBezTo>
                  <a:cubicBezTo>
                    <a:pt x="2809" y="1866"/>
                    <a:pt x="2726" y="1353"/>
                    <a:pt x="2516" y="941"/>
                  </a:cubicBezTo>
                  <a:close/>
                </a:path>
              </a:pathLst>
            </a:custGeom>
            <a:solidFill>
              <a:srgbClr val="75540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32"/>
            <p:cNvSpPr/>
            <p:nvPr/>
          </p:nvSpPr>
          <p:spPr bwMode="auto">
            <a:xfrm>
              <a:off x="5649913" y="2822575"/>
              <a:ext cx="5476875" cy="4614863"/>
            </a:xfrm>
            <a:custGeom>
              <a:avLst/>
              <a:gdLst>
                <a:gd name="T0" fmla="*/ 2484 w 2790"/>
                <a:gd name="T1" fmla="*/ 960 h 2351"/>
                <a:gd name="T2" fmla="*/ 2044 w 2790"/>
                <a:gd name="T3" fmla="*/ 395 h 2351"/>
                <a:gd name="T4" fmla="*/ 1369 w 2790"/>
                <a:gd name="T5" fmla="*/ 65 h 2351"/>
                <a:gd name="T6" fmla="*/ 768 w 2790"/>
                <a:gd name="T7" fmla="*/ 82 h 2351"/>
                <a:gd name="T8" fmla="*/ 340 w 2790"/>
                <a:gd name="T9" fmla="*/ 315 h 2351"/>
                <a:gd name="T10" fmla="*/ 0 w 2790"/>
                <a:gd name="T11" fmla="*/ 711 h 2351"/>
                <a:gd name="T12" fmla="*/ 2 w 2790"/>
                <a:gd name="T13" fmla="*/ 712 h 2351"/>
                <a:gd name="T14" fmla="*/ 43 w 2790"/>
                <a:gd name="T15" fmla="*/ 700 h 2351"/>
                <a:gd name="T16" fmla="*/ 373 w 2790"/>
                <a:gd name="T17" fmla="*/ 317 h 2351"/>
                <a:gd name="T18" fmla="*/ 1360 w 2790"/>
                <a:gd name="T19" fmla="*/ 80 h 2351"/>
                <a:gd name="T20" fmla="*/ 2666 w 2790"/>
                <a:gd name="T21" fmla="*/ 2317 h 2351"/>
                <a:gd name="T22" fmla="*/ 2692 w 2790"/>
                <a:gd name="T23" fmla="*/ 2351 h 2351"/>
                <a:gd name="T24" fmla="*/ 2696 w 2790"/>
                <a:gd name="T25" fmla="*/ 2351 h 2351"/>
                <a:gd name="T26" fmla="*/ 2712 w 2790"/>
                <a:gd name="T27" fmla="*/ 2346 h 2351"/>
                <a:gd name="T28" fmla="*/ 2484 w 2790"/>
                <a:gd name="T29" fmla="*/ 960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0" h="2351">
                  <a:moveTo>
                    <a:pt x="2484" y="960"/>
                  </a:moveTo>
                  <a:cubicBezTo>
                    <a:pt x="2370" y="734"/>
                    <a:pt x="2222" y="544"/>
                    <a:pt x="2044" y="395"/>
                  </a:cubicBezTo>
                  <a:cubicBezTo>
                    <a:pt x="1849" y="233"/>
                    <a:pt x="1622" y="122"/>
                    <a:pt x="1369" y="65"/>
                  </a:cubicBezTo>
                  <a:cubicBezTo>
                    <a:pt x="1160" y="19"/>
                    <a:pt x="958" y="25"/>
                    <a:pt x="768" y="82"/>
                  </a:cubicBezTo>
                  <a:cubicBezTo>
                    <a:pt x="616" y="127"/>
                    <a:pt x="472" y="206"/>
                    <a:pt x="340" y="315"/>
                  </a:cubicBezTo>
                  <a:cubicBezTo>
                    <a:pt x="130" y="487"/>
                    <a:pt x="18" y="679"/>
                    <a:pt x="0" y="711"/>
                  </a:cubicBezTo>
                  <a:cubicBezTo>
                    <a:pt x="1" y="711"/>
                    <a:pt x="1" y="712"/>
                    <a:pt x="2" y="712"/>
                  </a:cubicBezTo>
                  <a:cubicBezTo>
                    <a:pt x="17" y="720"/>
                    <a:pt x="35" y="714"/>
                    <a:pt x="43" y="700"/>
                  </a:cubicBezTo>
                  <a:cubicBezTo>
                    <a:pt x="44" y="698"/>
                    <a:pt x="155" y="495"/>
                    <a:pt x="373" y="317"/>
                  </a:cubicBezTo>
                  <a:cubicBezTo>
                    <a:pt x="664" y="80"/>
                    <a:pt x="996" y="0"/>
                    <a:pt x="1360" y="80"/>
                  </a:cubicBezTo>
                  <a:cubicBezTo>
                    <a:pt x="2374" y="303"/>
                    <a:pt x="2790" y="1399"/>
                    <a:pt x="2666" y="2317"/>
                  </a:cubicBezTo>
                  <a:cubicBezTo>
                    <a:pt x="2664" y="2334"/>
                    <a:pt x="2675" y="2349"/>
                    <a:pt x="2692" y="2351"/>
                  </a:cubicBezTo>
                  <a:cubicBezTo>
                    <a:pt x="2693" y="2351"/>
                    <a:pt x="2694" y="2351"/>
                    <a:pt x="2696" y="2351"/>
                  </a:cubicBezTo>
                  <a:cubicBezTo>
                    <a:pt x="2702" y="2351"/>
                    <a:pt x="2708" y="2349"/>
                    <a:pt x="2712" y="2346"/>
                  </a:cubicBezTo>
                  <a:cubicBezTo>
                    <a:pt x="2771" y="1869"/>
                    <a:pt x="2689" y="1365"/>
                    <a:pt x="2484" y="960"/>
                  </a:cubicBezTo>
                  <a:close/>
                </a:path>
              </a:pathLst>
            </a:custGeom>
            <a:solidFill>
              <a:srgbClr val="5B400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33"/>
            <p:cNvSpPr/>
            <p:nvPr/>
          </p:nvSpPr>
          <p:spPr bwMode="auto">
            <a:xfrm>
              <a:off x="7104063" y="3035300"/>
              <a:ext cx="531813" cy="1233488"/>
            </a:xfrm>
            <a:custGeom>
              <a:avLst/>
              <a:gdLst>
                <a:gd name="T0" fmla="*/ 117 w 271"/>
                <a:gd name="T1" fmla="*/ 580 h 629"/>
                <a:gd name="T2" fmla="*/ 199 w 271"/>
                <a:gd name="T3" fmla="*/ 278 h 629"/>
                <a:gd name="T4" fmla="*/ 0 w 271"/>
                <a:gd name="T5" fmla="*/ 26 h 629"/>
                <a:gd name="T6" fmla="*/ 78 w 271"/>
                <a:gd name="T7" fmla="*/ 0 h 629"/>
                <a:gd name="T8" fmla="*/ 257 w 271"/>
                <a:gd name="T9" fmla="*/ 274 h 629"/>
                <a:gd name="T10" fmla="*/ 171 w 271"/>
                <a:gd name="T11" fmla="*/ 597 h 629"/>
                <a:gd name="T12" fmla="*/ 117 w 271"/>
                <a:gd name="T13" fmla="*/ 580 h 629"/>
              </a:gdLst>
              <a:ahLst/>
              <a:cxnLst>
                <a:cxn ang="0">
                  <a:pos x="T0" y="T1"/>
                </a:cxn>
                <a:cxn ang="0">
                  <a:pos x="T2" y="T3"/>
                </a:cxn>
                <a:cxn ang="0">
                  <a:pos x="T4" y="T5"/>
                </a:cxn>
                <a:cxn ang="0">
                  <a:pos x="T6" y="T7"/>
                </a:cxn>
                <a:cxn ang="0">
                  <a:pos x="T8" y="T9"/>
                </a:cxn>
                <a:cxn ang="0">
                  <a:pos x="T10" y="T11"/>
                </a:cxn>
                <a:cxn ang="0">
                  <a:pos x="T12" y="T13"/>
                </a:cxn>
              </a:cxnLst>
              <a:rect l="0" t="0" r="r" b="b"/>
              <a:pathLst>
                <a:path w="271" h="629">
                  <a:moveTo>
                    <a:pt x="117" y="580"/>
                  </a:moveTo>
                  <a:cubicBezTo>
                    <a:pt x="117" y="580"/>
                    <a:pt x="221" y="376"/>
                    <a:pt x="199" y="278"/>
                  </a:cubicBezTo>
                  <a:cubicBezTo>
                    <a:pt x="178" y="186"/>
                    <a:pt x="10" y="40"/>
                    <a:pt x="0" y="26"/>
                  </a:cubicBezTo>
                  <a:cubicBezTo>
                    <a:pt x="0" y="26"/>
                    <a:pt x="40" y="18"/>
                    <a:pt x="78" y="0"/>
                  </a:cubicBezTo>
                  <a:cubicBezTo>
                    <a:pt x="78" y="0"/>
                    <a:pt x="246" y="163"/>
                    <a:pt x="257" y="274"/>
                  </a:cubicBezTo>
                  <a:cubicBezTo>
                    <a:pt x="271" y="410"/>
                    <a:pt x="171" y="597"/>
                    <a:pt x="171" y="597"/>
                  </a:cubicBezTo>
                  <a:cubicBezTo>
                    <a:pt x="171" y="597"/>
                    <a:pt x="122" y="629"/>
                    <a:pt x="117" y="580"/>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34"/>
            <p:cNvSpPr/>
            <p:nvPr/>
          </p:nvSpPr>
          <p:spPr bwMode="auto">
            <a:xfrm>
              <a:off x="6978650" y="2789238"/>
              <a:ext cx="296863" cy="257175"/>
            </a:xfrm>
            <a:custGeom>
              <a:avLst/>
              <a:gdLst>
                <a:gd name="T0" fmla="*/ 44 w 151"/>
                <a:gd name="T1" fmla="*/ 111 h 131"/>
                <a:gd name="T2" fmla="*/ 11 w 151"/>
                <a:gd name="T3" fmla="*/ 48 h 131"/>
                <a:gd name="T4" fmla="*/ 45 w 151"/>
                <a:gd name="T5" fmla="*/ 53 h 131"/>
                <a:gd name="T6" fmla="*/ 49 w 151"/>
                <a:gd name="T7" fmla="*/ 12 h 131"/>
                <a:gd name="T8" fmla="*/ 80 w 151"/>
                <a:gd name="T9" fmla="*/ 34 h 131"/>
                <a:gd name="T10" fmla="*/ 96 w 151"/>
                <a:gd name="T11" fmla="*/ 8 h 131"/>
                <a:gd name="T12" fmla="*/ 130 w 151"/>
                <a:gd name="T13" fmla="*/ 88 h 131"/>
                <a:gd name="T14" fmla="*/ 96 w 151"/>
                <a:gd name="T15" fmla="*/ 71 h 131"/>
                <a:gd name="T16" fmla="*/ 90 w 151"/>
                <a:gd name="T17" fmla="*/ 105 h 131"/>
                <a:gd name="T18" fmla="*/ 64 w 151"/>
                <a:gd name="T19" fmla="*/ 92 h 131"/>
                <a:gd name="T20" fmla="*/ 44 w 151"/>
                <a:gd name="T21" fmla="*/ 1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31">
                  <a:moveTo>
                    <a:pt x="44" y="111"/>
                  </a:moveTo>
                  <a:cubicBezTo>
                    <a:pt x="44" y="111"/>
                    <a:pt x="0" y="61"/>
                    <a:pt x="11" y="48"/>
                  </a:cubicBezTo>
                  <a:cubicBezTo>
                    <a:pt x="22" y="34"/>
                    <a:pt x="45" y="53"/>
                    <a:pt x="45" y="53"/>
                  </a:cubicBezTo>
                  <a:cubicBezTo>
                    <a:pt x="45" y="53"/>
                    <a:pt x="33" y="23"/>
                    <a:pt x="49" y="12"/>
                  </a:cubicBezTo>
                  <a:cubicBezTo>
                    <a:pt x="66" y="2"/>
                    <a:pt x="80" y="34"/>
                    <a:pt x="80" y="34"/>
                  </a:cubicBezTo>
                  <a:cubicBezTo>
                    <a:pt x="80" y="34"/>
                    <a:pt x="80" y="17"/>
                    <a:pt x="96" y="8"/>
                  </a:cubicBezTo>
                  <a:cubicBezTo>
                    <a:pt x="112" y="0"/>
                    <a:pt x="151" y="81"/>
                    <a:pt x="130" y="88"/>
                  </a:cubicBezTo>
                  <a:cubicBezTo>
                    <a:pt x="108" y="95"/>
                    <a:pt x="96" y="71"/>
                    <a:pt x="96" y="71"/>
                  </a:cubicBezTo>
                  <a:cubicBezTo>
                    <a:pt x="96" y="71"/>
                    <a:pt x="110" y="95"/>
                    <a:pt x="90" y="105"/>
                  </a:cubicBezTo>
                  <a:cubicBezTo>
                    <a:pt x="79" y="110"/>
                    <a:pt x="64" y="92"/>
                    <a:pt x="64" y="92"/>
                  </a:cubicBezTo>
                  <a:cubicBezTo>
                    <a:pt x="64" y="92"/>
                    <a:pt x="74" y="131"/>
                    <a:pt x="44" y="111"/>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35"/>
            <p:cNvSpPr/>
            <p:nvPr/>
          </p:nvSpPr>
          <p:spPr bwMode="auto">
            <a:xfrm>
              <a:off x="7011988" y="2921000"/>
              <a:ext cx="182563" cy="166688"/>
            </a:xfrm>
            <a:custGeom>
              <a:avLst/>
              <a:gdLst>
                <a:gd name="T0" fmla="*/ 53 w 93"/>
                <a:gd name="T1" fmla="*/ 85 h 85"/>
                <a:gd name="T2" fmla="*/ 23 w 93"/>
                <a:gd name="T3" fmla="*/ 73 h 85"/>
                <a:gd name="T4" fmla="*/ 9 w 93"/>
                <a:gd name="T5" fmla="*/ 36 h 85"/>
                <a:gd name="T6" fmla="*/ 57 w 93"/>
                <a:gd name="T7" fmla="*/ 6 h 85"/>
                <a:gd name="T8" fmla="*/ 50 w 93"/>
                <a:gd name="T9" fmla="*/ 43 h 85"/>
                <a:gd name="T10" fmla="*/ 93 w 93"/>
                <a:gd name="T11" fmla="*/ 71 h 85"/>
                <a:gd name="T12" fmla="*/ 53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53" y="85"/>
                  </a:moveTo>
                  <a:cubicBezTo>
                    <a:pt x="53" y="85"/>
                    <a:pt x="33" y="85"/>
                    <a:pt x="23" y="73"/>
                  </a:cubicBezTo>
                  <a:cubicBezTo>
                    <a:pt x="13" y="61"/>
                    <a:pt x="0" y="42"/>
                    <a:pt x="9" y="36"/>
                  </a:cubicBezTo>
                  <a:cubicBezTo>
                    <a:pt x="17" y="30"/>
                    <a:pt x="54" y="12"/>
                    <a:pt x="57" y="6"/>
                  </a:cubicBezTo>
                  <a:cubicBezTo>
                    <a:pt x="60" y="0"/>
                    <a:pt x="81" y="30"/>
                    <a:pt x="50" y="43"/>
                  </a:cubicBezTo>
                  <a:cubicBezTo>
                    <a:pt x="50" y="43"/>
                    <a:pt x="93" y="45"/>
                    <a:pt x="93" y="71"/>
                  </a:cubicBezTo>
                  <a:cubicBezTo>
                    <a:pt x="81" y="80"/>
                    <a:pt x="53" y="85"/>
                    <a:pt x="53" y="85"/>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Freeform 36"/>
            <p:cNvSpPr/>
            <p:nvPr/>
          </p:nvSpPr>
          <p:spPr bwMode="auto">
            <a:xfrm>
              <a:off x="7051675" y="2928938"/>
              <a:ext cx="130175" cy="106363"/>
            </a:xfrm>
            <a:custGeom>
              <a:avLst/>
              <a:gdLst>
                <a:gd name="T0" fmla="*/ 0 w 66"/>
                <a:gd name="T1" fmla="*/ 25 h 54"/>
                <a:gd name="T2" fmla="*/ 39 w 66"/>
                <a:gd name="T3" fmla="*/ 1 h 54"/>
                <a:gd name="T4" fmla="*/ 30 w 66"/>
                <a:gd name="T5" fmla="*/ 39 h 54"/>
                <a:gd name="T6" fmla="*/ 66 w 66"/>
                <a:gd name="T7" fmla="*/ 54 h 54"/>
                <a:gd name="T8" fmla="*/ 19 w 66"/>
                <a:gd name="T9" fmla="*/ 42 h 54"/>
                <a:gd name="T10" fmla="*/ 39 w 66"/>
                <a:gd name="T11" fmla="*/ 9 h 54"/>
                <a:gd name="T12" fmla="*/ 0 w 66"/>
                <a:gd name="T13" fmla="*/ 25 h 54"/>
              </a:gdLst>
              <a:ahLst/>
              <a:cxnLst>
                <a:cxn ang="0">
                  <a:pos x="T0" y="T1"/>
                </a:cxn>
                <a:cxn ang="0">
                  <a:pos x="T2" y="T3"/>
                </a:cxn>
                <a:cxn ang="0">
                  <a:pos x="T4" y="T5"/>
                </a:cxn>
                <a:cxn ang="0">
                  <a:pos x="T6" y="T7"/>
                </a:cxn>
                <a:cxn ang="0">
                  <a:pos x="T8" y="T9"/>
                </a:cxn>
                <a:cxn ang="0">
                  <a:pos x="T10" y="T11"/>
                </a:cxn>
                <a:cxn ang="0">
                  <a:pos x="T12" y="T13"/>
                </a:cxn>
              </a:cxnLst>
              <a:rect l="0" t="0" r="r" b="b"/>
              <a:pathLst>
                <a:path w="66" h="54">
                  <a:moveTo>
                    <a:pt x="0" y="25"/>
                  </a:moveTo>
                  <a:cubicBezTo>
                    <a:pt x="0" y="25"/>
                    <a:pt x="35" y="2"/>
                    <a:pt x="39" y="1"/>
                  </a:cubicBezTo>
                  <a:cubicBezTo>
                    <a:pt x="43" y="0"/>
                    <a:pt x="61" y="28"/>
                    <a:pt x="30" y="39"/>
                  </a:cubicBezTo>
                  <a:cubicBezTo>
                    <a:pt x="32" y="37"/>
                    <a:pt x="59" y="41"/>
                    <a:pt x="66" y="54"/>
                  </a:cubicBezTo>
                  <a:cubicBezTo>
                    <a:pt x="66" y="54"/>
                    <a:pt x="48" y="39"/>
                    <a:pt x="19" y="42"/>
                  </a:cubicBezTo>
                  <a:cubicBezTo>
                    <a:pt x="19" y="42"/>
                    <a:pt x="52" y="24"/>
                    <a:pt x="39" y="9"/>
                  </a:cubicBezTo>
                  <a:cubicBezTo>
                    <a:pt x="29" y="8"/>
                    <a:pt x="0" y="25"/>
                    <a:pt x="0" y="25"/>
                  </a:cubicBez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 name="Freeform 37"/>
            <p:cNvSpPr/>
            <p:nvPr/>
          </p:nvSpPr>
          <p:spPr bwMode="auto">
            <a:xfrm>
              <a:off x="9170988" y="3451225"/>
              <a:ext cx="254000" cy="619125"/>
            </a:xfrm>
            <a:custGeom>
              <a:avLst/>
              <a:gdLst>
                <a:gd name="T0" fmla="*/ 22 w 129"/>
                <a:gd name="T1" fmla="*/ 237 h 316"/>
                <a:gd name="T2" fmla="*/ 63 w 129"/>
                <a:gd name="T3" fmla="*/ 132 h 316"/>
                <a:gd name="T4" fmla="*/ 45 w 129"/>
                <a:gd name="T5" fmla="*/ 30 h 316"/>
                <a:gd name="T6" fmla="*/ 110 w 129"/>
                <a:gd name="T7" fmla="*/ 18 h 316"/>
                <a:gd name="T8" fmla="*/ 111 w 129"/>
                <a:gd name="T9" fmla="*/ 196 h 316"/>
                <a:gd name="T10" fmla="*/ 85 w 129"/>
                <a:gd name="T11" fmla="*/ 234 h 316"/>
                <a:gd name="T12" fmla="*/ 103 w 129"/>
                <a:gd name="T13" fmla="*/ 257 h 316"/>
                <a:gd name="T14" fmla="*/ 80 w 129"/>
                <a:gd name="T15" fmla="*/ 309 h 316"/>
                <a:gd name="T16" fmla="*/ 20 w 129"/>
                <a:gd name="T17" fmla="*/ 277 h 316"/>
                <a:gd name="T18" fmla="*/ 22 w 129"/>
                <a:gd name="T19" fmla="*/ 23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6">
                  <a:moveTo>
                    <a:pt x="22" y="237"/>
                  </a:moveTo>
                  <a:cubicBezTo>
                    <a:pt x="22" y="237"/>
                    <a:pt x="62" y="156"/>
                    <a:pt x="63" y="132"/>
                  </a:cubicBezTo>
                  <a:cubicBezTo>
                    <a:pt x="64" y="107"/>
                    <a:pt x="45" y="30"/>
                    <a:pt x="45" y="30"/>
                  </a:cubicBezTo>
                  <a:cubicBezTo>
                    <a:pt x="45" y="30"/>
                    <a:pt x="105" y="0"/>
                    <a:pt x="110" y="18"/>
                  </a:cubicBezTo>
                  <a:cubicBezTo>
                    <a:pt x="116" y="37"/>
                    <a:pt x="129" y="160"/>
                    <a:pt x="111" y="196"/>
                  </a:cubicBezTo>
                  <a:cubicBezTo>
                    <a:pt x="93" y="231"/>
                    <a:pt x="85" y="234"/>
                    <a:pt x="85" y="234"/>
                  </a:cubicBezTo>
                  <a:cubicBezTo>
                    <a:pt x="103" y="257"/>
                    <a:pt x="103" y="257"/>
                    <a:pt x="103" y="257"/>
                  </a:cubicBezTo>
                  <a:cubicBezTo>
                    <a:pt x="103" y="257"/>
                    <a:pt x="90" y="303"/>
                    <a:pt x="80" y="309"/>
                  </a:cubicBezTo>
                  <a:cubicBezTo>
                    <a:pt x="70" y="316"/>
                    <a:pt x="40" y="287"/>
                    <a:pt x="20" y="277"/>
                  </a:cubicBezTo>
                  <a:cubicBezTo>
                    <a:pt x="0" y="266"/>
                    <a:pt x="22" y="237"/>
                    <a:pt x="22" y="237"/>
                  </a:cubicBezTo>
                  <a:close/>
                </a:path>
              </a:pathLst>
            </a:custGeom>
            <a:solidFill>
              <a:srgbClr val="382B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38"/>
            <p:cNvSpPr/>
            <p:nvPr/>
          </p:nvSpPr>
          <p:spPr bwMode="auto">
            <a:xfrm>
              <a:off x="8091488" y="3492500"/>
              <a:ext cx="1184275" cy="1198563"/>
            </a:xfrm>
            <a:custGeom>
              <a:avLst/>
              <a:gdLst>
                <a:gd name="T0" fmla="*/ 8 w 603"/>
                <a:gd name="T1" fmla="*/ 489 h 611"/>
                <a:gd name="T2" fmla="*/ 190 w 603"/>
                <a:gd name="T3" fmla="*/ 42 h 611"/>
                <a:gd name="T4" fmla="*/ 603 w 603"/>
                <a:gd name="T5" fmla="*/ 169 h 611"/>
                <a:gd name="T6" fmla="*/ 563 w 603"/>
                <a:gd name="T7" fmla="*/ 255 h 611"/>
                <a:gd name="T8" fmla="*/ 201 w 603"/>
                <a:gd name="T9" fmla="*/ 114 h 611"/>
                <a:gd name="T10" fmla="*/ 83 w 603"/>
                <a:gd name="T11" fmla="*/ 555 h 611"/>
                <a:gd name="T12" fmla="*/ 0 w 603"/>
                <a:gd name="T13" fmla="*/ 611 h 611"/>
                <a:gd name="T14" fmla="*/ 8 w 603"/>
                <a:gd name="T15" fmla="*/ 489 h 6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3" h="611">
                  <a:moveTo>
                    <a:pt x="8" y="489"/>
                  </a:moveTo>
                  <a:cubicBezTo>
                    <a:pt x="8" y="489"/>
                    <a:pt x="89" y="71"/>
                    <a:pt x="190" y="42"/>
                  </a:cubicBezTo>
                  <a:cubicBezTo>
                    <a:pt x="333" y="0"/>
                    <a:pt x="603" y="169"/>
                    <a:pt x="603" y="169"/>
                  </a:cubicBezTo>
                  <a:cubicBezTo>
                    <a:pt x="603" y="169"/>
                    <a:pt x="581" y="234"/>
                    <a:pt x="563" y="255"/>
                  </a:cubicBezTo>
                  <a:cubicBezTo>
                    <a:pt x="563" y="255"/>
                    <a:pt x="298" y="50"/>
                    <a:pt x="201" y="114"/>
                  </a:cubicBezTo>
                  <a:cubicBezTo>
                    <a:pt x="149" y="149"/>
                    <a:pt x="100" y="499"/>
                    <a:pt x="83" y="555"/>
                  </a:cubicBezTo>
                  <a:cubicBezTo>
                    <a:pt x="73" y="591"/>
                    <a:pt x="0" y="611"/>
                    <a:pt x="0" y="611"/>
                  </a:cubicBezTo>
                  <a:lnTo>
                    <a:pt x="8" y="489"/>
                  </a:ln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39"/>
            <p:cNvSpPr/>
            <p:nvPr/>
          </p:nvSpPr>
          <p:spPr bwMode="auto">
            <a:xfrm>
              <a:off x="8547100" y="2471738"/>
              <a:ext cx="439738" cy="482600"/>
            </a:xfrm>
            <a:custGeom>
              <a:avLst/>
              <a:gdLst>
                <a:gd name="T0" fmla="*/ 124 w 224"/>
                <a:gd name="T1" fmla="*/ 171 h 246"/>
                <a:gd name="T2" fmla="*/ 64 w 224"/>
                <a:gd name="T3" fmla="*/ 94 h 246"/>
                <a:gd name="T4" fmla="*/ 0 w 224"/>
                <a:gd name="T5" fmla="*/ 53 h 246"/>
                <a:gd name="T6" fmla="*/ 54 w 224"/>
                <a:gd name="T7" fmla="*/ 2 h 246"/>
                <a:gd name="T8" fmla="*/ 179 w 224"/>
                <a:gd name="T9" fmla="*/ 128 h 246"/>
                <a:gd name="T10" fmla="*/ 178 w 224"/>
                <a:gd name="T11" fmla="*/ 153 h 246"/>
                <a:gd name="T12" fmla="*/ 205 w 224"/>
                <a:gd name="T13" fmla="*/ 162 h 246"/>
                <a:gd name="T14" fmla="*/ 220 w 224"/>
                <a:gd name="T15" fmla="*/ 226 h 246"/>
                <a:gd name="T16" fmla="*/ 128 w 224"/>
                <a:gd name="T17" fmla="*/ 244 h 246"/>
                <a:gd name="T18" fmla="*/ 124 w 224"/>
                <a:gd name="T19" fmla="*/ 17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46">
                  <a:moveTo>
                    <a:pt x="124" y="171"/>
                  </a:moveTo>
                  <a:cubicBezTo>
                    <a:pt x="124" y="171"/>
                    <a:pt x="89" y="108"/>
                    <a:pt x="64" y="94"/>
                  </a:cubicBezTo>
                  <a:cubicBezTo>
                    <a:pt x="40" y="80"/>
                    <a:pt x="0" y="53"/>
                    <a:pt x="0" y="53"/>
                  </a:cubicBezTo>
                  <a:cubicBezTo>
                    <a:pt x="0" y="53"/>
                    <a:pt x="38" y="4"/>
                    <a:pt x="54" y="2"/>
                  </a:cubicBezTo>
                  <a:cubicBezTo>
                    <a:pt x="69" y="0"/>
                    <a:pt x="140" y="48"/>
                    <a:pt x="179" y="128"/>
                  </a:cubicBezTo>
                  <a:cubicBezTo>
                    <a:pt x="178" y="153"/>
                    <a:pt x="178" y="153"/>
                    <a:pt x="178" y="153"/>
                  </a:cubicBezTo>
                  <a:cubicBezTo>
                    <a:pt x="178" y="153"/>
                    <a:pt x="200" y="156"/>
                    <a:pt x="205" y="162"/>
                  </a:cubicBezTo>
                  <a:cubicBezTo>
                    <a:pt x="210" y="167"/>
                    <a:pt x="216" y="205"/>
                    <a:pt x="220" y="226"/>
                  </a:cubicBezTo>
                  <a:cubicBezTo>
                    <a:pt x="224" y="246"/>
                    <a:pt x="128" y="244"/>
                    <a:pt x="128" y="244"/>
                  </a:cubicBezTo>
                  <a:lnTo>
                    <a:pt x="124" y="171"/>
                  </a:lnTo>
                  <a:close/>
                </a:path>
              </a:pathLst>
            </a:custGeom>
            <a:solidFill>
              <a:srgbClr val="382B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40"/>
            <p:cNvSpPr/>
            <p:nvPr/>
          </p:nvSpPr>
          <p:spPr bwMode="auto">
            <a:xfrm>
              <a:off x="7907338" y="2836863"/>
              <a:ext cx="987425" cy="1579563"/>
            </a:xfrm>
            <a:custGeom>
              <a:avLst/>
              <a:gdLst>
                <a:gd name="T0" fmla="*/ 105 w 503"/>
                <a:gd name="T1" fmla="*/ 733 h 805"/>
                <a:gd name="T2" fmla="*/ 131 w 503"/>
                <a:gd name="T3" fmla="*/ 314 h 805"/>
                <a:gd name="T4" fmla="*/ 436 w 503"/>
                <a:gd name="T5" fmla="*/ 0 h 805"/>
                <a:gd name="T6" fmla="*/ 498 w 503"/>
                <a:gd name="T7" fmla="*/ 70 h 805"/>
                <a:gd name="T8" fmla="*/ 197 w 503"/>
                <a:gd name="T9" fmla="*/ 332 h 805"/>
                <a:gd name="T10" fmla="*/ 162 w 503"/>
                <a:gd name="T11" fmla="*/ 765 h 805"/>
                <a:gd name="T12" fmla="*/ 105 w 503"/>
                <a:gd name="T13" fmla="*/ 733 h 805"/>
              </a:gdLst>
              <a:ahLst/>
              <a:cxnLst>
                <a:cxn ang="0">
                  <a:pos x="T0" y="T1"/>
                </a:cxn>
                <a:cxn ang="0">
                  <a:pos x="T2" y="T3"/>
                </a:cxn>
                <a:cxn ang="0">
                  <a:pos x="T4" y="T5"/>
                </a:cxn>
                <a:cxn ang="0">
                  <a:pos x="T6" y="T7"/>
                </a:cxn>
                <a:cxn ang="0">
                  <a:pos x="T8" y="T9"/>
                </a:cxn>
                <a:cxn ang="0">
                  <a:pos x="T10" y="T11"/>
                </a:cxn>
                <a:cxn ang="0">
                  <a:pos x="T12" y="T13"/>
                </a:cxn>
              </a:cxnLst>
              <a:rect l="0" t="0" r="r" b="b"/>
              <a:pathLst>
                <a:path w="503" h="805">
                  <a:moveTo>
                    <a:pt x="105" y="733"/>
                  </a:moveTo>
                  <a:cubicBezTo>
                    <a:pt x="105" y="733"/>
                    <a:pt x="61" y="423"/>
                    <a:pt x="131" y="314"/>
                  </a:cubicBezTo>
                  <a:cubicBezTo>
                    <a:pt x="216" y="183"/>
                    <a:pt x="436" y="0"/>
                    <a:pt x="436" y="0"/>
                  </a:cubicBezTo>
                  <a:cubicBezTo>
                    <a:pt x="436" y="0"/>
                    <a:pt x="503" y="41"/>
                    <a:pt x="498" y="70"/>
                  </a:cubicBezTo>
                  <a:cubicBezTo>
                    <a:pt x="498" y="70"/>
                    <a:pt x="273" y="219"/>
                    <a:pt x="197" y="332"/>
                  </a:cubicBezTo>
                  <a:cubicBezTo>
                    <a:pt x="129" y="434"/>
                    <a:pt x="185" y="725"/>
                    <a:pt x="162" y="765"/>
                  </a:cubicBezTo>
                  <a:cubicBezTo>
                    <a:pt x="139" y="805"/>
                    <a:pt x="0" y="783"/>
                    <a:pt x="105" y="733"/>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41"/>
            <p:cNvSpPr/>
            <p:nvPr/>
          </p:nvSpPr>
          <p:spPr bwMode="auto">
            <a:xfrm>
              <a:off x="7107238" y="4138613"/>
              <a:ext cx="1042988" cy="644525"/>
            </a:xfrm>
            <a:custGeom>
              <a:avLst/>
              <a:gdLst>
                <a:gd name="T0" fmla="*/ 136 w 532"/>
                <a:gd name="T1" fmla="*/ 0 h 329"/>
                <a:gd name="T2" fmla="*/ 314 w 532"/>
                <a:gd name="T3" fmla="*/ 47 h 329"/>
                <a:gd name="T4" fmla="*/ 505 w 532"/>
                <a:gd name="T5" fmla="*/ 1 h 329"/>
                <a:gd name="T6" fmla="*/ 532 w 532"/>
                <a:gd name="T7" fmla="*/ 65 h 329"/>
                <a:gd name="T8" fmla="*/ 502 w 532"/>
                <a:gd name="T9" fmla="*/ 85 h 329"/>
                <a:gd name="T10" fmla="*/ 525 w 532"/>
                <a:gd name="T11" fmla="*/ 104 h 329"/>
                <a:gd name="T12" fmla="*/ 502 w 532"/>
                <a:gd name="T13" fmla="*/ 329 h 329"/>
                <a:gd name="T14" fmla="*/ 464 w 532"/>
                <a:gd name="T15" fmla="*/ 302 h 329"/>
                <a:gd name="T16" fmla="*/ 170 w 532"/>
                <a:gd name="T17" fmla="*/ 246 h 329"/>
                <a:gd name="T18" fmla="*/ 14 w 532"/>
                <a:gd name="T19" fmla="*/ 107 h 329"/>
                <a:gd name="T20" fmla="*/ 136 w 532"/>
                <a:gd name="T2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329">
                  <a:moveTo>
                    <a:pt x="136" y="0"/>
                  </a:moveTo>
                  <a:cubicBezTo>
                    <a:pt x="136" y="0"/>
                    <a:pt x="263" y="34"/>
                    <a:pt x="314" y="47"/>
                  </a:cubicBezTo>
                  <a:cubicBezTo>
                    <a:pt x="366" y="60"/>
                    <a:pt x="477" y="22"/>
                    <a:pt x="505" y="1"/>
                  </a:cubicBezTo>
                  <a:cubicBezTo>
                    <a:pt x="505" y="1"/>
                    <a:pt x="529" y="54"/>
                    <a:pt x="532" y="65"/>
                  </a:cubicBezTo>
                  <a:cubicBezTo>
                    <a:pt x="502" y="85"/>
                    <a:pt x="502" y="85"/>
                    <a:pt x="502" y="85"/>
                  </a:cubicBezTo>
                  <a:cubicBezTo>
                    <a:pt x="525" y="104"/>
                    <a:pt x="525" y="104"/>
                    <a:pt x="525" y="104"/>
                  </a:cubicBezTo>
                  <a:cubicBezTo>
                    <a:pt x="525" y="104"/>
                    <a:pt x="527" y="252"/>
                    <a:pt x="502" y="329"/>
                  </a:cubicBezTo>
                  <a:cubicBezTo>
                    <a:pt x="502" y="329"/>
                    <a:pt x="493" y="305"/>
                    <a:pt x="464" y="302"/>
                  </a:cubicBezTo>
                  <a:cubicBezTo>
                    <a:pt x="390" y="295"/>
                    <a:pt x="251" y="278"/>
                    <a:pt x="170" y="246"/>
                  </a:cubicBezTo>
                  <a:cubicBezTo>
                    <a:pt x="57" y="201"/>
                    <a:pt x="0" y="134"/>
                    <a:pt x="14" y="107"/>
                  </a:cubicBezTo>
                  <a:cubicBezTo>
                    <a:pt x="28" y="80"/>
                    <a:pt x="136" y="0"/>
                    <a:pt x="136" y="0"/>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42"/>
            <p:cNvSpPr/>
            <p:nvPr/>
          </p:nvSpPr>
          <p:spPr bwMode="auto">
            <a:xfrm>
              <a:off x="7126288" y="4114800"/>
              <a:ext cx="247650" cy="185738"/>
            </a:xfrm>
            <a:custGeom>
              <a:avLst/>
              <a:gdLst>
                <a:gd name="T0" fmla="*/ 38 w 126"/>
                <a:gd name="T1" fmla="*/ 0 h 95"/>
                <a:gd name="T2" fmla="*/ 104 w 126"/>
                <a:gd name="T3" fmla="*/ 51 h 95"/>
                <a:gd name="T4" fmla="*/ 85 w 126"/>
                <a:gd name="T5" fmla="*/ 93 h 95"/>
                <a:gd name="T6" fmla="*/ 4 w 126"/>
                <a:gd name="T7" fmla="*/ 35 h 95"/>
                <a:gd name="T8" fmla="*/ 38 w 126"/>
                <a:gd name="T9" fmla="*/ 0 h 95"/>
              </a:gdLst>
              <a:ahLst/>
              <a:cxnLst>
                <a:cxn ang="0">
                  <a:pos x="T0" y="T1"/>
                </a:cxn>
                <a:cxn ang="0">
                  <a:pos x="T2" y="T3"/>
                </a:cxn>
                <a:cxn ang="0">
                  <a:pos x="T4" y="T5"/>
                </a:cxn>
                <a:cxn ang="0">
                  <a:pos x="T6" y="T7"/>
                </a:cxn>
                <a:cxn ang="0">
                  <a:pos x="T8" y="T9"/>
                </a:cxn>
              </a:cxnLst>
              <a:rect l="0" t="0" r="r" b="b"/>
              <a:pathLst>
                <a:path w="126" h="95">
                  <a:moveTo>
                    <a:pt x="38" y="0"/>
                  </a:moveTo>
                  <a:cubicBezTo>
                    <a:pt x="38" y="0"/>
                    <a:pt x="83" y="46"/>
                    <a:pt x="104" y="51"/>
                  </a:cubicBezTo>
                  <a:cubicBezTo>
                    <a:pt x="126" y="57"/>
                    <a:pt x="108" y="95"/>
                    <a:pt x="85" y="93"/>
                  </a:cubicBezTo>
                  <a:cubicBezTo>
                    <a:pt x="61" y="90"/>
                    <a:pt x="8" y="35"/>
                    <a:pt x="4" y="35"/>
                  </a:cubicBezTo>
                  <a:cubicBezTo>
                    <a:pt x="0" y="34"/>
                    <a:pt x="38" y="0"/>
                    <a:pt x="38" y="0"/>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43"/>
            <p:cNvSpPr/>
            <p:nvPr/>
          </p:nvSpPr>
          <p:spPr bwMode="auto">
            <a:xfrm>
              <a:off x="7196138" y="4189413"/>
              <a:ext cx="644525" cy="219075"/>
            </a:xfrm>
            <a:custGeom>
              <a:avLst/>
              <a:gdLst>
                <a:gd name="T0" fmla="*/ 35 w 328"/>
                <a:gd name="T1" fmla="*/ 10 h 112"/>
                <a:gd name="T2" fmla="*/ 74 w 328"/>
                <a:gd name="T3" fmla="*/ 26 h 112"/>
                <a:gd name="T4" fmla="*/ 49 w 328"/>
                <a:gd name="T5" fmla="*/ 3 h 112"/>
                <a:gd name="T6" fmla="*/ 97 w 328"/>
                <a:gd name="T7" fmla="*/ 0 h 112"/>
                <a:gd name="T8" fmla="*/ 328 w 328"/>
                <a:gd name="T9" fmla="*/ 62 h 112"/>
                <a:gd name="T10" fmla="*/ 46 w 328"/>
                <a:gd name="T11" fmla="*/ 71 h 112"/>
                <a:gd name="T12" fmla="*/ 23 w 328"/>
                <a:gd name="T13" fmla="*/ 40 h 112"/>
                <a:gd name="T14" fmla="*/ 35 w 328"/>
                <a:gd name="T15" fmla="*/ 1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12">
                  <a:moveTo>
                    <a:pt x="35" y="10"/>
                  </a:moveTo>
                  <a:cubicBezTo>
                    <a:pt x="74" y="26"/>
                    <a:pt x="74" y="26"/>
                    <a:pt x="74" y="26"/>
                  </a:cubicBezTo>
                  <a:cubicBezTo>
                    <a:pt x="49" y="3"/>
                    <a:pt x="49" y="3"/>
                    <a:pt x="49" y="3"/>
                  </a:cubicBezTo>
                  <a:cubicBezTo>
                    <a:pt x="97" y="0"/>
                    <a:pt x="97" y="0"/>
                    <a:pt x="97" y="0"/>
                  </a:cubicBezTo>
                  <a:cubicBezTo>
                    <a:pt x="97" y="0"/>
                    <a:pt x="275" y="62"/>
                    <a:pt x="328" y="62"/>
                  </a:cubicBezTo>
                  <a:cubicBezTo>
                    <a:pt x="328" y="62"/>
                    <a:pt x="93" y="112"/>
                    <a:pt x="46" y="71"/>
                  </a:cubicBezTo>
                  <a:cubicBezTo>
                    <a:pt x="0" y="31"/>
                    <a:pt x="23" y="40"/>
                    <a:pt x="23" y="40"/>
                  </a:cubicBezTo>
                  <a:lnTo>
                    <a:pt x="35" y="1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44"/>
            <p:cNvSpPr/>
            <p:nvPr/>
          </p:nvSpPr>
          <p:spPr bwMode="auto">
            <a:xfrm>
              <a:off x="7310438" y="4133850"/>
              <a:ext cx="644525" cy="233363"/>
            </a:xfrm>
            <a:custGeom>
              <a:avLst/>
              <a:gdLst>
                <a:gd name="T0" fmla="*/ 30 w 328"/>
                <a:gd name="T1" fmla="*/ 22 h 119"/>
                <a:gd name="T2" fmla="*/ 121 w 328"/>
                <a:gd name="T3" fmla="*/ 0 h 119"/>
                <a:gd name="T4" fmla="*/ 140 w 328"/>
                <a:gd name="T5" fmla="*/ 51 h 119"/>
                <a:gd name="T6" fmla="*/ 194 w 328"/>
                <a:gd name="T7" fmla="*/ 7 h 119"/>
                <a:gd name="T8" fmla="*/ 328 w 328"/>
                <a:gd name="T9" fmla="*/ 88 h 119"/>
                <a:gd name="T10" fmla="*/ 9 w 328"/>
                <a:gd name="T11" fmla="*/ 18 h 119"/>
                <a:gd name="T12" fmla="*/ 30 w 328"/>
                <a:gd name="T13" fmla="*/ 22 h 119"/>
              </a:gdLst>
              <a:ahLst/>
              <a:cxnLst>
                <a:cxn ang="0">
                  <a:pos x="T0" y="T1"/>
                </a:cxn>
                <a:cxn ang="0">
                  <a:pos x="T2" y="T3"/>
                </a:cxn>
                <a:cxn ang="0">
                  <a:pos x="T4" y="T5"/>
                </a:cxn>
                <a:cxn ang="0">
                  <a:pos x="T6" y="T7"/>
                </a:cxn>
                <a:cxn ang="0">
                  <a:pos x="T8" y="T9"/>
                </a:cxn>
                <a:cxn ang="0">
                  <a:pos x="T10" y="T11"/>
                </a:cxn>
                <a:cxn ang="0">
                  <a:pos x="T12" y="T13"/>
                </a:cxn>
              </a:cxnLst>
              <a:rect l="0" t="0" r="r" b="b"/>
              <a:pathLst>
                <a:path w="328" h="119">
                  <a:moveTo>
                    <a:pt x="30" y="22"/>
                  </a:moveTo>
                  <a:cubicBezTo>
                    <a:pt x="30" y="22"/>
                    <a:pt x="108" y="15"/>
                    <a:pt x="121" y="0"/>
                  </a:cubicBezTo>
                  <a:cubicBezTo>
                    <a:pt x="140" y="51"/>
                    <a:pt x="140" y="51"/>
                    <a:pt x="140" y="51"/>
                  </a:cubicBezTo>
                  <a:cubicBezTo>
                    <a:pt x="140" y="51"/>
                    <a:pt x="186" y="19"/>
                    <a:pt x="194" y="7"/>
                  </a:cubicBezTo>
                  <a:cubicBezTo>
                    <a:pt x="194" y="7"/>
                    <a:pt x="272" y="85"/>
                    <a:pt x="328" y="88"/>
                  </a:cubicBezTo>
                  <a:cubicBezTo>
                    <a:pt x="328" y="88"/>
                    <a:pt x="237" y="119"/>
                    <a:pt x="9" y="18"/>
                  </a:cubicBezTo>
                  <a:cubicBezTo>
                    <a:pt x="0" y="16"/>
                    <a:pt x="30" y="22"/>
                    <a:pt x="30" y="22"/>
                  </a:cubicBezTo>
                  <a:close/>
                </a:path>
              </a:pathLst>
            </a:custGeom>
            <a:solidFill>
              <a:srgbClr val="676B6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45"/>
            <p:cNvSpPr/>
            <p:nvPr/>
          </p:nvSpPr>
          <p:spPr bwMode="auto">
            <a:xfrm>
              <a:off x="7242175" y="4284663"/>
              <a:ext cx="712788" cy="244475"/>
            </a:xfrm>
            <a:custGeom>
              <a:avLst/>
              <a:gdLst>
                <a:gd name="T0" fmla="*/ 0 w 363"/>
                <a:gd name="T1" fmla="*/ 0 h 124"/>
                <a:gd name="T2" fmla="*/ 34 w 363"/>
                <a:gd name="T3" fmla="*/ 87 h 124"/>
                <a:gd name="T4" fmla="*/ 124 w 363"/>
                <a:gd name="T5" fmla="*/ 44 h 124"/>
                <a:gd name="T6" fmla="*/ 212 w 363"/>
                <a:gd name="T7" fmla="*/ 124 h 124"/>
                <a:gd name="T8" fmla="*/ 363 w 363"/>
                <a:gd name="T9" fmla="*/ 11 h 124"/>
                <a:gd name="T10" fmla="*/ 269 w 363"/>
                <a:gd name="T11" fmla="*/ 20 h 124"/>
                <a:gd name="T12" fmla="*/ 0 w 363"/>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63" h="124">
                  <a:moveTo>
                    <a:pt x="0" y="0"/>
                  </a:moveTo>
                  <a:cubicBezTo>
                    <a:pt x="0" y="0"/>
                    <a:pt x="6" y="62"/>
                    <a:pt x="34" y="87"/>
                  </a:cubicBezTo>
                  <a:cubicBezTo>
                    <a:pt x="34" y="87"/>
                    <a:pt x="105" y="51"/>
                    <a:pt x="124" y="44"/>
                  </a:cubicBezTo>
                  <a:cubicBezTo>
                    <a:pt x="124" y="44"/>
                    <a:pt x="185" y="108"/>
                    <a:pt x="212" y="124"/>
                  </a:cubicBezTo>
                  <a:cubicBezTo>
                    <a:pt x="212" y="124"/>
                    <a:pt x="329" y="22"/>
                    <a:pt x="363" y="11"/>
                  </a:cubicBezTo>
                  <a:cubicBezTo>
                    <a:pt x="363" y="11"/>
                    <a:pt x="317" y="12"/>
                    <a:pt x="269" y="20"/>
                  </a:cubicBezTo>
                  <a:cubicBezTo>
                    <a:pt x="222" y="28"/>
                    <a:pt x="52" y="61"/>
                    <a:pt x="0" y="0"/>
                  </a:cubicBezTo>
                  <a:close/>
                </a:path>
              </a:pathLst>
            </a:custGeom>
            <a:solidFill>
              <a:srgbClr val="676B6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46"/>
            <p:cNvSpPr/>
            <p:nvPr/>
          </p:nvSpPr>
          <p:spPr bwMode="auto">
            <a:xfrm>
              <a:off x="7319963" y="4219575"/>
              <a:ext cx="82550" cy="80963"/>
            </a:xfrm>
            <a:custGeom>
              <a:avLst/>
              <a:gdLst>
                <a:gd name="T0" fmla="*/ 0 w 42"/>
                <a:gd name="T1" fmla="*/ 21 h 41"/>
                <a:gd name="T2" fmla="*/ 10 w 42"/>
                <a:gd name="T3" fmla="*/ 0 h 41"/>
                <a:gd name="T4" fmla="*/ 37 w 42"/>
                <a:gd name="T5" fmla="*/ 4 h 41"/>
                <a:gd name="T6" fmla="*/ 27 w 42"/>
                <a:gd name="T7" fmla="*/ 37 h 41"/>
                <a:gd name="T8" fmla="*/ 0 w 42"/>
                <a:gd name="T9" fmla="*/ 21 h 41"/>
              </a:gdLst>
              <a:ahLst/>
              <a:cxnLst>
                <a:cxn ang="0">
                  <a:pos x="T0" y="T1"/>
                </a:cxn>
                <a:cxn ang="0">
                  <a:pos x="T2" y="T3"/>
                </a:cxn>
                <a:cxn ang="0">
                  <a:pos x="T4" y="T5"/>
                </a:cxn>
                <a:cxn ang="0">
                  <a:pos x="T6" y="T7"/>
                </a:cxn>
                <a:cxn ang="0">
                  <a:pos x="T8" y="T9"/>
                </a:cxn>
              </a:cxnLst>
              <a:rect l="0" t="0" r="r" b="b"/>
              <a:pathLst>
                <a:path w="42" h="41">
                  <a:moveTo>
                    <a:pt x="0" y="21"/>
                  </a:moveTo>
                  <a:cubicBezTo>
                    <a:pt x="0" y="21"/>
                    <a:pt x="1" y="4"/>
                    <a:pt x="10" y="0"/>
                  </a:cubicBezTo>
                  <a:cubicBezTo>
                    <a:pt x="10" y="0"/>
                    <a:pt x="32" y="1"/>
                    <a:pt x="37" y="4"/>
                  </a:cubicBezTo>
                  <a:cubicBezTo>
                    <a:pt x="42" y="7"/>
                    <a:pt x="34" y="33"/>
                    <a:pt x="27" y="37"/>
                  </a:cubicBezTo>
                  <a:cubicBezTo>
                    <a:pt x="20" y="41"/>
                    <a:pt x="0" y="21"/>
                    <a:pt x="0" y="21"/>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47"/>
            <p:cNvSpPr/>
            <p:nvPr/>
          </p:nvSpPr>
          <p:spPr bwMode="auto">
            <a:xfrm>
              <a:off x="6884988" y="4240213"/>
              <a:ext cx="631825" cy="739775"/>
            </a:xfrm>
            <a:custGeom>
              <a:avLst/>
              <a:gdLst>
                <a:gd name="T0" fmla="*/ 244 w 322"/>
                <a:gd name="T1" fmla="*/ 16 h 377"/>
                <a:gd name="T2" fmla="*/ 279 w 322"/>
                <a:gd name="T3" fmla="*/ 44 h 377"/>
                <a:gd name="T4" fmla="*/ 168 w 322"/>
                <a:gd name="T5" fmla="*/ 166 h 377"/>
                <a:gd name="T6" fmla="*/ 3 w 322"/>
                <a:gd name="T7" fmla="*/ 267 h 377"/>
                <a:gd name="T8" fmla="*/ 5 w 322"/>
                <a:gd name="T9" fmla="*/ 377 h 377"/>
                <a:gd name="T10" fmla="*/ 126 w 322"/>
                <a:gd name="T11" fmla="*/ 342 h 377"/>
                <a:gd name="T12" fmla="*/ 205 w 322"/>
                <a:gd name="T13" fmla="*/ 229 h 377"/>
                <a:gd name="T14" fmla="*/ 316 w 322"/>
                <a:gd name="T15" fmla="*/ 100 h 377"/>
                <a:gd name="T16" fmla="*/ 253 w 322"/>
                <a:gd name="T17" fmla="*/ 0 h 377"/>
                <a:gd name="T18" fmla="*/ 244 w 322"/>
                <a:gd name="T19" fmla="*/ 1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77">
                  <a:moveTo>
                    <a:pt x="244" y="16"/>
                  </a:moveTo>
                  <a:cubicBezTo>
                    <a:pt x="244" y="16"/>
                    <a:pt x="275" y="21"/>
                    <a:pt x="279" y="44"/>
                  </a:cubicBezTo>
                  <a:cubicBezTo>
                    <a:pt x="284" y="68"/>
                    <a:pt x="268" y="146"/>
                    <a:pt x="168" y="166"/>
                  </a:cubicBezTo>
                  <a:cubicBezTo>
                    <a:pt x="69" y="186"/>
                    <a:pt x="7" y="238"/>
                    <a:pt x="3" y="267"/>
                  </a:cubicBezTo>
                  <a:cubicBezTo>
                    <a:pt x="3" y="267"/>
                    <a:pt x="0" y="331"/>
                    <a:pt x="5" y="377"/>
                  </a:cubicBezTo>
                  <a:cubicBezTo>
                    <a:pt x="5" y="377"/>
                    <a:pt x="110" y="350"/>
                    <a:pt x="126" y="342"/>
                  </a:cubicBezTo>
                  <a:cubicBezTo>
                    <a:pt x="126" y="342"/>
                    <a:pt x="123" y="264"/>
                    <a:pt x="205" y="229"/>
                  </a:cubicBezTo>
                  <a:cubicBezTo>
                    <a:pt x="288" y="195"/>
                    <a:pt x="313" y="128"/>
                    <a:pt x="316" y="100"/>
                  </a:cubicBezTo>
                  <a:cubicBezTo>
                    <a:pt x="319" y="73"/>
                    <a:pt x="322" y="13"/>
                    <a:pt x="253" y="0"/>
                  </a:cubicBezTo>
                  <a:lnTo>
                    <a:pt x="244" y="16"/>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48"/>
            <p:cNvSpPr/>
            <p:nvPr/>
          </p:nvSpPr>
          <p:spPr bwMode="auto">
            <a:xfrm>
              <a:off x="7289800" y="4159250"/>
              <a:ext cx="95250" cy="60325"/>
            </a:xfrm>
            <a:custGeom>
              <a:avLst/>
              <a:gdLst>
                <a:gd name="T0" fmla="*/ 0 w 49"/>
                <a:gd name="T1" fmla="*/ 17 h 31"/>
                <a:gd name="T2" fmla="*/ 9 w 49"/>
                <a:gd name="T3" fmla="*/ 0 h 31"/>
                <a:gd name="T4" fmla="*/ 49 w 49"/>
                <a:gd name="T5" fmla="*/ 10 h 31"/>
                <a:gd name="T6" fmla="*/ 33 w 49"/>
                <a:gd name="T7" fmla="*/ 31 h 31"/>
                <a:gd name="T8" fmla="*/ 0 w 49"/>
                <a:gd name="T9" fmla="*/ 17 h 31"/>
              </a:gdLst>
              <a:ahLst/>
              <a:cxnLst>
                <a:cxn ang="0">
                  <a:pos x="T0" y="T1"/>
                </a:cxn>
                <a:cxn ang="0">
                  <a:pos x="T2" y="T3"/>
                </a:cxn>
                <a:cxn ang="0">
                  <a:pos x="T4" y="T5"/>
                </a:cxn>
                <a:cxn ang="0">
                  <a:pos x="T6" y="T7"/>
                </a:cxn>
                <a:cxn ang="0">
                  <a:pos x="T8" y="T9"/>
                </a:cxn>
              </a:cxnLst>
              <a:rect l="0" t="0" r="r" b="b"/>
              <a:pathLst>
                <a:path w="49" h="31">
                  <a:moveTo>
                    <a:pt x="0" y="17"/>
                  </a:moveTo>
                  <a:cubicBezTo>
                    <a:pt x="0" y="17"/>
                    <a:pt x="0" y="10"/>
                    <a:pt x="9" y="0"/>
                  </a:cubicBezTo>
                  <a:cubicBezTo>
                    <a:pt x="9" y="0"/>
                    <a:pt x="35" y="8"/>
                    <a:pt x="49" y="10"/>
                  </a:cubicBezTo>
                  <a:cubicBezTo>
                    <a:pt x="33" y="31"/>
                    <a:pt x="33" y="31"/>
                    <a:pt x="33" y="31"/>
                  </a:cubicBezTo>
                  <a:cubicBezTo>
                    <a:pt x="33" y="31"/>
                    <a:pt x="9" y="23"/>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49"/>
            <p:cNvSpPr/>
            <p:nvPr/>
          </p:nvSpPr>
          <p:spPr bwMode="auto">
            <a:xfrm>
              <a:off x="7178675" y="4208463"/>
              <a:ext cx="114300" cy="79375"/>
            </a:xfrm>
            <a:custGeom>
              <a:avLst/>
              <a:gdLst>
                <a:gd name="T0" fmla="*/ 0 w 58"/>
                <a:gd name="T1" fmla="*/ 9 h 40"/>
                <a:gd name="T2" fmla="*/ 44 w 58"/>
                <a:gd name="T3" fmla="*/ 0 h 40"/>
                <a:gd name="T4" fmla="*/ 58 w 58"/>
                <a:gd name="T5" fmla="*/ 39 h 40"/>
                <a:gd name="T6" fmla="*/ 10 w 58"/>
                <a:gd name="T7" fmla="*/ 35 h 40"/>
                <a:gd name="T8" fmla="*/ 0 w 58"/>
                <a:gd name="T9" fmla="*/ 9 h 40"/>
              </a:gdLst>
              <a:ahLst/>
              <a:cxnLst>
                <a:cxn ang="0">
                  <a:pos x="T0" y="T1"/>
                </a:cxn>
                <a:cxn ang="0">
                  <a:pos x="T2" y="T3"/>
                </a:cxn>
                <a:cxn ang="0">
                  <a:pos x="T4" y="T5"/>
                </a:cxn>
                <a:cxn ang="0">
                  <a:pos x="T6" y="T7"/>
                </a:cxn>
                <a:cxn ang="0">
                  <a:pos x="T8" y="T9"/>
                </a:cxn>
              </a:cxnLst>
              <a:rect l="0" t="0" r="r" b="b"/>
              <a:pathLst>
                <a:path w="58" h="40">
                  <a:moveTo>
                    <a:pt x="0" y="9"/>
                  </a:moveTo>
                  <a:cubicBezTo>
                    <a:pt x="44" y="0"/>
                    <a:pt x="44" y="0"/>
                    <a:pt x="44" y="0"/>
                  </a:cubicBezTo>
                  <a:cubicBezTo>
                    <a:pt x="44" y="0"/>
                    <a:pt x="56" y="34"/>
                    <a:pt x="58" y="39"/>
                  </a:cubicBezTo>
                  <a:cubicBezTo>
                    <a:pt x="58" y="39"/>
                    <a:pt x="25" y="40"/>
                    <a:pt x="10" y="35"/>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50"/>
            <p:cNvSpPr/>
            <p:nvPr/>
          </p:nvSpPr>
          <p:spPr bwMode="auto">
            <a:xfrm>
              <a:off x="8091488" y="4191000"/>
              <a:ext cx="80963" cy="458788"/>
            </a:xfrm>
            <a:custGeom>
              <a:avLst/>
              <a:gdLst>
                <a:gd name="T0" fmla="*/ 18 w 41"/>
                <a:gd name="T1" fmla="*/ 0 h 234"/>
                <a:gd name="T2" fmla="*/ 29 w 41"/>
                <a:gd name="T3" fmla="*/ 36 h 234"/>
                <a:gd name="T4" fmla="*/ 0 w 41"/>
                <a:gd name="T5" fmla="*/ 53 h 234"/>
                <a:gd name="T6" fmla="*/ 19 w 41"/>
                <a:gd name="T7" fmla="*/ 62 h 234"/>
                <a:gd name="T8" fmla="*/ 17 w 41"/>
                <a:gd name="T9" fmla="*/ 234 h 234"/>
                <a:gd name="T10" fmla="*/ 24 w 41"/>
                <a:gd name="T11" fmla="*/ 53 h 234"/>
                <a:gd name="T12" fmla="*/ 16 w 41"/>
                <a:gd name="T13" fmla="*/ 54 h 234"/>
                <a:gd name="T14" fmla="*/ 37 w 41"/>
                <a:gd name="T15" fmla="*/ 38 h 234"/>
                <a:gd name="T16" fmla="*/ 18 w 41"/>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4">
                  <a:moveTo>
                    <a:pt x="18" y="0"/>
                  </a:moveTo>
                  <a:cubicBezTo>
                    <a:pt x="29" y="36"/>
                    <a:pt x="29" y="36"/>
                    <a:pt x="29" y="36"/>
                  </a:cubicBezTo>
                  <a:cubicBezTo>
                    <a:pt x="0" y="53"/>
                    <a:pt x="0" y="53"/>
                    <a:pt x="0" y="53"/>
                  </a:cubicBezTo>
                  <a:cubicBezTo>
                    <a:pt x="19" y="62"/>
                    <a:pt x="19" y="62"/>
                    <a:pt x="19" y="62"/>
                  </a:cubicBezTo>
                  <a:cubicBezTo>
                    <a:pt x="19" y="62"/>
                    <a:pt x="28" y="181"/>
                    <a:pt x="17" y="234"/>
                  </a:cubicBezTo>
                  <a:cubicBezTo>
                    <a:pt x="17" y="234"/>
                    <a:pt x="41" y="165"/>
                    <a:pt x="24" y="53"/>
                  </a:cubicBezTo>
                  <a:cubicBezTo>
                    <a:pt x="16" y="54"/>
                    <a:pt x="16" y="54"/>
                    <a:pt x="16" y="54"/>
                  </a:cubicBezTo>
                  <a:cubicBezTo>
                    <a:pt x="16" y="54"/>
                    <a:pt x="36" y="41"/>
                    <a:pt x="37" y="38"/>
                  </a:cubicBezTo>
                  <a:cubicBezTo>
                    <a:pt x="37" y="38"/>
                    <a:pt x="28" y="16"/>
                    <a:pt x="18" y="0"/>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Oval 51"/>
            <p:cNvSpPr>
              <a:spLocks noChangeArrowheads="1"/>
            </p:cNvSpPr>
            <p:nvPr/>
          </p:nvSpPr>
          <p:spPr bwMode="auto">
            <a:xfrm>
              <a:off x="7956550" y="4324350"/>
              <a:ext cx="39688" cy="26988"/>
            </a:xfrm>
            <a:prstGeom prst="ellipse">
              <a:avLst/>
            </a:pr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52"/>
            <p:cNvSpPr/>
            <p:nvPr/>
          </p:nvSpPr>
          <p:spPr bwMode="auto">
            <a:xfrm>
              <a:off x="8037513" y="4314825"/>
              <a:ext cx="41275" cy="31750"/>
            </a:xfrm>
            <a:custGeom>
              <a:avLst/>
              <a:gdLst>
                <a:gd name="T0" fmla="*/ 20 w 21"/>
                <a:gd name="T1" fmla="*/ 6 h 16"/>
                <a:gd name="T2" fmla="*/ 11 w 21"/>
                <a:gd name="T3" fmla="*/ 15 h 16"/>
                <a:gd name="T4" fmla="*/ 1 w 21"/>
                <a:gd name="T5" fmla="*/ 10 h 16"/>
                <a:gd name="T6" fmla="*/ 9 w 21"/>
                <a:gd name="T7" fmla="*/ 1 h 16"/>
                <a:gd name="T8" fmla="*/ 20 w 21"/>
                <a:gd name="T9" fmla="*/ 6 h 16"/>
              </a:gdLst>
              <a:ahLst/>
              <a:cxnLst>
                <a:cxn ang="0">
                  <a:pos x="T0" y="T1"/>
                </a:cxn>
                <a:cxn ang="0">
                  <a:pos x="T2" y="T3"/>
                </a:cxn>
                <a:cxn ang="0">
                  <a:pos x="T4" y="T5"/>
                </a:cxn>
                <a:cxn ang="0">
                  <a:pos x="T6" y="T7"/>
                </a:cxn>
                <a:cxn ang="0">
                  <a:pos x="T8" y="T9"/>
                </a:cxn>
              </a:cxnLst>
              <a:rect l="0" t="0" r="r" b="b"/>
              <a:pathLst>
                <a:path w="21" h="16">
                  <a:moveTo>
                    <a:pt x="20" y="6"/>
                  </a:moveTo>
                  <a:cubicBezTo>
                    <a:pt x="21" y="10"/>
                    <a:pt x="17" y="14"/>
                    <a:pt x="11" y="15"/>
                  </a:cubicBezTo>
                  <a:cubicBezTo>
                    <a:pt x="6" y="16"/>
                    <a:pt x="1" y="13"/>
                    <a:pt x="1" y="10"/>
                  </a:cubicBezTo>
                  <a:cubicBezTo>
                    <a:pt x="0" y="6"/>
                    <a:pt x="4" y="2"/>
                    <a:pt x="9" y="1"/>
                  </a:cubicBezTo>
                  <a:cubicBezTo>
                    <a:pt x="15" y="0"/>
                    <a:pt x="19" y="3"/>
                    <a:pt x="20" y="6"/>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53"/>
            <p:cNvSpPr/>
            <p:nvPr/>
          </p:nvSpPr>
          <p:spPr bwMode="auto">
            <a:xfrm>
              <a:off x="7975600" y="4287838"/>
              <a:ext cx="106363" cy="25400"/>
            </a:xfrm>
            <a:custGeom>
              <a:avLst/>
              <a:gdLst>
                <a:gd name="T0" fmla="*/ 0 w 54"/>
                <a:gd name="T1" fmla="*/ 6 h 13"/>
                <a:gd name="T2" fmla="*/ 54 w 54"/>
                <a:gd name="T3" fmla="*/ 0 h 13"/>
                <a:gd name="T4" fmla="*/ 0 w 54"/>
                <a:gd name="T5" fmla="*/ 6 h 13"/>
              </a:gdLst>
              <a:ahLst/>
              <a:cxnLst>
                <a:cxn ang="0">
                  <a:pos x="T0" y="T1"/>
                </a:cxn>
                <a:cxn ang="0">
                  <a:pos x="T2" y="T3"/>
                </a:cxn>
                <a:cxn ang="0">
                  <a:pos x="T4" y="T5"/>
                </a:cxn>
              </a:cxnLst>
              <a:rect l="0" t="0" r="r" b="b"/>
              <a:pathLst>
                <a:path w="54" h="13">
                  <a:moveTo>
                    <a:pt x="0" y="6"/>
                  </a:moveTo>
                  <a:cubicBezTo>
                    <a:pt x="0" y="6"/>
                    <a:pt x="38" y="1"/>
                    <a:pt x="54" y="0"/>
                  </a:cubicBezTo>
                  <a:cubicBezTo>
                    <a:pt x="54" y="0"/>
                    <a:pt x="29" y="13"/>
                    <a:pt x="0" y="6"/>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 name="Freeform 54"/>
            <p:cNvSpPr/>
            <p:nvPr/>
          </p:nvSpPr>
          <p:spPr bwMode="auto">
            <a:xfrm>
              <a:off x="6648450" y="3400425"/>
              <a:ext cx="852488" cy="855663"/>
            </a:xfrm>
            <a:custGeom>
              <a:avLst/>
              <a:gdLst>
                <a:gd name="T0" fmla="*/ 198 w 434"/>
                <a:gd name="T1" fmla="*/ 41 h 436"/>
                <a:gd name="T2" fmla="*/ 412 w 434"/>
                <a:gd name="T3" fmla="*/ 256 h 436"/>
                <a:gd name="T4" fmla="*/ 281 w 434"/>
                <a:gd name="T5" fmla="*/ 404 h 436"/>
                <a:gd name="T6" fmla="*/ 31 w 434"/>
                <a:gd name="T7" fmla="*/ 180 h 436"/>
                <a:gd name="T8" fmla="*/ 81 w 434"/>
                <a:gd name="T9" fmla="*/ 55 h 436"/>
                <a:gd name="T10" fmla="*/ 198 w 434"/>
                <a:gd name="T11" fmla="*/ 41 h 436"/>
              </a:gdLst>
              <a:ahLst/>
              <a:cxnLst>
                <a:cxn ang="0">
                  <a:pos x="T0" y="T1"/>
                </a:cxn>
                <a:cxn ang="0">
                  <a:pos x="T2" y="T3"/>
                </a:cxn>
                <a:cxn ang="0">
                  <a:pos x="T4" y="T5"/>
                </a:cxn>
                <a:cxn ang="0">
                  <a:pos x="T6" y="T7"/>
                </a:cxn>
                <a:cxn ang="0">
                  <a:pos x="T8" y="T9"/>
                </a:cxn>
                <a:cxn ang="0">
                  <a:pos x="T10" y="T11"/>
                </a:cxn>
              </a:cxnLst>
              <a:rect l="0" t="0" r="r" b="b"/>
              <a:pathLst>
                <a:path w="434" h="436">
                  <a:moveTo>
                    <a:pt x="198" y="41"/>
                  </a:moveTo>
                  <a:cubicBezTo>
                    <a:pt x="198" y="41"/>
                    <a:pt x="391" y="198"/>
                    <a:pt x="412" y="256"/>
                  </a:cubicBezTo>
                  <a:cubicBezTo>
                    <a:pt x="434" y="314"/>
                    <a:pt x="324" y="381"/>
                    <a:pt x="281" y="404"/>
                  </a:cubicBezTo>
                  <a:cubicBezTo>
                    <a:pt x="218" y="436"/>
                    <a:pt x="36" y="199"/>
                    <a:pt x="31" y="180"/>
                  </a:cubicBezTo>
                  <a:cubicBezTo>
                    <a:pt x="25" y="161"/>
                    <a:pt x="0" y="109"/>
                    <a:pt x="81" y="55"/>
                  </a:cubicBezTo>
                  <a:cubicBezTo>
                    <a:pt x="162" y="0"/>
                    <a:pt x="198" y="41"/>
                    <a:pt x="198" y="41"/>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55"/>
            <p:cNvSpPr/>
            <p:nvPr/>
          </p:nvSpPr>
          <p:spPr bwMode="auto">
            <a:xfrm>
              <a:off x="6438900" y="3236913"/>
              <a:ext cx="709613" cy="947738"/>
            </a:xfrm>
            <a:custGeom>
              <a:avLst/>
              <a:gdLst>
                <a:gd name="T0" fmla="*/ 261 w 361"/>
                <a:gd name="T1" fmla="*/ 421 h 483"/>
                <a:gd name="T2" fmla="*/ 181 w 361"/>
                <a:gd name="T3" fmla="*/ 296 h 483"/>
                <a:gd name="T4" fmla="*/ 285 w 361"/>
                <a:gd name="T5" fmla="*/ 238 h 483"/>
                <a:gd name="T6" fmla="*/ 257 w 361"/>
                <a:gd name="T7" fmla="*/ 219 h 483"/>
                <a:gd name="T8" fmla="*/ 332 w 361"/>
                <a:gd name="T9" fmla="*/ 173 h 483"/>
                <a:gd name="T10" fmla="*/ 314 w 361"/>
                <a:gd name="T11" fmla="*/ 160 h 483"/>
                <a:gd name="T12" fmla="*/ 355 w 361"/>
                <a:gd name="T13" fmla="*/ 123 h 483"/>
                <a:gd name="T14" fmla="*/ 321 w 361"/>
                <a:gd name="T15" fmla="*/ 114 h 483"/>
                <a:gd name="T16" fmla="*/ 270 w 361"/>
                <a:gd name="T17" fmla="*/ 18 h 483"/>
                <a:gd name="T18" fmla="*/ 213 w 361"/>
                <a:gd name="T19" fmla="*/ 78 h 483"/>
                <a:gd name="T20" fmla="*/ 104 w 361"/>
                <a:gd name="T21" fmla="*/ 79 h 483"/>
                <a:gd name="T22" fmla="*/ 156 w 361"/>
                <a:gd name="T23" fmla="*/ 127 h 483"/>
                <a:gd name="T24" fmla="*/ 57 w 361"/>
                <a:gd name="T25" fmla="*/ 314 h 483"/>
                <a:gd name="T26" fmla="*/ 6 w 361"/>
                <a:gd name="T27" fmla="*/ 325 h 483"/>
                <a:gd name="T28" fmla="*/ 58 w 361"/>
                <a:gd name="T29" fmla="*/ 344 h 483"/>
                <a:gd name="T30" fmla="*/ 56 w 361"/>
                <a:gd name="T31" fmla="*/ 385 h 483"/>
                <a:gd name="T32" fmla="*/ 75 w 361"/>
                <a:gd name="T33" fmla="*/ 357 h 483"/>
                <a:gd name="T34" fmla="*/ 216 w 361"/>
                <a:gd name="T35" fmla="*/ 419 h 483"/>
                <a:gd name="T36" fmla="*/ 216 w 361"/>
                <a:gd name="T37" fmla="*/ 472 h 483"/>
                <a:gd name="T38" fmla="*/ 238 w 361"/>
                <a:gd name="T39" fmla="*/ 444 h 483"/>
                <a:gd name="T40" fmla="*/ 259 w 361"/>
                <a:gd name="T41" fmla="*/ 473 h 483"/>
                <a:gd name="T42" fmla="*/ 261 w 361"/>
                <a:gd name="T43" fmla="*/ 42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1" h="483">
                  <a:moveTo>
                    <a:pt x="261" y="421"/>
                  </a:moveTo>
                  <a:cubicBezTo>
                    <a:pt x="261" y="421"/>
                    <a:pt x="233" y="314"/>
                    <a:pt x="181" y="296"/>
                  </a:cubicBezTo>
                  <a:cubicBezTo>
                    <a:pt x="181" y="296"/>
                    <a:pt x="285" y="260"/>
                    <a:pt x="285" y="238"/>
                  </a:cubicBezTo>
                  <a:cubicBezTo>
                    <a:pt x="285" y="216"/>
                    <a:pt x="257" y="219"/>
                    <a:pt x="257" y="219"/>
                  </a:cubicBezTo>
                  <a:cubicBezTo>
                    <a:pt x="257" y="219"/>
                    <a:pt x="332" y="186"/>
                    <a:pt x="332" y="173"/>
                  </a:cubicBezTo>
                  <a:cubicBezTo>
                    <a:pt x="331" y="159"/>
                    <a:pt x="314" y="160"/>
                    <a:pt x="314" y="160"/>
                  </a:cubicBezTo>
                  <a:cubicBezTo>
                    <a:pt x="314" y="160"/>
                    <a:pt x="361" y="142"/>
                    <a:pt x="355" y="123"/>
                  </a:cubicBezTo>
                  <a:cubicBezTo>
                    <a:pt x="349" y="104"/>
                    <a:pt x="321" y="114"/>
                    <a:pt x="321" y="114"/>
                  </a:cubicBezTo>
                  <a:cubicBezTo>
                    <a:pt x="321" y="114"/>
                    <a:pt x="353" y="37"/>
                    <a:pt x="270" y="18"/>
                  </a:cubicBezTo>
                  <a:cubicBezTo>
                    <a:pt x="187" y="0"/>
                    <a:pt x="192" y="58"/>
                    <a:pt x="213" y="78"/>
                  </a:cubicBezTo>
                  <a:cubicBezTo>
                    <a:pt x="213" y="78"/>
                    <a:pt x="148" y="41"/>
                    <a:pt x="104" y="79"/>
                  </a:cubicBezTo>
                  <a:cubicBezTo>
                    <a:pt x="60" y="117"/>
                    <a:pt x="156" y="127"/>
                    <a:pt x="156" y="127"/>
                  </a:cubicBezTo>
                  <a:cubicBezTo>
                    <a:pt x="156" y="127"/>
                    <a:pt x="21" y="219"/>
                    <a:pt x="57" y="314"/>
                  </a:cubicBezTo>
                  <a:cubicBezTo>
                    <a:pt x="57" y="314"/>
                    <a:pt x="12" y="300"/>
                    <a:pt x="6" y="325"/>
                  </a:cubicBezTo>
                  <a:cubicBezTo>
                    <a:pt x="0" y="350"/>
                    <a:pt x="58" y="344"/>
                    <a:pt x="58" y="344"/>
                  </a:cubicBezTo>
                  <a:cubicBezTo>
                    <a:pt x="58" y="344"/>
                    <a:pt x="25" y="374"/>
                    <a:pt x="56" y="385"/>
                  </a:cubicBezTo>
                  <a:cubicBezTo>
                    <a:pt x="87" y="396"/>
                    <a:pt x="75" y="357"/>
                    <a:pt x="75" y="357"/>
                  </a:cubicBezTo>
                  <a:cubicBezTo>
                    <a:pt x="75" y="357"/>
                    <a:pt x="104" y="404"/>
                    <a:pt x="216" y="419"/>
                  </a:cubicBezTo>
                  <a:cubicBezTo>
                    <a:pt x="216" y="419"/>
                    <a:pt x="197" y="468"/>
                    <a:pt x="216" y="472"/>
                  </a:cubicBezTo>
                  <a:cubicBezTo>
                    <a:pt x="235" y="476"/>
                    <a:pt x="238" y="444"/>
                    <a:pt x="238" y="444"/>
                  </a:cubicBezTo>
                  <a:cubicBezTo>
                    <a:pt x="238" y="444"/>
                    <a:pt x="241" y="483"/>
                    <a:pt x="259" y="473"/>
                  </a:cubicBezTo>
                  <a:cubicBezTo>
                    <a:pt x="277" y="464"/>
                    <a:pt x="261" y="437"/>
                    <a:pt x="261" y="421"/>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56"/>
            <p:cNvSpPr/>
            <p:nvPr/>
          </p:nvSpPr>
          <p:spPr bwMode="auto">
            <a:xfrm>
              <a:off x="7129463" y="3703638"/>
              <a:ext cx="187325" cy="117475"/>
            </a:xfrm>
            <a:custGeom>
              <a:avLst/>
              <a:gdLst>
                <a:gd name="T0" fmla="*/ 0 w 95"/>
                <a:gd name="T1" fmla="*/ 12 h 60"/>
                <a:gd name="T2" fmla="*/ 42 w 95"/>
                <a:gd name="T3" fmla="*/ 42 h 60"/>
                <a:gd name="T4" fmla="*/ 73 w 95"/>
                <a:gd name="T5" fmla="*/ 30 h 60"/>
                <a:gd name="T6" fmla="*/ 56 w 95"/>
                <a:gd name="T7" fmla="*/ 60 h 60"/>
                <a:gd name="T8" fmla="*/ 79 w 95"/>
                <a:gd name="T9" fmla="*/ 23 h 60"/>
                <a:gd name="T10" fmla="*/ 36 w 95"/>
                <a:gd name="T11" fmla="*/ 36 h 60"/>
                <a:gd name="T12" fmla="*/ 0 w 95"/>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95" h="60">
                  <a:moveTo>
                    <a:pt x="0" y="12"/>
                  </a:moveTo>
                  <a:cubicBezTo>
                    <a:pt x="0" y="12"/>
                    <a:pt x="28" y="50"/>
                    <a:pt x="42" y="42"/>
                  </a:cubicBezTo>
                  <a:cubicBezTo>
                    <a:pt x="56" y="35"/>
                    <a:pt x="62" y="17"/>
                    <a:pt x="73" y="30"/>
                  </a:cubicBezTo>
                  <a:cubicBezTo>
                    <a:pt x="83" y="44"/>
                    <a:pt x="56" y="60"/>
                    <a:pt x="56" y="60"/>
                  </a:cubicBezTo>
                  <a:cubicBezTo>
                    <a:pt x="56" y="60"/>
                    <a:pt x="95" y="46"/>
                    <a:pt x="79" y="23"/>
                  </a:cubicBezTo>
                  <a:cubicBezTo>
                    <a:pt x="64" y="0"/>
                    <a:pt x="45" y="40"/>
                    <a:pt x="36" y="36"/>
                  </a:cubicBezTo>
                  <a:cubicBezTo>
                    <a:pt x="27" y="32"/>
                    <a:pt x="0" y="12"/>
                    <a:pt x="0" y="12"/>
                  </a:cubicBez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57"/>
            <p:cNvSpPr/>
            <p:nvPr/>
          </p:nvSpPr>
          <p:spPr bwMode="auto">
            <a:xfrm>
              <a:off x="7029450" y="3798888"/>
              <a:ext cx="71438" cy="66675"/>
            </a:xfrm>
            <a:custGeom>
              <a:avLst/>
              <a:gdLst>
                <a:gd name="T0" fmla="*/ 26 w 36"/>
                <a:gd name="T1" fmla="*/ 8 h 34"/>
                <a:gd name="T2" fmla="*/ 32 w 36"/>
                <a:gd name="T3" fmla="*/ 29 h 34"/>
                <a:gd name="T4" fmla="*/ 10 w 36"/>
                <a:gd name="T5" fmla="*/ 26 h 34"/>
                <a:gd name="T6" fmla="*/ 5 w 36"/>
                <a:gd name="T7" fmla="*/ 5 h 34"/>
                <a:gd name="T8" fmla="*/ 26 w 36"/>
                <a:gd name="T9" fmla="*/ 8 h 34"/>
              </a:gdLst>
              <a:ahLst/>
              <a:cxnLst>
                <a:cxn ang="0">
                  <a:pos x="T0" y="T1"/>
                </a:cxn>
                <a:cxn ang="0">
                  <a:pos x="T2" y="T3"/>
                </a:cxn>
                <a:cxn ang="0">
                  <a:pos x="T4" y="T5"/>
                </a:cxn>
                <a:cxn ang="0">
                  <a:pos x="T6" y="T7"/>
                </a:cxn>
                <a:cxn ang="0">
                  <a:pos x="T8" y="T9"/>
                </a:cxn>
              </a:cxnLst>
              <a:rect l="0" t="0" r="r" b="b"/>
              <a:pathLst>
                <a:path w="36" h="34">
                  <a:moveTo>
                    <a:pt x="26" y="8"/>
                  </a:moveTo>
                  <a:cubicBezTo>
                    <a:pt x="34" y="14"/>
                    <a:pt x="36" y="24"/>
                    <a:pt x="32" y="29"/>
                  </a:cubicBezTo>
                  <a:cubicBezTo>
                    <a:pt x="27" y="34"/>
                    <a:pt x="17" y="33"/>
                    <a:pt x="10" y="26"/>
                  </a:cubicBezTo>
                  <a:cubicBezTo>
                    <a:pt x="3" y="19"/>
                    <a:pt x="0" y="10"/>
                    <a:pt x="5" y="5"/>
                  </a:cubicBezTo>
                  <a:cubicBezTo>
                    <a:pt x="9" y="0"/>
                    <a:pt x="19" y="1"/>
                    <a:pt x="26" y="8"/>
                  </a:cubicBezTo>
                  <a:close/>
                </a:path>
              </a:pathLst>
            </a:custGeom>
            <a:solidFill>
              <a:srgbClr val="190F0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58"/>
            <p:cNvSpPr/>
            <p:nvPr/>
          </p:nvSpPr>
          <p:spPr bwMode="auto">
            <a:xfrm>
              <a:off x="7162800" y="3667125"/>
              <a:ext cx="71438" cy="68263"/>
            </a:xfrm>
            <a:custGeom>
              <a:avLst/>
              <a:gdLst>
                <a:gd name="T0" fmla="*/ 27 w 36"/>
                <a:gd name="T1" fmla="*/ 8 h 35"/>
                <a:gd name="T2" fmla="*/ 32 w 36"/>
                <a:gd name="T3" fmla="*/ 30 h 35"/>
                <a:gd name="T4" fmla="*/ 10 w 36"/>
                <a:gd name="T5" fmla="*/ 27 h 35"/>
                <a:gd name="T6" fmla="*/ 5 w 36"/>
                <a:gd name="T7" fmla="*/ 5 h 35"/>
                <a:gd name="T8" fmla="*/ 27 w 36"/>
                <a:gd name="T9" fmla="*/ 8 h 35"/>
              </a:gdLst>
              <a:ahLst/>
              <a:cxnLst>
                <a:cxn ang="0">
                  <a:pos x="T0" y="T1"/>
                </a:cxn>
                <a:cxn ang="0">
                  <a:pos x="T2" y="T3"/>
                </a:cxn>
                <a:cxn ang="0">
                  <a:pos x="T4" y="T5"/>
                </a:cxn>
                <a:cxn ang="0">
                  <a:pos x="T6" y="T7"/>
                </a:cxn>
                <a:cxn ang="0">
                  <a:pos x="T8" y="T9"/>
                </a:cxn>
              </a:cxnLst>
              <a:rect l="0" t="0" r="r" b="b"/>
              <a:pathLst>
                <a:path w="36" h="35">
                  <a:moveTo>
                    <a:pt x="27" y="8"/>
                  </a:moveTo>
                  <a:cubicBezTo>
                    <a:pt x="34" y="15"/>
                    <a:pt x="36" y="25"/>
                    <a:pt x="32" y="30"/>
                  </a:cubicBezTo>
                  <a:cubicBezTo>
                    <a:pt x="27" y="35"/>
                    <a:pt x="18" y="33"/>
                    <a:pt x="10" y="27"/>
                  </a:cubicBezTo>
                  <a:cubicBezTo>
                    <a:pt x="3" y="20"/>
                    <a:pt x="0" y="11"/>
                    <a:pt x="5" y="5"/>
                  </a:cubicBezTo>
                  <a:cubicBezTo>
                    <a:pt x="9" y="0"/>
                    <a:pt x="19" y="2"/>
                    <a:pt x="27" y="8"/>
                  </a:cubicBezTo>
                  <a:close/>
                </a:path>
              </a:pathLst>
            </a:custGeom>
            <a:solidFill>
              <a:srgbClr val="190F0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 name="Freeform 59"/>
            <p:cNvSpPr/>
            <p:nvPr/>
          </p:nvSpPr>
          <p:spPr bwMode="auto">
            <a:xfrm>
              <a:off x="6953250" y="3724275"/>
              <a:ext cx="74613" cy="87313"/>
            </a:xfrm>
            <a:custGeom>
              <a:avLst/>
              <a:gdLst>
                <a:gd name="T0" fmla="*/ 38 w 38"/>
                <a:gd name="T1" fmla="*/ 0 h 45"/>
                <a:gd name="T2" fmla="*/ 9 w 38"/>
                <a:gd name="T3" fmla="*/ 45 h 45"/>
                <a:gd name="T4" fmla="*/ 38 w 38"/>
                <a:gd name="T5" fmla="*/ 0 h 45"/>
              </a:gdLst>
              <a:ahLst/>
              <a:cxnLst>
                <a:cxn ang="0">
                  <a:pos x="T0" y="T1"/>
                </a:cxn>
                <a:cxn ang="0">
                  <a:pos x="T2" y="T3"/>
                </a:cxn>
                <a:cxn ang="0">
                  <a:pos x="T4" y="T5"/>
                </a:cxn>
              </a:cxnLst>
              <a:rect l="0" t="0" r="r" b="b"/>
              <a:pathLst>
                <a:path w="38" h="45">
                  <a:moveTo>
                    <a:pt x="38" y="0"/>
                  </a:moveTo>
                  <a:cubicBezTo>
                    <a:pt x="38" y="0"/>
                    <a:pt x="0" y="4"/>
                    <a:pt x="9" y="45"/>
                  </a:cubicBezTo>
                  <a:cubicBezTo>
                    <a:pt x="9" y="45"/>
                    <a:pt x="24" y="11"/>
                    <a:pt x="38" y="0"/>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60"/>
            <p:cNvSpPr/>
            <p:nvPr/>
          </p:nvSpPr>
          <p:spPr bwMode="auto">
            <a:xfrm>
              <a:off x="7091363" y="3575050"/>
              <a:ext cx="101600" cy="69850"/>
            </a:xfrm>
            <a:custGeom>
              <a:avLst/>
              <a:gdLst>
                <a:gd name="T0" fmla="*/ 52 w 52"/>
                <a:gd name="T1" fmla="*/ 24 h 36"/>
                <a:gd name="T2" fmla="*/ 0 w 52"/>
                <a:gd name="T3" fmla="*/ 36 h 36"/>
                <a:gd name="T4" fmla="*/ 52 w 52"/>
                <a:gd name="T5" fmla="*/ 24 h 36"/>
              </a:gdLst>
              <a:ahLst/>
              <a:cxnLst>
                <a:cxn ang="0">
                  <a:pos x="T0" y="T1"/>
                </a:cxn>
                <a:cxn ang="0">
                  <a:pos x="T2" y="T3"/>
                </a:cxn>
                <a:cxn ang="0">
                  <a:pos x="T4" y="T5"/>
                </a:cxn>
              </a:cxnLst>
              <a:rect l="0" t="0" r="r" b="b"/>
              <a:pathLst>
                <a:path w="52" h="36">
                  <a:moveTo>
                    <a:pt x="52" y="24"/>
                  </a:moveTo>
                  <a:cubicBezTo>
                    <a:pt x="52" y="24"/>
                    <a:pt x="22" y="0"/>
                    <a:pt x="0" y="36"/>
                  </a:cubicBezTo>
                  <a:cubicBezTo>
                    <a:pt x="0" y="36"/>
                    <a:pt x="35" y="22"/>
                    <a:pt x="52" y="24"/>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61"/>
            <p:cNvSpPr/>
            <p:nvPr/>
          </p:nvSpPr>
          <p:spPr bwMode="auto">
            <a:xfrm>
              <a:off x="7050088" y="3840163"/>
              <a:ext cx="309563" cy="209550"/>
            </a:xfrm>
            <a:custGeom>
              <a:avLst/>
              <a:gdLst>
                <a:gd name="T0" fmla="*/ 135 w 158"/>
                <a:gd name="T1" fmla="*/ 102 h 107"/>
                <a:gd name="T2" fmla="*/ 124 w 158"/>
                <a:gd name="T3" fmla="*/ 0 h 107"/>
                <a:gd name="T4" fmla="*/ 0 w 158"/>
                <a:gd name="T5" fmla="*/ 71 h 107"/>
                <a:gd name="T6" fmla="*/ 39 w 158"/>
                <a:gd name="T7" fmla="*/ 107 h 107"/>
                <a:gd name="T8" fmla="*/ 135 w 158"/>
                <a:gd name="T9" fmla="*/ 102 h 107"/>
              </a:gdLst>
              <a:ahLst/>
              <a:cxnLst>
                <a:cxn ang="0">
                  <a:pos x="T0" y="T1"/>
                </a:cxn>
                <a:cxn ang="0">
                  <a:pos x="T2" y="T3"/>
                </a:cxn>
                <a:cxn ang="0">
                  <a:pos x="T4" y="T5"/>
                </a:cxn>
                <a:cxn ang="0">
                  <a:pos x="T6" y="T7"/>
                </a:cxn>
                <a:cxn ang="0">
                  <a:pos x="T8" y="T9"/>
                </a:cxn>
              </a:cxnLst>
              <a:rect l="0" t="0" r="r" b="b"/>
              <a:pathLst>
                <a:path w="158" h="107">
                  <a:moveTo>
                    <a:pt x="135" y="102"/>
                  </a:moveTo>
                  <a:cubicBezTo>
                    <a:pt x="158" y="59"/>
                    <a:pt x="124" y="0"/>
                    <a:pt x="124" y="0"/>
                  </a:cubicBezTo>
                  <a:cubicBezTo>
                    <a:pt x="98" y="16"/>
                    <a:pt x="0" y="71"/>
                    <a:pt x="0" y="71"/>
                  </a:cubicBezTo>
                  <a:cubicBezTo>
                    <a:pt x="0" y="71"/>
                    <a:pt x="17" y="91"/>
                    <a:pt x="39" y="107"/>
                  </a:cubicBezTo>
                  <a:cubicBezTo>
                    <a:pt x="58" y="93"/>
                    <a:pt x="97" y="72"/>
                    <a:pt x="135" y="102"/>
                  </a:cubicBezTo>
                  <a:close/>
                </a:path>
              </a:pathLst>
            </a:custGeom>
            <a:solidFill>
              <a:srgbClr val="7534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62"/>
            <p:cNvSpPr/>
            <p:nvPr/>
          </p:nvSpPr>
          <p:spPr bwMode="auto">
            <a:xfrm>
              <a:off x="7126288" y="3981450"/>
              <a:ext cx="188913" cy="133350"/>
            </a:xfrm>
            <a:custGeom>
              <a:avLst/>
              <a:gdLst>
                <a:gd name="T0" fmla="*/ 0 w 96"/>
                <a:gd name="T1" fmla="*/ 35 h 68"/>
                <a:gd name="T2" fmla="*/ 77 w 96"/>
                <a:gd name="T3" fmla="*/ 52 h 68"/>
                <a:gd name="T4" fmla="*/ 96 w 96"/>
                <a:gd name="T5" fmla="*/ 30 h 68"/>
                <a:gd name="T6" fmla="*/ 0 w 96"/>
                <a:gd name="T7" fmla="*/ 35 h 68"/>
              </a:gdLst>
              <a:ahLst/>
              <a:cxnLst>
                <a:cxn ang="0">
                  <a:pos x="T0" y="T1"/>
                </a:cxn>
                <a:cxn ang="0">
                  <a:pos x="T2" y="T3"/>
                </a:cxn>
                <a:cxn ang="0">
                  <a:pos x="T4" y="T5"/>
                </a:cxn>
                <a:cxn ang="0">
                  <a:pos x="T6" y="T7"/>
                </a:cxn>
              </a:cxnLst>
              <a:rect l="0" t="0" r="r" b="b"/>
              <a:pathLst>
                <a:path w="96" h="68">
                  <a:moveTo>
                    <a:pt x="0" y="35"/>
                  </a:moveTo>
                  <a:cubicBezTo>
                    <a:pt x="24" y="53"/>
                    <a:pt x="55" y="68"/>
                    <a:pt x="77" y="52"/>
                  </a:cubicBezTo>
                  <a:cubicBezTo>
                    <a:pt x="86" y="46"/>
                    <a:pt x="92" y="38"/>
                    <a:pt x="96" y="30"/>
                  </a:cubicBezTo>
                  <a:cubicBezTo>
                    <a:pt x="58" y="0"/>
                    <a:pt x="19" y="21"/>
                    <a:pt x="0" y="35"/>
                  </a:cubicBezTo>
                  <a:close/>
                </a:path>
              </a:pathLst>
            </a:custGeom>
            <a:solidFill>
              <a:srgbClr val="EDA6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 name="Freeform 63"/>
            <p:cNvSpPr/>
            <p:nvPr/>
          </p:nvSpPr>
          <p:spPr bwMode="auto">
            <a:xfrm>
              <a:off x="6727825" y="3970338"/>
              <a:ext cx="273050" cy="222250"/>
            </a:xfrm>
            <a:custGeom>
              <a:avLst/>
              <a:gdLst>
                <a:gd name="T0" fmla="*/ 115 w 139"/>
                <a:gd name="T1" fmla="*/ 14 h 113"/>
                <a:gd name="T2" fmla="*/ 43 w 139"/>
                <a:gd name="T3" fmla="*/ 21 h 113"/>
                <a:gd name="T4" fmla="*/ 126 w 139"/>
                <a:gd name="T5" fmla="*/ 70 h 113"/>
                <a:gd name="T6" fmla="*/ 115 w 139"/>
                <a:gd name="T7" fmla="*/ 14 h 113"/>
              </a:gdLst>
              <a:ahLst/>
              <a:cxnLst>
                <a:cxn ang="0">
                  <a:pos x="T0" y="T1"/>
                </a:cxn>
                <a:cxn ang="0">
                  <a:pos x="T2" y="T3"/>
                </a:cxn>
                <a:cxn ang="0">
                  <a:pos x="T4" y="T5"/>
                </a:cxn>
                <a:cxn ang="0">
                  <a:pos x="T6" y="T7"/>
                </a:cxn>
              </a:cxnLst>
              <a:rect l="0" t="0" r="r" b="b"/>
              <a:pathLst>
                <a:path w="139" h="113">
                  <a:moveTo>
                    <a:pt x="115" y="14"/>
                  </a:moveTo>
                  <a:cubicBezTo>
                    <a:pt x="100" y="5"/>
                    <a:pt x="69" y="0"/>
                    <a:pt x="43" y="21"/>
                  </a:cubicBezTo>
                  <a:cubicBezTo>
                    <a:pt x="0" y="56"/>
                    <a:pt x="102" y="113"/>
                    <a:pt x="126" y="70"/>
                  </a:cubicBezTo>
                  <a:cubicBezTo>
                    <a:pt x="139" y="48"/>
                    <a:pt x="125" y="20"/>
                    <a:pt x="115" y="14"/>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 name="Freeform 64"/>
            <p:cNvSpPr/>
            <p:nvPr/>
          </p:nvSpPr>
          <p:spPr bwMode="auto">
            <a:xfrm>
              <a:off x="6081713" y="3343275"/>
              <a:ext cx="287338" cy="309563"/>
            </a:xfrm>
            <a:custGeom>
              <a:avLst/>
              <a:gdLst>
                <a:gd name="T0" fmla="*/ 100 w 146"/>
                <a:gd name="T1" fmla="*/ 133 h 158"/>
                <a:gd name="T2" fmla="*/ 58 w 146"/>
                <a:gd name="T3" fmla="*/ 153 h 158"/>
                <a:gd name="T4" fmla="*/ 55 w 146"/>
                <a:gd name="T5" fmla="*/ 126 h 158"/>
                <a:gd name="T6" fmla="*/ 14 w 146"/>
                <a:gd name="T7" fmla="*/ 82 h 158"/>
                <a:gd name="T8" fmla="*/ 22 w 146"/>
                <a:gd name="T9" fmla="*/ 51 h 158"/>
                <a:gd name="T10" fmla="*/ 33 w 146"/>
                <a:gd name="T11" fmla="*/ 16 h 158"/>
                <a:gd name="T12" fmla="*/ 67 w 146"/>
                <a:gd name="T13" fmla="*/ 16 h 158"/>
                <a:gd name="T14" fmla="*/ 83 w 146"/>
                <a:gd name="T15" fmla="*/ 3 h 158"/>
                <a:gd name="T16" fmla="*/ 144 w 146"/>
                <a:gd name="T17" fmla="*/ 75 h 158"/>
                <a:gd name="T18" fmla="*/ 100 w 146"/>
                <a:gd name="T19" fmla="*/ 1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58">
                  <a:moveTo>
                    <a:pt x="100" y="133"/>
                  </a:moveTo>
                  <a:cubicBezTo>
                    <a:pt x="100" y="133"/>
                    <a:pt x="71" y="158"/>
                    <a:pt x="58" y="153"/>
                  </a:cubicBezTo>
                  <a:cubicBezTo>
                    <a:pt x="44" y="148"/>
                    <a:pt x="55" y="126"/>
                    <a:pt x="55" y="126"/>
                  </a:cubicBezTo>
                  <a:cubicBezTo>
                    <a:pt x="55" y="126"/>
                    <a:pt x="25" y="82"/>
                    <a:pt x="14" y="82"/>
                  </a:cubicBezTo>
                  <a:cubicBezTo>
                    <a:pt x="2" y="82"/>
                    <a:pt x="0" y="58"/>
                    <a:pt x="22" y="51"/>
                  </a:cubicBezTo>
                  <a:cubicBezTo>
                    <a:pt x="22" y="51"/>
                    <a:pt x="25" y="20"/>
                    <a:pt x="33" y="16"/>
                  </a:cubicBezTo>
                  <a:cubicBezTo>
                    <a:pt x="44" y="10"/>
                    <a:pt x="67" y="16"/>
                    <a:pt x="67" y="16"/>
                  </a:cubicBezTo>
                  <a:cubicBezTo>
                    <a:pt x="67" y="16"/>
                    <a:pt x="71" y="0"/>
                    <a:pt x="83" y="3"/>
                  </a:cubicBezTo>
                  <a:cubicBezTo>
                    <a:pt x="95" y="5"/>
                    <a:pt x="142" y="48"/>
                    <a:pt x="144" y="75"/>
                  </a:cubicBezTo>
                  <a:cubicBezTo>
                    <a:pt x="146" y="102"/>
                    <a:pt x="100" y="133"/>
                    <a:pt x="100" y="133"/>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 name="Freeform 65"/>
            <p:cNvSpPr/>
            <p:nvPr/>
          </p:nvSpPr>
          <p:spPr bwMode="auto">
            <a:xfrm>
              <a:off x="6240463" y="3487738"/>
              <a:ext cx="1000125" cy="981075"/>
            </a:xfrm>
            <a:custGeom>
              <a:avLst/>
              <a:gdLst>
                <a:gd name="T0" fmla="*/ 484 w 509"/>
                <a:gd name="T1" fmla="*/ 419 h 500"/>
                <a:gd name="T2" fmla="*/ 330 w 509"/>
                <a:gd name="T3" fmla="*/ 190 h 500"/>
                <a:gd name="T4" fmla="*/ 53 w 509"/>
                <a:gd name="T5" fmla="*/ 4 h 500"/>
                <a:gd name="T6" fmla="*/ 4 w 509"/>
                <a:gd name="T7" fmla="*/ 70 h 500"/>
                <a:gd name="T8" fmla="*/ 291 w 509"/>
                <a:gd name="T9" fmla="*/ 233 h 500"/>
                <a:gd name="T10" fmla="*/ 480 w 509"/>
                <a:gd name="T11" fmla="*/ 494 h 500"/>
                <a:gd name="T12" fmla="*/ 484 w 509"/>
                <a:gd name="T13" fmla="*/ 419 h 500"/>
              </a:gdLst>
              <a:ahLst/>
              <a:cxnLst>
                <a:cxn ang="0">
                  <a:pos x="T0" y="T1"/>
                </a:cxn>
                <a:cxn ang="0">
                  <a:pos x="T2" y="T3"/>
                </a:cxn>
                <a:cxn ang="0">
                  <a:pos x="T4" y="T5"/>
                </a:cxn>
                <a:cxn ang="0">
                  <a:pos x="T6" y="T7"/>
                </a:cxn>
                <a:cxn ang="0">
                  <a:pos x="T8" y="T9"/>
                </a:cxn>
                <a:cxn ang="0">
                  <a:pos x="T10" y="T11"/>
                </a:cxn>
                <a:cxn ang="0">
                  <a:pos x="T12" y="T13"/>
                </a:cxn>
              </a:cxnLst>
              <a:rect l="0" t="0" r="r" b="b"/>
              <a:pathLst>
                <a:path w="509" h="500">
                  <a:moveTo>
                    <a:pt x="484" y="419"/>
                  </a:moveTo>
                  <a:cubicBezTo>
                    <a:pt x="484" y="419"/>
                    <a:pt x="399" y="249"/>
                    <a:pt x="330" y="190"/>
                  </a:cubicBezTo>
                  <a:cubicBezTo>
                    <a:pt x="275" y="143"/>
                    <a:pt x="121" y="32"/>
                    <a:pt x="53" y="4"/>
                  </a:cubicBezTo>
                  <a:cubicBezTo>
                    <a:pt x="53" y="4"/>
                    <a:pt x="0" y="0"/>
                    <a:pt x="4" y="70"/>
                  </a:cubicBezTo>
                  <a:cubicBezTo>
                    <a:pt x="4" y="70"/>
                    <a:pt x="214" y="171"/>
                    <a:pt x="291" y="233"/>
                  </a:cubicBezTo>
                  <a:cubicBezTo>
                    <a:pt x="377" y="302"/>
                    <a:pt x="430" y="482"/>
                    <a:pt x="480" y="494"/>
                  </a:cubicBezTo>
                  <a:cubicBezTo>
                    <a:pt x="509" y="500"/>
                    <a:pt x="484" y="419"/>
                    <a:pt x="484" y="419"/>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 name="Freeform 66"/>
            <p:cNvSpPr/>
            <p:nvPr/>
          </p:nvSpPr>
          <p:spPr bwMode="auto">
            <a:xfrm>
              <a:off x="5508625" y="4189413"/>
              <a:ext cx="138113" cy="842963"/>
            </a:xfrm>
            <a:custGeom>
              <a:avLst/>
              <a:gdLst>
                <a:gd name="T0" fmla="*/ 45 w 70"/>
                <a:gd name="T1" fmla="*/ 0 h 430"/>
                <a:gd name="T2" fmla="*/ 70 w 70"/>
                <a:gd name="T3" fmla="*/ 430 h 430"/>
                <a:gd name="T4" fmla="*/ 45 w 70"/>
                <a:gd name="T5" fmla="*/ 0 h 430"/>
              </a:gdLst>
              <a:ahLst/>
              <a:cxnLst>
                <a:cxn ang="0">
                  <a:pos x="T0" y="T1"/>
                </a:cxn>
                <a:cxn ang="0">
                  <a:pos x="T2" y="T3"/>
                </a:cxn>
                <a:cxn ang="0">
                  <a:pos x="T4" y="T5"/>
                </a:cxn>
              </a:cxnLst>
              <a:rect l="0" t="0" r="r" b="b"/>
              <a:pathLst>
                <a:path w="70" h="430">
                  <a:moveTo>
                    <a:pt x="45" y="0"/>
                  </a:moveTo>
                  <a:cubicBezTo>
                    <a:pt x="45" y="0"/>
                    <a:pt x="0" y="194"/>
                    <a:pt x="70" y="430"/>
                  </a:cubicBezTo>
                  <a:cubicBezTo>
                    <a:pt x="70" y="430"/>
                    <a:pt x="28" y="129"/>
                    <a:pt x="45" y="0"/>
                  </a:cubicBezTo>
                  <a:close/>
                </a:path>
              </a:pathLst>
            </a:custGeom>
            <a:solidFill>
              <a:srgbClr val="F3FE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 name="Freeform 67"/>
            <p:cNvSpPr/>
            <p:nvPr/>
          </p:nvSpPr>
          <p:spPr bwMode="auto">
            <a:xfrm>
              <a:off x="5621338" y="4457700"/>
              <a:ext cx="103188" cy="652463"/>
            </a:xfrm>
            <a:custGeom>
              <a:avLst/>
              <a:gdLst>
                <a:gd name="T0" fmla="*/ 36 w 53"/>
                <a:gd name="T1" fmla="*/ 0 h 332"/>
                <a:gd name="T2" fmla="*/ 53 w 53"/>
                <a:gd name="T3" fmla="*/ 332 h 332"/>
                <a:gd name="T4" fmla="*/ 36 w 53"/>
                <a:gd name="T5" fmla="*/ 0 h 332"/>
              </a:gdLst>
              <a:ahLst/>
              <a:cxnLst>
                <a:cxn ang="0">
                  <a:pos x="T0" y="T1"/>
                </a:cxn>
                <a:cxn ang="0">
                  <a:pos x="T2" y="T3"/>
                </a:cxn>
                <a:cxn ang="0">
                  <a:pos x="T4" y="T5"/>
                </a:cxn>
              </a:cxnLst>
              <a:rect l="0" t="0" r="r" b="b"/>
              <a:pathLst>
                <a:path w="53" h="332">
                  <a:moveTo>
                    <a:pt x="36" y="0"/>
                  </a:moveTo>
                  <a:cubicBezTo>
                    <a:pt x="36" y="0"/>
                    <a:pt x="0" y="149"/>
                    <a:pt x="53" y="332"/>
                  </a:cubicBezTo>
                  <a:cubicBezTo>
                    <a:pt x="53" y="332"/>
                    <a:pt x="22" y="100"/>
                    <a:pt x="36" y="0"/>
                  </a:cubicBezTo>
                  <a:close/>
                </a:path>
              </a:pathLst>
            </a:custGeom>
            <a:solidFill>
              <a:srgbClr val="F3FE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 name="文本框 1"/>
          <p:cNvSpPr txBox="1"/>
          <p:nvPr/>
        </p:nvSpPr>
        <p:spPr>
          <a:xfrm>
            <a:off x="359410" y="112395"/>
            <a:ext cx="7564755" cy="1198880"/>
          </a:xfrm>
          <a:prstGeom prst="rect">
            <a:avLst/>
          </a:prstGeom>
          <a:noFill/>
        </p:spPr>
        <p:txBody>
          <a:bodyPr wrap="square" rtlCol="0" anchor="t">
            <a:spAutoFit/>
          </a:bodyPr>
          <a:p>
            <a:pPr marL="285750" indent="-285750">
              <a:buFont typeface="Wingdings" panose="05000000000000000000" charset="0"/>
              <a:buChar char="Ø"/>
            </a:pPr>
            <a:r>
              <a:rPr lang="zh-CN" altLang="en-US" sz="1800" b="1" i="1"/>
              <a:t>I was born to be somebody</a:t>
            </a:r>
            <a:r>
              <a:rPr lang="en-US" altLang="zh-CN" sz="1800" b="1" i="1"/>
              <a:t>.</a:t>
            </a:r>
            <a:r>
              <a:rPr lang="zh-CN" altLang="en-US" sz="1800" b="1" i="1"/>
              <a:t>   And nothing that ever gonna stop me</a:t>
            </a:r>
            <a:r>
              <a:rPr lang="en-US" altLang="zh-CN" sz="1800" b="1" i="1"/>
              <a:t>.</a:t>
            </a:r>
            <a:r>
              <a:rPr lang="zh-CN" altLang="en-US" sz="1800" b="1" i="1"/>
              <a:t>  </a:t>
            </a:r>
            <a:endParaRPr lang="zh-CN" altLang="en-US" sz="1800" b="1" i="1"/>
          </a:p>
          <a:p>
            <a:r>
              <a:rPr lang="zh-CN" altLang="en-US" sz="1800" b="1" i="1">
                <a:sym typeface="+mn-ea"/>
              </a:rPr>
              <a:t>      我们生来不同</a:t>
            </a:r>
            <a:r>
              <a:rPr lang="en-US" altLang="zh-CN" sz="1800" b="1" i="1">
                <a:sym typeface="+mn-ea"/>
              </a:rPr>
              <a:t>,</a:t>
            </a:r>
            <a:r>
              <a:rPr lang="zh-CN" altLang="en-US" sz="1800" b="1" i="1">
                <a:sym typeface="+mn-ea"/>
              </a:rPr>
              <a:t>    却不能被任何阻挡</a:t>
            </a:r>
            <a:endParaRPr lang="zh-CN" altLang="en-US" sz="1800" b="1" i="1"/>
          </a:p>
          <a:p>
            <a:pPr marL="285750" indent="-285750">
              <a:buFont typeface="Wingdings" panose="05000000000000000000" charset="0"/>
              <a:buChar char="Ø"/>
            </a:pPr>
            <a:r>
              <a:rPr lang="zh-CN" altLang="en-US" sz="1800" b="1" i="1"/>
              <a:t>I light up the sky like lightning</a:t>
            </a:r>
            <a:r>
              <a:rPr lang="en-US" altLang="zh-CN" sz="1800" b="1" i="1"/>
              <a:t>.</a:t>
            </a:r>
            <a:r>
              <a:rPr lang="zh-CN" altLang="en-US" sz="1800" b="1" i="1"/>
              <a:t>    I gonna rise above</a:t>
            </a:r>
            <a:r>
              <a:rPr lang="en-US" altLang="zh-CN" sz="1800" b="1" i="1"/>
              <a:t>.</a:t>
            </a:r>
            <a:r>
              <a:rPr lang="zh-CN" altLang="en-US" sz="1800" b="1" i="1"/>
              <a:t>                </a:t>
            </a:r>
            <a:endParaRPr lang="zh-CN" altLang="en-US" sz="1800" b="1" i="1"/>
          </a:p>
          <a:p>
            <a:r>
              <a:rPr lang="zh-CN" altLang="en-US" sz="1800" b="1" i="1">
                <a:sym typeface="+mn-ea"/>
              </a:rPr>
              <a:t>        我们犹如闪电照亮天空，</a:t>
            </a:r>
            <a:r>
              <a:rPr lang="zh-CN" altLang="en-US" sz="1800" b="1" i="1"/>
              <a:t>只为迎难而上</a:t>
            </a:r>
            <a:endParaRPr lang="zh-CN" altLang="en-US" sz="1800"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ldLvl="0" animBg="1"/>
      <p:bldP spid="10" grpId="0" bldLvl="0" animBg="1"/>
      <p:bldP spid="12" grpId="0" bldLvl="0" animBg="1"/>
      <p:bldP spid="14" grpId="0" bldLvl="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4321" y="194867"/>
            <a:ext cx="2016125" cy="547370"/>
          </a:xfrm>
          <a:prstGeom prst="rect">
            <a:avLst/>
          </a:prstGeom>
          <a:noFill/>
        </p:spPr>
        <p:txBody>
          <a:bodyPr wrap="none" rtlCol="0">
            <a:spAutoFit/>
          </a:bodyPr>
          <a:lstStyle/>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Be Somebody</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天生不凡</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pic>
        <p:nvPicPr>
          <p:cNvPr id="3" name="图片 2"/>
          <p:cNvPicPr>
            <a:picLocks noChangeAspect="1"/>
          </p:cNvPicPr>
          <p:nvPr/>
        </p:nvPicPr>
        <p:blipFill>
          <a:blip r:embed="rId1"/>
          <a:stretch>
            <a:fillRect/>
          </a:stretch>
        </p:blipFill>
        <p:spPr>
          <a:xfrm>
            <a:off x="-20959" y="69356"/>
            <a:ext cx="695004" cy="560881"/>
          </a:xfrm>
          <a:prstGeom prst="rect">
            <a:avLst/>
          </a:prstGeom>
        </p:spPr>
      </p:pic>
      <p:grpSp>
        <p:nvGrpSpPr>
          <p:cNvPr id="5" name="组合 4"/>
          <p:cNvGrpSpPr/>
          <p:nvPr/>
        </p:nvGrpSpPr>
        <p:grpSpPr>
          <a:xfrm>
            <a:off x="3178175" y="566420"/>
            <a:ext cx="2834640" cy="294005"/>
            <a:chOff x="5227412" y="964414"/>
            <a:chExt cx="1724932" cy="294005"/>
          </a:xfrm>
        </p:grpSpPr>
        <p:sp>
          <p:nvSpPr>
            <p:cNvPr id="6" name="矩形 5"/>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2" name="文本框 1"/>
          <p:cNvSpPr txBox="1"/>
          <p:nvPr/>
        </p:nvSpPr>
        <p:spPr>
          <a:xfrm>
            <a:off x="126365" y="1075055"/>
            <a:ext cx="4328795" cy="3169285"/>
          </a:xfrm>
          <a:prstGeom prst="rect">
            <a:avLst/>
          </a:prstGeom>
          <a:noFill/>
        </p:spPr>
        <p:txBody>
          <a:bodyPr wrap="square" rtlCol="0" anchor="t">
            <a:spAutoFit/>
          </a:bodyPr>
          <a:p>
            <a:r>
              <a:rPr lang="en-US" altLang="zh-CN" sz="2000" b="1"/>
              <a:t>       </a:t>
            </a:r>
            <a:r>
              <a:rPr lang="zh-CN" altLang="en-US" sz="2000" b="1"/>
              <a:t>这是17岁少年偶像Justin Bieber推出的一首励志歌曲。</a:t>
            </a:r>
            <a:endParaRPr lang="zh-CN" altLang="en-US" sz="2000" b="1"/>
          </a:p>
          <a:p>
            <a:r>
              <a:rPr lang="zh-CN" altLang="en-US" sz="2000" b="1"/>
              <a:t>    歌曲中表达了Justin Bieber永不言弃，天生不凡的王者风范！贾斯汀·比伯是欧美乐坛窜红速度最快的少年歌手。不仅在音乐上有惊人的才华；创作、打鼓、跳舞、弹吉他、弹琴、小号样样行，而且长相很帅气。</a:t>
            </a:r>
            <a:endParaRPr lang="zh-CN" altLang="en-US" sz="2000" b="1"/>
          </a:p>
          <a:p>
            <a:r>
              <a:rPr lang="zh-CN" altLang="en-US" sz="2000" b="1"/>
              <a:t>     在“2011年福布斯全球百位巨星排行榜”上贾斯汀名列第三。</a:t>
            </a:r>
            <a:endParaRPr lang="zh-CN" altLang="en-US" sz="2000" b="1"/>
          </a:p>
        </p:txBody>
      </p:sp>
      <p:grpSp>
        <p:nvGrpSpPr>
          <p:cNvPr id="11" name="Group 1"/>
          <p:cNvGrpSpPr/>
          <p:nvPr/>
        </p:nvGrpSpPr>
        <p:grpSpPr>
          <a:xfrm rot="0">
            <a:off x="3919855" y="861060"/>
            <a:ext cx="5203190" cy="4109085"/>
            <a:chOff x="2007319" y="1438225"/>
            <a:chExt cx="8493749" cy="4865200"/>
          </a:xfrm>
        </p:grpSpPr>
        <p:sp>
          <p:nvSpPr>
            <p:cNvPr id="12" name="Freeform 2"/>
            <p:cNvSpPr/>
            <p:nvPr/>
          </p:nvSpPr>
          <p:spPr bwMode="auto">
            <a:xfrm>
              <a:off x="2007319" y="6114624"/>
              <a:ext cx="4278332" cy="188801"/>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68580" tIns="34290" rIns="68580" bIns="34290" numCol="1" anchor="t" anchorCtr="0" compatLnSpc="1"/>
            <a:p>
              <a:endParaRPr lang="id-ID" sz="1015">
                <a:latin typeface="Roboto Light" panose="02000000000000000000"/>
              </a:endParaRPr>
            </a:p>
          </p:txBody>
        </p:sp>
        <p:sp>
          <p:nvSpPr>
            <p:cNvPr id="13" name="Freeform 3"/>
            <p:cNvSpPr/>
            <p:nvPr/>
          </p:nvSpPr>
          <p:spPr bwMode="auto">
            <a:xfrm>
              <a:off x="6222734" y="6114624"/>
              <a:ext cx="4278332" cy="188801"/>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68580" tIns="34290" rIns="68580" bIns="34290" numCol="1" anchor="t" anchorCtr="0" compatLnSpc="1"/>
            <a:p>
              <a:endParaRPr lang="id-ID" sz="1015">
                <a:latin typeface="Roboto Light" panose="02000000000000000000"/>
              </a:endParaRPr>
            </a:p>
          </p:txBody>
        </p:sp>
        <p:sp>
          <p:nvSpPr>
            <p:cNvPr id="14" name="Freeform 4"/>
            <p:cNvSpPr/>
            <p:nvPr/>
          </p:nvSpPr>
          <p:spPr bwMode="auto">
            <a:xfrm>
              <a:off x="2868793" y="1438225"/>
              <a:ext cx="6838561" cy="4666717"/>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p:spPr>
          <p:txBody>
            <a:bodyPr vert="horz" wrap="square" lIns="68580" tIns="34290" rIns="68580" bIns="34290" numCol="1" anchor="t" anchorCtr="0" compatLnSpc="1"/>
            <a:p>
              <a:endParaRPr lang="id-ID" sz="1015">
                <a:latin typeface="Roboto Light" panose="02000000000000000000"/>
              </a:endParaRPr>
            </a:p>
          </p:txBody>
        </p:sp>
        <p:sp>
          <p:nvSpPr>
            <p:cNvPr id="15" name="Rectangle 5"/>
            <p:cNvSpPr>
              <a:spLocks noChangeArrowheads="1"/>
            </p:cNvSpPr>
            <p:nvPr/>
          </p:nvSpPr>
          <p:spPr bwMode="auto">
            <a:xfrm>
              <a:off x="2007319" y="6037169"/>
              <a:ext cx="8493749" cy="154911"/>
            </a:xfrm>
            <a:prstGeom prst="rect">
              <a:avLst/>
            </a:prstGeom>
            <a:solidFill>
              <a:schemeClr val="bg1">
                <a:lumMod val="85000"/>
              </a:schemeClr>
            </a:solidFill>
            <a:ln>
              <a:noFill/>
            </a:ln>
          </p:spPr>
          <p:txBody>
            <a:bodyPr vert="horz" wrap="square" lIns="68580" tIns="34290" rIns="68580" bIns="34290" numCol="1" anchor="t" anchorCtr="0" compatLnSpc="1"/>
            <a:p>
              <a:endParaRPr lang="id-ID" sz="1015">
                <a:latin typeface="Roboto Light" panose="02000000000000000000"/>
              </a:endParaRPr>
            </a:p>
          </p:txBody>
        </p:sp>
        <p:sp>
          <p:nvSpPr>
            <p:cNvPr id="16" name="Freeform 6"/>
            <p:cNvSpPr/>
            <p:nvPr/>
          </p:nvSpPr>
          <p:spPr bwMode="auto">
            <a:xfrm>
              <a:off x="5641962" y="6037170"/>
              <a:ext cx="1219614" cy="8713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68580" tIns="34290" rIns="68580" bIns="34290" numCol="1" anchor="t" anchorCtr="0" compatLnSpc="1"/>
            <a:p>
              <a:endParaRPr lang="id-ID" sz="1015">
                <a:latin typeface="Roboto Light" panose="02000000000000000000"/>
              </a:endParaRPr>
            </a:p>
          </p:txBody>
        </p:sp>
        <p:sp>
          <p:nvSpPr>
            <p:cNvPr id="17" name="Rectangle 7"/>
            <p:cNvSpPr>
              <a:spLocks noChangeArrowheads="1"/>
            </p:cNvSpPr>
            <p:nvPr/>
          </p:nvSpPr>
          <p:spPr bwMode="auto">
            <a:xfrm>
              <a:off x="3096260" y="1733528"/>
              <a:ext cx="6383621" cy="4032549"/>
            </a:xfrm>
            <a:prstGeom prst="rect">
              <a:avLst/>
            </a:prstGeom>
            <a:solidFill>
              <a:schemeClr val="bg1">
                <a:lumMod val="95000"/>
              </a:schemeClr>
            </a:solidFill>
            <a:ln>
              <a:noFill/>
            </a:ln>
          </p:spPr>
          <p:txBody>
            <a:bodyPr vert="horz" wrap="square" lIns="68580" tIns="34290" rIns="68580" bIns="34290" numCol="1" anchor="t" anchorCtr="0" compatLnSpc="1"/>
            <a:p>
              <a:endParaRPr lang="id-ID" sz="1015">
                <a:latin typeface="Roboto Light" panose="02000000000000000000"/>
              </a:endParaRPr>
            </a:p>
          </p:txBody>
        </p:sp>
        <p:sp>
          <p:nvSpPr>
            <p:cNvPr id="18" name="Oval 8"/>
            <p:cNvSpPr/>
            <p:nvPr/>
          </p:nvSpPr>
          <p:spPr>
            <a:xfrm>
              <a:off x="6251777" y="1546335"/>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15"/>
            </a:p>
          </p:txBody>
        </p:sp>
      </p:grpSp>
      <p:pic>
        <p:nvPicPr>
          <p:cNvPr id="9" name="图片 2" descr="http://imgsrc.baidu.com/baike/abpic/item/d4239b352cd54d7390ef39c8.jpg"/>
          <p:cNvPicPr>
            <a:picLocks noChangeAspect="1" noChangeArrowheads="1"/>
          </p:cNvPicPr>
          <p:nvPr/>
        </p:nvPicPr>
        <p:blipFill>
          <a:blip r:embed="rId2" r:link="rId3"/>
          <a:srcRect/>
          <a:stretch>
            <a:fillRect/>
          </a:stretch>
        </p:blipFill>
        <p:spPr>
          <a:xfrm>
            <a:off x="4589780" y="1110615"/>
            <a:ext cx="3909695" cy="3406140"/>
          </a:xfrm>
          <a:prstGeom prst="rect">
            <a:avLst/>
          </a:prstGeom>
          <a:noFill/>
          <a:ln w="9525">
            <a:noFill/>
            <a:miter lim="800000"/>
            <a:headEnd/>
            <a:tailEnd/>
          </a:ln>
        </p:spPr>
      </p:pic>
      <p:sp>
        <p:nvSpPr>
          <p:cNvPr id="21" name="文本框 20"/>
          <p:cNvSpPr txBox="1"/>
          <p:nvPr/>
        </p:nvSpPr>
        <p:spPr>
          <a:xfrm>
            <a:off x="200660"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1  </a:t>
            </a:r>
            <a:r>
              <a:rPr sz="2400" b="1">
                <a:solidFill>
                  <a:srgbClr val="002060"/>
                </a:solidFill>
              </a:rPr>
              <a:t>Singer Profile</a:t>
            </a:r>
            <a:r>
              <a:rPr lang="zh-CN" altLang="en-US" sz="2400" b="1">
                <a:solidFill>
                  <a:srgbClr val="002060"/>
                </a:solidFill>
                <a:sym typeface="宋体" panose="02010600030101010101" pitchFamily="2" charset="-122"/>
              </a:rPr>
              <a:t> </a:t>
            </a:r>
            <a:endParaRPr lang="zh-CN" altLang="en-US" sz="2400" b="1">
              <a:solidFill>
                <a:srgbClr val="002060"/>
              </a:solidFill>
              <a:sym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P spid="5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4321" y="194867"/>
            <a:ext cx="2016125" cy="547370"/>
          </a:xfrm>
          <a:prstGeom prst="rect">
            <a:avLst/>
          </a:prstGeom>
          <a:noFill/>
        </p:spPr>
        <p:txBody>
          <a:bodyPr wrap="none" rtlCol="0">
            <a:spAutoFit/>
          </a:bodyPr>
          <a:lstStyle/>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Be Somebody</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天生不凡</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pic>
        <p:nvPicPr>
          <p:cNvPr id="3" name="图片 2"/>
          <p:cNvPicPr>
            <a:picLocks noChangeAspect="1"/>
          </p:cNvPicPr>
          <p:nvPr/>
        </p:nvPicPr>
        <p:blipFill>
          <a:blip r:embed="rId1"/>
          <a:stretch>
            <a:fillRect/>
          </a:stretch>
        </p:blipFill>
        <p:spPr>
          <a:xfrm>
            <a:off x="-20959" y="69356"/>
            <a:ext cx="695004" cy="560881"/>
          </a:xfrm>
          <a:prstGeom prst="rect">
            <a:avLst/>
          </a:prstGeom>
        </p:spPr>
      </p:pic>
      <p:grpSp>
        <p:nvGrpSpPr>
          <p:cNvPr id="5" name="组合 4"/>
          <p:cNvGrpSpPr/>
          <p:nvPr/>
        </p:nvGrpSpPr>
        <p:grpSpPr>
          <a:xfrm>
            <a:off x="3178175" y="566420"/>
            <a:ext cx="2834640" cy="294005"/>
            <a:chOff x="5227412" y="964414"/>
            <a:chExt cx="1724932" cy="294005"/>
          </a:xfrm>
        </p:grpSpPr>
        <p:sp>
          <p:nvSpPr>
            <p:cNvPr id="6" name="矩形 5"/>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2" name="文本框 1"/>
          <p:cNvSpPr txBox="1"/>
          <p:nvPr/>
        </p:nvSpPr>
        <p:spPr>
          <a:xfrm>
            <a:off x="158115" y="948055"/>
            <a:ext cx="5958840" cy="4092575"/>
          </a:xfrm>
          <a:prstGeom prst="rect">
            <a:avLst/>
          </a:prstGeom>
          <a:noFill/>
        </p:spPr>
        <p:txBody>
          <a:bodyPr wrap="square" rtlCol="0" anchor="t">
            <a:spAutoFit/>
          </a:bodyPr>
          <a:p>
            <a:r>
              <a:rPr lang="en-US" altLang="zh-CN" sz="2000" b="1"/>
              <a:t>       </a:t>
            </a:r>
            <a:r>
              <a:rPr lang="zh-CN" altLang="en-US" sz="2000" b="1"/>
              <a:t>天生我材必有用！我天生就是大人物，生来不平凡。即使很困难，即使会失败，即使未来有很多未知，但我始终坚信，没有人能打倒我。世界很大，我们要做的就是做到最好的自己，在自己的世界里我们就是王！ </a:t>
            </a:r>
            <a:endParaRPr lang="zh-CN" altLang="en-US" sz="2000" b="1"/>
          </a:p>
          <a:p>
            <a:r>
              <a:rPr lang="zh-CN" altLang="en-US" sz="2000" b="1"/>
              <a:t>     同学们，遇到挫折的时候霸气地吼一句“我就是我，我怕谁！”。The world makes way for the man who knows where he is going.只要确定了前进的方向，世界都会为你让路！</a:t>
            </a:r>
            <a:endParaRPr lang="zh-CN" altLang="en-US" sz="2000" b="1"/>
          </a:p>
          <a:p>
            <a:r>
              <a:rPr lang="zh-CN" altLang="en-US" sz="2000" b="1"/>
              <a:t>     For what it's worth, it's never too late, or too early, to be whoever you want to be. 一件值得做的事无论太晚，或者太早，都不会阻拦你成为你想成为的那个人。</a:t>
            </a:r>
            <a:endParaRPr lang="zh-CN" altLang="en-US" sz="2000" b="1"/>
          </a:p>
        </p:txBody>
      </p:sp>
      <p:pic>
        <p:nvPicPr>
          <p:cNvPr id="4" name="图片 3"/>
          <p:cNvPicPr>
            <a:picLocks noChangeAspect="1"/>
          </p:cNvPicPr>
          <p:nvPr/>
        </p:nvPicPr>
        <p:blipFill>
          <a:blip r:embed="rId2"/>
          <a:stretch>
            <a:fillRect/>
          </a:stretch>
        </p:blipFill>
        <p:spPr>
          <a:xfrm>
            <a:off x="6116955" y="713740"/>
            <a:ext cx="3021330" cy="4159250"/>
          </a:xfrm>
          <a:prstGeom prst="rect">
            <a:avLst/>
          </a:prstGeom>
        </p:spPr>
      </p:pic>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2</a:t>
            </a:r>
            <a:r>
              <a:rPr lang="en-US" sz="2400" b="1">
                <a:solidFill>
                  <a:srgbClr val="002060"/>
                </a:solidFill>
              </a:rPr>
              <a:t>  Theme of the song</a:t>
            </a:r>
            <a:r>
              <a:rPr lang="zh-CN" altLang="en-US" sz="2400" b="1">
                <a:solidFill>
                  <a:srgbClr val="002060"/>
                </a:solidFill>
                <a:sym typeface="宋体" panose="02010600030101010101" pitchFamily="2" charset="-122"/>
              </a:rPr>
              <a:t> </a:t>
            </a:r>
            <a:endParaRPr lang="zh-CN" altLang="en-US" sz="2400" b="1">
              <a:solidFill>
                <a:srgbClr val="002060"/>
              </a:solidFill>
              <a:sym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P spid="5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4321" y="194867"/>
            <a:ext cx="2016125" cy="547370"/>
          </a:xfrm>
          <a:prstGeom prst="rect">
            <a:avLst/>
          </a:prstGeom>
          <a:noFill/>
        </p:spPr>
        <p:txBody>
          <a:bodyPr wrap="none" rtlCol="0">
            <a:spAutoFit/>
          </a:bodyPr>
          <a:lstStyle/>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Be Somebody</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天生不凡</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pic>
        <p:nvPicPr>
          <p:cNvPr id="3" name="图片 2"/>
          <p:cNvPicPr>
            <a:picLocks noChangeAspect="1"/>
          </p:cNvPicPr>
          <p:nvPr/>
        </p:nvPicPr>
        <p:blipFill>
          <a:blip r:embed="rId1"/>
          <a:stretch>
            <a:fillRect/>
          </a:stretch>
        </p:blipFill>
        <p:spPr>
          <a:xfrm>
            <a:off x="-20959" y="69356"/>
            <a:ext cx="695004" cy="560881"/>
          </a:xfrm>
          <a:prstGeom prst="rect">
            <a:avLst/>
          </a:prstGeom>
        </p:spPr>
      </p:pic>
      <p:pic>
        <p:nvPicPr>
          <p:cNvPr id="26" name="图片 25"/>
          <p:cNvPicPr>
            <a:picLocks noChangeAspect="1"/>
          </p:cNvPicPr>
          <p:nvPr/>
        </p:nvPicPr>
        <p:blipFill rotWithShape="1">
          <a:blip r:embed="rId2"/>
          <a:srcRect b="35968"/>
          <a:stretch>
            <a:fillRect/>
          </a:stretch>
        </p:blipFill>
        <p:spPr>
          <a:xfrm>
            <a:off x="-20955" y="3629025"/>
            <a:ext cx="9190355" cy="1631315"/>
          </a:xfrm>
          <a:prstGeom prst="rect">
            <a:avLst/>
          </a:prstGeom>
        </p:spPr>
      </p:pic>
      <p:sp>
        <p:nvSpPr>
          <p:cNvPr id="4" name="文本框 3"/>
          <p:cNvSpPr txBox="1"/>
          <p:nvPr/>
        </p:nvSpPr>
        <p:spPr>
          <a:xfrm>
            <a:off x="396240" y="1121410"/>
            <a:ext cx="8398510" cy="2676525"/>
          </a:xfrm>
          <a:prstGeom prst="rect">
            <a:avLst/>
          </a:prstGeom>
          <a:noFill/>
        </p:spPr>
        <p:txBody>
          <a:bodyPr wrap="square" rtlCol="0" anchor="t">
            <a:spAutoFit/>
          </a:bodyPr>
          <a:p>
            <a:r>
              <a:rPr lang="zh-CN" altLang="en-US" sz="2400" b="1"/>
              <a:t>1、There's a dream in my soul            我一直有一个梦想</a:t>
            </a:r>
            <a:endParaRPr lang="zh-CN" altLang="en-US" sz="2400" b="1"/>
          </a:p>
          <a:p>
            <a:r>
              <a:rPr lang="zh-CN" altLang="en-US" sz="2400" b="1"/>
              <a:t>A fire is deep inside me                         灵魂深处火焰在燃烧</a:t>
            </a:r>
            <a:endParaRPr lang="zh-CN" altLang="en-US" sz="2400" b="1"/>
          </a:p>
          <a:p>
            <a:r>
              <a:rPr lang="zh-CN" altLang="en-US" sz="2400" b="1"/>
              <a:t>There's a me no one knows                  那有一个无人知晓的自己</a:t>
            </a:r>
            <a:endParaRPr lang="zh-CN" altLang="en-US" sz="2400" b="1"/>
          </a:p>
          <a:p>
            <a:r>
              <a:rPr lang="zh-CN" altLang="en-US" sz="2400" b="1"/>
              <a:t>Waiting to be </a:t>
            </a:r>
            <a:r>
              <a:rPr lang="zh-CN" altLang="en-US" sz="2400" b="1" u="sng"/>
              <a:t>set free</a:t>
            </a:r>
            <a:r>
              <a:rPr lang="zh-CN" altLang="en-US" sz="2400" b="1"/>
              <a:t>                            在等待着被释放</a:t>
            </a:r>
            <a:endParaRPr lang="zh-CN" altLang="en-US" sz="2400" b="1"/>
          </a:p>
          <a:p>
            <a:r>
              <a:rPr lang="zh-CN" altLang="en-US" sz="2400" b="1"/>
              <a:t>I am gonna see that day                        我将会看见那么一天</a:t>
            </a:r>
            <a:endParaRPr lang="zh-CN" altLang="en-US" sz="2400" b="1"/>
          </a:p>
          <a:p>
            <a:r>
              <a:rPr lang="zh-CN" altLang="en-US" sz="2400" b="1"/>
              <a:t>2、I can feel it, I can taste it                 我能感受到,我能体味到</a:t>
            </a:r>
            <a:endParaRPr lang="zh-CN" altLang="en-US" sz="2400" b="1"/>
          </a:p>
          <a:p>
            <a:r>
              <a:rPr lang="zh-CN" altLang="en-US" sz="2400" b="1"/>
              <a:t>Change is coming my way                      我将会变化</a:t>
            </a:r>
            <a:endParaRPr lang="zh-CN" altLang="en-US" sz="2400" b="1"/>
          </a:p>
        </p:txBody>
      </p:sp>
      <p:grpSp>
        <p:nvGrpSpPr>
          <p:cNvPr id="5" name="组合 4"/>
          <p:cNvGrpSpPr/>
          <p:nvPr/>
        </p:nvGrpSpPr>
        <p:grpSpPr>
          <a:xfrm>
            <a:off x="3178175" y="566420"/>
            <a:ext cx="2834640" cy="294005"/>
            <a:chOff x="5227412" y="964414"/>
            <a:chExt cx="1724932" cy="294005"/>
          </a:xfrm>
        </p:grpSpPr>
        <p:sp>
          <p:nvSpPr>
            <p:cNvPr id="6" name="矩形 5"/>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3</a:t>
            </a:r>
            <a:r>
              <a:rPr lang="en-US" sz="2400" b="1">
                <a:solidFill>
                  <a:srgbClr val="002060"/>
                </a:solidFill>
              </a:rPr>
              <a:t>  </a:t>
            </a:r>
            <a:r>
              <a:rPr sz="2400" b="1">
                <a:solidFill>
                  <a:srgbClr val="002060"/>
                </a:solidFill>
              </a:rPr>
              <a:t>Learn the lyric</a:t>
            </a:r>
            <a:r>
              <a:rPr lang="zh-CN" altLang="en-US" sz="2400" b="1">
                <a:solidFill>
                  <a:srgbClr val="002060"/>
                </a:solidFill>
                <a:sym typeface="宋体" panose="02010600030101010101" pitchFamily="2" charset="-122"/>
              </a:rPr>
              <a:t> </a:t>
            </a:r>
            <a:endParaRPr lang="zh-CN" altLang="en-US" sz="2400" b="1">
              <a:solidFill>
                <a:srgbClr val="002060"/>
              </a:solidFill>
              <a:sym typeface="宋体" panose="02010600030101010101" pitchFamily="2" charset="-122"/>
            </a:endParaRPr>
          </a:p>
        </p:txBody>
      </p:sp>
      <p:sp>
        <p:nvSpPr>
          <p:cNvPr id="9" name="文本框 8"/>
          <p:cNvSpPr txBox="1"/>
          <p:nvPr/>
        </p:nvSpPr>
        <p:spPr>
          <a:xfrm>
            <a:off x="841375" y="4295140"/>
            <a:ext cx="2540000" cy="299085"/>
          </a:xfrm>
          <a:prstGeom prst="rect">
            <a:avLst/>
          </a:prstGeom>
          <a:noFill/>
        </p:spPr>
        <p:txBody>
          <a:bodyPr wrap="square" rtlCol="0" anchor="t">
            <a:spAutoFit/>
          </a:bodyPr>
          <a:p>
            <a:pPr marL="285750" indent="-285750">
              <a:buFont typeface="Wingdings" panose="05000000000000000000" charset="0"/>
              <a:buChar char="Ø"/>
            </a:pPr>
            <a:r>
              <a:rPr lang="zh-CN" altLang="en-US" b="1" i="1"/>
              <a:t>set free释放；使获得自由</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P spid="5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4321" y="194867"/>
            <a:ext cx="2016125" cy="547370"/>
          </a:xfrm>
          <a:prstGeom prst="rect">
            <a:avLst/>
          </a:prstGeom>
          <a:noFill/>
        </p:spPr>
        <p:txBody>
          <a:bodyPr wrap="none" rtlCol="0">
            <a:spAutoFit/>
          </a:bodyPr>
          <a:lstStyle/>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Be Somebody</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天生不凡</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pic>
        <p:nvPicPr>
          <p:cNvPr id="3" name="图片 2"/>
          <p:cNvPicPr>
            <a:picLocks noChangeAspect="1"/>
          </p:cNvPicPr>
          <p:nvPr/>
        </p:nvPicPr>
        <p:blipFill>
          <a:blip r:embed="rId1"/>
          <a:stretch>
            <a:fillRect/>
          </a:stretch>
        </p:blipFill>
        <p:spPr>
          <a:xfrm>
            <a:off x="-20959" y="69356"/>
            <a:ext cx="695004" cy="560881"/>
          </a:xfrm>
          <a:prstGeom prst="rect">
            <a:avLst/>
          </a:prstGeom>
        </p:spPr>
      </p:pic>
      <p:pic>
        <p:nvPicPr>
          <p:cNvPr id="26" name="图片 25"/>
          <p:cNvPicPr>
            <a:picLocks noChangeAspect="1"/>
          </p:cNvPicPr>
          <p:nvPr/>
        </p:nvPicPr>
        <p:blipFill rotWithShape="1">
          <a:blip r:embed="rId2"/>
          <a:srcRect b="35968"/>
          <a:stretch>
            <a:fillRect/>
          </a:stretch>
        </p:blipFill>
        <p:spPr>
          <a:xfrm>
            <a:off x="-20955" y="3797935"/>
            <a:ext cx="9190355" cy="1462405"/>
          </a:xfrm>
          <a:prstGeom prst="rect">
            <a:avLst/>
          </a:prstGeom>
        </p:spPr>
      </p:pic>
      <p:sp>
        <p:nvSpPr>
          <p:cNvPr id="4" name="文本框 3"/>
          <p:cNvSpPr txBox="1"/>
          <p:nvPr/>
        </p:nvSpPr>
        <p:spPr>
          <a:xfrm>
            <a:off x="426085" y="941070"/>
            <a:ext cx="8359775" cy="3046095"/>
          </a:xfrm>
          <a:prstGeom prst="rect">
            <a:avLst/>
          </a:prstGeom>
          <a:noFill/>
        </p:spPr>
        <p:txBody>
          <a:bodyPr wrap="square" rtlCol="0" anchor="t">
            <a:spAutoFit/>
          </a:bodyPr>
          <a:p>
            <a:r>
              <a:rPr lang="zh-CN" altLang="en-US" sz="2400" b="1"/>
              <a:t>3、I was born to be somebody              我生来不凡</a:t>
            </a:r>
            <a:endParaRPr lang="zh-CN" altLang="en-US" sz="2400" b="1"/>
          </a:p>
          <a:p>
            <a:r>
              <a:rPr lang="zh-CN" altLang="en-US" sz="2400" b="1"/>
              <a:t>And nothing that ever gonna stop me  没有什么可以阻拦我</a:t>
            </a:r>
            <a:endParaRPr lang="zh-CN" altLang="en-US" sz="2400" b="1"/>
          </a:p>
          <a:p>
            <a:r>
              <a:rPr lang="zh-CN" altLang="en-US" sz="2400" b="1"/>
              <a:t>I light up the sky like lightning                我如闪电一样点亮夜空</a:t>
            </a:r>
            <a:endParaRPr lang="zh-CN" altLang="en-US" sz="2400" b="1"/>
          </a:p>
          <a:p>
            <a:r>
              <a:rPr lang="zh-CN" altLang="en-US" sz="2400" b="1"/>
              <a:t>I gonna rise above                                     我将会扶摇直上</a:t>
            </a:r>
            <a:endParaRPr lang="zh-CN" altLang="en-US" sz="2400" b="1"/>
          </a:p>
          <a:p>
            <a:r>
              <a:rPr lang="zh-CN" altLang="en-US" sz="2400" b="1"/>
              <a:t>Show them what I</a:t>
            </a:r>
            <a:r>
              <a:rPr lang="en-US" altLang="zh-CN" sz="2400" b="1"/>
              <a:t>'</a:t>
            </a:r>
            <a:r>
              <a:rPr lang="zh-CN" altLang="en-US" sz="2400" b="1"/>
              <a:t>m made of                向他们展示我的实力 </a:t>
            </a:r>
            <a:endParaRPr lang="zh-CN" altLang="en-US" sz="2400" b="1"/>
          </a:p>
          <a:p>
            <a:r>
              <a:rPr lang="zh-CN" altLang="en-US" sz="2400" b="1"/>
              <a:t>I was born to be somebody,                   </a:t>
            </a:r>
            <a:r>
              <a:rPr lang="zh-CN" altLang="en-US" sz="2400" b="1">
                <a:sym typeface="+mn-ea"/>
              </a:rPr>
              <a:t>我生来就是大人物,</a:t>
            </a:r>
            <a:endParaRPr lang="zh-CN" altLang="en-US" sz="2400" b="1"/>
          </a:p>
          <a:p>
            <a:r>
              <a:rPr lang="zh-CN" altLang="en-US" sz="2400" b="1"/>
              <a:t>I was born to be                                        天生就是</a:t>
            </a:r>
            <a:endParaRPr lang="zh-CN" altLang="en-US" sz="2400" b="1"/>
          </a:p>
          <a:p>
            <a:r>
              <a:rPr lang="zh-CN" altLang="en-US" sz="2400" b="1"/>
              <a:t>This world will belong to me                  我将征服这世界</a:t>
            </a:r>
            <a:endParaRPr lang="zh-CN" altLang="en-US" sz="2400" b="1"/>
          </a:p>
        </p:txBody>
      </p:sp>
      <p:grpSp>
        <p:nvGrpSpPr>
          <p:cNvPr id="5" name="组合 4"/>
          <p:cNvGrpSpPr/>
          <p:nvPr/>
        </p:nvGrpSpPr>
        <p:grpSpPr>
          <a:xfrm>
            <a:off x="3178175" y="566420"/>
            <a:ext cx="2834640" cy="294005"/>
            <a:chOff x="5227412" y="964414"/>
            <a:chExt cx="1724932" cy="294005"/>
          </a:xfrm>
        </p:grpSpPr>
        <p:sp>
          <p:nvSpPr>
            <p:cNvPr id="6" name="矩形 5"/>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3</a:t>
            </a:r>
            <a:r>
              <a:rPr lang="en-US" sz="2400" b="1">
                <a:solidFill>
                  <a:srgbClr val="002060"/>
                </a:solidFill>
              </a:rPr>
              <a:t>  </a:t>
            </a:r>
            <a:r>
              <a:rPr sz="2400" b="1">
                <a:solidFill>
                  <a:srgbClr val="002060"/>
                </a:solidFill>
              </a:rPr>
              <a:t>Learn the lyric</a:t>
            </a:r>
            <a:r>
              <a:rPr lang="zh-CN" altLang="en-US" sz="2400" b="1">
                <a:solidFill>
                  <a:srgbClr val="002060"/>
                </a:solidFill>
                <a:sym typeface="宋体" panose="02010600030101010101" pitchFamily="2" charset="-122"/>
              </a:rPr>
              <a:t> </a:t>
            </a:r>
            <a:endParaRPr lang="zh-CN" altLang="en-US" sz="2400" b="1">
              <a:solidFill>
                <a:srgbClr val="002060"/>
              </a:solidFill>
              <a:sym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P spid="5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4321" y="194867"/>
            <a:ext cx="2016125" cy="547370"/>
          </a:xfrm>
          <a:prstGeom prst="rect">
            <a:avLst/>
          </a:prstGeom>
          <a:noFill/>
        </p:spPr>
        <p:txBody>
          <a:bodyPr wrap="none" rtlCol="0">
            <a:spAutoFit/>
          </a:bodyPr>
          <a:lstStyle/>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Be Somebody</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天生不凡</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pic>
        <p:nvPicPr>
          <p:cNvPr id="3" name="图片 2"/>
          <p:cNvPicPr>
            <a:picLocks noChangeAspect="1"/>
          </p:cNvPicPr>
          <p:nvPr/>
        </p:nvPicPr>
        <p:blipFill>
          <a:blip r:embed="rId1"/>
          <a:stretch>
            <a:fillRect/>
          </a:stretch>
        </p:blipFill>
        <p:spPr>
          <a:xfrm>
            <a:off x="-20959" y="69356"/>
            <a:ext cx="695004" cy="560881"/>
          </a:xfrm>
          <a:prstGeom prst="rect">
            <a:avLst/>
          </a:prstGeom>
        </p:spPr>
      </p:pic>
      <p:sp>
        <p:nvSpPr>
          <p:cNvPr id="4" name="文本框 3"/>
          <p:cNvSpPr txBox="1"/>
          <p:nvPr/>
        </p:nvSpPr>
        <p:spPr>
          <a:xfrm>
            <a:off x="229235" y="941070"/>
            <a:ext cx="8921750" cy="3784600"/>
          </a:xfrm>
          <a:prstGeom prst="rect">
            <a:avLst/>
          </a:prstGeom>
          <a:noFill/>
        </p:spPr>
        <p:txBody>
          <a:bodyPr wrap="square" rtlCol="0" anchor="t">
            <a:spAutoFit/>
          </a:bodyPr>
          <a:p>
            <a:r>
              <a:rPr lang="zh-CN" altLang="en-US" sz="2400" b="1"/>
              <a:t>4、This life can</a:t>
            </a:r>
            <a:r>
              <a:rPr lang="zh-CN" altLang="en-US" sz="2400" b="1" u="sng"/>
              <a:t> kick you around</a:t>
            </a:r>
            <a:r>
              <a:rPr lang="zh-CN" altLang="en-US" sz="2400" b="1"/>
              <a:t> (woah)           </a:t>
            </a:r>
            <a:endParaRPr lang="zh-CN" altLang="en-US" sz="2400" b="1"/>
          </a:p>
          <a:p>
            <a:r>
              <a:rPr lang="zh-CN" altLang="en-US" sz="2400" b="1"/>
              <a:t>                                                 生活可以使你颠沛流离</a:t>
            </a:r>
            <a:endParaRPr lang="zh-CN" altLang="en-US" sz="2400" b="1"/>
          </a:p>
          <a:p>
            <a:r>
              <a:rPr lang="zh-CN" altLang="en-US" sz="2400" b="1"/>
              <a:t>This world can make you feel small (woah) </a:t>
            </a:r>
            <a:endParaRPr lang="zh-CN" altLang="en-US" sz="2400" b="1"/>
          </a:p>
          <a:p>
            <a:r>
              <a:rPr lang="zh-CN" altLang="en-US" sz="2400" b="1"/>
              <a:t>                                                世界可以让你觉得自己渺小</a:t>
            </a:r>
            <a:endParaRPr lang="zh-CN" altLang="en-US" sz="2400" b="1"/>
          </a:p>
          <a:p>
            <a:r>
              <a:rPr lang="zh-CN" altLang="en-US" sz="2400" b="1"/>
              <a:t>They will not keep me down (woah)            </a:t>
            </a:r>
            <a:endParaRPr lang="zh-CN" altLang="en-US" sz="2400" b="1"/>
          </a:p>
          <a:p>
            <a:r>
              <a:rPr lang="zh-CN" altLang="en-US" sz="2400" b="1"/>
              <a:t>                                                但是他们不会一直让你处在谷底</a:t>
            </a:r>
            <a:endParaRPr lang="zh-CN" altLang="en-US" sz="2400" b="1"/>
          </a:p>
          <a:p>
            <a:r>
              <a:rPr lang="zh-CN" altLang="en-US" sz="2400" b="1"/>
              <a:t>I was born to stand tall      我天生就该身居高位</a:t>
            </a:r>
            <a:endParaRPr lang="zh-CN" altLang="en-US" sz="2400" b="1"/>
          </a:p>
          <a:p>
            <a:r>
              <a:rPr lang="zh-CN" altLang="en-US" sz="2400" b="1"/>
              <a:t>I'm going on the way          我将会看到那一天</a:t>
            </a:r>
            <a:endParaRPr lang="zh-CN" altLang="en-US" sz="2400" b="1"/>
          </a:p>
          <a:p>
            <a:r>
              <a:rPr lang="zh-CN" altLang="en-US" sz="2400" b="1"/>
              <a:t>I can feel it, I believe it ,I</a:t>
            </a:r>
            <a:r>
              <a:rPr lang="en-US" altLang="zh-CN" sz="2400" b="1"/>
              <a:t>'</a:t>
            </a:r>
            <a:r>
              <a:rPr lang="zh-CN" altLang="en-US" sz="2400" b="1"/>
              <a:t>m here, I</a:t>
            </a:r>
            <a:r>
              <a:rPr lang="en-US" altLang="zh-CN" sz="2400" b="1"/>
              <a:t>'</a:t>
            </a:r>
            <a:r>
              <a:rPr lang="zh-CN" altLang="en-US" sz="2400" b="1"/>
              <a:t>m here to stay    </a:t>
            </a:r>
            <a:endParaRPr lang="zh-CN" altLang="en-US" sz="2400" b="1"/>
          </a:p>
          <a:p>
            <a:r>
              <a:rPr lang="zh-CN" altLang="en-US" sz="2400" b="1"/>
              <a:t>                                                我能感受到,相信它,在此处,在静立.</a:t>
            </a:r>
            <a:endParaRPr lang="zh-CN" altLang="en-US" sz="2400" b="1"/>
          </a:p>
        </p:txBody>
      </p:sp>
      <p:grpSp>
        <p:nvGrpSpPr>
          <p:cNvPr id="5" name="组合 4"/>
          <p:cNvGrpSpPr/>
          <p:nvPr/>
        </p:nvGrpSpPr>
        <p:grpSpPr>
          <a:xfrm>
            <a:off x="3178175" y="566420"/>
            <a:ext cx="2834640" cy="294005"/>
            <a:chOff x="5227412" y="964414"/>
            <a:chExt cx="1724932" cy="294005"/>
          </a:xfrm>
        </p:grpSpPr>
        <p:sp>
          <p:nvSpPr>
            <p:cNvPr id="6" name="矩形 5"/>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pic>
        <p:nvPicPr>
          <p:cNvPr id="2" name="图片 1"/>
          <p:cNvPicPr>
            <a:picLocks noChangeAspect="1"/>
          </p:cNvPicPr>
          <p:nvPr>
            <p:custDataLst>
              <p:tags r:id="rId2"/>
            </p:custDataLst>
          </p:nvPr>
        </p:nvPicPr>
        <p:blipFill rotWithShape="1">
          <a:blip r:embed="rId3"/>
          <a:srcRect l="2416" r="14260"/>
          <a:stretch>
            <a:fillRect/>
          </a:stretch>
        </p:blipFill>
        <p:spPr>
          <a:xfrm rot="16200000" flipH="1">
            <a:off x="5947410" y="1893570"/>
            <a:ext cx="5130800" cy="1345565"/>
          </a:xfrm>
          <a:prstGeom prst="rect">
            <a:avLst/>
          </a:prstGeom>
        </p:spPr>
      </p:pic>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3</a:t>
            </a:r>
            <a:r>
              <a:rPr lang="en-US" sz="2400" b="1">
                <a:solidFill>
                  <a:srgbClr val="002060"/>
                </a:solidFill>
              </a:rPr>
              <a:t>  </a:t>
            </a:r>
            <a:r>
              <a:rPr sz="2400" b="1">
                <a:solidFill>
                  <a:srgbClr val="002060"/>
                </a:solidFill>
              </a:rPr>
              <a:t>Learn the lyric</a:t>
            </a:r>
            <a:r>
              <a:rPr lang="zh-CN" altLang="en-US" sz="2400" b="1">
                <a:solidFill>
                  <a:srgbClr val="002060"/>
                </a:solidFill>
                <a:sym typeface="宋体" panose="02010600030101010101" pitchFamily="2" charset="-122"/>
              </a:rPr>
              <a:t> </a:t>
            </a:r>
            <a:endParaRPr lang="zh-CN" altLang="en-US" sz="2400" b="1">
              <a:solidFill>
                <a:srgbClr val="002060"/>
              </a:solidFill>
              <a:sym typeface="宋体" panose="02010600030101010101" pitchFamily="2" charset="-122"/>
            </a:endParaRPr>
          </a:p>
        </p:txBody>
      </p:sp>
      <p:sp>
        <p:nvSpPr>
          <p:cNvPr id="9" name="文本框 8"/>
          <p:cNvSpPr txBox="1"/>
          <p:nvPr/>
        </p:nvSpPr>
        <p:spPr>
          <a:xfrm>
            <a:off x="673735" y="4725670"/>
            <a:ext cx="4131310" cy="299085"/>
          </a:xfrm>
          <a:prstGeom prst="rect">
            <a:avLst/>
          </a:prstGeom>
          <a:noFill/>
        </p:spPr>
        <p:txBody>
          <a:bodyPr wrap="square" rtlCol="0" anchor="t">
            <a:spAutoFit/>
          </a:bodyPr>
          <a:p>
            <a:pPr marL="285750" indent="-285750">
              <a:buFont typeface="Wingdings" panose="05000000000000000000" charset="0"/>
              <a:buChar char="Ø"/>
            </a:pPr>
            <a:r>
              <a:rPr lang="zh-CN" altLang="en-US" b="1" i="1"/>
              <a:t>kick around 粗暴而轻率地对待</a:t>
            </a:r>
            <a:endParaRPr lang="zh-CN" altLang="en-US" b="1" i="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P spid="5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4321" y="194867"/>
            <a:ext cx="2016125" cy="547370"/>
          </a:xfrm>
          <a:prstGeom prst="rect">
            <a:avLst/>
          </a:prstGeom>
          <a:noFill/>
        </p:spPr>
        <p:txBody>
          <a:bodyPr wrap="none" rtlCol="0">
            <a:spAutoFit/>
          </a:bodyPr>
          <a:lstStyle/>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Born To Be Somebody</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a:p>
            <a:pPr algn="ctr" fontAlgn="auto">
              <a:lnSpc>
                <a:spcPts val="1780"/>
              </a:lnSpc>
            </a:pPr>
            <a:r>
              <a:rPr lang="zh-CN" altLang="en-US" sz="2000" dirty="0">
                <a:solidFill>
                  <a:schemeClr val="tx1">
                    <a:lumMod val="65000"/>
                    <a:lumOff val="35000"/>
                  </a:schemeClr>
                </a:solidFill>
                <a:latin typeface="华文行楷" panose="02010800040101010101" charset="-122"/>
                <a:ea typeface="华文行楷" panose="02010800040101010101" charset="-122"/>
              </a:rPr>
              <a:t>天生不凡</a:t>
            </a:r>
            <a:endParaRPr lang="zh-CN" altLang="en-US" sz="2000" dirty="0">
              <a:solidFill>
                <a:schemeClr val="tx1">
                  <a:lumMod val="65000"/>
                  <a:lumOff val="35000"/>
                </a:schemeClr>
              </a:solidFill>
              <a:latin typeface="华文行楷" panose="02010800040101010101" charset="-122"/>
              <a:ea typeface="华文行楷" panose="02010800040101010101" charset="-122"/>
            </a:endParaRPr>
          </a:p>
        </p:txBody>
      </p:sp>
      <p:pic>
        <p:nvPicPr>
          <p:cNvPr id="3" name="图片 2"/>
          <p:cNvPicPr>
            <a:picLocks noChangeAspect="1"/>
          </p:cNvPicPr>
          <p:nvPr/>
        </p:nvPicPr>
        <p:blipFill>
          <a:blip r:embed="rId1"/>
          <a:stretch>
            <a:fillRect/>
          </a:stretch>
        </p:blipFill>
        <p:spPr>
          <a:xfrm>
            <a:off x="-20959" y="69356"/>
            <a:ext cx="695004" cy="560881"/>
          </a:xfrm>
          <a:prstGeom prst="rect">
            <a:avLst/>
          </a:prstGeom>
        </p:spPr>
      </p:pic>
      <p:pic>
        <p:nvPicPr>
          <p:cNvPr id="26" name="图片 25"/>
          <p:cNvPicPr>
            <a:picLocks noChangeAspect="1"/>
          </p:cNvPicPr>
          <p:nvPr/>
        </p:nvPicPr>
        <p:blipFill rotWithShape="1">
          <a:blip r:embed="rId2"/>
          <a:srcRect b="35968"/>
          <a:stretch>
            <a:fillRect/>
          </a:stretch>
        </p:blipFill>
        <p:spPr>
          <a:xfrm>
            <a:off x="-20955" y="4252595"/>
            <a:ext cx="9190355" cy="1007745"/>
          </a:xfrm>
          <a:prstGeom prst="rect">
            <a:avLst/>
          </a:prstGeom>
        </p:spPr>
      </p:pic>
      <p:sp>
        <p:nvSpPr>
          <p:cNvPr id="4" name="文本框 3"/>
          <p:cNvSpPr txBox="1"/>
          <p:nvPr/>
        </p:nvSpPr>
        <p:spPr>
          <a:xfrm>
            <a:off x="153670" y="951230"/>
            <a:ext cx="8836660" cy="3415030"/>
          </a:xfrm>
          <a:prstGeom prst="rect">
            <a:avLst/>
          </a:prstGeom>
          <a:noFill/>
        </p:spPr>
        <p:txBody>
          <a:bodyPr wrap="square" rtlCol="0" anchor="t">
            <a:spAutoFit/>
          </a:bodyPr>
          <a:p>
            <a:r>
              <a:rPr lang="zh-CN" altLang="en-US" sz="2400" b="1"/>
              <a:t>REPEAT-3</a:t>
            </a:r>
            <a:r>
              <a:rPr lang="en-US" altLang="zh-CN" sz="2400" b="1"/>
              <a:t>.</a:t>
            </a:r>
            <a:r>
              <a:rPr lang="zh-CN" altLang="en-US" sz="2400" b="1">
                <a:solidFill>
                  <a:schemeClr val="tx1">
                    <a:lumMod val="65000"/>
                    <a:lumOff val="35000"/>
                  </a:schemeClr>
                </a:solidFill>
              </a:rPr>
              <a:t>I was born to be somebody  我生来不凡</a:t>
            </a:r>
            <a:endParaRPr lang="zh-CN" altLang="en-US" sz="2400" b="1">
              <a:solidFill>
                <a:schemeClr val="tx1">
                  <a:lumMod val="65000"/>
                  <a:lumOff val="35000"/>
                </a:schemeClr>
              </a:solidFill>
            </a:endParaRPr>
          </a:p>
          <a:p>
            <a:r>
              <a:rPr lang="zh-CN" altLang="en-US" sz="2400" b="1">
                <a:solidFill>
                  <a:schemeClr val="tx1">
                    <a:lumMod val="65000"/>
                    <a:lumOff val="35000"/>
                  </a:schemeClr>
                </a:solidFill>
              </a:rPr>
              <a:t>And nothing that ever gonna stop me  没有什么可以阻拦我</a:t>
            </a:r>
            <a:endParaRPr lang="zh-CN" altLang="en-US" sz="2400" b="1">
              <a:solidFill>
                <a:schemeClr val="tx1">
                  <a:lumMod val="65000"/>
                  <a:lumOff val="35000"/>
                </a:schemeClr>
              </a:solidFill>
            </a:endParaRPr>
          </a:p>
          <a:p>
            <a:r>
              <a:rPr lang="zh-CN" altLang="en-US" sz="2400" b="1">
                <a:solidFill>
                  <a:schemeClr val="tx1">
                    <a:lumMod val="65000"/>
                    <a:lumOff val="35000"/>
                  </a:schemeClr>
                </a:solidFill>
              </a:rPr>
              <a:t>I light up the sky like lightning                我如闪电一样点亮夜空</a:t>
            </a:r>
            <a:endParaRPr lang="zh-CN" altLang="en-US" sz="2400" b="1">
              <a:solidFill>
                <a:schemeClr val="tx1">
                  <a:lumMod val="65000"/>
                  <a:lumOff val="35000"/>
                </a:schemeClr>
              </a:solidFill>
            </a:endParaRPr>
          </a:p>
          <a:p>
            <a:r>
              <a:rPr lang="zh-CN" altLang="en-US" sz="2400" b="1">
                <a:solidFill>
                  <a:schemeClr val="tx1">
                    <a:lumMod val="65000"/>
                    <a:lumOff val="35000"/>
                  </a:schemeClr>
                </a:solidFill>
              </a:rPr>
              <a:t>I gonna rise above                                     我将会扶摇直上</a:t>
            </a:r>
            <a:endParaRPr lang="zh-CN" altLang="en-US" sz="2400" b="1">
              <a:solidFill>
                <a:schemeClr val="tx1">
                  <a:lumMod val="65000"/>
                  <a:lumOff val="35000"/>
                </a:schemeClr>
              </a:solidFill>
            </a:endParaRPr>
          </a:p>
          <a:p>
            <a:r>
              <a:rPr lang="zh-CN" altLang="en-US" sz="2400" b="1">
                <a:solidFill>
                  <a:schemeClr val="tx1">
                    <a:lumMod val="65000"/>
                    <a:lumOff val="35000"/>
                  </a:schemeClr>
                </a:solidFill>
              </a:rPr>
              <a:t>Show them what I</a:t>
            </a:r>
            <a:r>
              <a:rPr lang="en-US" altLang="zh-CN" sz="2400" b="1">
                <a:solidFill>
                  <a:schemeClr val="tx1">
                    <a:lumMod val="65000"/>
                    <a:lumOff val="35000"/>
                  </a:schemeClr>
                </a:solidFill>
              </a:rPr>
              <a:t>'</a:t>
            </a:r>
            <a:r>
              <a:rPr lang="zh-CN" altLang="en-US" sz="2400" b="1">
                <a:solidFill>
                  <a:schemeClr val="tx1">
                    <a:lumMod val="65000"/>
                    <a:lumOff val="35000"/>
                  </a:schemeClr>
                </a:solidFill>
              </a:rPr>
              <a:t>m made of                向他们展示我的实力</a:t>
            </a:r>
            <a:endParaRPr lang="zh-CN" altLang="en-US" sz="2400" b="1">
              <a:solidFill>
                <a:schemeClr val="tx1">
                  <a:lumMod val="65000"/>
                  <a:lumOff val="35000"/>
                </a:schemeClr>
              </a:solidFill>
            </a:endParaRPr>
          </a:p>
          <a:p>
            <a:r>
              <a:rPr lang="zh-CN" altLang="en-US" sz="2400" b="1">
                <a:solidFill>
                  <a:schemeClr val="tx1">
                    <a:lumMod val="65000"/>
                    <a:lumOff val="35000"/>
                  </a:schemeClr>
                </a:solidFill>
              </a:rPr>
              <a:t>I was born to be somebody,                   </a:t>
            </a:r>
            <a:r>
              <a:rPr lang="zh-CN" altLang="en-US" sz="2400" b="1">
                <a:solidFill>
                  <a:schemeClr val="tx1">
                    <a:lumMod val="65000"/>
                    <a:lumOff val="35000"/>
                  </a:schemeClr>
                </a:solidFill>
                <a:sym typeface="+mn-ea"/>
              </a:rPr>
              <a:t>我生来就是大人物,</a:t>
            </a:r>
            <a:endParaRPr lang="zh-CN" altLang="en-US" sz="2400" b="1">
              <a:solidFill>
                <a:schemeClr val="tx1">
                  <a:lumMod val="65000"/>
                  <a:lumOff val="35000"/>
                </a:schemeClr>
              </a:solidFill>
            </a:endParaRPr>
          </a:p>
          <a:p>
            <a:r>
              <a:rPr lang="zh-CN" altLang="en-US" sz="2400" b="1">
                <a:solidFill>
                  <a:schemeClr val="tx1">
                    <a:lumMod val="65000"/>
                    <a:lumOff val="35000"/>
                  </a:schemeClr>
                </a:solidFill>
              </a:rPr>
              <a:t>I was born to be                                        天生就是</a:t>
            </a:r>
            <a:endParaRPr lang="zh-CN" altLang="en-US" sz="2400" b="1">
              <a:solidFill>
                <a:schemeClr val="tx1">
                  <a:lumMod val="65000"/>
                  <a:lumOff val="35000"/>
                </a:schemeClr>
              </a:solidFill>
            </a:endParaRPr>
          </a:p>
          <a:p>
            <a:r>
              <a:rPr lang="zh-CN" altLang="en-US" sz="2400" b="1">
                <a:solidFill>
                  <a:schemeClr val="tx1">
                    <a:lumMod val="65000"/>
                    <a:lumOff val="35000"/>
                  </a:schemeClr>
                </a:solidFill>
              </a:rPr>
              <a:t>This world will belong to me                  我将征服这世界</a:t>
            </a:r>
            <a:endParaRPr lang="zh-CN" altLang="en-US" sz="2400" b="1">
              <a:solidFill>
                <a:schemeClr val="tx1">
                  <a:lumMod val="65000"/>
                  <a:lumOff val="35000"/>
                </a:schemeClr>
              </a:solidFill>
            </a:endParaRPr>
          </a:p>
          <a:p>
            <a:r>
              <a:rPr lang="zh-CN" altLang="en-US" sz="2400" b="1">
                <a:solidFill>
                  <a:srgbClr val="002060"/>
                </a:solidFill>
              </a:rPr>
              <a:t>Feel it ,Believe it ,Dream it, Be it         去感受,去相信,去梦想,去实现</a:t>
            </a:r>
            <a:endParaRPr lang="zh-CN" altLang="en-US" sz="2400" b="1">
              <a:solidFill>
                <a:srgbClr val="002060"/>
              </a:solidFill>
            </a:endParaRPr>
          </a:p>
        </p:txBody>
      </p:sp>
      <p:grpSp>
        <p:nvGrpSpPr>
          <p:cNvPr id="5" name="组合 4"/>
          <p:cNvGrpSpPr/>
          <p:nvPr/>
        </p:nvGrpSpPr>
        <p:grpSpPr>
          <a:xfrm>
            <a:off x="3178175" y="566420"/>
            <a:ext cx="2834640" cy="294005"/>
            <a:chOff x="5227412" y="964414"/>
            <a:chExt cx="1724932" cy="294005"/>
          </a:xfrm>
        </p:grpSpPr>
        <p:sp>
          <p:nvSpPr>
            <p:cNvPr id="6" name="矩形 5"/>
            <p:cNvSpPr/>
            <p:nvPr/>
          </p:nvSpPr>
          <p:spPr>
            <a:xfrm>
              <a:off x="5561240" y="964414"/>
              <a:ext cx="1069521" cy="294005"/>
            </a:xfrm>
            <a:prstGeom prst="rect">
              <a:avLst/>
            </a:prstGeom>
          </p:spPr>
          <p:txBody>
            <a:bodyPr wrap="square">
              <a:spAutoFit/>
            </a:bodyPr>
            <a:p>
              <a:pPr algn="ctr">
                <a:lnSpc>
                  <a:spcPct val="120000"/>
                </a:lnSpc>
              </a:pPr>
              <a:r>
                <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10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
        <p:nvSpPr>
          <p:cNvPr id="21" name="文本框 20"/>
          <p:cNvSpPr txBox="1"/>
          <p:nvPr/>
        </p:nvSpPr>
        <p:spPr>
          <a:xfrm>
            <a:off x="229235" y="69215"/>
            <a:ext cx="3054350" cy="460375"/>
          </a:xfrm>
          <a:prstGeom prst="rect">
            <a:avLst/>
          </a:prstGeom>
          <a:noFill/>
          <a:extLst>
            <a:ext uri="{909E8E84-426E-40DD-AFC4-6F175D3DCCD1}">
              <a14:hiddenFill xmlns:a14="http://schemas.microsoft.com/office/drawing/2010/main">
                <a:solidFill>
                  <a:sysClr val="window" lastClr="FFFFFF">
                    <a:lumMod val="85000"/>
                  </a:sysClr>
                </a:solidFill>
              </a14:hiddenFill>
            </a:ext>
          </a:extLst>
        </p:spPr>
        <p:txBody>
          <a:bodyPr wrap="square" rtlCol="0" anchor="t">
            <a:spAutoFit/>
          </a:bodyPr>
          <a:p>
            <a:r>
              <a:rPr sz="2400" b="1">
                <a:solidFill>
                  <a:srgbClr val="002060"/>
                </a:solidFill>
              </a:rPr>
              <a:t> </a:t>
            </a:r>
            <a:r>
              <a:rPr lang="en-US" sz="2400" b="1">
                <a:solidFill>
                  <a:srgbClr val="002060"/>
                </a:solidFill>
              </a:rPr>
              <a:t>3</a:t>
            </a:r>
            <a:r>
              <a:rPr lang="en-US" sz="2400" b="1">
                <a:solidFill>
                  <a:srgbClr val="002060"/>
                </a:solidFill>
              </a:rPr>
              <a:t>  </a:t>
            </a:r>
            <a:r>
              <a:rPr sz="2400" b="1">
                <a:solidFill>
                  <a:srgbClr val="002060"/>
                </a:solidFill>
              </a:rPr>
              <a:t>Learn the lyric</a:t>
            </a:r>
            <a:r>
              <a:rPr lang="zh-CN" altLang="en-US" sz="2400" b="1">
                <a:solidFill>
                  <a:srgbClr val="002060"/>
                </a:solidFill>
                <a:sym typeface="宋体" panose="02010600030101010101" pitchFamily="2" charset="-122"/>
              </a:rPr>
              <a:t> </a:t>
            </a:r>
            <a:endParaRPr lang="zh-CN" altLang="en-US" sz="2400" b="1">
              <a:solidFill>
                <a:srgbClr val="002060"/>
              </a:solidFill>
              <a:sym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ldLvl="0" animBg="1"/>
      <p:bldP spid="518" grpId="0"/>
    </p:bldLst>
  </p:timing>
</p:sld>
</file>

<file path=ppt/tags/tag1.xml><?xml version="1.0" encoding="utf-8"?>
<p:tagLst xmlns:p="http://schemas.openxmlformats.org/presentationml/2006/main">
  <p:tag name="REFSHAPE" val="353359740"/>
  <p:tag name="KSO_WM_UNIT_PLACING_PICTURE_USER_VIEWPORT" val="{&quot;height&quot;:6046.5637795275588,&quot;width&quot;:10799.9968503937}"/>
</p:tagLst>
</file>

<file path=ppt/tags/tag2.xml><?xml version="1.0" encoding="utf-8"?>
<p:tagLst xmlns:p="http://schemas.openxmlformats.org/presentationml/2006/main">
  <p:tag name="ISLIDE.DIAGRAM" val="ea8196ce-cd1a-4fec-a71d-d24a165c23f2"/>
</p:tagLst>
</file>

<file path=ppt/tags/tag3.xml><?xml version="1.0" encoding="utf-8"?>
<p:tagLst xmlns:p="http://schemas.openxmlformats.org/presentationml/2006/main">
  <p:tag name="ISLIDE.DIAGRAM" val="ea8196ce-cd1a-4fec-a71d-d24a165c23f2"/>
</p:tagLst>
</file>

<file path=ppt/tags/tag4.xml><?xml version="1.0" encoding="utf-8"?>
<p:tagLst xmlns:p="http://schemas.openxmlformats.org/presentationml/2006/main">
  <p:tag name="ISPRING_ULTRA_SCORM_COURSE_ID" val="B6BF5269-A7B0-4747-BB5E-9EED26BAFABC"/>
  <p:tag name="ISPRING_SCORM_RATE_SLIDES" val="1"/>
  <p:tag name="ISPRINGONLINEFOLDERID" val="0"/>
  <p:tag name="ISPRINGONLINEFOLDERPATH" val="内容列表"/>
  <p:tag name="ISPRINGCLOUDFOLDERID" val="0"/>
  <p:tag name="ISPRINGCLOUDFOLDERPATH" val="资源库"/>
  <p:tag name="ISPRING_PLAYERS_CUSTOMIZATION" val="UEsDBBQAAgAIACBNe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TX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BNe0h+HbVmtwIAAFAKAAAhAAAAdW5pdmVyc2FsL2ZsYXNoX3NraW5fc2V0dGluZ3MueG1slVZtb9owEP6+X4HYd9K90kkpEqVMqtSt1Vr1u5MciYVjR7ZDx7+fz7EbGwhknCrhu+fxvfjuaKq2lC8+TCZpLpiQz6A15aVCjddNaHEzzVqtBZ/lgmvgesaFrAmbLj7+tJ80schLLLEDOZazITn0bub2M4bifHybowwRclE3hO8fRClmGcm3pRQtLy6GVu0bkIzyrUFe/Ziv1oMOGFX6XkMdxbS+RhlHaSQoBRjS9zXKRRYjGTDv6cp+RnJ6V+ezP6DtqKLa0pafUIZoDSkhLvL1EmUYz83t8avMUc4TNPzVBvrlM8oglJE9yPjyu68ogwzRtM3/9EgjRYkFjTnnH/GdwwQpzPhhVFcoFwmYEDq6+AquPDbXuwDkvoZzn+K4SsGesK4HCwEfPWOw0LKFNPGnzqYq8fbYajMfsNgQpgwgVPWgJxP0E2mVvybW9bg/8EZ5EYCcoke8CtbWsOriDYCxvsevVrd2VYTxveuCACXsnDKIsFf2yN+mrEfIQNkjnxkt4JGz/RH80NJx/BPfEveY56tvrMCJOfp6+ZO3oqcHHFwVuHYKj6lFAQuF4bzQGvDV0sTqupCSo5hSTna0JJoK/gtx2d4mo9LkwOA67XRfpZpqBqfazcZolnT4XvYcd6Ozxu3Y/Sj0yXXniTY7/GZKtCZ5VZsfJTWdOJ4ZElOYaXKagVvSwEHe840YyamJ3IJ8EYKN9cKFhhBrMxsCi26yhuBpEpQgTU4XOXWXnKo+b+sM5No8GgXfNbGuw1W0rJj5068U3qCICQPGjqkrcx0n9L0pA4XrACAyr3zLdofOUrdMUwY78IMfKGzCQ5mlyrToULct9QNsdNhvTjOqId2e6BslxMWGE4RXE5eIN05oGNHzmmTKZhaNvd/A/c3RTvarDFsv3GL27DoputjYjytolPif5D9QSwMEFAACAAgAIE17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E17SP7ZBl2gAQAALQYAAB8AAAB1bml2ZXJzYWwvaHRtbF9za2luX3NldHRpbmdzLmpzjZRNb8IwDIbv/Ioqu06IfcJ2Q4NJSBwmjdu0QyimVKRxlIQOhvjvq8NX06aD+NK8ffo6duVsW1GxWMyi12jrnt3+w987DUizegW3vi4a9Ix0ZkQ6g0magUglsAqSHz89ybszETJm0plON59ka0p+DOnNnAtTxlXAQgc0E9DygPYT0NahxL9eZYeq9hWV2jxdWYuyHaO0IG1bos64Y9jNu1vlAisw5qAvoHMeg2fadauJPDs+dSnKXIyZ4nIzxgTbUx4vE40rOWvKv9go0MUPX+6Bzkv3bejZidTYkYWsmnjYo2gmlQZj4JD3eUgRhAWfgij5dtz6B/WM6wVV6Dw1qT3S/TuKMq14ArUu9foUPiYLr1o3uxR1zsLa7omHewqPEHwDumY1eKTwQFQrdcUPVBoT6kgNrff8hArks1Qmh9QdiiBHhyXbpu6dC3XHHzBvhLAyQovARGZNF8cVU2+Dg2sqWcehmRchMZQXA5oKfZyfRO80tnqN0P4rYtxaHi+y4nYobkbqOJjiGfRIzpGEjOsl6AmiKOr5vnTyavLW7g9QSwMEFAACAAgAO06d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06dSA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06d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7Tp1Ih0o7lkIPAAAaJAAAFwAAAHVuaXZlcnNhbC91bml2ZXJzYWwucG5n7Vr5W9LZ/sdqxqZcxqZyF0unuVOOS163EilzoymbLHOslBozU8IlQSNF6jZZkxbpNJormaWYW0qKQkKON5nGhUrAEj8uWRIgmBIgoHI/0J078zzf73P/gPv4A8v7/Tqfc17nnPd5L+f5/PRdaLDxKqtVEAjEGBESEAaBrEBAIMuTVn4KajZQf3wH/hikhgX7Qxr6bYSgsCJu596dEEgTcfX88U9A+bPkkMhUCMSkS/cxYCWRT0AgDo2IgJ0Hz0ZLgNFaX6wta2Z6lAN9Bn2GHgvEfDESyPll1SeXLp0yr/C3/zQs2vLSWiBkxbn9xy/cvmK/RnTtyxXCsnvr+OIOeRM7nTG9gO2PZI66C9zej5VS3CkUd3pGf29qnHJ4aE9XMBT/EDfdofScfiTr51knPTIACT2wqsQd1JJNtpqSgvKZ829dJL2gFoIKh50w4ofMdhpCH36xDFTURWHz0I6quQki/zNdg8SrIgeqCOYNhIDC+ZI76t/qqSPnam11YPKBg9B27jVds7b4gDW6Bp8jdJK/o27IlXkrwG/7JWAJWAKWgCVgCVgCloAlYAlYApaAJWAJWAKWgCVgCVgC/veA17xR7aLSGPz3eO9X+TrNjyG6G8bPN+ruDndccdSpNvx34J+XNj69DM1qw41fMvfcB5NzJp8HQwHfD892KUtpUViNKI0nkfCWg2PKS4jH6RMs8Z1EguqJS1bKi5TEvUdkuSq6mOEsUpBk3to3IbOLmukkhqxs+qGXIjqcSk1Mp/rprjwH6dOMDDajjWCJLT0i5tXL6qraE1nvWWTNh1tyOPdp3pt2QTkqaayjQfdEoXxexk7CThQw5PVJ6BGcoGy7s3ZhmsBUjZsS2uQ/k+bfXJ8pZYsbmYvCVq28kYDnt6myaoSTKRQauxtDWBAjk6y9nOGKLEBu0X411qZY2sSy49PLCz0GNbVzDtjnlCfDJpDzJZXRTsyr+PoMLpEwP5HWEeex12vaioPP4H4VUGqDaEBduM8H6tmxnM5JgZ+yXXIhzitLCM6QOdG8ygmLs71R6JI5vprf2CP0Jg4p1gUnlBAmrEfn/n7z4BULZWD7NEOT9mlDcSOD98gDsIgg5qwy9UjMhLP5QjuHiKZc/ACXxpMPxrR3s2VRv6SSLhwaxPe6BFOXQ8YmyebX7QjzM2mE+L00LAkrq0MArAjVxvGneXfp+wcDqX7m4Ya/YB8cRopvU0pOHjJ8CRicLvNxhd7iYW1T8Uej0Uofb07k2nVBIk1sCNn+kDIcjzyOGo5zaM4VimZc+53uv3MlyWdUbALD+JuuBtZvgYX7xa6MUa+oetlZX9KW/Mz1cbdtU1tv8Q0gyakcy1Yg68UQRuwnnowsoTXSscyVeW/+0c1fc/2aFfYGDPpO+npPPjsU+KpH0/CDPz6qu1adVfp2/4aYgKtXjWOKt9qZrrMviLvEYWuk/ChiXo5zJaORJawQBjkVudATBL6oH8ixmJ7ydlsIxGsX/lAglfgwCFCzaThelQLfKJIhAvK/tTKsA9oiO8LgzPzRmuWylNZlgkEg3SHf6eJOPNPIOHYPPFc8VQVfuyENFuRMz42p3o7ROFdm+JXvok5FerF9wP6xstJd1NOQ8y211Og6VWpIAQ3tCs6o8hx/L3Wxeg3COd7mQdrEyZ6LnEhbi8GzF95QuEB6uns+ZhAZkD+B/XcHut4axuPgmsjtC2602OWQOqAYTn44gL4IAoe5TB9pa+fXfxCuGPFvQhWvcpRHfg7E7U+OlhcU+ezpIyHCColUzk2VO+Kkx8JZ+m5LknlY4TWxlQK/6SmD9VtsYcoUJn17vq9milLiNXI2RqbgJyG9jTB/UtjndXTTjZuJryAQlGK2x4WqCUTx0JdBBsUdalGtJM2bF5Xj2DP+MqXwOWjBtl8gNp+fUg/ex47B/FxTv7d7dMaupWzL+lxNlTTHzH+zP2chzAz1Y53ZXpH4ymcyXywsNZPs6samGK2j7AI3zKnSrrB6uIC+DlF+9vVPfSTtvEAL42u3z096MeOrYXePKOpKBDeiqPeypbMvvsng9VFsnGnGJ4FmAwhPNKzd+T6ai87RkePGjG3VCvc7tt/dNmZjSKI7jYpcc6mvnGxpfg2haPG57d9a7j+RW+vq1s19ZT0xq7p4JHiH5UCfElhphcXhAXN7Uda0s4t5VFCUYKULa7gAXzHZTBPE1CCPQTPfd2rLhSUSJVDkyFRzG1snRLN4whwtFrSjtJq3HHRNhTVT/Ac9P/W7SvQOURXskN4iaL1MTb05uUC0R+DGUPwiSGkhqD8M7BttYnruc69deJliC7z6FRvl0cBwZtm+0M9lA/ZIgq2gpxtdJyeTUDCRIPRaoyRilM1v4sh5b1uYMDYFk4d2OzoJmu+asSmQpaXZnWx14Mu9B0Rob9n737c0PjSoOKI47bPgLF/dvvGJxWTKhGCmZUBH0D37MNWNg35pfslEWGAMeRAkj1wLLD5rSjN2WMtZHG+oUISbRu2TKHlzTcT2YZZ13CEiJOVqYkYvDWdi2WWzOYGAZ5weKUSaeDAUg6hbyvgttziurSzG8dGZTjdntcpx42fJaYCs6XeZxWYjzIARPfutS3/iKwpu6B6+6wxNharWbWl19sz9Xx+hRaaTgbsQ+nXCyfq8+PiKAxxXk+Fvn+Spms0QkwvsVVYTde/MvBJuNcbFP7L3JN3bL+N9p8HLHrJErU91luHGUV/rSQvMd2O4T9bIG/BDZj8VuJ06PYrnSzeKmp6jf8Z/XKIJ7+13s2akOZBKT2JFVhPPhd/QnN5T/k01SWLdPSf9yCoONxT7i/Lw4JnnVADT8ynk+5LauSRPDyfTZ6xXtnK8OeL3JIKGL3nrYMN5ML2DUBrlZphndqJAc/EPNjgLcWZeSFh3ms2AC/W4T4RjDSuIuldhhjhPEZcTY8hwJ2DueJYGYaxZlaE/7g+SLCbojWXg+iSWhy6YdZyy/1pv2lV8023hxi2kSENx7D+J5zrvd7MNZ7A3kAUDuWJhto9RLmVfd9bIlZWCbRlt4LhWCVHiVq6au/omfePTM99nXzfLTrjF3lNUtiX/ZmLJlEP+1Ew1fCFeVgldOKU5f4sb69FQYth2QJlpsysiP84jK/PdgAVNuPv/UIrhTt+WzobqN0iouBjagrKAbttm8jp4jFzxemeZLWyadK1HfIzgSfpy6+vd+HocyvuDQoanobeKJ33uZtOAmA4ULD0wHwfrmQ18pkJ7emTZeV1xbLK5bptuCagxm89zLsrFSK16UgMmHJNPvyI96nMg+jarRBFMWlmQ04UucOcsCpgB6ZaEPQnvugv1rI6PunanI7cDzXGAL4sML5cbnsSlPW2g7NX7zL5Kot+QdHXZnWzVnnyzZdkpn8Ojx6w7j7W7HOmqWL6QcjJQMniNOuSkXd779R9Em+wmeqXq9uwmNBgyM8tUaIVHL4m1NVeSwc27a2cNeL4Kdoyc448utuLGLhi2brhrR6b7ynrd+fEJQ8XVdOcxJshz7h5NfJN+L8XqB7zkP0wflCYuDgkLYOAwJ+bHycdNvpS3ZEWHIj9S/dalg6Onijd81wPazaJwlsm3Sb0NJ+WdmVp87wx4FmFlNmFd3xNVe25Yhf7kOAFdw3mYanOY8Vt6Q0gY8Zp+c504RRtHQYfJd31RE48ql9LOa0XlRBkhuUj7EiNq98xu8DXVL1bZzO+P/+oLUnNxJVxooRo33ymqmtZ7AzBRO0iHY+qsFLa30/NOPAqvyjYzSSAvUGgN99yQlnE3OMlTRVw6hh8DPh5iLEOXK1mFeSeiWRUbQ9CkofX3GI247nMuyDnfYND4A6gwEzPEJjCdUivQf09d4dNdyJx/2+dCUPX0oRo7uj1kMpI2U9O6Oa0WmQzI3q4FHUfvJ/iIv9UIXq40kGNHDQ/rg+NUGJPMOkOfoTu7fNz14l1PfTEDabozWmkKn3//KzTzsGgsE1lHxr8urlI8mewR32Y6QzXN8gVnWeY64+63DvZHD1JhJwHfyxzJ4UQiGJmj/PqX1czE2BYkFA9tki/MBvanwFpIcGdrvrK58xSZ5Q/bRJOkXAnZWmN6op5tX7Q8pGa7Mp2pAQ7hmTbajml8kux9lynVcHxYQ3N9LKEJer7WB4xshwDOd4Ht5TFdZ7WvLUQqXhT7mT407Fs4U4/kAW1WtJ5v9Uft6wS+0+VEmj7WyidLklo1AahBfQgY0sfaVu9uMNam76L6URrxEhQ/giiAhHFRuO+iCvsGOPG+SPWLQumt6+KKnGXDDRmM0jsZfibh/SyNT7rxurDueLzmL2Gd3VRwPN4IeKh3L1OXzKNPKXN4dXwT0Eo9MqTtgiFJslPeiTPaBeXoevju9O+iCgbwMznI09UTI4OBBomDMGTocxg0Dtsd9ISlknh5cNjY34Gmavu0vwzhlvZJvhVNSNenLhNE+IjUuj6cCkZrX1S4tm/yThLFMiD/p5Az7tj95/lYduEBDJuV+k5/OC7rzwsogEaYNs3ULt7zI72hCVs7Qa9cP4JXAmnWpf6ORZgkao1y0cX0vrgZZ5VEbR+h/e3jyvvlwMNachNfueuy3JNk9t13ijwe+YgWZGXVMT/bI1GTdjsWcZizEr82+RNz5PyH8zQG8nqjaWI94RNf6NlUPObfnDiaZXTBm/Btkx2XEw0hj/tmIqdSgdUfk+W+cKmm3AbhlxOxgz1+KyJc+/4y/LTpykKzNzcaM99uKSEtfqiWGHgrW+GLM8T0FQaJyrGLpq1gp6Wamyya9HAQdapIl/hSOJFaYPHFYU5cMkYMq42n4QbvSCcSO1xEb0LORKGGm2KFoLNRTOYF28XHhFRX1eNo4mWLjSPQs9fhYdiy6kfKZxIIpM2nf+E1B0jrTZEWs8k+rJyLXwXni+fst8d2dShHMvjsTSppOpMflDdeFFf+KvTAAM8XwIIVX3I6d3UIyuhLlp2gwWMtd1vZxJPOnx0QPoNbbguS8yLCt5zjCH7m8I1E4q035scM4S8ZxhXdn+lKO2WrGGOUkXuAmJqkVpNe++e9qTorvFfoSYQpXiqQy9miZqvBPrCkgxzd9/8UhPVgLQSVrPzPyyj7/FR3/3wZRT5N0NL/FFuejp3WVaRjVfedw7o88znv2YRFStnnoOpY/f3LueMDIWFdzEV5Yx8LShju15WwD9Zz4fcvzhNenl5c3vnYbGCBv/u2bmBEYGhAg/+xf/wLUEsDBBQAAgAIADtOnUgrC8BtSgAAAGsAAAAbAAAAdW5pdmVyc2FsL3VuaXZlcnNhbC5wbmcueG1ss7GvyM1RKEstKs7Mz7NVMtQzULK34+WyKShKLctMLVeoAIoZ6RlAgJJCJSq3PDOlJAMoZGBujBDMSM1MzyixVbIwMIUL6gPNBABQSwECAAAUAAIACAAgTXtIFQ6tKGQEAAAHEQAAHQAAAAAAAAABAAAAAAAAAAAAdW5pdmVyc2FsL2NvbW1vbl9tZXNzYWdlcy5sbmdQSwECAAAUAAIACAAgTXtICH4LIykDAACGDAAAJwAAAAAAAAABAAAAAACfBAAAdW5pdmVyc2FsL2ZsYXNoX3B1Ymxpc2hpbmdfc2V0dGluZ3MueG1sUEsBAgAAFAACAAgAIE17SH4dtWa3AgAAUAoAACEAAAAAAAAAAQAAAAAADQgAAHVuaXZlcnNhbC9mbGFzaF9za2luX3NldHRpbmdzLnhtbFBLAQIAABQAAgAIACBNe0gqlg9n/gIAAJcLAAAmAAAAAAAAAAEAAAAAAAMLAAB1bml2ZXJzYWwvaHRtbF9wdWJsaXNoaW5nX3NldHRpbmdzLnhtbFBLAQIAABQAAgAIACBNe0j+2QZdoAEAAC0GAAAfAAAAAAAAAAEAAAAAAEUOAAB1bml2ZXJzYWwvaHRtbF9za2luX3NldHRpbmdzLmpzUEsBAgAAFAACAAgAO06dSD08L9HBAAAA5QEAABoAAAAAAAAAAQAAAAAAIhAAAHVuaXZlcnNhbC9pMThuX3ByZXNldHMueG1sUEsBAgAAFAACAAgAO06dSAzStqxuAAAAbgAAABwAAAAAAAAAAQAAAAAAGxEAAHVuaXZlcnNhbC9sb2NhbF9zZXR0aW5ncy54bWxQSwECAAAUAAIACABElFdHI7RO+/sCAACwCAAAFAAAAAAAAAABAAAAAADDEQAAdW5pdmVyc2FsL3BsYXllci54bWxQSwECAAAUAAIACAA7Tp1INdvZrWgBAADzAgAAKQAAAAAAAAABAAAAAADwFAAAdW5pdmVyc2FsL3NraW5fY3VzdG9taXphdGlvbl9zZXR0aW5ncy54bWxQSwECAAAUAAIACAA7Tp1Ih0o7lkIPAAAaJAAAFwAAAAAAAAAAAAAAAACfFgAAdW5pdmVyc2FsL3VuaXZlcnNhbC5wbmdQSwECAAAUAAIACAA7Tp1IKwvAbUoAAABrAAAAGwAAAAAAAAABAAAAAAAWJgAAdW5pdmVyc2FsL3VuaXZlcnNhbC5wbmcueG1sUEsFBgAAAAALAAsASQMAAJkmAAAAAA=="/>
  <p:tag name="ISPRING_PRESENTATION_TITLE" val="003-扁平化工作总结PPT"/>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2.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8931</Words>
  <Application>WPS 演示</Application>
  <PresentationFormat>自定义</PresentationFormat>
  <Paragraphs>274</Paragraphs>
  <Slides>20</Slides>
  <Notes>17</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Wingdings</vt:lpstr>
      <vt:lpstr>逼格青春粗黑体简2.0</vt:lpstr>
      <vt:lpstr>黑体</vt:lpstr>
      <vt:lpstr>微软雅黑</vt:lpstr>
      <vt:lpstr>Impact</vt:lpstr>
      <vt:lpstr>Wingdings</vt:lpstr>
      <vt:lpstr>华文行楷</vt:lpstr>
      <vt:lpstr>Roboto Light</vt:lpstr>
      <vt:lpstr>Calibri</vt:lpstr>
      <vt:lpstr>等线</vt:lpstr>
      <vt:lpstr>Arial Unicode MS</vt:lpstr>
      <vt:lpstr>等线 Light</vt:lpstr>
      <vt:lpstr>Calibri Light</vt:lpstr>
      <vt:lpstr>Times New Roman</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曹小等</cp:lastModifiedBy>
  <cp:revision>121</cp:revision>
  <dcterms:created xsi:type="dcterms:W3CDTF">2015-05-05T08:02:00Z</dcterms:created>
  <dcterms:modified xsi:type="dcterms:W3CDTF">2020-01-07T01:35:59Z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