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handoutMasterIdLst>
    <p:handoutMasterId r:id="rId120"/>
  </p:handoutMasterIdLst>
  <p:sldIdLst>
    <p:sldId id="398" r:id="rId3"/>
    <p:sldId id="257" r:id="rId4"/>
    <p:sldId id="259" r:id="rId6"/>
    <p:sldId id="576" r:id="rId7"/>
    <p:sldId id="345" r:id="rId8"/>
    <p:sldId id="647" r:id="rId9"/>
    <p:sldId id="649" r:id="rId10"/>
    <p:sldId id="650" r:id="rId11"/>
    <p:sldId id="651" r:id="rId12"/>
    <p:sldId id="652" r:id="rId13"/>
    <p:sldId id="653" r:id="rId14"/>
    <p:sldId id="267" r:id="rId15"/>
    <p:sldId id="654" r:id="rId16"/>
    <p:sldId id="655" r:id="rId17"/>
    <p:sldId id="656" r:id="rId18"/>
    <p:sldId id="722" r:id="rId19"/>
    <p:sldId id="658" r:id="rId20"/>
    <p:sldId id="659" r:id="rId21"/>
    <p:sldId id="269" r:id="rId22"/>
    <p:sldId id="272" r:id="rId23"/>
    <p:sldId id="786" r:id="rId24"/>
    <p:sldId id="270" r:id="rId25"/>
    <p:sldId id="787" r:id="rId26"/>
    <p:sldId id="454" r:id="rId27"/>
    <p:sldId id="275" r:id="rId28"/>
    <p:sldId id="276" r:id="rId29"/>
    <p:sldId id="283" r:id="rId30"/>
    <p:sldId id="282" r:id="rId31"/>
    <p:sldId id="281" r:id="rId32"/>
    <p:sldId id="844" r:id="rId33"/>
    <p:sldId id="456" r:id="rId34"/>
    <p:sldId id="287" r:id="rId35"/>
    <p:sldId id="845" r:id="rId36"/>
    <p:sldId id="846" r:id="rId37"/>
    <p:sldId id="280" r:id="rId38"/>
    <p:sldId id="896" r:id="rId39"/>
    <p:sldId id="897" r:id="rId40"/>
    <p:sldId id="898" r:id="rId41"/>
    <p:sldId id="899" r:id="rId42"/>
    <p:sldId id="900" r:id="rId43"/>
    <p:sldId id="288" r:id="rId44"/>
    <p:sldId id="946" r:id="rId45"/>
    <p:sldId id="296" r:id="rId46"/>
    <p:sldId id="455" r:id="rId47"/>
    <p:sldId id="279" r:id="rId48"/>
    <p:sldId id="315" r:id="rId49"/>
    <p:sldId id="991" r:id="rId50"/>
    <p:sldId id="992" r:id="rId51"/>
    <p:sldId id="993" r:id="rId52"/>
    <p:sldId id="994" r:id="rId53"/>
    <p:sldId id="995" r:id="rId54"/>
    <p:sldId id="996" r:id="rId55"/>
    <p:sldId id="997" r:id="rId56"/>
    <p:sldId id="998" r:id="rId57"/>
    <p:sldId id="294" r:id="rId58"/>
    <p:sldId id="297" r:id="rId59"/>
    <p:sldId id="1039" r:id="rId60"/>
    <p:sldId id="1040" r:id="rId61"/>
    <p:sldId id="1041" r:id="rId62"/>
    <p:sldId id="1042" r:id="rId63"/>
    <p:sldId id="1082" r:id="rId64"/>
    <p:sldId id="1081" r:id="rId65"/>
    <p:sldId id="1083" r:id="rId66"/>
    <p:sldId id="1084" r:id="rId67"/>
    <p:sldId id="291" r:id="rId68"/>
    <p:sldId id="1085" r:id="rId69"/>
    <p:sldId id="1086" r:id="rId70"/>
    <p:sldId id="1087" r:id="rId71"/>
    <p:sldId id="1088" r:id="rId72"/>
    <p:sldId id="1089" r:id="rId73"/>
    <p:sldId id="1090" r:id="rId74"/>
    <p:sldId id="292" r:id="rId75"/>
    <p:sldId id="1091" r:id="rId76"/>
    <p:sldId id="459" r:id="rId77"/>
    <p:sldId id="293" r:id="rId78"/>
    <p:sldId id="1131" r:id="rId79"/>
    <p:sldId id="463" r:id="rId80"/>
    <p:sldId id="295" r:id="rId81"/>
    <p:sldId id="302" r:id="rId82"/>
    <p:sldId id="457" r:id="rId83"/>
    <p:sldId id="1132" r:id="rId84"/>
    <p:sldId id="1133" r:id="rId85"/>
    <p:sldId id="1168" r:id="rId86"/>
    <p:sldId id="461" r:id="rId87"/>
    <p:sldId id="1169" r:id="rId88"/>
    <p:sldId id="300" r:id="rId89"/>
    <p:sldId id="1170" r:id="rId90"/>
    <p:sldId id="1171" r:id="rId91"/>
    <p:sldId id="301" r:id="rId92"/>
    <p:sldId id="1172" r:id="rId93"/>
    <p:sldId id="469" r:id="rId94"/>
    <p:sldId id="1202" r:id="rId95"/>
    <p:sldId id="1203" r:id="rId96"/>
    <p:sldId id="1204" r:id="rId97"/>
    <p:sldId id="1205" r:id="rId98"/>
    <p:sldId id="1206" r:id="rId99"/>
    <p:sldId id="298" r:id="rId100"/>
    <p:sldId id="299" r:id="rId101"/>
    <p:sldId id="464" r:id="rId102"/>
    <p:sldId id="465" r:id="rId103"/>
    <p:sldId id="1207" r:id="rId104"/>
    <p:sldId id="466" r:id="rId105"/>
    <p:sldId id="1208" r:id="rId106"/>
    <p:sldId id="1209" r:id="rId107"/>
    <p:sldId id="467" r:id="rId108"/>
    <p:sldId id="1210" r:id="rId109"/>
    <p:sldId id="1211" r:id="rId110"/>
    <p:sldId id="474" r:id="rId111"/>
    <p:sldId id="471" r:id="rId112"/>
    <p:sldId id="475" r:id="rId113"/>
    <p:sldId id="1237" r:id="rId114"/>
    <p:sldId id="1238" r:id="rId115"/>
    <p:sldId id="468" r:id="rId116"/>
    <p:sldId id="473" r:id="rId117"/>
    <p:sldId id="476" r:id="rId118"/>
    <p:sldId id="481" r:id="rId11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05F2C04-C923-438B-8C0F-E0CD2BADF298}">
      <wppc:fontMiss xmlns:wppc="http://www.wps.cn/officeDocument/PresentationCustomData" type="true"/>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78" d="100"/>
          <a:sy n="78" d="100"/>
        </p:scale>
        <p:origin x="654" y="54"/>
      </p:cViewPr>
      <p:guideLst>
        <p:guide orient="horz" pos="2118"/>
        <p:guide pos="3806"/>
      </p:guideLst>
    </p:cSldViewPr>
  </p:slideViewPr>
  <p:notesTextViewPr>
    <p:cViewPr>
      <p:scale>
        <a:sx n="3" d="2"/>
        <a:sy n="3" d="2"/>
      </p:scale>
      <p:origin x="0" y="0"/>
    </p:cViewPr>
  </p:notesTextViewPr>
  <p:gridSpacing cx="72000" cy="72000"/>
</p:viewPr>
</file>

<file path=ppt/_rels/presentation.xml.rels><?xml version="1.0" encoding="UTF-8" standalone="yes"?>
<Relationships xmlns="http://schemas.openxmlformats.org/package/2006/relationships"><Relationship Id="rId99" Type="http://schemas.openxmlformats.org/officeDocument/2006/relationships/slide" Target="slides/slide96.xml"/><Relationship Id="rId98" Type="http://schemas.openxmlformats.org/officeDocument/2006/relationships/slide" Target="slides/slide95.xml"/><Relationship Id="rId97" Type="http://schemas.openxmlformats.org/officeDocument/2006/relationships/slide" Target="slides/slide94.xml"/><Relationship Id="rId96" Type="http://schemas.openxmlformats.org/officeDocument/2006/relationships/slide" Target="slides/slide93.xml"/><Relationship Id="rId95" Type="http://schemas.openxmlformats.org/officeDocument/2006/relationships/slide" Target="slides/slide92.xml"/><Relationship Id="rId94" Type="http://schemas.openxmlformats.org/officeDocument/2006/relationships/slide" Target="slides/slide91.xml"/><Relationship Id="rId93" Type="http://schemas.openxmlformats.org/officeDocument/2006/relationships/slide" Target="slides/slide90.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6.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notesMaster" Target="notesMasters/notesMaster1.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3" Type="http://schemas.openxmlformats.org/officeDocument/2006/relationships/tableStyles" Target="tableStyles.xml"/><Relationship Id="rId122" Type="http://schemas.openxmlformats.org/officeDocument/2006/relationships/viewProps" Target="viewProps.xml"/><Relationship Id="rId121" Type="http://schemas.openxmlformats.org/officeDocument/2006/relationships/presProps" Target="presProps.xml"/><Relationship Id="rId120" Type="http://schemas.openxmlformats.org/officeDocument/2006/relationships/handoutMaster" Target="handoutMasters/handoutMaster1.xml"/><Relationship Id="rId12" Type="http://schemas.openxmlformats.org/officeDocument/2006/relationships/slide" Target="slides/slide9.xml"/><Relationship Id="rId119" Type="http://schemas.openxmlformats.org/officeDocument/2006/relationships/slide" Target="slides/slide116.xml"/><Relationship Id="rId118" Type="http://schemas.openxmlformats.org/officeDocument/2006/relationships/slide" Target="slides/slide115.xml"/><Relationship Id="rId117" Type="http://schemas.openxmlformats.org/officeDocument/2006/relationships/slide" Target="slides/slide114.xml"/><Relationship Id="rId116" Type="http://schemas.openxmlformats.org/officeDocument/2006/relationships/slide" Target="slides/slide113.xml"/><Relationship Id="rId115" Type="http://schemas.openxmlformats.org/officeDocument/2006/relationships/slide" Target="slides/slide112.xml"/><Relationship Id="rId114" Type="http://schemas.openxmlformats.org/officeDocument/2006/relationships/slide" Target="slides/slide111.xml"/><Relationship Id="rId113" Type="http://schemas.openxmlformats.org/officeDocument/2006/relationships/slide" Target="slides/slide110.xml"/><Relationship Id="rId112" Type="http://schemas.openxmlformats.org/officeDocument/2006/relationships/slide" Target="slides/slide109.xml"/><Relationship Id="rId111" Type="http://schemas.openxmlformats.org/officeDocument/2006/relationships/slide" Target="slides/slide108.xml"/><Relationship Id="rId110" Type="http://schemas.openxmlformats.org/officeDocument/2006/relationships/slide" Target="slides/slide107.xml"/><Relationship Id="rId11" Type="http://schemas.openxmlformats.org/officeDocument/2006/relationships/slide" Target="slides/slide8.xml"/><Relationship Id="rId109" Type="http://schemas.openxmlformats.org/officeDocument/2006/relationships/slide" Target="slides/slide106.xml"/><Relationship Id="rId108" Type="http://schemas.openxmlformats.org/officeDocument/2006/relationships/slide" Target="slides/slide105.xml"/><Relationship Id="rId107" Type="http://schemas.openxmlformats.org/officeDocument/2006/relationships/slide" Target="slides/slide104.xml"/><Relationship Id="rId106" Type="http://schemas.openxmlformats.org/officeDocument/2006/relationships/slide" Target="slides/slide103.xml"/><Relationship Id="rId105" Type="http://schemas.openxmlformats.org/officeDocument/2006/relationships/slide" Target="slides/slide102.xml"/><Relationship Id="rId104" Type="http://schemas.openxmlformats.org/officeDocument/2006/relationships/slide" Target="slides/slide101.xml"/><Relationship Id="rId103" Type="http://schemas.openxmlformats.org/officeDocument/2006/relationships/slide" Target="slides/slide100.xml"/><Relationship Id="rId102" Type="http://schemas.openxmlformats.org/officeDocument/2006/relationships/slide" Target="slides/slide99.xml"/><Relationship Id="rId101" Type="http://schemas.openxmlformats.org/officeDocument/2006/relationships/slide" Target="slides/slide98.xml"/><Relationship Id="rId100" Type="http://schemas.openxmlformats.org/officeDocument/2006/relationships/slide" Target="slides/slide97.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微软雅黑" panose="020B0503020204020204" charset="-122"/>
              <a:ea typeface="微软雅黑" panose="020B050302020402020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charset="-122"/>
                <a:ea typeface="微软雅黑" panose="020B0503020204020204" charset="-122"/>
              </a:rPr>
            </a:fld>
            <a:endParaRPr lang="zh-CN" altLang="en-US" smtClean="0">
              <a:latin typeface="微软雅黑" panose="020B0503020204020204" charset="-122"/>
              <a:ea typeface="微软雅黑" panose="020B050302020402020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charset="-122"/>
              <a:ea typeface="微软雅黑" panose="020B050302020402020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charset="-122"/>
                <a:ea typeface="微软雅黑" panose="020B0503020204020204" charset="-122"/>
              </a:rPr>
            </a:fld>
            <a:endParaRPr lang="zh-CN" altLang="en-US" smtClean="0">
              <a:latin typeface="微软雅黑" panose="020B0503020204020204" charset="-122"/>
              <a:ea typeface="微软雅黑" panose="020B050302020402020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charset="-122"/>
                <a:ea typeface="微软雅黑" panose="020B050302020402020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charset="-122"/>
                <a:ea typeface="微软雅黑" panose="020B0503020204020204" charset="-122"/>
              </a:defRPr>
            </a:lvl1pPr>
          </a:lstStyle>
          <a:p>
            <a:fld id="{1AC49D05-6128-4D0D-A32A-06A5E73B386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charset="-122"/>
                <a:ea typeface="微软雅黑" panose="020B050302020402020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charset="-122"/>
                <a:ea typeface="微软雅黑" panose="020B0503020204020204" charset="-122"/>
              </a:defRPr>
            </a:lvl1pPr>
          </a:lstStyle>
          <a:p>
            <a:fld id="{5849F42C-2DAE-424C-A4B8-3140182C3E9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微软雅黑" panose="020B0503020204020204" charset="-122"/>
        <a:ea typeface="微软雅黑" panose="020B0503020204020204" charset="-122"/>
        <a:cs typeface="+mn-cs"/>
      </a:defRPr>
    </a:lvl1pPr>
    <a:lvl2pPr marL="4572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2pPr>
    <a:lvl3pPr marL="9144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3pPr>
    <a:lvl4pPr marL="13716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4pPr>
    <a:lvl5pPr marL="18288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9.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7.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0.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669882" y="2588281"/>
            <a:ext cx="10852237"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669882" y="3566160"/>
            <a:ext cx="10852237"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0" y="952508"/>
            <a:ext cx="10852237"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669882" y="2588281"/>
            <a:ext cx="10852237"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a:r>
              <a:rPr>
                <a:sym typeface="+mn-ea"/>
              </a:rPr>
              <a:t>单击此处编辑标题</a:t>
            </a:r>
            <a:endParaRPr>
              <a:sym typeface="+mn-e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2" y="1296000"/>
            <a:ext cx="10852237" cy="5041355"/>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3808730"/>
            <a:ext cx="10852237" cy="624845"/>
          </a:xfrm>
        </p:spPr>
        <p:txBody>
          <a:bodyPr lIns="101600" tIns="38100" rIns="63500" bIns="38100" anchor="t" anchorCtr="0">
            <a:noAutofit/>
          </a:bodyPr>
          <a:lstStyle>
            <a:lvl1pPr>
              <a:defRPr sz="36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669925" y="4511675"/>
            <a:ext cx="10852237" cy="1077985"/>
          </a:xfrm>
        </p:spPr>
        <p:txBody>
          <a:bodyPr lIns="101600" tIns="38100" rIns="76200" bIns="38100">
            <a:noAutofit/>
          </a:bodyPr>
          <a:lstStyle>
            <a:lvl1pPr marL="0" indent="0" eaLnBrk="1" fontAlgn="auto" latinLnBrk="0" hangingPunct="1">
              <a:buNone/>
              <a:defRPr kumimoji="0" lang="zh-CN" altLang="en-US" sz="1600" b="0" i="0" u="none" strike="noStrike" kern="1200" cap="none" spc="150" normalizeH="0" baseline="0" noProof="1">
                <a:solidFill>
                  <a:schemeClr val="tx1"/>
                </a:solidFill>
                <a:uFillTx/>
                <a:latin typeface="+mn-lt"/>
                <a:ea typeface="+mn-ea"/>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69930" y="1296000"/>
            <a:ext cx="5283242" cy="50400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238877" y="1296000"/>
            <a:ext cx="5283242" cy="5040000"/>
          </a:xfrm>
        </p:spPr>
        <p:txBody>
          <a:bodyPr>
            <a:no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0" y="1296000"/>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789043"/>
            <a:ext cx="5283200"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296000"/>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solidFill>
                <a:uFillTx/>
                <a:latin typeface="+mn-lt"/>
                <a:ea typeface="+mn-ea"/>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789043"/>
            <a:ext cx="5283242"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69930" y="1296000"/>
            <a:ext cx="5283242" cy="504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238925" y="1296000"/>
            <a:ext cx="5283242" cy="50400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image" Target="../media/image1.png"/><Relationship Id="rId17" Type="http://schemas.openxmlformats.org/officeDocument/2006/relationships/tags" Target="../tags/tag61.xml"/><Relationship Id="rId16" Type="http://schemas.openxmlformats.org/officeDocument/2006/relationships/tags" Target="../tags/tag60.xml"/><Relationship Id="rId15" Type="http://schemas.openxmlformats.org/officeDocument/2006/relationships/tags" Target="../tags/tag59.xml"/><Relationship Id="rId14" Type="http://schemas.openxmlformats.org/officeDocument/2006/relationships/tags" Target="../tags/tag58.xml"/><Relationship Id="rId13" Type="http://schemas.openxmlformats.org/officeDocument/2006/relationships/tags" Target="../tags/tag57.xml"/><Relationship Id="rId12" Type="http://schemas.openxmlformats.org/officeDocument/2006/relationships/tags" Target="../tags/tag56.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69882" y="432000"/>
            <a:ext cx="10852237" cy="648000"/>
          </a:xfrm>
          <a:prstGeom prst="rect">
            <a:avLst/>
          </a:prstGeom>
        </p:spPr>
        <p:txBody>
          <a:bodyPr vert="horz" lIns="101600" tIns="38100" rIns="76200" bIns="38100" rtlCol="0" anchor="ctr"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69882" y="1296000"/>
            <a:ext cx="10852237" cy="5040000"/>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userDrawn="1">
            <p:custDataLst>
              <p:tags r:id="rId1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水印"/>
          <p:cNvPicPr>
            <a:picLocks noChangeAspect="1"/>
          </p:cNvPicPr>
          <p:nvPr userDrawn="1"/>
        </p:nvPicPr>
        <p:blipFill>
          <a:blip r:embed="rId18"/>
          <a:stretch>
            <a:fillRect/>
          </a:stretch>
        </p:blipFill>
        <p:spPr>
          <a:xfrm>
            <a:off x="11417300" y="63500"/>
            <a:ext cx="671195" cy="21717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72.xml"/></Relationships>
</file>

<file path=ppt/slides/_rels/slide10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65.xml"/></Relationships>
</file>

<file path=ppt/slides/_rels/slide10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66.xml"/></Relationships>
</file>

<file path=ppt/slides/_rels/slide10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67.xml"/></Relationships>
</file>

<file path=ppt/slides/_rels/slide10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68.xml"/></Relationships>
</file>

<file path=ppt/slides/_rels/slide10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69.xml"/></Relationships>
</file>

<file path=ppt/slides/_rels/slide10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70.xml"/><Relationship Id="rId1" Type="http://schemas.openxmlformats.org/officeDocument/2006/relationships/image" Target="../media/image36.png"/></Relationships>
</file>

<file path=ppt/slides/_rels/slide10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71.xml"/></Relationships>
</file>

<file path=ppt/slides/_rels/slide10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72.xml"/></Relationships>
</file>

<file path=ppt/slides/_rels/slide10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73.xml"/></Relationships>
</file>

<file path=ppt/slides/_rels/slide10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74.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hemeOverride" Target="../theme/themeOverride1.xml"/><Relationship Id="rId1" Type="http://schemas.openxmlformats.org/officeDocument/2006/relationships/tags" Target="../tags/tag73.xml"/></Relationships>
</file>

<file path=ppt/slides/_rels/slide1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75.xml"/></Relationships>
</file>

<file path=ppt/slides/_rels/slide1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76.xml"/></Relationships>
</file>

<file path=ppt/slides/_rels/slide1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77.xml"/></Relationships>
</file>

<file path=ppt/slides/_rels/slide1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78.xml"/><Relationship Id="rId1" Type="http://schemas.openxmlformats.org/officeDocument/2006/relationships/image" Target="../media/image37.png"/></Relationships>
</file>

<file path=ppt/slides/_rels/slide114.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179.xml"/></Relationships>
</file>

<file path=ppt/slides/_rels/slide1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80.xml"/></Relationships>
</file>

<file path=ppt/slides/_rels/slide1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8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74.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5.xml"/><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76.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7.xml"/><Relationship Id="rId1"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8.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9.xml"/><Relationship Id="rId1" Type="http://schemas.openxmlformats.org/officeDocument/2006/relationships/image" Target="../media/image8.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0.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1.xml"/></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3.xml"/><Relationship Id="rId1"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85.xml"/><Relationship Id="rId1" Type="http://schemas.openxmlformats.org/officeDocument/2006/relationships/tags" Target="../tags/tag84.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6.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7.xml"/><Relationship Id="rId1" Type="http://schemas.openxmlformats.org/officeDocument/2006/relationships/image" Target="../media/image10.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8.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9.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0.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1.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65.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93.xml"/><Relationship Id="rId1" Type="http://schemas.openxmlformats.org/officeDocument/2006/relationships/image" Target="../media/image11.png"/></Relationships>
</file>

<file path=ppt/slides/_rels/slide31.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7.xml"/><Relationship Id="rId2" Type="http://schemas.openxmlformats.org/officeDocument/2006/relationships/tags" Target="../tags/tag94.xml"/><Relationship Id="rId1" Type="http://schemas.openxmlformats.org/officeDocument/2006/relationships/image" Target="../media/image12.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5.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6.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7.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8.xml"/><Relationship Id="rId1" Type="http://schemas.openxmlformats.org/officeDocument/2006/relationships/image" Target="../media/image13.pn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9.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00.xml"/><Relationship Id="rId1" Type="http://schemas.openxmlformats.org/officeDocument/2006/relationships/image" Target="../media/image14.pn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01.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02.xm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4.xml"/><Relationship Id="rId2" Type="http://schemas.openxmlformats.org/officeDocument/2006/relationships/tags" Target="../tags/tag66.xml"/><Relationship Id="rId1"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03.xml"/><Relationship Id="rId1" Type="http://schemas.openxmlformats.org/officeDocument/2006/relationships/image" Target="../media/image15.pn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04.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05.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06.xml"/><Relationship Id="rId1"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07.xml"/><Relationship Id="rId1" Type="http://schemas.openxmlformats.org/officeDocument/2006/relationships/image" Target="../media/image17.png"/></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08.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9.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0.xml"/></Relationships>
</file>

<file path=ppt/slides/_rels/slide48.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0.xml"/><Relationship Id="rId2" Type="http://schemas.openxmlformats.org/officeDocument/2006/relationships/tags" Target="../tags/tag111.xml"/><Relationship Id="rId1" Type="http://schemas.openxmlformats.org/officeDocument/2006/relationships/image" Target="../media/image18.png"/></Relationships>
</file>

<file path=ppt/slides/_rels/slide49.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10.xml"/><Relationship Id="rId2" Type="http://schemas.openxmlformats.org/officeDocument/2006/relationships/tags" Target="../tags/tag112.xml"/><Relationship Id="rId1" Type="http://schemas.openxmlformats.org/officeDocument/2006/relationships/image" Target="../media/image19.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67.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3.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4.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5.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6.xml"/></Relationships>
</file>

<file path=ppt/slides/_rels/slide54.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7.xml"/><Relationship Id="rId3" Type="http://schemas.openxmlformats.org/officeDocument/2006/relationships/tags" Target="../tags/tag118.xml"/><Relationship Id="rId2" Type="http://schemas.openxmlformats.org/officeDocument/2006/relationships/image" Target="../media/image20.png"/><Relationship Id="rId1" Type="http://schemas.openxmlformats.org/officeDocument/2006/relationships/tags" Target="../tags/tag117.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9.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0.xml"/></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21.xml"/><Relationship Id="rId1" Type="http://schemas.openxmlformats.org/officeDocument/2006/relationships/image" Target="../media/image21.png"/></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2.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3.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8.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4.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5.xml"/></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26.xml"/><Relationship Id="rId1" Type="http://schemas.openxmlformats.org/officeDocument/2006/relationships/image" Target="../media/image22.png"/></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7.xml"/></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28.xml"/><Relationship Id="rId1" Type="http://schemas.openxmlformats.org/officeDocument/2006/relationships/image" Target="../media/image23.png"/></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9.xml"/></Relationships>
</file>

<file path=ppt/slides/_rels/slide6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31.xml"/><Relationship Id="rId2" Type="http://schemas.openxmlformats.org/officeDocument/2006/relationships/image" Target="../media/image24.png"/><Relationship Id="rId1" Type="http://schemas.openxmlformats.org/officeDocument/2006/relationships/tags" Target="../tags/tag130.xml"/></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32.xm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33.xml"/></Relationships>
</file>

<file path=ppt/slides/_rels/slide69.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7.xml"/><Relationship Id="rId2" Type="http://schemas.openxmlformats.org/officeDocument/2006/relationships/tags" Target="../tags/tag134.xml"/><Relationship Id="rId1" Type="http://schemas.openxmlformats.org/officeDocument/2006/relationships/image" Target="../media/image25.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9.xml"/></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35.xml"/></Relationships>
</file>

<file path=ppt/slides/_rels/slide7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7.xml"/><Relationship Id="rId2" Type="http://schemas.openxmlformats.org/officeDocument/2006/relationships/tags" Target="../tags/tag136.xml"/><Relationship Id="rId1" Type="http://schemas.openxmlformats.org/officeDocument/2006/relationships/image" Target="../media/image26.png"/></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37.xml"/></Relationships>
</file>

<file path=ppt/slides/_rels/slide7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38.xml"/></Relationships>
</file>

<file path=ppt/slides/_rels/slide74.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139.xml"/><Relationship Id="rId1" Type="http://schemas.openxmlformats.org/officeDocument/2006/relationships/image" Target="../media/image27.png"/></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40.xml"/></Relationships>
</file>

<file path=ppt/slides/_rels/slide7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41.xml"/></Relationships>
</file>

<file path=ppt/slides/_rels/slide7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hemeOverride" Target="../theme/themeOverride2.xml"/><Relationship Id="rId2" Type="http://schemas.openxmlformats.org/officeDocument/2006/relationships/tags" Target="../tags/tag142.xml"/><Relationship Id="rId1" Type="http://schemas.openxmlformats.org/officeDocument/2006/relationships/image" Target="../media/image28.png"/></Relationships>
</file>

<file path=ppt/slides/_rels/slide7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43.xml"/></Relationships>
</file>

<file path=ppt/slides/_rels/slide7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44.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70.xml"/><Relationship Id="rId1" Type="http://schemas.openxmlformats.org/officeDocument/2006/relationships/image" Target="../media/image4.png"/></Relationships>
</file>

<file path=ppt/slides/_rels/slide8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45.xml"/><Relationship Id="rId1" Type="http://schemas.openxmlformats.org/officeDocument/2006/relationships/image" Target="../media/image29.png"/></Relationships>
</file>

<file path=ppt/slides/_rels/slide8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46.xml"/></Relationships>
</file>

<file path=ppt/slides/_rels/slide8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47.xml"/><Relationship Id="rId1" Type="http://schemas.openxmlformats.org/officeDocument/2006/relationships/image" Target="../media/image30.png"/></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48.xml"/></Relationships>
</file>

<file path=ppt/slides/_rels/slide8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49.xml"/><Relationship Id="rId1" Type="http://schemas.openxmlformats.org/officeDocument/2006/relationships/image" Target="../media/image31.png"/></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50.xml"/></Relationships>
</file>

<file path=ppt/slides/_rels/slide8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51.xml"/><Relationship Id="rId1" Type="http://schemas.openxmlformats.org/officeDocument/2006/relationships/image" Target="../media/image32.png"/></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52.xml"/></Relationships>
</file>

<file path=ppt/slides/_rels/slide8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53.xml"/><Relationship Id="rId1" Type="http://schemas.openxmlformats.org/officeDocument/2006/relationships/image" Target="../media/image33.png"/></Relationships>
</file>

<file path=ppt/slides/_rels/slide8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54.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71.xml"/><Relationship Id="rId1" Type="http://schemas.openxmlformats.org/officeDocument/2006/relationships/image" Target="../media/image5.png"/></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55.xml"/></Relationships>
</file>

<file path=ppt/slides/_rels/slide9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56.xml"/></Relationships>
</file>

<file path=ppt/slides/_rels/slide9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57.xml"/></Relationships>
</file>

<file path=ppt/slides/_rels/slide9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58.xml"/><Relationship Id="rId1" Type="http://schemas.openxmlformats.org/officeDocument/2006/relationships/image" Target="../media/image34.png"/></Relationships>
</file>

<file path=ppt/slides/_rels/slide9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59.xml"/></Relationships>
</file>

<file path=ppt/slides/_rels/slide9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60.xml"/><Relationship Id="rId1" Type="http://schemas.openxmlformats.org/officeDocument/2006/relationships/image" Target="../media/image35.png"/></Relationships>
</file>

<file path=ppt/slides/_rels/slide9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61.xml"/></Relationships>
</file>

<file path=ppt/slides/_rels/slide9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62.xml"/></Relationships>
</file>

<file path=ppt/slides/_rels/slide9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63.xml"/></Relationships>
</file>

<file path=ppt/slides/_rels/slide9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6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3832622" y="2484835"/>
            <a:ext cx="2571750" cy="216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169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1690" b="1">
              <a:solidFill>
                <a:srgbClr val="FF0000"/>
              </a:solidFill>
              <a:latin typeface="HelveticaNeue" panose="02000503000000020004" pitchFamily="2" charset="0"/>
            </a:endParaRPr>
          </a:p>
          <a:p>
            <a:pPr eaLnBrk="1" hangingPunct="1">
              <a:spcBef>
                <a:spcPct val="0"/>
              </a:spcBef>
              <a:buFontTx/>
              <a:buNone/>
              <a:defRPr/>
            </a:pPr>
            <a:endParaRPr lang="en-US" altLang="zh-CN" sz="1690" b="1">
              <a:solidFill>
                <a:srgbClr val="FF0000"/>
              </a:solidFill>
              <a:latin typeface="HelveticaNeue" panose="02000503000000020004" pitchFamily="2" charset="0"/>
            </a:endParaRPr>
          </a:p>
          <a:p>
            <a:pPr eaLnBrk="1" hangingPunct="1">
              <a:spcBef>
                <a:spcPct val="0"/>
              </a:spcBef>
              <a:buFontTx/>
              <a:buNone/>
              <a:defRPr/>
            </a:pPr>
            <a:r>
              <a:rPr lang="zh-CN" altLang="en-US" sz="1690" b="1">
                <a:solidFill>
                  <a:srgbClr val="FF0000"/>
                </a:solidFill>
                <a:latin typeface="HelveticaNeue" panose="02000503000000020004" pitchFamily="2" charset="0"/>
              </a:rPr>
              <a:t>更多教学资源请关注</a:t>
            </a:r>
            <a:endParaRPr lang="en-US" altLang="zh-CN" sz="1690" b="1">
              <a:solidFill>
                <a:srgbClr val="FF0000"/>
              </a:solidFill>
              <a:latin typeface="HelveticaNeue" panose="02000503000000020004" pitchFamily="2" charset="0"/>
            </a:endParaRPr>
          </a:p>
          <a:p>
            <a:pPr eaLnBrk="1" hangingPunct="1">
              <a:spcBef>
                <a:spcPct val="0"/>
              </a:spcBef>
              <a:buFontTx/>
              <a:buNone/>
              <a:defRPr/>
            </a:pPr>
            <a:r>
              <a:rPr lang="zh-CN" altLang="en-US" sz="1690" b="1">
                <a:solidFill>
                  <a:srgbClr val="FF0000"/>
                </a:solidFill>
                <a:latin typeface="HelveticaNeue" panose="02000503000000020004" pitchFamily="2" charset="0"/>
              </a:rPr>
              <a:t>公众号：溯恩高中英语</a:t>
            </a:r>
            <a:endParaRPr lang="zh-CN" altLang="en-US" sz="169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767513" y="3038475"/>
            <a:ext cx="1382316" cy="1382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6473428" y="2484836"/>
            <a:ext cx="2194322"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2530" b="1">
                <a:latin typeface="华文新魏" panose="02010800040101010101" pitchFamily="2" charset="-122"/>
              </a:rPr>
              <a:t>知识产权声明</a:t>
            </a:r>
            <a:endParaRPr lang="zh-CN" altLang="en-US" sz="253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标题 1"/>
          <p:cNvSpPr>
            <a:spLocks noGrp="1"/>
          </p:cNvSpPr>
          <p:nvPr/>
        </p:nvSpPr>
        <p:spPr>
          <a:xfrm>
            <a:off x="257767" y="259915"/>
            <a:ext cx="10852237" cy="648000"/>
          </a:xfrm>
          <a:prstGeom prst="rect">
            <a:avLst/>
          </a:prstGeom>
        </p:spPr>
        <p:txBody>
          <a:bodyPr vert="horz" lIns="101600" tIns="38100" rIns="76200" bIns="38100" rtlCol="0" anchor="ctr"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r>
              <a:rPr lang="en-US" altLang="en-US" sz="2400" spc="150">
                <a:solidFill>
                  <a:srgbClr val="000000"/>
                </a:solidFill>
                <a:latin typeface="Times New Roman" panose="02020603050405020304" charset="0"/>
                <a:ea typeface="+mn-ea"/>
                <a:cs typeface="Times New Roman" panose="02020603050405020304" charset="0"/>
              </a:rPr>
              <a:t>4.relic /'relik/ n. </a:t>
            </a:r>
            <a:endParaRPr lang="en-US" altLang="en-US" sz="2400" spc="150">
              <a:solidFill>
                <a:srgbClr val="000000"/>
              </a:solidFill>
              <a:latin typeface="Times New Roman" panose="02020603050405020304" charset="0"/>
              <a:ea typeface="+mn-ea"/>
              <a:cs typeface="Times New Roman" panose="02020603050405020304" charset="0"/>
            </a:endParaRPr>
          </a:p>
        </p:txBody>
      </p:sp>
      <p:sp>
        <p:nvSpPr>
          <p:cNvPr id="20" name="文本框 19"/>
          <p:cNvSpPr txBox="1"/>
          <p:nvPr/>
        </p:nvSpPr>
        <p:spPr>
          <a:xfrm>
            <a:off x="2802255" y="318135"/>
            <a:ext cx="1802130" cy="460375"/>
          </a:xfrm>
          <a:prstGeom prst="rect">
            <a:avLst/>
          </a:prstGeom>
          <a:noFill/>
        </p:spPr>
        <p:txBody>
          <a:bodyPr wrap="none" rtlCol="0">
            <a:spAutoFit/>
          </a:bodyPr>
          <a:p>
            <a:pPr algn="l"/>
            <a:r>
              <a:rPr lang="en-US" altLang="en-US" sz="2400" b="1" spc="150" dirty="0">
                <a:solidFill>
                  <a:srgbClr val="7030A0"/>
                </a:solidFill>
                <a:uFillTx/>
                <a:latin typeface="Times New Roman" panose="02020603050405020304" charset="0"/>
                <a:cs typeface="Times New Roman" panose="02020603050405020304" charset="0"/>
                <a:sym typeface="+mn-ea"/>
              </a:rPr>
              <a:t>遗物；遗迹 </a:t>
            </a:r>
            <a:endParaRPr lang="en-US" altLang="en-US" sz="2400" b="1" spc="150" dirty="0">
              <a:solidFill>
                <a:srgbClr val="7030A0"/>
              </a:solidFill>
              <a:uFillTx/>
              <a:latin typeface="Times New Roman" panose="02020603050405020304" charset="0"/>
              <a:cs typeface="Times New Roman" panose="02020603050405020304" charset="0"/>
              <a:sym typeface="+mn-ea"/>
            </a:endParaRPr>
          </a:p>
        </p:txBody>
      </p:sp>
      <p:sp>
        <p:nvSpPr>
          <p:cNvPr id="21" name="文本框 20"/>
          <p:cNvSpPr txBox="1"/>
          <p:nvPr/>
        </p:nvSpPr>
        <p:spPr>
          <a:xfrm>
            <a:off x="186055" y="872490"/>
            <a:ext cx="11163300" cy="1568450"/>
          </a:xfrm>
          <a:prstGeom prst="rect">
            <a:avLst/>
          </a:prstGeom>
          <a:noFill/>
        </p:spPr>
        <p:txBody>
          <a:bodyPr wrap="square" rtlCol="0">
            <a:spAutoFit/>
          </a:bodyPr>
          <a:p>
            <a:pPr algn="l"/>
            <a:r>
              <a:rPr lang="zh-CN" altLang="en-US" sz="2400" b="1">
                <a:solidFill>
                  <a:schemeClr val="accent2">
                    <a:lumMod val="75000"/>
                  </a:schemeClr>
                </a:solidFill>
                <a:latin typeface="Times New Roman" panose="02020603050405020304" charset="0"/>
                <a:cs typeface="Times New Roman" panose="02020603050405020304" charset="0"/>
                <a:sym typeface="+mn-ea"/>
              </a:rPr>
              <a:t>破拆法：re(再次)+li(lie躺)+c(形容词后缀)：再次躺在你面前的——</a:t>
            </a:r>
            <a:endParaRPr lang="zh-CN" altLang="en-US" sz="2400" b="1">
              <a:solidFill>
                <a:schemeClr val="accent2">
                  <a:lumMod val="75000"/>
                </a:schemeClr>
              </a:solidFill>
              <a:latin typeface="Times New Roman" panose="02020603050405020304" charset="0"/>
              <a:cs typeface="Times New Roman" panose="02020603050405020304" charset="0"/>
              <a:sym typeface="+mn-ea"/>
            </a:endParaRPr>
          </a:p>
          <a:p>
            <a:pPr algn="l"/>
            <a:r>
              <a:rPr lang="zh-CN" altLang="en-US" sz="2400" b="1" u="sng">
                <a:latin typeface="Times New Roman" panose="02020603050405020304" charset="0"/>
                <a:cs typeface="Times New Roman" panose="02020603050405020304" charset="0"/>
                <a:sym typeface="+mn-ea"/>
              </a:rPr>
              <a:t>                              </a:t>
            </a:r>
            <a:r>
              <a:rPr lang="zh-CN" altLang="en-US" sz="2400" b="1">
                <a:solidFill>
                  <a:srgbClr val="7030A0"/>
                </a:solidFill>
                <a:latin typeface="Times New Roman" panose="02020603050405020304" charset="0"/>
                <a:cs typeface="Times New Roman" panose="02020603050405020304" charset="0"/>
                <a:sym typeface="+mn-ea"/>
              </a:rPr>
              <a:t>文化遗产</a:t>
            </a:r>
            <a:endParaRPr lang="zh-CN" altLang="en-US" sz="2400" b="1">
              <a:latin typeface="Times New Roman" panose="02020603050405020304" charset="0"/>
              <a:cs typeface="Times New Roman" panose="02020603050405020304" charset="0"/>
              <a:sym typeface="+mn-ea"/>
            </a:endParaRPr>
          </a:p>
          <a:p>
            <a:pPr algn="l"/>
            <a:r>
              <a:rPr lang="zh-CN" altLang="en-US" sz="2400" b="1">
                <a:latin typeface="Times New Roman" panose="02020603050405020304" charset="0"/>
                <a:cs typeface="Times New Roman" panose="02020603050405020304" charset="0"/>
                <a:sym typeface="+mn-ea"/>
              </a:rPr>
              <a:t>It's loaded with ceramic artifacts and historical </a:t>
            </a:r>
            <a:r>
              <a:rPr lang="zh-CN" altLang="en-US" sz="2400" b="1">
                <a:solidFill>
                  <a:schemeClr val="accent2">
                    <a:lumMod val="75000"/>
                  </a:schemeClr>
                </a:solidFill>
                <a:latin typeface="Times New Roman" panose="02020603050405020304" charset="0"/>
                <a:cs typeface="Times New Roman" panose="02020603050405020304" charset="0"/>
                <a:sym typeface="+mn-ea"/>
              </a:rPr>
              <a:t>relics</a:t>
            </a:r>
            <a:r>
              <a:rPr lang="zh-CN" altLang="en-US" sz="2400" b="1">
                <a:latin typeface="Times New Roman" panose="02020603050405020304" charset="0"/>
                <a:cs typeface="Times New Roman" panose="02020603050405020304" charset="0"/>
                <a:sym typeface="+mn-ea"/>
              </a:rPr>
              <a:t>.</a:t>
            </a:r>
            <a:endParaRPr lang="zh-CN" altLang="en-US" sz="2400" b="1">
              <a:latin typeface="Times New Roman" panose="02020603050405020304" charset="0"/>
              <a:cs typeface="Times New Roman" panose="02020603050405020304" charset="0"/>
              <a:sym typeface="+mn-ea"/>
            </a:endParaRPr>
          </a:p>
          <a:p>
            <a:pPr algn="l"/>
            <a:r>
              <a:rPr lang="zh-CN" altLang="en-US" sz="2400" b="1">
                <a:latin typeface="Times New Roman" panose="02020603050405020304" charset="0"/>
                <a:cs typeface="Times New Roman" panose="02020603050405020304" charset="0"/>
                <a:sym typeface="+mn-ea"/>
              </a:rPr>
              <a:t>里面装满了陶瓷制品和历史文物。</a:t>
            </a:r>
            <a:endParaRPr lang="zh-CN" altLang="en-US" sz="2400" b="1">
              <a:solidFill>
                <a:schemeClr val="accent2">
                  <a:lumMod val="75000"/>
                </a:schemeClr>
              </a:solidFill>
              <a:latin typeface="Times New Roman" panose="02020603050405020304" charset="0"/>
              <a:cs typeface="Times New Roman" panose="02020603050405020304" charset="0"/>
              <a:sym typeface="+mn-ea"/>
            </a:endParaRPr>
          </a:p>
        </p:txBody>
      </p:sp>
      <p:sp>
        <p:nvSpPr>
          <p:cNvPr id="2" name="文本框 1"/>
          <p:cNvSpPr txBox="1"/>
          <p:nvPr/>
        </p:nvSpPr>
        <p:spPr>
          <a:xfrm>
            <a:off x="293370" y="1228090"/>
            <a:ext cx="2364105" cy="460375"/>
          </a:xfrm>
          <a:prstGeom prst="rect">
            <a:avLst/>
          </a:prstGeom>
          <a:noFill/>
        </p:spPr>
        <p:txBody>
          <a:bodyPr wrap="square" rtlCol="0">
            <a:spAutoFit/>
          </a:bodyPr>
          <a:p>
            <a:r>
              <a:rPr lang="zh-CN" altLang="en-US" sz="2400" b="1">
                <a:solidFill>
                  <a:schemeClr val="accent2">
                    <a:lumMod val="75000"/>
                  </a:schemeClr>
                </a:solidFill>
                <a:latin typeface="Times New Roman" panose="02020603050405020304" charset="0"/>
                <a:cs typeface="Times New Roman" panose="02020603050405020304" charset="0"/>
                <a:sym typeface="+mn-ea"/>
              </a:rPr>
              <a:t>cultural relics</a:t>
            </a:r>
            <a:endParaRPr lang="zh-CN" altLang="en-US" sz="2400" b="1">
              <a:solidFill>
                <a:schemeClr val="accent2">
                  <a:lumMod val="75000"/>
                </a:schemeClr>
              </a:solidFill>
              <a:latin typeface="Times New Roman" panose="02020603050405020304" charset="0"/>
              <a:cs typeface="Times New Roman" panose="02020603050405020304" charset="0"/>
              <a:sym typeface="+mn-ea"/>
            </a:endParaRPr>
          </a:p>
        </p:txBody>
      </p:sp>
      <p:sp>
        <p:nvSpPr>
          <p:cNvPr id="3" name="文本框 2"/>
          <p:cNvSpPr txBox="1"/>
          <p:nvPr/>
        </p:nvSpPr>
        <p:spPr>
          <a:xfrm>
            <a:off x="9024620" y="871855"/>
            <a:ext cx="1802130" cy="460375"/>
          </a:xfrm>
          <a:prstGeom prst="rect">
            <a:avLst/>
          </a:prstGeom>
          <a:noFill/>
        </p:spPr>
        <p:txBody>
          <a:bodyPr wrap="none" rtlCol="0">
            <a:spAutoFit/>
          </a:bodyPr>
          <a:p>
            <a:pPr algn="l"/>
            <a:r>
              <a:rPr lang="en-US" altLang="en-US" sz="2400" b="1" spc="150" dirty="0">
                <a:solidFill>
                  <a:srgbClr val="7030A0"/>
                </a:solidFill>
                <a:uFillTx/>
                <a:latin typeface="Times New Roman" panose="02020603050405020304" charset="0"/>
                <a:cs typeface="Times New Roman" panose="02020603050405020304" charset="0"/>
                <a:sym typeface="+mn-ea"/>
              </a:rPr>
              <a:t>遗物；遗迹</a:t>
            </a:r>
            <a:r>
              <a:rPr lang="en-US" altLang="en-US" sz="2400" b="1" spc="150" dirty="0">
                <a:solidFill>
                  <a:schemeClr val="accent2">
                    <a:lumMod val="75000"/>
                  </a:schemeClr>
                </a:solidFill>
                <a:uFillTx/>
                <a:latin typeface="Times New Roman" panose="02020603050405020304" charset="0"/>
                <a:cs typeface="Times New Roman" panose="02020603050405020304" charset="0"/>
                <a:sym typeface="+mn-ea"/>
              </a:rPr>
              <a:t> </a:t>
            </a:r>
            <a:endParaRPr lang="en-US" altLang="en-US" sz="2400" b="1" spc="150" dirty="0">
              <a:solidFill>
                <a:schemeClr val="accent2">
                  <a:lumMod val="75000"/>
                </a:schemeClr>
              </a:solidFill>
              <a:uFillTx/>
              <a:latin typeface="Times New Roman" panose="02020603050405020304" charset="0"/>
              <a:cs typeface="Times New Roman" panose="02020603050405020304" charset="0"/>
              <a:sym typeface="+mn-ea"/>
            </a:endParaRPr>
          </a:p>
        </p:txBody>
      </p:sp>
      <p:sp>
        <p:nvSpPr>
          <p:cNvPr id="4" name="标题 1"/>
          <p:cNvSpPr>
            <a:spLocks noGrp="1"/>
          </p:cNvSpPr>
          <p:nvPr/>
        </p:nvSpPr>
        <p:spPr>
          <a:xfrm>
            <a:off x="171407" y="2679265"/>
            <a:ext cx="10852237" cy="648000"/>
          </a:xfrm>
          <a:prstGeom prst="rect">
            <a:avLst/>
          </a:prstGeom>
        </p:spPr>
        <p:txBody>
          <a:bodyPr vert="horz" lIns="101600" tIns="38100" rIns="76200" bIns="38100" rtlCol="0" anchor="ctr"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r>
              <a:rPr lang="en-US" altLang="en-US" sz="2400" spc="150">
                <a:solidFill>
                  <a:srgbClr val="000000"/>
                </a:solidFill>
                <a:latin typeface="Times New Roman" panose="02020603050405020304" charset="0"/>
                <a:ea typeface="+mn-ea"/>
                <a:cs typeface="Times New Roman" panose="02020603050405020304" charset="0"/>
              </a:rPr>
              <a:t>5.mount /maunt/ n.________vt________;________;________vi.________;_________</a:t>
            </a:r>
            <a:endParaRPr lang="en-US" altLang="en-US" sz="2400" spc="150">
              <a:solidFill>
                <a:srgbClr val="000000"/>
              </a:solidFill>
              <a:latin typeface="Times New Roman" panose="02020603050405020304" charset="0"/>
              <a:ea typeface="+mn-ea"/>
              <a:cs typeface="Times New Roman" panose="02020603050405020304" charset="0"/>
            </a:endParaRPr>
          </a:p>
        </p:txBody>
      </p:sp>
      <p:sp>
        <p:nvSpPr>
          <p:cNvPr id="5" name="文本框 4"/>
          <p:cNvSpPr txBox="1"/>
          <p:nvPr/>
        </p:nvSpPr>
        <p:spPr>
          <a:xfrm>
            <a:off x="672465" y="2967990"/>
            <a:ext cx="1125855" cy="460375"/>
          </a:xfrm>
          <a:prstGeom prst="rect">
            <a:avLst/>
          </a:prstGeom>
          <a:noFill/>
        </p:spPr>
        <p:txBody>
          <a:bodyPr wrap="square" rtlCol="0">
            <a:spAutoFit/>
          </a:bodyPr>
          <a:p>
            <a:pPr algn="l"/>
            <a:r>
              <a:rPr lang="en-US" altLang="en-US" sz="2400" b="1" spc="150" dirty="0">
                <a:solidFill>
                  <a:srgbClr val="7030A0"/>
                </a:solidFill>
                <a:uFillTx/>
                <a:latin typeface="Times New Roman" panose="02020603050405020304" charset="0"/>
                <a:cs typeface="Times New Roman" panose="02020603050405020304" charset="0"/>
                <a:sym typeface="+mn-ea"/>
              </a:rPr>
              <a:t>山峰</a:t>
            </a:r>
            <a:endParaRPr lang="en-US" altLang="en-US" sz="2400" b="1" spc="150" dirty="0">
              <a:solidFill>
                <a:srgbClr val="7030A0"/>
              </a:solidFill>
              <a:uFillTx/>
              <a:latin typeface="Times New Roman" panose="02020603050405020304" charset="0"/>
              <a:cs typeface="Times New Roman" panose="02020603050405020304" charset="0"/>
              <a:sym typeface="+mn-ea"/>
            </a:endParaRPr>
          </a:p>
        </p:txBody>
      </p:sp>
      <p:sp>
        <p:nvSpPr>
          <p:cNvPr id="6" name="文本框 5"/>
          <p:cNvSpPr txBox="1"/>
          <p:nvPr/>
        </p:nvSpPr>
        <p:spPr>
          <a:xfrm>
            <a:off x="2381250" y="2970530"/>
            <a:ext cx="1125855" cy="460375"/>
          </a:xfrm>
          <a:prstGeom prst="rect">
            <a:avLst/>
          </a:prstGeom>
          <a:noFill/>
        </p:spPr>
        <p:txBody>
          <a:bodyPr wrap="square" rtlCol="0">
            <a:spAutoFit/>
          </a:bodyPr>
          <a:p>
            <a:pPr algn="l"/>
            <a:r>
              <a:rPr lang="en-US" altLang="en-US" sz="2400" b="1" spc="150" dirty="0">
                <a:solidFill>
                  <a:srgbClr val="7030A0"/>
                </a:solidFill>
                <a:uFillTx/>
                <a:latin typeface="Times New Roman" panose="02020603050405020304" charset="0"/>
                <a:cs typeface="Times New Roman" panose="02020603050405020304" charset="0"/>
                <a:sym typeface="+mn-ea"/>
              </a:rPr>
              <a:t>爬上</a:t>
            </a:r>
            <a:endParaRPr lang="en-US" altLang="en-US" sz="2400" b="1" spc="150" dirty="0">
              <a:solidFill>
                <a:srgbClr val="7030A0"/>
              </a:solidFill>
              <a:uFillTx/>
              <a:latin typeface="Times New Roman" panose="02020603050405020304" charset="0"/>
              <a:cs typeface="Times New Roman" panose="02020603050405020304" charset="0"/>
              <a:sym typeface="+mn-ea"/>
            </a:endParaRPr>
          </a:p>
        </p:txBody>
      </p:sp>
      <p:sp>
        <p:nvSpPr>
          <p:cNvPr id="7" name="文本框 6"/>
          <p:cNvSpPr txBox="1"/>
          <p:nvPr/>
        </p:nvSpPr>
        <p:spPr>
          <a:xfrm>
            <a:off x="3823335" y="2973070"/>
            <a:ext cx="1125855" cy="460375"/>
          </a:xfrm>
          <a:prstGeom prst="rect">
            <a:avLst/>
          </a:prstGeom>
          <a:noFill/>
        </p:spPr>
        <p:txBody>
          <a:bodyPr wrap="square" rtlCol="0">
            <a:spAutoFit/>
          </a:bodyPr>
          <a:p>
            <a:pPr algn="l"/>
            <a:r>
              <a:rPr lang="en-US" altLang="en-US" sz="2400" b="1" spc="150" dirty="0">
                <a:solidFill>
                  <a:srgbClr val="7030A0"/>
                </a:solidFill>
                <a:uFillTx/>
                <a:latin typeface="Times New Roman" panose="02020603050405020304" charset="0"/>
                <a:cs typeface="Times New Roman" panose="02020603050405020304" charset="0"/>
                <a:sym typeface="+mn-ea"/>
              </a:rPr>
              <a:t>骑上</a:t>
            </a:r>
            <a:endParaRPr lang="en-US" altLang="en-US" sz="2400" b="1" spc="150" dirty="0">
              <a:solidFill>
                <a:srgbClr val="7030A0"/>
              </a:solidFill>
              <a:uFillTx/>
              <a:latin typeface="Times New Roman" panose="02020603050405020304" charset="0"/>
              <a:cs typeface="Times New Roman" panose="02020603050405020304" charset="0"/>
              <a:sym typeface="+mn-ea"/>
            </a:endParaRPr>
          </a:p>
        </p:txBody>
      </p:sp>
      <p:sp>
        <p:nvSpPr>
          <p:cNvPr id="8" name="文本框 7"/>
          <p:cNvSpPr txBox="1"/>
          <p:nvPr/>
        </p:nvSpPr>
        <p:spPr>
          <a:xfrm>
            <a:off x="5389880" y="2975610"/>
            <a:ext cx="1125855" cy="460375"/>
          </a:xfrm>
          <a:prstGeom prst="rect">
            <a:avLst/>
          </a:prstGeom>
          <a:noFill/>
        </p:spPr>
        <p:txBody>
          <a:bodyPr wrap="square" rtlCol="0">
            <a:spAutoFit/>
          </a:bodyPr>
          <a:p>
            <a:pPr algn="l"/>
            <a:r>
              <a:rPr lang="en-US" altLang="en-US" sz="2400" b="1" spc="150" dirty="0">
                <a:solidFill>
                  <a:srgbClr val="7030A0"/>
                </a:solidFill>
                <a:uFillTx/>
                <a:latin typeface="Times New Roman" panose="02020603050405020304" charset="0"/>
                <a:cs typeface="Times New Roman" panose="02020603050405020304" charset="0"/>
                <a:sym typeface="+mn-ea"/>
              </a:rPr>
              <a:t>登上</a:t>
            </a:r>
            <a:endParaRPr lang="en-US" altLang="en-US" sz="2400" b="1" spc="150" dirty="0">
              <a:solidFill>
                <a:srgbClr val="7030A0"/>
              </a:solidFill>
              <a:uFillTx/>
              <a:latin typeface="Times New Roman" panose="02020603050405020304" charset="0"/>
              <a:cs typeface="Times New Roman" panose="02020603050405020304" charset="0"/>
              <a:sym typeface="+mn-ea"/>
            </a:endParaRPr>
          </a:p>
        </p:txBody>
      </p:sp>
      <p:sp>
        <p:nvSpPr>
          <p:cNvPr id="9" name="文本框 8"/>
          <p:cNvSpPr txBox="1"/>
          <p:nvPr/>
        </p:nvSpPr>
        <p:spPr>
          <a:xfrm>
            <a:off x="6903085" y="2942590"/>
            <a:ext cx="1125855" cy="460375"/>
          </a:xfrm>
          <a:prstGeom prst="rect">
            <a:avLst/>
          </a:prstGeom>
          <a:noFill/>
        </p:spPr>
        <p:txBody>
          <a:bodyPr wrap="square" rtlCol="0">
            <a:spAutoFit/>
          </a:bodyPr>
          <a:p>
            <a:pPr algn="l"/>
            <a:r>
              <a:rPr lang="en-US" altLang="en-US" sz="2400" b="1" spc="150" dirty="0">
                <a:solidFill>
                  <a:srgbClr val="7030A0"/>
                </a:solidFill>
                <a:uFillTx/>
                <a:latin typeface="Times New Roman" panose="02020603050405020304" charset="0"/>
                <a:cs typeface="Times New Roman" panose="02020603050405020304" charset="0"/>
                <a:sym typeface="+mn-ea"/>
              </a:rPr>
              <a:t>上升</a:t>
            </a:r>
            <a:endParaRPr lang="en-US" altLang="en-US" sz="2400" b="1" spc="150" dirty="0">
              <a:solidFill>
                <a:srgbClr val="7030A0"/>
              </a:solidFill>
              <a:uFillTx/>
              <a:latin typeface="Times New Roman" panose="02020603050405020304" charset="0"/>
              <a:cs typeface="Times New Roman" panose="02020603050405020304" charset="0"/>
              <a:sym typeface="+mn-ea"/>
            </a:endParaRPr>
          </a:p>
        </p:txBody>
      </p:sp>
      <p:sp>
        <p:nvSpPr>
          <p:cNvPr id="10" name="文本框 9"/>
          <p:cNvSpPr txBox="1"/>
          <p:nvPr/>
        </p:nvSpPr>
        <p:spPr>
          <a:xfrm>
            <a:off x="8611870" y="2962910"/>
            <a:ext cx="1125855" cy="460375"/>
          </a:xfrm>
          <a:prstGeom prst="rect">
            <a:avLst/>
          </a:prstGeom>
          <a:noFill/>
        </p:spPr>
        <p:txBody>
          <a:bodyPr wrap="square" rtlCol="0">
            <a:spAutoFit/>
          </a:bodyPr>
          <a:p>
            <a:pPr algn="l"/>
            <a:r>
              <a:rPr lang="en-US" altLang="en-US" sz="2400" b="1" spc="150" dirty="0">
                <a:solidFill>
                  <a:srgbClr val="7030A0"/>
                </a:solidFill>
                <a:uFillTx/>
                <a:latin typeface="Times New Roman" panose="02020603050405020304" charset="0"/>
                <a:cs typeface="Times New Roman" panose="02020603050405020304" charset="0"/>
                <a:sym typeface="+mn-ea"/>
              </a:rPr>
              <a:t>上涨</a:t>
            </a:r>
            <a:endParaRPr lang="en-US" altLang="en-US" sz="2400" b="1" spc="150" dirty="0">
              <a:solidFill>
                <a:srgbClr val="7030A0"/>
              </a:solidFill>
              <a:uFillTx/>
              <a:latin typeface="Times New Roman" panose="02020603050405020304" charset="0"/>
              <a:cs typeface="Times New Roman" panose="02020603050405020304" charset="0"/>
              <a:sym typeface="+mn-ea"/>
            </a:endParaRPr>
          </a:p>
        </p:txBody>
      </p:sp>
      <p:sp>
        <p:nvSpPr>
          <p:cNvPr id="11" name="文本框 10"/>
          <p:cNvSpPr txBox="1"/>
          <p:nvPr/>
        </p:nvSpPr>
        <p:spPr>
          <a:xfrm>
            <a:off x="170815" y="3380740"/>
            <a:ext cx="11554460" cy="3046095"/>
          </a:xfrm>
          <a:prstGeom prst="rect">
            <a:avLst/>
          </a:prstGeom>
          <a:noFill/>
        </p:spPr>
        <p:txBody>
          <a:bodyPr wrap="square" rtlCol="0">
            <a:spAutoFit/>
          </a:bodyPr>
          <a:p>
            <a:pPr algn="l"/>
            <a:r>
              <a:rPr lang="zh-CN" altLang="en-US" sz="2400" b="1">
                <a:solidFill>
                  <a:schemeClr val="tx1"/>
                </a:solidFill>
                <a:latin typeface="Times New Roman" panose="02020603050405020304" charset="0"/>
                <a:cs typeface="Times New Roman" panose="02020603050405020304" charset="0"/>
                <a:sym typeface="+mn-ea"/>
              </a:rPr>
              <a:t>Why did they choose to conquer  </a:t>
            </a:r>
            <a:r>
              <a:rPr lang="zh-CN" altLang="en-US" sz="2400" b="1" u="sng">
                <a:solidFill>
                  <a:schemeClr val="tx1"/>
                </a:solidFill>
                <a:latin typeface="Times New Roman" panose="02020603050405020304" charset="0"/>
                <a:cs typeface="Times New Roman" panose="02020603050405020304" charset="0"/>
                <a:sym typeface="+mn-ea"/>
              </a:rPr>
              <a:t>                   </a:t>
            </a:r>
            <a:r>
              <a:rPr lang="zh-CN" altLang="en-US" sz="2400" b="1">
                <a:solidFill>
                  <a:schemeClr val="tx1"/>
                </a:solidFill>
                <a:latin typeface="Times New Roman" panose="02020603050405020304" charset="0"/>
                <a:cs typeface="Times New Roman" panose="02020603050405020304" charset="0"/>
                <a:sym typeface="+mn-ea"/>
              </a:rPr>
              <a:t> Kilimanjaro?(2015上海) </a:t>
            </a:r>
            <a:endParaRPr lang="zh-CN" altLang="en-US" sz="2400" b="1">
              <a:solidFill>
                <a:schemeClr val="tx1"/>
              </a:solidFill>
              <a:latin typeface="Times New Roman" panose="02020603050405020304" charset="0"/>
              <a:cs typeface="Times New Roman" panose="02020603050405020304" charset="0"/>
              <a:sym typeface="+mn-ea"/>
            </a:endParaRPr>
          </a:p>
          <a:p>
            <a:pPr algn="l"/>
            <a:r>
              <a:rPr lang="zh-CN" altLang="en-US" sz="2400" b="1">
                <a:solidFill>
                  <a:schemeClr val="tx1"/>
                </a:solidFill>
                <a:latin typeface="Times New Roman" panose="02020603050405020304" charset="0"/>
                <a:cs typeface="Times New Roman" panose="02020603050405020304" charset="0"/>
                <a:sym typeface="+mn-ea"/>
              </a:rPr>
              <a:t>为什么他们选择征服乞力马扎罗山?</a:t>
            </a:r>
            <a:endParaRPr lang="zh-CN" altLang="en-US" sz="2400" b="1">
              <a:solidFill>
                <a:schemeClr val="tx1"/>
              </a:solidFill>
              <a:latin typeface="Times New Roman" panose="02020603050405020304" charset="0"/>
              <a:cs typeface="Times New Roman" panose="02020603050405020304" charset="0"/>
              <a:sym typeface="+mn-ea"/>
            </a:endParaRPr>
          </a:p>
          <a:p>
            <a:pPr algn="l"/>
            <a:r>
              <a:rPr lang="zh-CN" altLang="en-US" sz="2400" b="1">
                <a:solidFill>
                  <a:schemeClr val="tx1"/>
                </a:solidFill>
                <a:latin typeface="Times New Roman" panose="02020603050405020304" charset="0"/>
                <a:cs typeface="Times New Roman" panose="02020603050405020304" charset="0"/>
                <a:sym typeface="+mn-ea"/>
              </a:rPr>
              <a:t>Grazing goats ignored us as we</a:t>
            </a:r>
            <a:r>
              <a:rPr lang="zh-CN" altLang="en-US" sz="2400" b="1" u="sng">
                <a:solidFill>
                  <a:schemeClr val="tx1"/>
                </a:solidFill>
                <a:latin typeface="Times New Roman" panose="02020603050405020304" charset="0"/>
                <a:cs typeface="Times New Roman" panose="02020603050405020304" charset="0"/>
                <a:sym typeface="+mn-ea"/>
              </a:rPr>
              <a:t>                    </a:t>
            </a:r>
            <a:r>
              <a:rPr lang="zh-CN" altLang="en-US" sz="2400" b="1" u="sng">
                <a:solidFill>
                  <a:schemeClr val="accent2">
                    <a:lumMod val="75000"/>
                  </a:schemeClr>
                </a:solidFill>
                <a:latin typeface="Times New Roman" panose="02020603050405020304" charset="0"/>
                <a:cs typeface="Times New Roman" panose="02020603050405020304" charset="0"/>
                <a:sym typeface="+mn-ea"/>
              </a:rPr>
              <a:t> </a:t>
            </a:r>
            <a:r>
              <a:rPr lang="zh-CN" altLang="en-US" sz="2400" b="1">
                <a:solidFill>
                  <a:schemeClr val="tx1"/>
                </a:solidFill>
                <a:latin typeface="Times New Roman" panose="02020603050405020304" charset="0"/>
                <a:cs typeface="Times New Roman" panose="02020603050405020304" charset="0"/>
                <a:sym typeface="+mn-ea"/>
              </a:rPr>
              <a:t>the hill toward the church.</a:t>
            </a:r>
            <a:endParaRPr lang="zh-CN" altLang="en-US" sz="2400" b="1">
              <a:solidFill>
                <a:schemeClr val="tx1"/>
              </a:solidFill>
              <a:latin typeface="Times New Roman" panose="02020603050405020304" charset="0"/>
              <a:cs typeface="Times New Roman" panose="02020603050405020304" charset="0"/>
              <a:sym typeface="+mn-ea"/>
            </a:endParaRPr>
          </a:p>
          <a:p>
            <a:pPr algn="l"/>
            <a:r>
              <a:rPr lang="zh-CN" altLang="en-US" sz="2400" b="1">
                <a:solidFill>
                  <a:schemeClr val="tx1"/>
                </a:solidFill>
                <a:latin typeface="Times New Roman" panose="02020603050405020304" charset="0"/>
                <a:cs typeface="Times New Roman" panose="02020603050405020304" charset="0"/>
                <a:sym typeface="+mn-ea"/>
              </a:rPr>
              <a:t>当我们登上小山前往教堂时，吃草的山羊无视了我们。</a:t>
            </a:r>
            <a:endParaRPr lang="zh-CN" altLang="en-US" sz="2400" b="1">
              <a:solidFill>
                <a:schemeClr val="tx1"/>
              </a:solidFill>
              <a:latin typeface="Times New Roman" panose="02020603050405020304" charset="0"/>
              <a:cs typeface="Times New Roman" panose="02020603050405020304" charset="0"/>
              <a:sym typeface="+mn-ea"/>
            </a:endParaRPr>
          </a:p>
          <a:p>
            <a:pPr algn="l"/>
            <a:r>
              <a:rPr lang="en-US" altLang="zh-CN" sz="2400" b="1">
                <a:solidFill>
                  <a:schemeClr val="tx1"/>
                </a:solidFill>
                <a:latin typeface="Times New Roman" panose="02020603050405020304" charset="0"/>
                <a:cs typeface="Times New Roman" panose="02020603050405020304" charset="0"/>
                <a:sym typeface="+mn-ea"/>
              </a:rPr>
              <a:t>H</a:t>
            </a:r>
            <a:r>
              <a:rPr lang="zh-CN" altLang="en-US" sz="2400" b="1">
                <a:solidFill>
                  <a:schemeClr val="tx1"/>
                </a:solidFill>
                <a:latin typeface="Times New Roman" panose="02020603050405020304" charset="0"/>
                <a:cs typeface="Times New Roman" panose="02020603050405020304" charset="0"/>
                <a:sym typeface="+mn-ea"/>
              </a:rPr>
              <a:t>e took the bicycle,</a:t>
            </a:r>
            <a:r>
              <a:rPr lang="zh-CN" altLang="en-US" sz="2400" b="1" u="sng">
                <a:solidFill>
                  <a:schemeClr val="tx1"/>
                </a:solidFill>
                <a:latin typeface="Times New Roman" panose="02020603050405020304" charset="0"/>
                <a:cs typeface="Times New Roman" panose="02020603050405020304" charset="0"/>
                <a:sym typeface="+mn-ea"/>
              </a:rPr>
              <a:t>                     </a:t>
            </a:r>
            <a:r>
              <a:rPr lang="zh-CN" altLang="en-US" sz="2400" b="1">
                <a:solidFill>
                  <a:schemeClr val="tx1"/>
                </a:solidFill>
                <a:latin typeface="Times New Roman" panose="02020603050405020304" charset="0"/>
                <a:cs typeface="Times New Roman" panose="02020603050405020304" charset="0"/>
                <a:sym typeface="+mn-ea"/>
              </a:rPr>
              <a:t>it, and rode to the station. </a:t>
            </a:r>
            <a:endParaRPr lang="zh-CN" altLang="en-US" sz="2400" b="1">
              <a:solidFill>
                <a:schemeClr val="tx1"/>
              </a:solidFill>
              <a:latin typeface="Times New Roman" panose="02020603050405020304" charset="0"/>
              <a:cs typeface="Times New Roman" panose="02020603050405020304" charset="0"/>
              <a:sym typeface="+mn-ea"/>
            </a:endParaRPr>
          </a:p>
          <a:p>
            <a:pPr algn="l"/>
            <a:r>
              <a:rPr lang="zh-CN" altLang="en-US" sz="2400" b="1">
                <a:solidFill>
                  <a:schemeClr val="tx1"/>
                </a:solidFill>
                <a:latin typeface="Times New Roman" panose="02020603050405020304" charset="0"/>
                <a:cs typeface="Times New Roman" panose="02020603050405020304" charset="0"/>
                <a:sym typeface="+mn-ea"/>
              </a:rPr>
              <a:t>他取了自行车，上了车，然后骑到了车站.</a:t>
            </a:r>
            <a:endParaRPr lang="zh-CN" altLang="en-US" sz="2400" b="1">
              <a:solidFill>
                <a:schemeClr val="tx1"/>
              </a:solidFill>
              <a:latin typeface="Times New Roman" panose="02020603050405020304" charset="0"/>
              <a:cs typeface="Times New Roman" panose="02020603050405020304" charset="0"/>
              <a:sym typeface="+mn-ea"/>
            </a:endParaRPr>
          </a:p>
          <a:p>
            <a:pPr algn="l"/>
            <a:r>
              <a:rPr lang="zh-CN" altLang="en-US" sz="2400" b="1">
                <a:solidFill>
                  <a:schemeClr val="tx1"/>
                </a:solidFill>
                <a:latin typeface="Times New Roman" panose="02020603050405020304" charset="0"/>
                <a:cs typeface="Times New Roman" panose="02020603050405020304" charset="0"/>
                <a:sym typeface="+mn-ea"/>
              </a:rPr>
              <a:t>Jonathan nodded and began </a:t>
            </a:r>
            <a:r>
              <a:rPr lang="en-US" altLang="zh-CN" sz="2400" b="1">
                <a:solidFill>
                  <a:schemeClr val="tx1"/>
                </a:solidFill>
                <a:latin typeface="Times New Roman" panose="02020603050405020304" charset="0"/>
                <a:cs typeface="Times New Roman" panose="02020603050405020304" charset="0"/>
                <a:sym typeface="+mn-ea"/>
              </a:rPr>
              <a:t>__________</a:t>
            </a:r>
            <a:r>
              <a:rPr lang="zh-CN" altLang="en-US" sz="2400" b="1">
                <a:solidFill>
                  <a:schemeClr val="tx1"/>
                </a:solidFill>
                <a:latin typeface="Times New Roman" panose="02020603050405020304" charset="0"/>
                <a:cs typeface="Times New Roman" panose="02020603050405020304" charset="0"/>
                <a:sym typeface="+mn-ea"/>
              </a:rPr>
              <a:t> the stairs, feeling his excitement grow with each step. 乔纳森点点头，开始上楼梯，感觉他的兴奋随着每一步而增长。</a:t>
            </a:r>
            <a:endParaRPr lang="zh-CN" altLang="en-US" sz="2400" b="1">
              <a:solidFill>
                <a:schemeClr val="tx1"/>
              </a:solidFill>
              <a:latin typeface="Times New Roman" panose="02020603050405020304" charset="0"/>
              <a:cs typeface="Times New Roman" panose="02020603050405020304" charset="0"/>
              <a:sym typeface="+mn-ea"/>
            </a:endParaRPr>
          </a:p>
        </p:txBody>
      </p:sp>
      <p:sp>
        <p:nvSpPr>
          <p:cNvPr id="12" name="文本框 11"/>
          <p:cNvSpPr txBox="1"/>
          <p:nvPr/>
        </p:nvSpPr>
        <p:spPr>
          <a:xfrm>
            <a:off x="4667885" y="3363595"/>
            <a:ext cx="1297305" cy="460375"/>
          </a:xfrm>
          <a:prstGeom prst="rect">
            <a:avLst/>
          </a:prstGeom>
          <a:noFill/>
        </p:spPr>
        <p:txBody>
          <a:bodyPr wrap="square" rtlCol="0">
            <a:spAutoFit/>
          </a:bodyPr>
          <a:p>
            <a:r>
              <a:rPr lang="zh-CN" altLang="en-US" sz="2400" b="1">
                <a:solidFill>
                  <a:schemeClr val="accent2">
                    <a:lumMod val="75000"/>
                  </a:schemeClr>
                </a:solidFill>
                <a:latin typeface="Times New Roman" panose="02020603050405020304" charset="0"/>
                <a:cs typeface="Times New Roman" panose="02020603050405020304" charset="0"/>
                <a:sym typeface="+mn-ea"/>
              </a:rPr>
              <a:t>Mount</a:t>
            </a:r>
            <a:endParaRPr lang="zh-CN" altLang="en-US" sz="2400" b="1">
              <a:solidFill>
                <a:schemeClr val="accent2">
                  <a:lumMod val="75000"/>
                </a:schemeClr>
              </a:solidFill>
              <a:latin typeface="Times New Roman" panose="02020603050405020304" charset="0"/>
              <a:cs typeface="Times New Roman" panose="02020603050405020304" charset="0"/>
              <a:sym typeface="+mn-ea"/>
            </a:endParaRPr>
          </a:p>
        </p:txBody>
      </p:sp>
      <p:sp>
        <p:nvSpPr>
          <p:cNvPr id="13" name="文本框 12"/>
          <p:cNvSpPr txBox="1"/>
          <p:nvPr/>
        </p:nvSpPr>
        <p:spPr>
          <a:xfrm>
            <a:off x="4386580" y="4112260"/>
            <a:ext cx="1901190" cy="460375"/>
          </a:xfrm>
          <a:prstGeom prst="rect">
            <a:avLst/>
          </a:prstGeom>
          <a:noFill/>
        </p:spPr>
        <p:txBody>
          <a:bodyPr wrap="square" rtlCol="0">
            <a:spAutoFit/>
          </a:bodyPr>
          <a:p>
            <a:r>
              <a:rPr lang="zh-CN" altLang="en-US" sz="2400" b="1">
                <a:solidFill>
                  <a:schemeClr val="accent2">
                    <a:lumMod val="75000"/>
                  </a:schemeClr>
                </a:solidFill>
                <a:latin typeface="Times New Roman" panose="02020603050405020304" charset="0"/>
                <a:cs typeface="Times New Roman" panose="02020603050405020304" charset="0"/>
                <a:sym typeface="+mn-ea"/>
              </a:rPr>
              <a:t>mounted</a:t>
            </a:r>
            <a:endParaRPr lang="zh-CN" altLang="en-US" sz="2400" b="1">
              <a:solidFill>
                <a:schemeClr val="accent2">
                  <a:lumMod val="75000"/>
                </a:schemeClr>
              </a:solidFill>
              <a:latin typeface="Times New Roman" panose="02020603050405020304" charset="0"/>
              <a:cs typeface="Times New Roman" panose="02020603050405020304" charset="0"/>
              <a:sym typeface="+mn-ea"/>
            </a:endParaRPr>
          </a:p>
        </p:txBody>
      </p:sp>
      <p:sp>
        <p:nvSpPr>
          <p:cNvPr id="14" name="文本框 13"/>
          <p:cNvSpPr txBox="1"/>
          <p:nvPr/>
        </p:nvSpPr>
        <p:spPr>
          <a:xfrm>
            <a:off x="2955925" y="4858385"/>
            <a:ext cx="1901190" cy="460375"/>
          </a:xfrm>
          <a:prstGeom prst="rect">
            <a:avLst/>
          </a:prstGeom>
          <a:noFill/>
        </p:spPr>
        <p:txBody>
          <a:bodyPr wrap="square" rtlCol="0">
            <a:spAutoFit/>
          </a:bodyPr>
          <a:p>
            <a:r>
              <a:rPr lang="zh-CN" altLang="en-US" sz="2400" b="1">
                <a:solidFill>
                  <a:schemeClr val="accent2">
                    <a:lumMod val="75000"/>
                  </a:schemeClr>
                </a:solidFill>
                <a:latin typeface="Times New Roman" panose="02020603050405020304" charset="0"/>
                <a:cs typeface="Times New Roman" panose="02020603050405020304" charset="0"/>
                <a:sym typeface="+mn-ea"/>
              </a:rPr>
              <a:t>mounted</a:t>
            </a:r>
            <a:endParaRPr lang="zh-CN" altLang="en-US" sz="2400" b="1">
              <a:solidFill>
                <a:schemeClr val="accent2">
                  <a:lumMod val="75000"/>
                </a:schemeClr>
              </a:solidFill>
              <a:latin typeface="Times New Roman" panose="02020603050405020304" charset="0"/>
              <a:cs typeface="Times New Roman" panose="02020603050405020304" charset="0"/>
              <a:sym typeface="+mn-ea"/>
            </a:endParaRPr>
          </a:p>
        </p:txBody>
      </p:sp>
      <p:sp>
        <p:nvSpPr>
          <p:cNvPr id="15" name="文本框 14"/>
          <p:cNvSpPr txBox="1"/>
          <p:nvPr/>
        </p:nvSpPr>
        <p:spPr>
          <a:xfrm>
            <a:off x="4064000" y="5588635"/>
            <a:ext cx="1901190" cy="460375"/>
          </a:xfrm>
          <a:prstGeom prst="rect">
            <a:avLst/>
          </a:prstGeom>
          <a:noFill/>
        </p:spPr>
        <p:txBody>
          <a:bodyPr wrap="square" rtlCol="0">
            <a:spAutoFit/>
          </a:bodyPr>
          <a:p>
            <a:r>
              <a:rPr lang="en-US" altLang="zh-CN" sz="2400" b="1">
                <a:solidFill>
                  <a:schemeClr val="accent2">
                    <a:lumMod val="75000"/>
                  </a:schemeClr>
                </a:solidFill>
                <a:latin typeface="Times New Roman" panose="02020603050405020304" charset="0"/>
                <a:cs typeface="Times New Roman" panose="02020603050405020304" charset="0"/>
                <a:sym typeface="+mn-ea"/>
              </a:rPr>
              <a:t>to </a:t>
            </a:r>
            <a:r>
              <a:rPr lang="zh-CN" altLang="en-US" sz="2400" b="1">
                <a:solidFill>
                  <a:schemeClr val="accent2">
                    <a:lumMod val="75000"/>
                  </a:schemeClr>
                </a:solidFill>
                <a:latin typeface="Times New Roman" panose="02020603050405020304" charset="0"/>
                <a:cs typeface="Times New Roman" panose="02020603050405020304" charset="0"/>
                <a:sym typeface="+mn-ea"/>
              </a:rPr>
              <a:t>mount</a:t>
            </a:r>
            <a:endParaRPr lang="zh-CN" altLang="en-US" sz="2400" b="1">
              <a:solidFill>
                <a:schemeClr val="accent2">
                  <a:lumMod val="75000"/>
                </a:schemeClr>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
                                            <p:txEl>
                                              <p:pRg st="0" end="0"/>
                                            </p:txEl>
                                          </p:spTgt>
                                        </p:tgtEl>
                                        <p:attrNameLst>
                                          <p:attrName>style.visibility</p:attrName>
                                        </p:attrNameLst>
                                      </p:cBhvr>
                                      <p:to>
                                        <p:strVal val="visible"/>
                                      </p:to>
                                    </p:set>
                                    <p:anim calcmode="lin" valueType="num">
                                      <p:cBhvr additive="base">
                                        <p:cTn id="1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1">
                                            <p:txEl>
                                              <p:pRg st="1" end="1"/>
                                            </p:txEl>
                                          </p:spTgt>
                                        </p:tgtEl>
                                        <p:attrNameLst>
                                          <p:attrName>style.visibility</p:attrName>
                                        </p:attrNameLst>
                                      </p:cBhvr>
                                      <p:to>
                                        <p:strVal val="visible"/>
                                      </p:to>
                                    </p:set>
                                    <p:anim calcmode="lin" valueType="num">
                                      <p:cBhvr additive="base">
                                        <p:cTn id="25" dur="500" fill="hold"/>
                                        <p:tgtEl>
                                          <p:spTgt spid="21">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1">
                                            <p:txEl>
                                              <p:pRg st="2" end="2"/>
                                            </p:txEl>
                                          </p:spTgt>
                                        </p:tgtEl>
                                        <p:attrNameLst>
                                          <p:attrName>style.visibility</p:attrName>
                                        </p:attrNameLst>
                                      </p:cBhvr>
                                      <p:to>
                                        <p:strVal val="visible"/>
                                      </p:to>
                                    </p:set>
                                    <p:anim calcmode="lin" valueType="num">
                                      <p:cBhvr additive="base">
                                        <p:cTn id="37"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1">
                                            <p:txEl>
                                              <p:pRg st="2" end="2"/>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1">
                                            <p:txEl>
                                              <p:pRg st="3" end="3"/>
                                            </p:txEl>
                                          </p:spTgt>
                                        </p:tgtEl>
                                        <p:attrNameLst>
                                          <p:attrName>style.visibility</p:attrName>
                                        </p:attrNameLst>
                                      </p:cBhvr>
                                      <p:to>
                                        <p:strVal val="visible"/>
                                      </p:to>
                                    </p:set>
                                    <p:anim calcmode="lin" valueType="num">
                                      <p:cBhvr additive="base">
                                        <p:cTn id="41"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additive="base">
                                        <p:cTn id="47" dur="500" fill="hold"/>
                                        <p:tgtEl>
                                          <p:spTgt spid="5"/>
                                        </p:tgtEl>
                                        <p:attrNameLst>
                                          <p:attrName>ppt_x</p:attrName>
                                        </p:attrNameLst>
                                      </p:cBhvr>
                                      <p:tavLst>
                                        <p:tav tm="0">
                                          <p:val>
                                            <p:strVal val="#ppt_x"/>
                                          </p:val>
                                        </p:tav>
                                        <p:tav tm="100000">
                                          <p:val>
                                            <p:strVal val="#ppt_x"/>
                                          </p:val>
                                        </p:tav>
                                      </p:tavLst>
                                    </p:anim>
                                    <p:anim calcmode="lin" valueType="num">
                                      <p:cBhvr additive="base">
                                        <p:cTn id="4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additive="base">
                                        <p:cTn id="53" dur="500" fill="hold"/>
                                        <p:tgtEl>
                                          <p:spTgt spid="6"/>
                                        </p:tgtEl>
                                        <p:attrNameLst>
                                          <p:attrName>ppt_x</p:attrName>
                                        </p:attrNameLst>
                                      </p:cBhvr>
                                      <p:tavLst>
                                        <p:tav tm="0">
                                          <p:val>
                                            <p:strVal val="#ppt_x"/>
                                          </p:val>
                                        </p:tav>
                                        <p:tav tm="100000">
                                          <p:val>
                                            <p:strVal val="#ppt_x"/>
                                          </p:val>
                                        </p:tav>
                                      </p:tavLst>
                                    </p:anim>
                                    <p:anim calcmode="lin" valueType="num">
                                      <p:cBhvr additive="base">
                                        <p:cTn id="5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7"/>
                                        </p:tgtEl>
                                        <p:attrNameLst>
                                          <p:attrName>style.visibility</p:attrName>
                                        </p:attrNameLst>
                                      </p:cBhvr>
                                      <p:to>
                                        <p:strVal val="visible"/>
                                      </p:to>
                                    </p:set>
                                    <p:anim calcmode="lin" valueType="num">
                                      <p:cBhvr additive="base">
                                        <p:cTn id="59" dur="500" fill="hold"/>
                                        <p:tgtEl>
                                          <p:spTgt spid="7"/>
                                        </p:tgtEl>
                                        <p:attrNameLst>
                                          <p:attrName>ppt_x</p:attrName>
                                        </p:attrNameLst>
                                      </p:cBhvr>
                                      <p:tavLst>
                                        <p:tav tm="0">
                                          <p:val>
                                            <p:strVal val="#ppt_x"/>
                                          </p:val>
                                        </p:tav>
                                        <p:tav tm="100000">
                                          <p:val>
                                            <p:strVal val="#ppt_x"/>
                                          </p:val>
                                        </p:tav>
                                      </p:tavLst>
                                    </p:anim>
                                    <p:anim calcmode="lin" valueType="num">
                                      <p:cBhvr additive="base">
                                        <p:cTn id="6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ppt_x"/>
                                          </p:val>
                                        </p:tav>
                                        <p:tav tm="100000">
                                          <p:val>
                                            <p:strVal val="#ppt_x"/>
                                          </p:val>
                                        </p:tav>
                                      </p:tavLst>
                                    </p:anim>
                                    <p:anim calcmode="lin" valueType="num">
                                      <p:cBhvr additive="base">
                                        <p:cTn id="7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10"/>
                                        </p:tgtEl>
                                        <p:attrNameLst>
                                          <p:attrName>style.visibility</p:attrName>
                                        </p:attrNameLst>
                                      </p:cBhvr>
                                      <p:to>
                                        <p:strVal val="visible"/>
                                      </p:to>
                                    </p:set>
                                    <p:anim calcmode="lin" valueType="num">
                                      <p:cBhvr additive="base">
                                        <p:cTn id="77" dur="500" fill="hold"/>
                                        <p:tgtEl>
                                          <p:spTgt spid="10"/>
                                        </p:tgtEl>
                                        <p:attrNameLst>
                                          <p:attrName>ppt_x</p:attrName>
                                        </p:attrNameLst>
                                      </p:cBhvr>
                                      <p:tavLst>
                                        <p:tav tm="0">
                                          <p:val>
                                            <p:strVal val="#ppt_x"/>
                                          </p:val>
                                        </p:tav>
                                        <p:tav tm="100000">
                                          <p:val>
                                            <p:strVal val="#ppt_x"/>
                                          </p:val>
                                        </p:tav>
                                      </p:tavLst>
                                    </p:anim>
                                    <p:anim calcmode="lin" valueType="num">
                                      <p:cBhvr additive="base">
                                        <p:cTn id="7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nodeType="clickEffect">
                                  <p:stCondLst>
                                    <p:cond delay="0"/>
                                  </p:stCondLst>
                                  <p:childTnLst>
                                    <p:set>
                                      <p:cBhvr>
                                        <p:cTn id="82" dur="1" fill="hold">
                                          <p:stCondLst>
                                            <p:cond delay="0"/>
                                          </p:stCondLst>
                                        </p:cTn>
                                        <p:tgtEl>
                                          <p:spTgt spid="11">
                                            <p:txEl>
                                              <p:pRg st="0" end="0"/>
                                            </p:txEl>
                                          </p:spTgt>
                                        </p:tgtEl>
                                        <p:attrNameLst>
                                          <p:attrName>style.visibility</p:attrName>
                                        </p:attrNameLst>
                                      </p:cBhvr>
                                      <p:to>
                                        <p:strVal val="visible"/>
                                      </p:to>
                                    </p:set>
                                    <p:anim calcmode="lin" valueType="num">
                                      <p:cBhvr additive="base">
                                        <p:cTn id="8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11">
                                            <p:txEl>
                                              <p:pRg st="1" end="1"/>
                                            </p:txEl>
                                          </p:spTgt>
                                        </p:tgtEl>
                                        <p:attrNameLst>
                                          <p:attrName>style.visibility</p:attrName>
                                        </p:attrNameLst>
                                      </p:cBhvr>
                                      <p:to>
                                        <p:strVal val="visible"/>
                                      </p:to>
                                    </p:set>
                                    <p:anim calcmode="lin" valueType="num">
                                      <p:cBhvr additive="base">
                                        <p:cTn id="87"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12"/>
                                        </p:tgtEl>
                                        <p:attrNameLst>
                                          <p:attrName>style.visibility</p:attrName>
                                        </p:attrNameLst>
                                      </p:cBhvr>
                                      <p:to>
                                        <p:strVal val="visible"/>
                                      </p:to>
                                    </p:set>
                                    <p:anim calcmode="lin" valueType="num">
                                      <p:cBhvr additive="base">
                                        <p:cTn id="93" dur="500" fill="hold"/>
                                        <p:tgtEl>
                                          <p:spTgt spid="12"/>
                                        </p:tgtEl>
                                        <p:attrNameLst>
                                          <p:attrName>ppt_x</p:attrName>
                                        </p:attrNameLst>
                                      </p:cBhvr>
                                      <p:tavLst>
                                        <p:tav tm="0">
                                          <p:val>
                                            <p:strVal val="#ppt_x"/>
                                          </p:val>
                                        </p:tav>
                                        <p:tav tm="100000">
                                          <p:val>
                                            <p:strVal val="#ppt_x"/>
                                          </p:val>
                                        </p:tav>
                                      </p:tavLst>
                                    </p:anim>
                                    <p:anim calcmode="lin" valueType="num">
                                      <p:cBhvr additive="base">
                                        <p:cTn id="9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nodeType="clickEffect">
                                  <p:stCondLst>
                                    <p:cond delay="0"/>
                                  </p:stCondLst>
                                  <p:childTnLst>
                                    <p:set>
                                      <p:cBhvr>
                                        <p:cTn id="98" dur="1" fill="hold">
                                          <p:stCondLst>
                                            <p:cond delay="0"/>
                                          </p:stCondLst>
                                        </p:cTn>
                                        <p:tgtEl>
                                          <p:spTgt spid="11">
                                            <p:txEl>
                                              <p:pRg st="2" end="2"/>
                                            </p:txEl>
                                          </p:spTgt>
                                        </p:tgtEl>
                                        <p:attrNameLst>
                                          <p:attrName>style.visibility</p:attrName>
                                        </p:attrNameLst>
                                      </p:cBhvr>
                                      <p:to>
                                        <p:strVal val="visible"/>
                                      </p:to>
                                    </p:set>
                                    <p:anim calcmode="lin" valueType="num">
                                      <p:cBhvr additive="base">
                                        <p:cTn id="99"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100" dur="500" fill="hold"/>
                                        <p:tgtEl>
                                          <p:spTgt spid="11">
                                            <p:txEl>
                                              <p:pRg st="2" end="2"/>
                                            </p:txEl>
                                          </p:spTgt>
                                        </p:tgtEl>
                                        <p:attrNameLst>
                                          <p:attrName>ppt_y</p:attrName>
                                        </p:attrNameLst>
                                      </p:cBhvr>
                                      <p:tavLst>
                                        <p:tav tm="0">
                                          <p:val>
                                            <p:strVal val="1+#ppt_h/2"/>
                                          </p:val>
                                        </p:tav>
                                        <p:tav tm="100000">
                                          <p:val>
                                            <p:strVal val="#ppt_y"/>
                                          </p:val>
                                        </p:tav>
                                      </p:tavLst>
                                    </p:anim>
                                  </p:childTnLst>
                                </p:cTn>
                              </p:par>
                              <p:par>
                                <p:cTn id="101" presetID="2" presetClass="entr" presetSubtype="4" fill="hold" nodeType="withEffect">
                                  <p:stCondLst>
                                    <p:cond delay="0"/>
                                  </p:stCondLst>
                                  <p:childTnLst>
                                    <p:set>
                                      <p:cBhvr>
                                        <p:cTn id="102" dur="1" fill="hold">
                                          <p:stCondLst>
                                            <p:cond delay="0"/>
                                          </p:stCondLst>
                                        </p:cTn>
                                        <p:tgtEl>
                                          <p:spTgt spid="11">
                                            <p:txEl>
                                              <p:pRg st="3" end="3"/>
                                            </p:txEl>
                                          </p:spTgt>
                                        </p:tgtEl>
                                        <p:attrNameLst>
                                          <p:attrName>style.visibility</p:attrName>
                                        </p:attrNameLst>
                                      </p:cBhvr>
                                      <p:to>
                                        <p:strVal val="visible"/>
                                      </p:to>
                                    </p:set>
                                    <p:anim calcmode="lin" valueType="num">
                                      <p:cBhvr additive="base">
                                        <p:cTn id="103"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additive="base">
                                        <p:cTn id="109" dur="500" fill="hold"/>
                                        <p:tgtEl>
                                          <p:spTgt spid="13"/>
                                        </p:tgtEl>
                                        <p:attrNameLst>
                                          <p:attrName>ppt_x</p:attrName>
                                        </p:attrNameLst>
                                      </p:cBhvr>
                                      <p:tavLst>
                                        <p:tav tm="0">
                                          <p:val>
                                            <p:strVal val="#ppt_x"/>
                                          </p:val>
                                        </p:tav>
                                        <p:tav tm="100000">
                                          <p:val>
                                            <p:strVal val="#ppt_x"/>
                                          </p:val>
                                        </p:tav>
                                      </p:tavLst>
                                    </p:anim>
                                    <p:anim calcmode="lin" valueType="num">
                                      <p:cBhvr additive="base">
                                        <p:cTn id="11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nodeType="clickEffect">
                                  <p:stCondLst>
                                    <p:cond delay="0"/>
                                  </p:stCondLst>
                                  <p:childTnLst>
                                    <p:set>
                                      <p:cBhvr>
                                        <p:cTn id="114" dur="1" fill="hold">
                                          <p:stCondLst>
                                            <p:cond delay="0"/>
                                          </p:stCondLst>
                                        </p:cTn>
                                        <p:tgtEl>
                                          <p:spTgt spid="11">
                                            <p:txEl>
                                              <p:pRg st="4" end="4"/>
                                            </p:txEl>
                                          </p:spTgt>
                                        </p:tgtEl>
                                        <p:attrNameLst>
                                          <p:attrName>style.visibility</p:attrName>
                                        </p:attrNameLst>
                                      </p:cBhvr>
                                      <p:to>
                                        <p:strVal val="visible"/>
                                      </p:to>
                                    </p:set>
                                    <p:anim calcmode="lin" valueType="num">
                                      <p:cBhvr additive="base">
                                        <p:cTn id="115"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116" dur="500" fill="hold"/>
                                        <p:tgtEl>
                                          <p:spTgt spid="11">
                                            <p:txEl>
                                              <p:pRg st="4" end="4"/>
                                            </p:txEl>
                                          </p:spTgt>
                                        </p:tgtEl>
                                        <p:attrNameLst>
                                          <p:attrName>ppt_y</p:attrName>
                                        </p:attrNameLst>
                                      </p:cBhvr>
                                      <p:tavLst>
                                        <p:tav tm="0">
                                          <p:val>
                                            <p:strVal val="1+#ppt_h/2"/>
                                          </p:val>
                                        </p:tav>
                                        <p:tav tm="100000">
                                          <p:val>
                                            <p:strVal val="#ppt_y"/>
                                          </p:val>
                                        </p:tav>
                                      </p:tavLst>
                                    </p:anim>
                                  </p:childTnLst>
                                </p:cTn>
                              </p:par>
                              <p:par>
                                <p:cTn id="117" presetID="2" presetClass="entr" presetSubtype="4" fill="hold" nodeType="withEffect">
                                  <p:stCondLst>
                                    <p:cond delay="0"/>
                                  </p:stCondLst>
                                  <p:childTnLst>
                                    <p:set>
                                      <p:cBhvr>
                                        <p:cTn id="118" dur="1" fill="hold">
                                          <p:stCondLst>
                                            <p:cond delay="0"/>
                                          </p:stCondLst>
                                        </p:cTn>
                                        <p:tgtEl>
                                          <p:spTgt spid="11">
                                            <p:txEl>
                                              <p:pRg st="5" end="5"/>
                                            </p:txEl>
                                          </p:spTgt>
                                        </p:tgtEl>
                                        <p:attrNameLst>
                                          <p:attrName>style.visibility</p:attrName>
                                        </p:attrNameLst>
                                      </p:cBhvr>
                                      <p:to>
                                        <p:strVal val="visible"/>
                                      </p:to>
                                    </p:set>
                                    <p:anim calcmode="lin" valueType="num">
                                      <p:cBhvr additive="base">
                                        <p:cTn id="119" dur="500" fill="hold"/>
                                        <p:tgtEl>
                                          <p:spTgt spid="11">
                                            <p:txEl>
                                              <p:pRg st="5" end="5"/>
                                            </p:txEl>
                                          </p:spTgt>
                                        </p:tgtEl>
                                        <p:attrNameLst>
                                          <p:attrName>ppt_x</p:attrName>
                                        </p:attrNameLst>
                                      </p:cBhvr>
                                      <p:tavLst>
                                        <p:tav tm="0">
                                          <p:val>
                                            <p:strVal val="#ppt_x"/>
                                          </p:val>
                                        </p:tav>
                                        <p:tav tm="100000">
                                          <p:val>
                                            <p:strVal val="#ppt_x"/>
                                          </p:val>
                                        </p:tav>
                                      </p:tavLst>
                                    </p:anim>
                                    <p:anim calcmode="lin" valueType="num">
                                      <p:cBhvr additive="base">
                                        <p:cTn id="120" dur="500" fill="hold"/>
                                        <p:tgtEl>
                                          <p:spTgt spid="1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 presetClass="entr" presetSubtype="4" fill="hold" grpId="0" nodeType="clickEffect">
                                  <p:stCondLst>
                                    <p:cond delay="0"/>
                                  </p:stCondLst>
                                  <p:childTnLst>
                                    <p:set>
                                      <p:cBhvr>
                                        <p:cTn id="124" dur="1" fill="hold">
                                          <p:stCondLst>
                                            <p:cond delay="0"/>
                                          </p:stCondLst>
                                        </p:cTn>
                                        <p:tgtEl>
                                          <p:spTgt spid="14"/>
                                        </p:tgtEl>
                                        <p:attrNameLst>
                                          <p:attrName>style.visibility</p:attrName>
                                        </p:attrNameLst>
                                      </p:cBhvr>
                                      <p:to>
                                        <p:strVal val="visible"/>
                                      </p:to>
                                    </p:set>
                                    <p:anim calcmode="lin" valueType="num">
                                      <p:cBhvr additive="base">
                                        <p:cTn id="125" dur="500" fill="hold"/>
                                        <p:tgtEl>
                                          <p:spTgt spid="14"/>
                                        </p:tgtEl>
                                        <p:attrNameLst>
                                          <p:attrName>ppt_x</p:attrName>
                                        </p:attrNameLst>
                                      </p:cBhvr>
                                      <p:tavLst>
                                        <p:tav tm="0">
                                          <p:val>
                                            <p:strVal val="#ppt_x"/>
                                          </p:val>
                                        </p:tav>
                                        <p:tav tm="100000">
                                          <p:val>
                                            <p:strVal val="#ppt_x"/>
                                          </p:val>
                                        </p:tav>
                                      </p:tavLst>
                                    </p:anim>
                                    <p:anim calcmode="lin" valueType="num">
                                      <p:cBhvr additive="base">
                                        <p:cTn id="1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2" presetClass="entr" presetSubtype="4" fill="hold" nodeType="clickEffect">
                                  <p:stCondLst>
                                    <p:cond delay="0"/>
                                  </p:stCondLst>
                                  <p:childTnLst>
                                    <p:set>
                                      <p:cBhvr>
                                        <p:cTn id="130" dur="1" fill="hold">
                                          <p:stCondLst>
                                            <p:cond delay="0"/>
                                          </p:stCondLst>
                                        </p:cTn>
                                        <p:tgtEl>
                                          <p:spTgt spid="11">
                                            <p:txEl>
                                              <p:pRg st="6" end="6"/>
                                            </p:txEl>
                                          </p:spTgt>
                                        </p:tgtEl>
                                        <p:attrNameLst>
                                          <p:attrName>style.visibility</p:attrName>
                                        </p:attrNameLst>
                                      </p:cBhvr>
                                      <p:to>
                                        <p:strVal val="visible"/>
                                      </p:to>
                                    </p:set>
                                    <p:anim calcmode="lin" valueType="num">
                                      <p:cBhvr additive="base">
                                        <p:cTn id="131"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additive="base">
                                        <p:cTn id="132" dur="500" fill="hold"/>
                                        <p:tgtEl>
                                          <p:spTgt spid="1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2" presetClass="entr" presetSubtype="4" fill="hold" grpId="0" nodeType="clickEffect">
                                  <p:stCondLst>
                                    <p:cond delay="0"/>
                                  </p:stCondLst>
                                  <p:childTnLst>
                                    <p:set>
                                      <p:cBhvr>
                                        <p:cTn id="136" dur="1" fill="hold">
                                          <p:stCondLst>
                                            <p:cond delay="0"/>
                                          </p:stCondLst>
                                        </p:cTn>
                                        <p:tgtEl>
                                          <p:spTgt spid="15"/>
                                        </p:tgtEl>
                                        <p:attrNameLst>
                                          <p:attrName>style.visibility</p:attrName>
                                        </p:attrNameLst>
                                      </p:cBhvr>
                                      <p:to>
                                        <p:strVal val="visible"/>
                                      </p:to>
                                    </p:set>
                                    <p:anim calcmode="lin" valueType="num">
                                      <p:cBhvr additive="base">
                                        <p:cTn id="137" dur="500" fill="hold"/>
                                        <p:tgtEl>
                                          <p:spTgt spid="15"/>
                                        </p:tgtEl>
                                        <p:attrNameLst>
                                          <p:attrName>ppt_x</p:attrName>
                                        </p:attrNameLst>
                                      </p:cBhvr>
                                      <p:tavLst>
                                        <p:tav tm="0">
                                          <p:val>
                                            <p:strVal val="#ppt_x"/>
                                          </p:val>
                                        </p:tav>
                                        <p:tav tm="100000">
                                          <p:val>
                                            <p:strVal val="#ppt_x"/>
                                          </p:val>
                                        </p:tav>
                                      </p:tavLst>
                                    </p:anim>
                                    <p:anim calcmode="lin" valueType="num">
                                      <p:cBhvr additive="base">
                                        <p:cTn id="1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 grpId="0"/>
      <p:bldP spid="2" grpId="1"/>
      <p:bldP spid="3" grpId="0"/>
      <p:bldP spid="5" grpId="0"/>
      <p:bldP spid="6" grpId="0"/>
      <p:bldP spid="7" grpId="0"/>
      <p:bldP spid="8" grpId="0"/>
      <p:bldP spid="9" grpId="0"/>
      <p:bldP spid="10" grpId="0"/>
      <p:bldP spid="12" grpId="0"/>
      <p:bldP spid="12" grpId="1"/>
      <p:bldP spid="13" grpId="0"/>
      <p:bldP spid="13" grpId="1"/>
      <p:bldP spid="14" grpId="0"/>
      <p:bldP spid="14" grpId="1"/>
      <p:bldP spid="15" grpId="0"/>
      <p:bldP spid="15" grpId="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nvSpPr>
        <p:spPr>
          <a:xfrm>
            <a:off x="198120" y="161290"/>
            <a:ext cx="11725275" cy="130937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latin typeface="Times New Roman" panose="02020603050405020304" charset="0"/>
                <a:ea typeface="+mn-ea"/>
                <a:cs typeface="Times New Roman" panose="02020603050405020304" charset="0"/>
              </a:rPr>
              <a:t>____________</a:t>
            </a:r>
            <a:r>
              <a:rPr sz="2400" spc="0">
                <a:solidFill>
                  <a:schemeClr val="tx1"/>
                </a:solidFill>
                <a:latin typeface="Times New Roman" panose="02020603050405020304" charset="0"/>
                <a:ea typeface="+mn-ea"/>
                <a:cs typeface="Times New Roman" panose="02020603050405020304" charset="0"/>
              </a:rPr>
              <a:t>/,kwɒlɪfɪ'keɪʃ(ə)n/ n.</a:t>
            </a:r>
            <a:r>
              <a:rPr sz="2400" spc="0">
                <a:latin typeface="Times New Roman" panose="02020603050405020304" charset="0"/>
                <a:ea typeface="+mn-ea"/>
                <a:cs typeface="Times New Roman" panose="02020603050405020304" charset="0"/>
              </a:rPr>
              <a:t> </a:t>
            </a:r>
            <a:r>
              <a:rPr sz="2400" spc="0">
                <a:solidFill>
                  <a:srgbClr val="7030A0"/>
                </a:solidFill>
                <a:latin typeface="Times New Roman" panose="02020603050405020304" charset="0"/>
                <a:ea typeface="+mn-ea"/>
                <a:cs typeface="Times New Roman" panose="02020603050405020304" charset="0"/>
              </a:rPr>
              <a:t>资格，资质；条件</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You will never truly know yourself, or the strength of your relationships, until both have been tested by adversity. Such knowledge is a true gift, for all that it is painfully won, and it has been worth more to me than any ____________I ever earned.</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只有在逆境来临的时候，你才会真正认识你自己，了解身边的人。这种了解是真正的财富，虽然是用痛苦换来的，但比我以前得到的任何资格证书都有用。</a:t>
            </a:r>
            <a:endParaRPr sz="2400" spc="0">
              <a:latin typeface="Times New Roman" panose="02020603050405020304" charset="0"/>
              <a:ea typeface="+mn-ea"/>
              <a:cs typeface="Times New Roman" panose="02020603050405020304" charset="0"/>
            </a:endParaRPr>
          </a:p>
        </p:txBody>
      </p:sp>
      <p:sp>
        <p:nvSpPr>
          <p:cNvPr id="3" name="标题 1"/>
          <p:cNvSpPr>
            <a:spLocks noGrp="1"/>
          </p:cNvSpPr>
          <p:nvPr/>
        </p:nvSpPr>
        <p:spPr>
          <a:xfrm>
            <a:off x="162560" y="3015615"/>
            <a:ext cx="11920220" cy="136017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latin typeface="Times New Roman" panose="02020603050405020304" charset="0"/>
                <a:ea typeface="+mn-ea"/>
                <a:cs typeface="Times New Roman" panose="02020603050405020304" charset="0"/>
              </a:rPr>
              <a:t>The post has since gained the attention of social media users</a:t>
            </a:r>
            <a:r>
              <a:rPr sz="2400" spc="0">
                <a:solidFill>
                  <a:schemeClr val="accent2">
                    <a:lumMod val="75000"/>
                  </a:schemeClr>
                </a:solidFill>
                <a:latin typeface="Times New Roman" panose="02020603050405020304" charset="0"/>
                <a:ea typeface="+mn-ea"/>
                <a:cs typeface="Times New Roman" panose="02020603050405020304" charset="0"/>
              </a:rPr>
              <a:t> all over the world</a:t>
            </a:r>
            <a:r>
              <a:rPr sz="2400" spc="0">
                <a:latin typeface="Times New Roman" panose="02020603050405020304" charset="0"/>
                <a:ea typeface="+mn-ea"/>
                <a:cs typeface="Times New Roman" panose="02020603050405020304" charset="0"/>
              </a:rPr>
              <a:t>, receiving more than 184,000 shares and 61,500 likes in just three days.(2018全国III)  这条微博吸引了全球社交媒体用户的关注，短短三天内就获得了超过18.4万次转发和6.15万个赞。</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My eldest son</a:t>
            </a:r>
            <a:r>
              <a:rPr lang="en-US" altLang="zh-CN" sz="2400" spc="0">
                <a:latin typeface="Times New Roman" panose="02020603050405020304" charset="0"/>
                <a:ea typeface="+mn-ea"/>
                <a:cs typeface="Times New Roman" panose="02020603050405020304" charset="0"/>
              </a:rPr>
              <a:t>, </a:t>
            </a:r>
            <a:r>
              <a:rPr sz="2400" spc="0">
                <a:latin typeface="Times New Roman" panose="02020603050405020304" charset="0"/>
                <a:ea typeface="+mn-ea"/>
                <a:cs typeface="Times New Roman" panose="02020603050405020304" charset="0"/>
              </a:rPr>
              <a:t>whose work takes him</a:t>
            </a:r>
            <a:r>
              <a:rPr sz="2400" spc="0">
                <a:solidFill>
                  <a:schemeClr val="accent2">
                    <a:lumMod val="75000"/>
                  </a:schemeClr>
                </a:solidFill>
                <a:latin typeface="Times New Roman" panose="02020603050405020304" charset="0"/>
                <a:ea typeface="+mn-ea"/>
                <a:cs typeface="Times New Roman" panose="02020603050405020304" charset="0"/>
              </a:rPr>
              <a:t> all over the world</a:t>
            </a:r>
            <a:r>
              <a:rPr sz="2400" spc="0">
                <a:latin typeface="Times New Roman" panose="02020603050405020304" charset="0"/>
                <a:ea typeface="+mn-ea"/>
                <a:cs typeface="Times New Roman" panose="02020603050405020304" charset="0"/>
              </a:rPr>
              <a:t>, is in New York at the moment.(2017天津) 我的大儿子现在在纽约，他的工作使他走遍了全世界。</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They discussed various matters </a:t>
            </a:r>
            <a:r>
              <a:rPr sz="2400" spc="0">
                <a:solidFill>
                  <a:schemeClr val="accent2">
                    <a:lumMod val="75000"/>
                  </a:schemeClr>
                </a:solidFill>
                <a:latin typeface="Times New Roman" panose="02020603050405020304" charset="0"/>
                <a:ea typeface="+mn-ea"/>
                <a:cs typeface="Times New Roman" panose="02020603050405020304" charset="0"/>
              </a:rPr>
              <a:t>all over the world</a:t>
            </a:r>
            <a:r>
              <a:rPr sz="2400" spc="0">
                <a:latin typeface="Times New Roman" panose="02020603050405020304" charset="0"/>
                <a:ea typeface="+mn-ea"/>
                <a:cs typeface="Times New Roman" panose="02020603050405020304" charset="0"/>
              </a:rPr>
              <a:t>. (2017浙江)</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他们讨论世界各地的各种问题。</a:t>
            </a:r>
            <a:endParaRPr sz="2400" spc="0">
              <a:latin typeface="Times New Roman" panose="02020603050405020304" charset="0"/>
              <a:ea typeface="+mn-ea"/>
              <a:cs typeface="Times New Roman" panose="02020603050405020304" charset="0"/>
            </a:endParaRPr>
          </a:p>
        </p:txBody>
      </p:sp>
      <p:sp>
        <p:nvSpPr>
          <p:cNvPr id="5" name="标题 1"/>
          <p:cNvSpPr>
            <a:spLocks noGrp="1"/>
          </p:cNvSpPr>
          <p:nvPr/>
        </p:nvSpPr>
        <p:spPr>
          <a:xfrm>
            <a:off x="5897245" y="1256030"/>
            <a:ext cx="185356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accent2">
                    <a:lumMod val="75000"/>
                  </a:schemeClr>
                </a:solidFill>
                <a:latin typeface="Times New Roman" panose="02020603050405020304" charset="0"/>
                <a:ea typeface="+mn-ea"/>
                <a:cs typeface="Times New Roman" panose="02020603050405020304" charset="0"/>
                <a:sym typeface="+mn-ea"/>
              </a:rPr>
              <a:t>qualification</a:t>
            </a:r>
            <a:endParaRPr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6" name="标题 1"/>
          <p:cNvSpPr>
            <a:spLocks noGrp="1"/>
          </p:cNvSpPr>
          <p:nvPr/>
        </p:nvSpPr>
        <p:spPr>
          <a:xfrm>
            <a:off x="4556760" y="2491105"/>
            <a:ext cx="228219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spc="0">
                <a:solidFill>
                  <a:srgbClr val="7030A0"/>
                </a:solidFill>
                <a:latin typeface="Times New Roman" panose="02020603050405020304" charset="0"/>
                <a:ea typeface="+mn-ea"/>
                <a:cs typeface="Times New Roman" panose="02020603050405020304" charset="0"/>
                <a:sym typeface="+mn-ea"/>
              </a:rPr>
              <a:t>在世界各地</a:t>
            </a:r>
            <a:endParaRPr sz="3200" spc="0">
              <a:solidFill>
                <a:srgbClr val="7030A0"/>
              </a:solidFill>
              <a:latin typeface="Times New Roman" panose="02020603050405020304" charset="0"/>
              <a:ea typeface="+mn-ea"/>
              <a:cs typeface="Times New Roman" panose="02020603050405020304" charset="0"/>
              <a:sym typeface="+mn-ea"/>
            </a:endParaRPr>
          </a:p>
        </p:txBody>
      </p:sp>
      <p:sp>
        <p:nvSpPr>
          <p:cNvPr id="9" name="文本框 8"/>
          <p:cNvSpPr txBox="1"/>
          <p:nvPr/>
        </p:nvSpPr>
        <p:spPr>
          <a:xfrm>
            <a:off x="316230" y="161290"/>
            <a:ext cx="1935480" cy="460375"/>
          </a:xfrm>
          <a:prstGeom prst="rect">
            <a:avLst/>
          </a:prstGeom>
          <a:noFill/>
        </p:spPr>
        <p:txBody>
          <a:bodyPr wrap="square" rtlCol="0">
            <a:spAutoFit/>
          </a:bodyPr>
          <a:p>
            <a:pPr algn="just">
              <a:buClrTx/>
              <a:buSzTx/>
              <a:buFontTx/>
            </a:pPr>
            <a:r>
              <a:rPr sz="2400" b="1">
                <a:solidFill>
                  <a:schemeClr val="accent2">
                    <a:lumMod val="75000"/>
                  </a:schemeClr>
                </a:solidFill>
                <a:latin typeface="Times New Roman" panose="02020603050405020304" charset="0"/>
                <a:cs typeface="Times New Roman" panose="02020603050405020304" charset="0"/>
                <a:sym typeface="+mn-ea"/>
              </a:rPr>
              <a:t>qualification</a:t>
            </a:r>
            <a:endParaRPr sz="2400" b="1">
              <a:solidFill>
                <a:schemeClr val="accent2">
                  <a:lumMod val="75000"/>
                </a:schemeClr>
              </a:solidFill>
              <a:latin typeface="Times New Roman" panose="02020603050405020304" charset="0"/>
              <a:cs typeface="Times New Roman" panose="02020603050405020304" charset="0"/>
              <a:sym typeface="+mn-ea"/>
            </a:endParaRPr>
          </a:p>
        </p:txBody>
      </p:sp>
      <p:sp>
        <p:nvSpPr>
          <p:cNvPr id="10" name="标题 1"/>
          <p:cNvSpPr>
            <a:spLocks noGrp="1"/>
          </p:cNvSpPr>
          <p:nvPr/>
        </p:nvSpPr>
        <p:spPr>
          <a:xfrm>
            <a:off x="260350" y="2491105"/>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l">
              <a:lnSpc>
                <a:spcPct val="100000"/>
              </a:lnSpc>
              <a:buClrTx/>
              <a:buSzTx/>
              <a:buFontTx/>
            </a:pPr>
            <a:r>
              <a:rPr lang="en-US" altLang="zh-CN" sz="3200">
                <a:latin typeface="Times New Roman" panose="02020603050405020304" charset="0"/>
                <a:ea typeface="+mn-ea"/>
                <a:cs typeface="Times New Roman" panose="02020603050405020304" charset="0"/>
              </a:rPr>
              <a:t>58.</a:t>
            </a:r>
            <a:r>
              <a:rPr sz="3200">
                <a:latin typeface="Times New Roman" panose="02020603050405020304" charset="0"/>
                <a:ea typeface="+mn-ea"/>
                <a:cs typeface="Times New Roman" panose="02020603050405020304" charset="0"/>
              </a:rPr>
              <a:t>all over the world </a:t>
            </a:r>
            <a:r>
              <a:rPr lang="en-US" altLang="zh-CN" sz="3200">
                <a:latin typeface="Times New Roman" panose="02020603050405020304" charset="0"/>
                <a:ea typeface="+mn-ea"/>
                <a:cs typeface="Times New Roman" panose="02020603050405020304" charset="0"/>
              </a:rPr>
              <a:t>__</a:t>
            </a:r>
            <a:r>
              <a:rPr sz="3200">
                <a:latin typeface="Times New Roman" panose="02020603050405020304" charset="0"/>
                <a:ea typeface="+mn-ea"/>
                <a:cs typeface="Times New Roman" panose="02020603050405020304" charset="0"/>
              </a:rPr>
              <a:t>________</a:t>
            </a:r>
            <a:endParaRPr sz="3200">
              <a:latin typeface="Times New Roman" panose="02020603050405020304" charset="0"/>
              <a:ea typeface="+mn-ea"/>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additive="base">
                                        <p:cTn id="19"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 calcmode="lin" valueType="num">
                                      <p:cBhvr additive="base">
                                        <p:cTn id="2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anim calcmode="lin" valueType="num">
                                      <p:cBhvr additive="base">
                                        <p:cTn id="35"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additive="base">
                                        <p:cTn id="41" dur="500" fill="hold"/>
                                        <p:tgtEl>
                                          <p:spTgt spid="6"/>
                                        </p:tgtEl>
                                        <p:attrNameLst>
                                          <p:attrName>ppt_x</p:attrName>
                                        </p:attrNameLst>
                                      </p:cBhvr>
                                      <p:tavLst>
                                        <p:tav tm="0">
                                          <p:val>
                                            <p:strVal val="#ppt_x"/>
                                          </p:val>
                                        </p:tav>
                                        <p:tav tm="100000">
                                          <p:val>
                                            <p:strVal val="#ppt_x"/>
                                          </p:val>
                                        </p:tav>
                                      </p:tavLst>
                                    </p:anim>
                                    <p:anim calcmode="lin" valueType="num">
                                      <p:cBhvr additive="base">
                                        <p:cTn id="4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0" end="0"/>
                                            </p:txEl>
                                          </p:spTgt>
                                        </p:tgtEl>
                                        <p:attrNameLst>
                                          <p:attrName>style.visibility</p:attrName>
                                        </p:attrNameLst>
                                      </p:cBhvr>
                                      <p:to>
                                        <p:strVal val="visible"/>
                                      </p:to>
                                    </p:set>
                                    <p:anim calcmode="lin" valueType="num">
                                      <p:cBhvr additive="base">
                                        <p:cTn id="4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1" end="1"/>
                                            </p:txEl>
                                          </p:spTgt>
                                        </p:tgtEl>
                                        <p:attrNameLst>
                                          <p:attrName>style.visibility</p:attrName>
                                        </p:attrNameLst>
                                      </p:cBhvr>
                                      <p:to>
                                        <p:strVal val="visible"/>
                                      </p:to>
                                    </p:set>
                                    <p:anim calcmode="lin" valueType="num">
                                      <p:cBhvr additive="base">
                                        <p:cTn id="5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
                                            <p:txEl>
                                              <p:pRg st="2" end="2"/>
                                            </p:txEl>
                                          </p:spTgt>
                                        </p:tgtEl>
                                        <p:attrNameLst>
                                          <p:attrName>style.visibility</p:attrName>
                                        </p:attrNameLst>
                                      </p:cBhvr>
                                      <p:to>
                                        <p:strVal val="visible"/>
                                      </p:to>
                                    </p:set>
                                    <p:anim calcmode="lin" valueType="num">
                                      <p:cBhvr additive="base">
                                        <p:cTn id="5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3">
                                            <p:txEl>
                                              <p:pRg st="3" end="3"/>
                                            </p:txEl>
                                          </p:spTgt>
                                        </p:tgtEl>
                                        <p:attrNameLst>
                                          <p:attrName>style.visibility</p:attrName>
                                        </p:attrNameLst>
                                      </p:cBhvr>
                                      <p:to>
                                        <p:strVal val="visible"/>
                                      </p:to>
                                    </p:set>
                                    <p:anim calcmode="lin" valueType="num">
                                      <p:cBhvr additive="base">
                                        <p:cTn id="5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5" grpId="0"/>
      <p:bldP spid="5" grpId="1"/>
      <p:bldP spid="6" grpId="0"/>
      <p:bldP spid="6" grpId="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 name="标题 1"/>
          <p:cNvSpPr>
            <a:spLocks noGrp="1"/>
          </p:cNvSpPr>
          <p:nvPr/>
        </p:nvSpPr>
        <p:spPr>
          <a:xfrm>
            <a:off x="21590" y="1325245"/>
            <a:ext cx="11725275" cy="198437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latin typeface="Times New Roman" panose="02020603050405020304" charset="0"/>
                <a:ea typeface="+mn-ea"/>
                <a:cs typeface="Times New Roman" panose="02020603050405020304" charset="0"/>
              </a:rPr>
              <a:t>Wang</a:t>
            </a:r>
            <a:r>
              <a:rPr lang="en-US" altLang="zh-CN" spc="0">
                <a:latin typeface="Times New Roman" panose="02020603050405020304" charset="0"/>
                <a:ea typeface="+mn-ea"/>
                <a:cs typeface="Times New Roman" panose="02020603050405020304" charset="0"/>
              </a:rPr>
              <a:t>'</a:t>
            </a:r>
            <a:r>
              <a:rPr spc="0">
                <a:latin typeface="Times New Roman" panose="02020603050405020304" charset="0"/>
                <a:ea typeface="+mn-ea"/>
                <a:cs typeface="Times New Roman" panose="02020603050405020304" charset="0"/>
              </a:rPr>
              <a:t>s works show a deep understanding of modern architecture and a good knowledge of</a:t>
            </a:r>
            <a:r>
              <a:rPr spc="0">
                <a:solidFill>
                  <a:schemeClr val="accent2">
                    <a:lumMod val="75000"/>
                  </a:schemeClr>
                </a:solidFill>
                <a:latin typeface="Times New Roman" panose="02020603050405020304" charset="0"/>
                <a:ea typeface="+mn-ea"/>
                <a:cs typeface="Times New Roman" panose="02020603050405020304" charset="0"/>
              </a:rPr>
              <a:t> traditions</a:t>
            </a:r>
            <a:r>
              <a:rPr spc="0">
                <a:latin typeface="Times New Roman" panose="02020603050405020304" charset="0"/>
                <a:ea typeface="+mn-ea"/>
                <a:cs typeface="Times New Roman" panose="02020603050405020304" charset="0"/>
              </a:rPr>
              <a:t>.(2018全国III)</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王的作品表现了对现代建筑的深刻理解和对传统的深刻了解。</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Wang believes </a:t>
            </a:r>
            <a:r>
              <a:rPr spc="0">
                <a:solidFill>
                  <a:schemeClr val="accent2">
                    <a:lumMod val="75000"/>
                  </a:schemeClr>
                </a:solidFill>
                <a:latin typeface="Times New Roman" panose="02020603050405020304" charset="0"/>
                <a:ea typeface="+mn-ea"/>
                <a:cs typeface="Times New Roman" panose="02020603050405020304" charset="0"/>
              </a:rPr>
              <a:t>traditions</a:t>
            </a:r>
            <a:r>
              <a:rPr spc="0">
                <a:latin typeface="Times New Roman" panose="02020603050405020304" charset="0"/>
                <a:ea typeface="+mn-ea"/>
                <a:cs typeface="Times New Roman" panose="02020603050405020304" charset="0"/>
              </a:rPr>
              <a:t> should not be sealed in glass boxes at museums. (2018全国III)</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王认为传统不应该被封在博物馆的玻璃盒子里。</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The study of </a:t>
            </a:r>
            <a:r>
              <a:rPr spc="0">
                <a:solidFill>
                  <a:schemeClr val="accent2">
                    <a:lumMod val="75000"/>
                  </a:schemeClr>
                </a:solidFill>
                <a:latin typeface="Times New Roman" panose="02020603050405020304" charset="0"/>
                <a:ea typeface="+mn-ea"/>
                <a:cs typeface="Times New Roman" panose="02020603050405020304" charset="0"/>
              </a:rPr>
              <a:t>traditions</a:t>
            </a:r>
            <a:r>
              <a:rPr spc="0">
                <a:latin typeface="Times New Roman" panose="02020603050405020304" charset="0"/>
                <a:ea typeface="+mn-ea"/>
                <a:cs typeface="Times New Roman" panose="02020603050405020304" charset="0"/>
              </a:rPr>
              <a:t> should be combined with practice. Otherwise, the recreation of traditions would be artificial and empty. (2018全国III)</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对传统的研究应与实践相结合。否则，对传统的再创造将是虚假和空洞的。</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It was a </a:t>
            </a:r>
            <a:r>
              <a:rPr spc="0">
                <a:solidFill>
                  <a:schemeClr val="accent2">
                    <a:lumMod val="75000"/>
                  </a:schemeClr>
                </a:solidFill>
                <a:latin typeface="Times New Roman" panose="02020603050405020304" charset="0"/>
                <a:ea typeface="+mn-ea"/>
                <a:cs typeface="Times New Roman" panose="02020603050405020304" charset="0"/>
              </a:rPr>
              <a:t>tradition</a:t>
            </a:r>
            <a:r>
              <a:rPr spc="0">
                <a:latin typeface="Times New Roman" panose="02020603050405020304" charset="0"/>
                <a:ea typeface="+mn-ea"/>
                <a:cs typeface="Times New Roman" panose="02020603050405020304" charset="0"/>
              </a:rPr>
              <a:t> for the school's old team to play against the new team at the end of spring practice.(2018天津)</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学校的老队在春季训练结束时与新队比赛是一个传统。</a:t>
            </a:r>
            <a:endParaRPr spc="0">
              <a:latin typeface="Times New Roman" panose="02020603050405020304" charset="0"/>
              <a:ea typeface="+mn-ea"/>
              <a:cs typeface="Times New Roman" panose="02020603050405020304" charset="0"/>
            </a:endParaRPr>
          </a:p>
        </p:txBody>
      </p:sp>
      <p:sp>
        <p:nvSpPr>
          <p:cNvPr id="8" name="标题 1"/>
          <p:cNvSpPr>
            <a:spLocks noGrp="1"/>
          </p:cNvSpPr>
          <p:nvPr/>
        </p:nvSpPr>
        <p:spPr>
          <a:xfrm>
            <a:off x="64770" y="-45720"/>
            <a:ext cx="1202182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l">
              <a:lnSpc>
                <a:spcPct val="100000"/>
              </a:lnSpc>
              <a:buClrTx/>
              <a:buSzTx/>
              <a:buFontTx/>
            </a:pPr>
            <a:r>
              <a:rPr lang="en-US" altLang="zh-CN" sz="3200">
                <a:latin typeface="Times New Roman" panose="02020603050405020304" charset="0"/>
                <a:ea typeface="+mn-ea"/>
                <a:cs typeface="Times New Roman" panose="02020603050405020304" charset="0"/>
              </a:rPr>
              <a:t>59</a:t>
            </a:r>
            <a:r>
              <a:rPr sz="3200">
                <a:latin typeface="Times New Roman" panose="02020603050405020304" charset="0"/>
                <a:ea typeface="+mn-ea"/>
                <a:cs typeface="Times New Roman" panose="02020603050405020304" charset="0"/>
              </a:rPr>
              <a:t>.tradition/trə'dɪʃ(ə)n/ n. _____,_____</a:t>
            </a:r>
            <a:endParaRPr sz="3200">
              <a:latin typeface="Times New Roman" panose="02020603050405020304" charset="0"/>
              <a:ea typeface="+mn-ea"/>
              <a:cs typeface="Times New Roman" panose="02020603050405020304" charset="0"/>
            </a:endParaRPr>
          </a:p>
          <a:p>
            <a:pPr algn="l">
              <a:lnSpc>
                <a:spcPct val="100000"/>
              </a:lnSpc>
              <a:buClrTx/>
              <a:buSzTx/>
              <a:buFontTx/>
            </a:pPr>
            <a:r>
              <a:rPr spc="0">
                <a:solidFill>
                  <a:schemeClr val="accent2">
                    <a:lumMod val="75000"/>
                  </a:schemeClr>
                </a:solidFill>
                <a:uFillTx/>
                <a:latin typeface="Times New Roman" panose="02020603050405020304" charset="0"/>
                <a:ea typeface="+mn-ea"/>
                <a:cs typeface="Times New Roman" panose="02020603050405020304" charset="0"/>
              </a:rPr>
              <a:t>词根词缀：tra(trans-传递)+dition(名词后缀)：传递下来的——_____,___</a:t>
            </a:r>
            <a:r>
              <a:rPr lang="en-US" altLang="zh-CN" spc="0">
                <a:solidFill>
                  <a:schemeClr val="accent2">
                    <a:lumMod val="75000"/>
                  </a:schemeClr>
                </a:solidFill>
                <a:uFillTx/>
                <a:latin typeface="Times New Roman" panose="02020603050405020304" charset="0"/>
                <a:ea typeface="+mn-ea"/>
                <a:cs typeface="Times New Roman" panose="02020603050405020304" charset="0"/>
              </a:rPr>
              <a:t>_</a:t>
            </a:r>
            <a:r>
              <a:rPr spc="0">
                <a:solidFill>
                  <a:schemeClr val="accent2">
                    <a:lumMod val="75000"/>
                  </a:schemeClr>
                </a:solidFill>
                <a:uFillTx/>
                <a:latin typeface="Times New Roman" panose="02020603050405020304" charset="0"/>
                <a:ea typeface="+mn-ea"/>
                <a:cs typeface="Times New Roman" panose="02020603050405020304" charset="0"/>
              </a:rPr>
              <a:t>_</a:t>
            </a:r>
            <a:endParaRPr spc="0">
              <a:solidFill>
                <a:schemeClr val="accent2">
                  <a:lumMod val="75000"/>
                </a:schemeClr>
              </a:solidFill>
              <a:uFillTx/>
              <a:latin typeface="Times New Roman" panose="02020603050405020304" charset="0"/>
              <a:ea typeface="+mn-ea"/>
              <a:cs typeface="Times New Roman" panose="02020603050405020304" charset="0"/>
            </a:endParaRPr>
          </a:p>
        </p:txBody>
      </p:sp>
      <p:sp>
        <p:nvSpPr>
          <p:cNvPr id="9" name="标题 1"/>
          <p:cNvSpPr>
            <a:spLocks noGrp="1"/>
          </p:cNvSpPr>
          <p:nvPr/>
        </p:nvSpPr>
        <p:spPr>
          <a:xfrm>
            <a:off x="5475605" y="-45720"/>
            <a:ext cx="3153410" cy="64071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a:solidFill>
                  <a:srgbClr val="7030A0"/>
                </a:solidFill>
                <a:latin typeface="Times New Roman" panose="02020603050405020304" charset="0"/>
                <a:ea typeface="+mn-ea"/>
                <a:cs typeface="Times New Roman" panose="02020603050405020304" charset="0"/>
              </a:rPr>
              <a:t>惯例   传统</a:t>
            </a:r>
            <a:endParaRPr sz="3200">
              <a:solidFill>
                <a:srgbClr val="7030A0"/>
              </a:solidFill>
              <a:latin typeface="Times New Roman" panose="02020603050405020304" charset="0"/>
              <a:ea typeface="+mn-ea"/>
              <a:cs typeface="Times New Roman" panose="02020603050405020304" charset="0"/>
            </a:endParaRPr>
          </a:p>
        </p:txBody>
      </p:sp>
      <p:sp>
        <p:nvSpPr>
          <p:cNvPr id="2" name="标题 1"/>
          <p:cNvSpPr>
            <a:spLocks noGrp="1"/>
          </p:cNvSpPr>
          <p:nvPr/>
        </p:nvSpPr>
        <p:spPr>
          <a:xfrm>
            <a:off x="9852660" y="436245"/>
            <a:ext cx="2167890" cy="64071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a:solidFill>
                  <a:srgbClr val="7030A0"/>
                </a:solidFill>
                <a:latin typeface="Times New Roman" panose="02020603050405020304" charset="0"/>
                <a:ea typeface="+mn-ea"/>
                <a:cs typeface="Times New Roman" panose="02020603050405020304" charset="0"/>
              </a:rPr>
              <a:t>传统 惯例</a:t>
            </a:r>
            <a:endParaRPr>
              <a:solidFill>
                <a:srgbClr val="7030A0"/>
              </a:solidFill>
              <a:latin typeface="Times New Roman" panose="02020603050405020304" charset="0"/>
              <a:ea typeface="+mn-ea"/>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xEl>
                                              <p:pRg st="0" end="0"/>
                                            </p:txEl>
                                          </p:spTgt>
                                        </p:tgtEl>
                                        <p:attrNameLst>
                                          <p:attrName>style.visibility</p:attrName>
                                        </p:attrNameLst>
                                      </p:cBhvr>
                                      <p:to>
                                        <p:strVal val="visible"/>
                                      </p:to>
                                    </p:set>
                                    <p:anim calcmode="lin" valueType="num">
                                      <p:cBhvr additive="base">
                                        <p:cTn id="25"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3">
                                            <p:txEl>
                                              <p:pRg st="1" end="1"/>
                                            </p:txEl>
                                          </p:spTgt>
                                        </p:tgtEl>
                                        <p:attrNameLst>
                                          <p:attrName>style.visibility</p:attrName>
                                        </p:attrNameLst>
                                      </p:cBhvr>
                                      <p:to>
                                        <p:strVal val="visible"/>
                                      </p:to>
                                    </p:set>
                                    <p:anim calcmode="lin" valueType="num">
                                      <p:cBhvr additive="base">
                                        <p:cTn id="29"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3">
                                            <p:txEl>
                                              <p:pRg st="1" end="1"/>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3">
                                            <p:txEl>
                                              <p:pRg st="2" end="2"/>
                                            </p:txEl>
                                          </p:spTgt>
                                        </p:tgtEl>
                                        <p:attrNameLst>
                                          <p:attrName>style.visibility</p:attrName>
                                        </p:attrNameLst>
                                      </p:cBhvr>
                                      <p:to>
                                        <p:strVal val="visible"/>
                                      </p:to>
                                    </p:set>
                                    <p:anim calcmode="lin" valueType="num">
                                      <p:cBhvr additive="base">
                                        <p:cTn id="33"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3">
                                            <p:txEl>
                                              <p:pRg st="2" end="2"/>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3">
                                            <p:txEl>
                                              <p:pRg st="3" end="3"/>
                                            </p:txEl>
                                          </p:spTgt>
                                        </p:tgtEl>
                                        <p:attrNameLst>
                                          <p:attrName>style.visibility</p:attrName>
                                        </p:attrNameLst>
                                      </p:cBhvr>
                                      <p:to>
                                        <p:strVal val="visible"/>
                                      </p:to>
                                    </p:set>
                                    <p:anim calcmode="lin" valueType="num">
                                      <p:cBhvr additive="base">
                                        <p:cTn id="37"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
                                            <p:txEl>
                                              <p:pRg st="3" end="3"/>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3">
                                            <p:txEl>
                                              <p:pRg st="4" end="4"/>
                                            </p:txEl>
                                          </p:spTgt>
                                        </p:tgtEl>
                                        <p:attrNameLst>
                                          <p:attrName>style.visibility</p:attrName>
                                        </p:attrNameLst>
                                      </p:cBhvr>
                                      <p:to>
                                        <p:strVal val="visible"/>
                                      </p:to>
                                    </p:set>
                                    <p:anim calcmode="lin" valueType="num">
                                      <p:cBhvr additive="base">
                                        <p:cTn id="41"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3">
                                            <p:txEl>
                                              <p:pRg st="4" end="4"/>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3">
                                            <p:txEl>
                                              <p:pRg st="5" end="5"/>
                                            </p:txEl>
                                          </p:spTgt>
                                        </p:tgtEl>
                                        <p:attrNameLst>
                                          <p:attrName>style.visibility</p:attrName>
                                        </p:attrNameLst>
                                      </p:cBhvr>
                                      <p:to>
                                        <p:strVal val="visible"/>
                                      </p:to>
                                    </p:set>
                                    <p:anim calcmode="lin" valueType="num">
                                      <p:cBhvr additive="base">
                                        <p:cTn id="45" dur="500" fill="hold"/>
                                        <p:tgtEl>
                                          <p:spTgt spid="13">
                                            <p:txEl>
                                              <p:pRg st="5" end="5"/>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3">
                                            <p:txEl>
                                              <p:pRg st="5" end="5"/>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13">
                                            <p:txEl>
                                              <p:pRg st="6" end="6"/>
                                            </p:txEl>
                                          </p:spTgt>
                                        </p:tgtEl>
                                        <p:attrNameLst>
                                          <p:attrName>style.visibility</p:attrName>
                                        </p:attrNameLst>
                                      </p:cBhvr>
                                      <p:to>
                                        <p:strVal val="visible"/>
                                      </p:to>
                                    </p:set>
                                    <p:anim calcmode="lin" valueType="num">
                                      <p:cBhvr additive="base">
                                        <p:cTn id="49"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3">
                                            <p:txEl>
                                              <p:pRg st="6" end="6"/>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13">
                                            <p:txEl>
                                              <p:pRg st="7" end="7"/>
                                            </p:txEl>
                                          </p:spTgt>
                                        </p:tgtEl>
                                        <p:attrNameLst>
                                          <p:attrName>style.visibility</p:attrName>
                                        </p:attrNameLst>
                                      </p:cBhvr>
                                      <p:to>
                                        <p:strVal val="visible"/>
                                      </p:to>
                                    </p:set>
                                    <p:anim calcmode="lin" valueType="num">
                                      <p:cBhvr additive="base">
                                        <p:cTn id="53" dur="500" fill="hold"/>
                                        <p:tgtEl>
                                          <p:spTgt spid="13">
                                            <p:txEl>
                                              <p:pRg st="7" end="7"/>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2" grpId="0"/>
      <p:bldP spid="2" grpId="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 name="标题 1"/>
          <p:cNvSpPr>
            <a:spLocks noGrp="1"/>
          </p:cNvSpPr>
          <p:nvPr/>
        </p:nvSpPr>
        <p:spPr>
          <a:xfrm>
            <a:off x="233680" y="255905"/>
            <a:ext cx="11725275" cy="621982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accent2">
                    <a:lumMod val="75000"/>
                  </a:schemeClr>
                </a:solidFill>
                <a:latin typeface="Times New Roman" panose="02020603050405020304" charset="0"/>
                <a:ea typeface="+mn-ea"/>
                <a:cs typeface="Times New Roman" panose="02020603050405020304" charset="0"/>
              </a:rPr>
              <a:t>____________</a:t>
            </a:r>
            <a:r>
              <a:rPr sz="2400" spc="0">
                <a:solidFill>
                  <a:schemeClr val="tx1"/>
                </a:solidFill>
                <a:latin typeface="Times New Roman" panose="02020603050405020304" charset="0"/>
                <a:ea typeface="+mn-ea"/>
                <a:cs typeface="Times New Roman" panose="02020603050405020304" charset="0"/>
              </a:rPr>
              <a:t>/trə'dɪʃ(ə)n(ə)l/ adj.</a:t>
            </a:r>
            <a:r>
              <a:rPr sz="2400" spc="0">
                <a:solidFill>
                  <a:schemeClr val="accent2">
                    <a:lumMod val="75000"/>
                  </a:schemeClr>
                </a:solidFill>
                <a:latin typeface="Times New Roman" panose="02020603050405020304" charset="0"/>
                <a:ea typeface="+mn-ea"/>
                <a:cs typeface="Times New Roman" panose="02020603050405020304" charset="0"/>
              </a:rPr>
              <a:t> </a:t>
            </a:r>
            <a:r>
              <a:rPr sz="2400" spc="0">
                <a:solidFill>
                  <a:srgbClr val="7030A0"/>
                </a:solidFill>
                <a:latin typeface="Times New Roman" panose="02020603050405020304" charset="0"/>
                <a:ea typeface="+mn-ea"/>
                <a:cs typeface="Times New Roman" panose="02020603050405020304" charset="0"/>
              </a:rPr>
              <a:t>传统的；惯例的</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He asked the workers to use </a:t>
            </a:r>
            <a:r>
              <a:rPr sz="2400" spc="0">
                <a:solidFill>
                  <a:schemeClr val="accent2">
                    <a:lumMod val="75000"/>
                  </a:schemeClr>
                </a:solidFill>
                <a:latin typeface="Times New Roman" panose="02020603050405020304" charset="0"/>
                <a:ea typeface="+mn-ea"/>
                <a:cs typeface="Times New Roman" panose="02020603050405020304" charset="0"/>
              </a:rPr>
              <a:t>traditional</a:t>
            </a:r>
            <a:r>
              <a:rPr sz="2400" spc="0">
                <a:latin typeface="Times New Roman" panose="02020603050405020304" charset="0"/>
                <a:ea typeface="+mn-ea"/>
                <a:cs typeface="Times New Roman" panose="02020603050405020304" charset="0"/>
              </a:rPr>
              <a:t> techniques to make the bricks into walls, roofs and corridors.(2018全国III)  他要求工人们用传统技术把砖做成墙、屋顶和走廊。</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This creation attracted a lot of attention thanks to its mixture of modern and </a:t>
            </a:r>
            <a:r>
              <a:rPr sz="2400" spc="0">
                <a:solidFill>
                  <a:schemeClr val="accent2">
                    <a:lumMod val="75000"/>
                  </a:schemeClr>
                </a:solidFill>
                <a:latin typeface="Times New Roman" panose="02020603050405020304" charset="0"/>
                <a:ea typeface="+mn-ea"/>
                <a:cs typeface="Times New Roman" panose="02020603050405020304" charset="0"/>
              </a:rPr>
              <a:t>traditional </a:t>
            </a:r>
            <a:r>
              <a:rPr sz="2400" spc="0">
                <a:latin typeface="Times New Roman" panose="02020603050405020304" charset="0"/>
                <a:ea typeface="+mn-ea"/>
                <a:cs typeface="Times New Roman" panose="02020603050405020304" charset="0"/>
              </a:rPr>
              <a:t>Chinese elements.(2018全国III)  这个作品因为融合了现代和中国传统元素而备受关注。</a:t>
            </a:r>
            <a:endParaRPr sz="2400" spc="0">
              <a:latin typeface="Times New Roman" panose="02020603050405020304" charset="0"/>
              <a:ea typeface="+mn-ea"/>
              <a:cs typeface="Times New Roman" panose="02020603050405020304" charset="0"/>
            </a:endParaRPr>
          </a:p>
        </p:txBody>
      </p:sp>
      <p:sp>
        <p:nvSpPr>
          <p:cNvPr id="2" name="文本框 1"/>
          <p:cNvSpPr txBox="1"/>
          <p:nvPr/>
        </p:nvSpPr>
        <p:spPr>
          <a:xfrm>
            <a:off x="333375" y="189865"/>
            <a:ext cx="2037080" cy="521970"/>
          </a:xfrm>
          <a:prstGeom prst="rect">
            <a:avLst/>
          </a:prstGeom>
          <a:noFill/>
        </p:spPr>
        <p:txBody>
          <a:bodyPr wrap="square" rtlCol="0">
            <a:spAutoFit/>
          </a:bodyPr>
          <a:p>
            <a:r>
              <a:rPr sz="2800" b="1">
                <a:solidFill>
                  <a:schemeClr val="accent2">
                    <a:lumMod val="75000"/>
                  </a:schemeClr>
                </a:solidFill>
                <a:latin typeface="Times New Roman" panose="02020603050405020304" charset="0"/>
                <a:cs typeface="Times New Roman" panose="02020603050405020304" charset="0"/>
                <a:sym typeface="+mn-ea"/>
              </a:rPr>
              <a:t>traditional </a:t>
            </a:r>
            <a:endParaRPr sz="2800" b="1">
              <a:solidFill>
                <a:schemeClr val="accent2">
                  <a:lumMod val="75000"/>
                </a:schemeClr>
              </a:solidFill>
              <a:latin typeface="Times New Roman" panose="02020603050405020304" charset="0"/>
              <a:cs typeface="Times New Roman" panose="02020603050405020304" charset="0"/>
              <a:sym typeface="+mn-ea"/>
            </a:endParaRPr>
          </a:p>
        </p:txBody>
      </p:sp>
      <p:sp>
        <p:nvSpPr>
          <p:cNvPr id="8" name="标题 1"/>
          <p:cNvSpPr>
            <a:spLocks noGrp="1"/>
          </p:cNvSpPr>
          <p:nvPr/>
        </p:nvSpPr>
        <p:spPr>
          <a:xfrm>
            <a:off x="260350" y="3117215"/>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l">
              <a:lnSpc>
                <a:spcPct val="100000"/>
              </a:lnSpc>
              <a:buClrTx/>
              <a:buSzTx/>
              <a:buFontTx/>
            </a:pPr>
            <a:r>
              <a:rPr lang="en-US" altLang="zh-CN" sz="3200">
                <a:latin typeface="Times New Roman" panose="02020603050405020304" charset="0"/>
                <a:ea typeface="+mn-ea"/>
                <a:cs typeface="Times New Roman" panose="02020603050405020304" charset="0"/>
              </a:rPr>
              <a:t>60.further/</a:t>
            </a:r>
            <a:r>
              <a:rPr sz="3200">
                <a:latin typeface="Times New Roman" panose="02020603050405020304" charset="0"/>
                <a:ea typeface="+mn-ea"/>
                <a:cs typeface="Times New Roman" panose="02020603050405020304" charset="0"/>
              </a:rPr>
              <a:t>'fɜ:ðə/adj.&amp;adv.___________,__________</a:t>
            </a:r>
            <a:endParaRPr sz="3200">
              <a:latin typeface="Times New Roman" panose="02020603050405020304" charset="0"/>
              <a:ea typeface="+mn-ea"/>
              <a:cs typeface="Times New Roman" panose="02020603050405020304" charset="0"/>
            </a:endParaRPr>
          </a:p>
          <a:p>
            <a:pPr algn="l">
              <a:lnSpc>
                <a:spcPct val="100000"/>
              </a:lnSpc>
              <a:buClrTx/>
              <a:buSzTx/>
              <a:buFontTx/>
            </a:pPr>
            <a:r>
              <a:rPr sz="3200">
                <a:latin typeface="Times New Roman" panose="02020603050405020304" charset="0"/>
                <a:ea typeface="+mn-ea"/>
                <a:cs typeface="Times New Roman" panose="02020603050405020304" charset="0"/>
              </a:rPr>
              <a:t>(far的比较级) vt. ____,____,____</a:t>
            </a:r>
            <a:endParaRPr sz="3200">
              <a:latin typeface="Times New Roman" panose="02020603050405020304" charset="0"/>
              <a:ea typeface="+mn-ea"/>
              <a:cs typeface="Times New Roman" panose="02020603050405020304" charset="0"/>
            </a:endParaRPr>
          </a:p>
          <a:p>
            <a:pPr algn="l">
              <a:lnSpc>
                <a:spcPct val="100000"/>
              </a:lnSpc>
              <a:buClrTx/>
              <a:buSzTx/>
              <a:buFontTx/>
            </a:pPr>
            <a:endParaRPr>
              <a:solidFill>
                <a:schemeClr val="accent2">
                  <a:lumMod val="75000"/>
                </a:schemeClr>
              </a:solidFill>
              <a:latin typeface="Times New Roman" panose="02020603050405020304" charset="0"/>
              <a:ea typeface="+mn-ea"/>
              <a:cs typeface="Times New Roman" panose="02020603050405020304" charset="0"/>
            </a:endParaRPr>
          </a:p>
        </p:txBody>
      </p:sp>
      <p:sp>
        <p:nvSpPr>
          <p:cNvPr id="4" name="标题 1"/>
          <p:cNvSpPr>
            <a:spLocks noGrp="1"/>
          </p:cNvSpPr>
          <p:nvPr/>
        </p:nvSpPr>
        <p:spPr>
          <a:xfrm>
            <a:off x="5557520" y="3108325"/>
            <a:ext cx="5943600" cy="64071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a:solidFill>
                  <a:srgbClr val="7030A0"/>
                </a:solidFill>
                <a:latin typeface="Times New Roman" panose="02020603050405020304" charset="0"/>
                <a:ea typeface="+mn-ea"/>
                <a:cs typeface="Times New Roman" panose="02020603050405020304" charset="0"/>
              </a:rPr>
              <a:t> 进一步的/地  更深入的/地</a:t>
            </a:r>
            <a:endParaRPr sz="3200">
              <a:solidFill>
                <a:srgbClr val="7030A0"/>
              </a:solidFill>
              <a:latin typeface="Times New Roman" panose="02020603050405020304" charset="0"/>
              <a:ea typeface="+mn-ea"/>
              <a:cs typeface="Times New Roman" panose="02020603050405020304" charset="0"/>
            </a:endParaRPr>
          </a:p>
        </p:txBody>
      </p:sp>
      <p:sp>
        <p:nvSpPr>
          <p:cNvPr id="5" name="标题 1"/>
          <p:cNvSpPr>
            <a:spLocks noGrp="1"/>
          </p:cNvSpPr>
          <p:nvPr/>
        </p:nvSpPr>
        <p:spPr>
          <a:xfrm>
            <a:off x="3711575" y="3621405"/>
            <a:ext cx="3248025" cy="64071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a:solidFill>
                  <a:srgbClr val="7030A0"/>
                </a:solidFill>
                <a:latin typeface="Times New Roman" panose="02020603050405020304" charset="0"/>
                <a:ea typeface="+mn-ea"/>
                <a:cs typeface="Times New Roman" panose="02020603050405020304" charset="0"/>
              </a:rPr>
              <a:t>促进 助长 增进</a:t>
            </a:r>
            <a:endParaRPr sz="3200">
              <a:solidFill>
                <a:srgbClr val="7030A0"/>
              </a:solidFill>
              <a:latin typeface="Times New Roman" panose="02020603050405020304" charset="0"/>
              <a:ea typeface="+mn-ea"/>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 calcmode="lin" valueType="num">
                                      <p:cBhvr additive="base">
                                        <p:cTn id="7"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2">
                                            <p:txEl>
                                              <p:pRg st="1" end="1"/>
                                            </p:txEl>
                                          </p:spTgt>
                                        </p:tgtEl>
                                        <p:attrNameLst>
                                          <p:attrName>style.visibility</p:attrName>
                                        </p:attrNameLst>
                                      </p:cBhvr>
                                      <p:to>
                                        <p:strVal val="visible"/>
                                      </p:to>
                                    </p:set>
                                    <p:anim calcmode="lin" valueType="num">
                                      <p:cBhvr additive="base">
                                        <p:cTn id="1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2">
                                            <p:txEl>
                                              <p:pRg st="2" end="2"/>
                                            </p:txEl>
                                          </p:spTgt>
                                        </p:tgtEl>
                                        <p:attrNameLst>
                                          <p:attrName>style.visibility</p:attrName>
                                        </p:attrNameLst>
                                      </p:cBhvr>
                                      <p:to>
                                        <p:strVal val="visible"/>
                                      </p:to>
                                    </p:set>
                                    <p:anim calcmode="lin" valueType="num">
                                      <p:cBhvr additive="base">
                                        <p:cTn id="23" dur="500" fill="hold"/>
                                        <p:tgtEl>
                                          <p:spTgt spid="22">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500" fill="hold"/>
                                        <p:tgtEl>
                                          <p:spTgt spid="4"/>
                                        </p:tgtEl>
                                        <p:attrNameLst>
                                          <p:attrName>ppt_x</p:attrName>
                                        </p:attrNameLst>
                                      </p:cBhvr>
                                      <p:tavLst>
                                        <p:tav tm="0">
                                          <p:val>
                                            <p:strVal val="#ppt_x"/>
                                          </p:val>
                                        </p:tav>
                                        <p:tav tm="100000">
                                          <p:val>
                                            <p:strVal val="#ppt_x"/>
                                          </p:val>
                                        </p:tav>
                                      </p:tavLst>
                                    </p:anim>
                                    <p:anim calcmode="lin" valueType="num">
                                      <p:cBhvr additive="base">
                                        <p:cTn id="3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additive="base">
                                        <p:cTn id="41" dur="500" fill="hold"/>
                                        <p:tgtEl>
                                          <p:spTgt spid="5"/>
                                        </p:tgtEl>
                                        <p:attrNameLst>
                                          <p:attrName>ppt_x</p:attrName>
                                        </p:attrNameLst>
                                      </p:cBhvr>
                                      <p:tavLst>
                                        <p:tav tm="0">
                                          <p:val>
                                            <p:strVal val="#ppt_x"/>
                                          </p:val>
                                        </p:tav>
                                        <p:tav tm="100000">
                                          <p:val>
                                            <p:strVal val="#ppt_x"/>
                                          </p:val>
                                        </p:tav>
                                      </p:tavLst>
                                    </p:anim>
                                    <p:anim calcmode="lin" valueType="num">
                                      <p:cBhvr additive="base">
                                        <p:cTn id="4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8" grpId="1"/>
      <p:bldP spid="4" grpId="0"/>
      <p:bldP spid="4" grpId="1"/>
      <p:bldP spid="5" grpId="0"/>
      <p:bldP spid="5" grpId="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1"/>
          <p:cNvSpPr>
            <a:spLocks noGrp="1"/>
          </p:cNvSpPr>
          <p:nvPr/>
        </p:nvSpPr>
        <p:spPr>
          <a:xfrm>
            <a:off x="91440" y="-22860"/>
            <a:ext cx="11920220" cy="136017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latin typeface="Times New Roman" panose="02020603050405020304" charset="0"/>
                <a:ea typeface="+mn-ea"/>
                <a:cs typeface="Times New Roman" panose="02020603050405020304" charset="0"/>
              </a:rPr>
              <a:t>The pressures of "time" and "destination" are </a:t>
            </a:r>
            <a:r>
              <a:rPr sz="2400" spc="0">
                <a:solidFill>
                  <a:schemeClr val="accent2">
                    <a:lumMod val="75000"/>
                  </a:schemeClr>
                </a:solidFill>
                <a:latin typeface="Times New Roman" panose="02020603050405020304" charset="0"/>
                <a:ea typeface="+mn-ea"/>
                <a:cs typeface="Times New Roman" panose="02020603050405020304" charset="0"/>
              </a:rPr>
              <a:t>further</a:t>
            </a:r>
            <a:r>
              <a:rPr sz="2400" spc="0">
                <a:latin typeface="Times New Roman" panose="02020603050405020304" charset="0"/>
                <a:ea typeface="+mn-ea"/>
                <a:cs typeface="Times New Roman" panose="02020603050405020304" charset="0"/>
              </a:rPr>
              <a:t> blocks to awareness.(2018天津)</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“时间”和“目的地”的压力进一步阻碍了我们的意识。</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Meet outside of your residence hall and wait for</a:t>
            </a:r>
            <a:r>
              <a:rPr sz="2400" spc="0">
                <a:solidFill>
                  <a:schemeClr val="accent2">
                    <a:lumMod val="75000"/>
                  </a:schemeClr>
                </a:solidFill>
                <a:latin typeface="Times New Roman" panose="02020603050405020304" charset="0"/>
                <a:ea typeface="+mn-ea"/>
                <a:cs typeface="Times New Roman" panose="02020603050405020304" charset="0"/>
              </a:rPr>
              <a:t> further</a:t>
            </a:r>
            <a:r>
              <a:rPr sz="2400" spc="0">
                <a:latin typeface="Times New Roman" panose="02020603050405020304" charset="0"/>
                <a:ea typeface="+mn-ea"/>
                <a:cs typeface="Times New Roman" panose="02020603050405020304" charset="0"/>
              </a:rPr>
              <a:t> instructions.(2018天津)</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在宿舍外面见面，等待进一步的指示。</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In a </a:t>
            </a:r>
            <a:r>
              <a:rPr sz="2400" spc="0">
                <a:solidFill>
                  <a:schemeClr val="accent2">
                    <a:lumMod val="75000"/>
                  </a:schemeClr>
                </a:solidFill>
                <a:latin typeface="Times New Roman" panose="02020603050405020304" charset="0"/>
                <a:ea typeface="+mn-ea"/>
                <a:cs typeface="Times New Roman" panose="02020603050405020304" charset="0"/>
              </a:rPr>
              <a:t>further</a:t>
            </a:r>
            <a:r>
              <a:rPr sz="2400" spc="0">
                <a:latin typeface="Times New Roman" panose="02020603050405020304" charset="0"/>
                <a:ea typeface="+mn-ea"/>
                <a:cs typeface="Times New Roman" panose="02020603050405020304" charset="0"/>
              </a:rPr>
              <a:t> twist, birth rate is highest in poorly educated rural areas and lowest in highly educated urban areas.(2017江苏) 此外，受教育程度低的农村地区的生育率最高，而受教育程度高的城市地区的生育率最低。</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After that, feeling the need to explore </a:t>
            </a:r>
            <a:r>
              <a:rPr sz="2400" spc="0">
                <a:solidFill>
                  <a:schemeClr val="accent2">
                    <a:lumMod val="75000"/>
                  </a:schemeClr>
                </a:solidFill>
                <a:latin typeface="Times New Roman" panose="02020603050405020304" charset="0"/>
                <a:ea typeface="+mn-ea"/>
                <a:cs typeface="Times New Roman" panose="02020603050405020304" charset="0"/>
              </a:rPr>
              <a:t>further</a:t>
            </a:r>
            <a:r>
              <a:rPr sz="2400" spc="0">
                <a:latin typeface="Times New Roman" panose="02020603050405020304" charset="0"/>
                <a:ea typeface="+mn-ea"/>
                <a:cs typeface="Times New Roman" panose="02020603050405020304" charset="0"/>
              </a:rPr>
              <a:t>, I decided to drop in on one of ASL club's meetings. (2017全国I) </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在那之后，觉得有必要进一步探索，我决定去参加美国手语俱乐部的会议。</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_________</a:t>
            </a:r>
            <a:r>
              <a:rPr sz="2400" spc="0">
                <a:solidFill>
                  <a:schemeClr val="tx1"/>
                </a:solidFill>
                <a:latin typeface="Times New Roman" panose="02020603050405020304" charset="0"/>
                <a:ea typeface="+mn-ea"/>
                <a:cs typeface="Times New Roman" panose="02020603050405020304" charset="0"/>
              </a:rPr>
              <a:t>/'fɑːðə/ ad.&amp;adv. </a:t>
            </a:r>
            <a:r>
              <a:rPr sz="2400" spc="0">
                <a:solidFill>
                  <a:srgbClr val="7030A0"/>
                </a:solidFill>
                <a:latin typeface="Times New Roman" panose="02020603050405020304" charset="0"/>
                <a:ea typeface="+mn-ea"/>
                <a:cs typeface="Times New Roman" panose="02020603050405020304" charset="0"/>
              </a:rPr>
              <a:t>更远的/地</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They went </a:t>
            </a:r>
            <a:r>
              <a:rPr sz="2400" spc="0">
                <a:solidFill>
                  <a:schemeClr val="accent2">
                    <a:lumMod val="75000"/>
                  </a:schemeClr>
                </a:solidFill>
                <a:latin typeface="Times New Roman" panose="02020603050405020304" charset="0"/>
                <a:ea typeface="+mn-ea"/>
                <a:cs typeface="Times New Roman" panose="02020603050405020304" charset="0"/>
              </a:rPr>
              <a:t>farther</a:t>
            </a:r>
            <a:r>
              <a:rPr sz="2400" spc="0">
                <a:latin typeface="Times New Roman" panose="02020603050405020304" charset="0"/>
                <a:ea typeface="+mn-ea"/>
                <a:cs typeface="Times New Roman" panose="02020603050405020304" charset="0"/>
              </a:rPr>
              <a:t> north into the deep forests of Canada, where there were fewer humans around.(2017全国III) 他们向北深入到加拿大的森林深处，那里的人比较少。</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By tracking people's e－mails and online posts, scientists have found that good news can spread faster and</a:t>
            </a:r>
            <a:r>
              <a:rPr sz="2400" spc="0">
                <a:solidFill>
                  <a:schemeClr val="accent2">
                    <a:lumMod val="75000"/>
                  </a:schemeClr>
                </a:solidFill>
                <a:latin typeface="Times New Roman" panose="02020603050405020304" charset="0"/>
                <a:ea typeface="+mn-ea"/>
                <a:cs typeface="Times New Roman" panose="02020603050405020304" charset="0"/>
              </a:rPr>
              <a:t> farther</a:t>
            </a:r>
            <a:r>
              <a:rPr sz="2400" spc="0">
                <a:latin typeface="Times New Roman" panose="02020603050405020304" charset="0"/>
                <a:ea typeface="+mn-ea"/>
                <a:cs typeface="Times New Roman" panose="02020603050405020304" charset="0"/>
              </a:rPr>
              <a:t> than disasters and sob stories.(2016全国III) 通过跟踪人们的电子邮件和在线帖子，科学家发现好消息比灾难和悲伤的故事传播得更快更远。</a:t>
            </a:r>
            <a:endParaRPr sz="2400" spc="0">
              <a:latin typeface="Times New Roman" panose="02020603050405020304" charset="0"/>
              <a:ea typeface="+mn-ea"/>
              <a:cs typeface="Times New Roman" panose="02020603050405020304" charset="0"/>
            </a:endParaRPr>
          </a:p>
          <a:p>
            <a:pPr algn="just">
              <a:lnSpc>
                <a:spcPct val="100000"/>
              </a:lnSpc>
              <a:buClrTx/>
              <a:buSzTx/>
              <a:buFontTx/>
            </a:pPr>
            <a:endParaRPr sz="2400" spc="0">
              <a:latin typeface="Times New Roman" panose="02020603050405020304" charset="0"/>
              <a:ea typeface="+mn-ea"/>
              <a:cs typeface="Times New Roman" panose="02020603050405020304" charset="0"/>
            </a:endParaRPr>
          </a:p>
        </p:txBody>
      </p:sp>
      <p:sp>
        <p:nvSpPr>
          <p:cNvPr id="4" name="文本框 3"/>
          <p:cNvSpPr txBox="1"/>
          <p:nvPr/>
        </p:nvSpPr>
        <p:spPr>
          <a:xfrm>
            <a:off x="295910" y="3617595"/>
            <a:ext cx="2762250" cy="521970"/>
          </a:xfrm>
          <a:prstGeom prst="rect">
            <a:avLst/>
          </a:prstGeom>
          <a:noFill/>
        </p:spPr>
        <p:txBody>
          <a:bodyPr wrap="square" rtlCol="0">
            <a:spAutoFit/>
          </a:bodyPr>
          <a:p>
            <a:r>
              <a:rPr sz="2800" b="1">
                <a:solidFill>
                  <a:schemeClr val="accent2">
                    <a:lumMod val="75000"/>
                  </a:schemeClr>
                </a:solidFill>
                <a:latin typeface="Times New Roman" panose="02020603050405020304" charset="0"/>
                <a:cs typeface="Times New Roman" panose="02020603050405020304" charset="0"/>
                <a:sym typeface="+mn-ea"/>
              </a:rPr>
              <a:t>farther</a:t>
            </a:r>
            <a:endParaRPr sz="2800" b="1">
              <a:solidFill>
                <a:schemeClr val="accent2">
                  <a:lumMod val="75000"/>
                </a:schemeClr>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 calcmode="lin" valueType="num">
                                      <p:cBhvr additive="base">
                                        <p:cTn id="4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4"/>
                                        </p:tgtEl>
                                        <p:attrNameLst>
                                          <p:attrName>style.visibility</p:attrName>
                                        </p:attrNameLst>
                                      </p:cBhvr>
                                      <p:to>
                                        <p:strVal val="visible"/>
                                      </p:to>
                                    </p:set>
                                    <p:anim calcmode="lin" valueType="num">
                                      <p:cBhvr additive="base">
                                        <p:cTn id="51" dur="500" fill="hold"/>
                                        <p:tgtEl>
                                          <p:spTgt spid="4"/>
                                        </p:tgtEl>
                                        <p:attrNameLst>
                                          <p:attrName>ppt_x</p:attrName>
                                        </p:attrNameLst>
                                      </p:cBhvr>
                                      <p:tavLst>
                                        <p:tav tm="0">
                                          <p:val>
                                            <p:strVal val="#ppt_x"/>
                                          </p:val>
                                        </p:tav>
                                        <p:tav tm="100000">
                                          <p:val>
                                            <p:strVal val="#ppt_x"/>
                                          </p:val>
                                        </p:tav>
                                      </p:tavLst>
                                    </p:anim>
                                    <p:anim calcmode="lin" valueType="num">
                                      <p:cBhvr additive="base">
                                        <p:cTn id="5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3">
                                            <p:txEl>
                                              <p:pRg st="8" end="8"/>
                                            </p:txEl>
                                          </p:spTgt>
                                        </p:tgtEl>
                                        <p:attrNameLst>
                                          <p:attrName>style.visibility</p:attrName>
                                        </p:attrNameLst>
                                      </p:cBhvr>
                                      <p:to>
                                        <p:strVal val="visible"/>
                                      </p:to>
                                    </p:set>
                                    <p:anim calcmode="lin" valueType="num">
                                      <p:cBhvr additive="base">
                                        <p:cTn id="5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 name="标题 1"/>
          <p:cNvSpPr>
            <a:spLocks noGrp="1"/>
          </p:cNvSpPr>
          <p:nvPr/>
        </p:nvSpPr>
        <p:spPr>
          <a:xfrm>
            <a:off x="233680" y="508000"/>
            <a:ext cx="11725275" cy="325374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rgbClr val="7030A0"/>
                </a:solidFill>
                <a:latin typeface="Times New Roman" panose="02020603050405020304" charset="0"/>
                <a:ea typeface="+mn-ea"/>
                <a:cs typeface="Times New Roman" panose="02020603050405020304" charset="0"/>
              </a:rPr>
              <a:t>高中常见不规则变化形容词：</a:t>
            </a:r>
            <a:endParaRPr spc="0">
              <a:solidFill>
                <a:srgbClr val="7030A0"/>
              </a:solidFill>
              <a:latin typeface="Times New Roman" panose="02020603050405020304" charset="0"/>
              <a:ea typeface="+mn-ea"/>
              <a:cs typeface="Times New Roman" panose="02020603050405020304" charset="0"/>
            </a:endParaRPr>
          </a:p>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rPr>
              <a:t>good/well</a:t>
            </a:r>
            <a:r>
              <a:rPr spc="0">
                <a:latin typeface="Times New Roman" panose="02020603050405020304" charset="0"/>
                <a:ea typeface="+mn-ea"/>
                <a:cs typeface="Times New Roman" panose="02020603050405020304" charset="0"/>
              </a:rPr>
              <a:t>——________——_____</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rPr>
              <a:t>little/few</a:t>
            </a:r>
            <a:r>
              <a:rPr spc="0">
                <a:latin typeface="Times New Roman" panose="02020603050405020304" charset="0"/>
                <a:ea typeface="+mn-ea"/>
                <a:cs typeface="Times New Roman" panose="02020603050405020304" charset="0"/>
              </a:rPr>
              <a:t>——________——_</a:t>
            </a:r>
            <a:r>
              <a:rPr lang="en-US" altLang="zh-CN" spc="0">
                <a:latin typeface="Times New Roman" panose="02020603050405020304" charset="0"/>
                <a:ea typeface="+mn-ea"/>
                <a:cs typeface="Times New Roman" panose="02020603050405020304" charset="0"/>
              </a:rPr>
              <a:t>_</a:t>
            </a:r>
            <a:r>
              <a:rPr spc="0">
                <a:latin typeface="Times New Roman" panose="02020603050405020304" charset="0"/>
                <a:ea typeface="+mn-ea"/>
                <a:cs typeface="Times New Roman" panose="02020603050405020304" charset="0"/>
              </a:rPr>
              <a:t>____</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rPr>
              <a:t>many/much</a:t>
            </a:r>
            <a:r>
              <a:rPr spc="0">
                <a:latin typeface="Times New Roman" panose="02020603050405020304" charset="0"/>
                <a:ea typeface="+mn-ea"/>
                <a:cs typeface="Times New Roman" panose="02020603050405020304" charset="0"/>
              </a:rPr>
              <a:t>——_____——______</a:t>
            </a:r>
            <a:endParaRPr spc="0">
              <a:latin typeface="Times New Roman" panose="02020603050405020304" charset="0"/>
              <a:ea typeface="+mn-ea"/>
              <a:cs typeface="Times New Roman" panose="02020603050405020304" charset="0"/>
            </a:endParaRPr>
          </a:p>
        </p:txBody>
      </p:sp>
      <p:sp>
        <p:nvSpPr>
          <p:cNvPr id="6" name="标题 1"/>
          <p:cNvSpPr>
            <a:spLocks noGrp="1"/>
          </p:cNvSpPr>
          <p:nvPr/>
        </p:nvSpPr>
        <p:spPr>
          <a:xfrm>
            <a:off x="2734310" y="1395730"/>
            <a:ext cx="1679575" cy="4546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sym typeface="+mn-ea"/>
              </a:rPr>
              <a:t>less</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2" name="标题 1"/>
          <p:cNvSpPr>
            <a:spLocks noGrp="1"/>
          </p:cNvSpPr>
          <p:nvPr/>
        </p:nvSpPr>
        <p:spPr>
          <a:xfrm>
            <a:off x="4526915" y="1395730"/>
            <a:ext cx="1910715" cy="4546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sym typeface="+mn-ea"/>
              </a:rPr>
              <a:t>least</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3" name="标题 1"/>
          <p:cNvSpPr>
            <a:spLocks noGrp="1"/>
          </p:cNvSpPr>
          <p:nvPr/>
        </p:nvSpPr>
        <p:spPr>
          <a:xfrm>
            <a:off x="2734310" y="1819910"/>
            <a:ext cx="1683385" cy="4546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sym typeface="+mn-ea"/>
              </a:rPr>
              <a:t>more</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4" name="标题 1"/>
          <p:cNvSpPr>
            <a:spLocks noGrp="1"/>
          </p:cNvSpPr>
          <p:nvPr/>
        </p:nvSpPr>
        <p:spPr>
          <a:xfrm>
            <a:off x="2681605" y="910590"/>
            <a:ext cx="1732280" cy="4546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sym typeface="+mn-ea"/>
              </a:rPr>
              <a:t>better</a:t>
            </a:r>
            <a:endParaRPr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7" name="标题 1"/>
          <p:cNvSpPr>
            <a:spLocks noGrp="1"/>
          </p:cNvSpPr>
          <p:nvPr/>
        </p:nvSpPr>
        <p:spPr>
          <a:xfrm>
            <a:off x="3897630" y="-1094740"/>
            <a:ext cx="1163955" cy="4546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5" name="标题 1"/>
          <p:cNvSpPr>
            <a:spLocks noGrp="1"/>
          </p:cNvSpPr>
          <p:nvPr/>
        </p:nvSpPr>
        <p:spPr>
          <a:xfrm>
            <a:off x="4526915" y="941070"/>
            <a:ext cx="918845" cy="4546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sym typeface="+mn-ea"/>
              </a:rPr>
              <a:t>best</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8" name="标题 1"/>
          <p:cNvSpPr>
            <a:spLocks noGrp="1"/>
          </p:cNvSpPr>
          <p:nvPr/>
        </p:nvSpPr>
        <p:spPr>
          <a:xfrm>
            <a:off x="4526915" y="1819910"/>
            <a:ext cx="1074420" cy="4546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sym typeface="+mn-ea"/>
              </a:rPr>
              <a:t>most</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9" name="文本框 8"/>
          <p:cNvSpPr txBox="1"/>
          <p:nvPr/>
        </p:nvSpPr>
        <p:spPr>
          <a:xfrm>
            <a:off x="342265" y="2755900"/>
            <a:ext cx="9001125" cy="1076325"/>
          </a:xfrm>
          <a:prstGeom prst="rect">
            <a:avLst/>
          </a:prstGeom>
          <a:noFill/>
          <a:ln w="9525">
            <a:noFill/>
          </a:ln>
        </p:spPr>
        <p:txBody>
          <a:bodyPr wrap="square">
            <a:spAutoFit/>
          </a:bodyPr>
          <a:p>
            <a:pPr indent="0"/>
            <a:r>
              <a:rPr lang="en-US" altLang="zh-CN" sz="3200" b="1">
                <a:latin typeface="Times New Roman" panose="02020603050405020304" charset="0"/>
                <a:cs typeface="Times New Roman" panose="02020603050405020304" charset="0"/>
              </a:rPr>
              <a:t>61. </a:t>
            </a:r>
            <a:r>
              <a:rPr lang="zh-CN" sz="3200" b="1">
                <a:latin typeface="Times New Roman" panose="02020603050405020304" charset="0"/>
                <a:cs typeface="Times New Roman" panose="02020603050405020304" charset="0"/>
              </a:rPr>
              <a:t>opinion /ə'pɪnjən/ n. ____;____</a:t>
            </a:r>
            <a:endParaRPr lang="zh-CN" sz="3200" b="1">
              <a:latin typeface="Times New Roman" panose="02020603050405020304" charset="0"/>
              <a:cs typeface="Times New Roman" panose="02020603050405020304" charset="0"/>
            </a:endParaRPr>
          </a:p>
          <a:p>
            <a:pPr indent="0"/>
            <a:r>
              <a:rPr lang="zh-CN" sz="3200" b="1">
                <a:latin typeface="Times New Roman" panose="02020603050405020304" charset="0"/>
                <a:cs typeface="Times New Roman" panose="02020603050405020304" charset="0"/>
              </a:rPr>
              <a:t>_____________</a:t>
            </a:r>
            <a:r>
              <a:rPr lang="zh-CN" sz="2800" b="1">
                <a:solidFill>
                  <a:srgbClr val="7030A0"/>
                </a:solidFill>
                <a:latin typeface="Times New Roman" panose="02020603050405020304" charset="0"/>
                <a:cs typeface="Times New Roman" panose="02020603050405020304" charset="0"/>
              </a:rPr>
              <a:t>依某人看</a:t>
            </a:r>
            <a:endParaRPr lang="zh-CN" sz="2800" b="1">
              <a:solidFill>
                <a:srgbClr val="7030A0"/>
              </a:solidFill>
              <a:latin typeface="Times New Roman" panose="02020603050405020304" charset="0"/>
              <a:cs typeface="Times New Roman" panose="02020603050405020304" charset="0"/>
            </a:endParaRPr>
          </a:p>
        </p:txBody>
      </p:sp>
      <p:sp>
        <p:nvSpPr>
          <p:cNvPr id="10" name="标题 1"/>
          <p:cNvSpPr>
            <a:spLocks noGrp="1"/>
          </p:cNvSpPr>
          <p:nvPr/>
        </p:nvSpPr>
        <p:spPr>
          <a:xfrm>
            <a:off x="408305" y="3307080"/>
            <a:ext cx="3051175" cy="4546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sym typeface="+mn-ea"/>
              </a:rPr>
              <a:t>in one’s opinion</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1" name="标题 1"/>
          <p:cNvSpPr>
            <a:spLocks noGrp="1"/>
          </p:cNvSpPr>
          <p:nvPr/>
        </p:nvSpPr>
        <p:spPr>
          <a:xfrm>
            <a:off x="4558665" y="2820035"/>
            <a:ext cx="1878965" cy="4546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rgbClr val="7030A0"/>
                </a:solidFill>
                <a:latin typeface="Times New Roman" panose="02020603050405020304" charset="0"/>
                <a:ea typeface="+mn-ea"/>
                <a:cs typeface="Times New Roman" panose="02020603050405020304" charset="0"/>
                <a:sym typeface="+mn-ea"/>
              </a:rPr>
              <a:t>意见  主张</a:t>
            </a:r>
            <a:endParaRPr lang="en-US" altLang="zh-CN" spc="0">
              <a:solidFill>
                <a:srgbClr val="7030A0"/>
              </a:solidFill>
              <a:latin typeface="Times New Roman" panose="02020603050405020304" charset="0"/>
              <a:ea typeface="+mn-ea"/>
              <a:cs typeface="Times New Roman" panose="02020603050405020304" charset="0"/>
              <a:sym typeface="+mn-ea"/>
            </a:endParaRPr>
          </a:p>
        </p:txBody>
      </p:sp>
      <p:sp>
        <p:nvSpPr>
          <p:cNvPr id="12" name="标题 1"/>
          <p:cNvSpPr>
            <a:spLocks noGrp="1"/>
          </p:cNvSpPr>
          <p:nvPr/>
        </p:nvSpPr>
        <p:spPr>
          <a:xfrm>
            <a:off x="233680" y="3957320"/>
            <a:ext cx="11920220" cy="136017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accent2">
                    <a:lumMod val="75000"/>
                  </a:schemeClr>
                </a:solidFill>
                <a:latin typeface="Times New Roman" panose="02020603050405020304" charset="0"/>
                <a:ea typeface="+mn-ea"/>
                <a:cs typeface="Times New Roman" panose="02020603050405020304" charset="0"/>
              </a:rPr>
              <a:t>In the author's opinion</a:t>
            </a:r>
            <a:r>
              <a:rPr sz="2400" spc="0">
                <a:latin typeface="Times New Roman" panose="02020603050405020304" charset="0"/>
                <a:ea typeface="+mn-ea"/>
                <a:cs typeface="Times New Roman" panose="02020603050405020304" charset="0"/>
              </a:rPr>
              <a:t>, what makes the photo so alive?(2017天津) </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在作者看来，是什么让这张照片如此生动?</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Excuse me, I work for XYZ News, and I was wondering if you could share your</a:t>
            </a:r>
            <a:r>
              <a:rPr sz="2400" spc="0">
                <a:solidFill>
                  <a:schemeClr val="accent2">
                    <a:lumMod val="75000"/>
                  </a:schemeClr>
                </a:solidFill>
                <a:latin typeface="Times New Roman" panose="02020603050405020304" charset="0"/>
                <a:ea typeface="+mn-ea"/>
                <a:cs typeface="Times New Roman" panose="02020603050405020304" charset="0"/>
              </a:rPr>
              <a:t> opinion</a:t>
            </a:r>
            <a:r>
              <a:rPr sz="2400" spc="0">
                <a:latin typeface="Times New Roman" panose="02020603050405020304" charset="0"/>
                <a:ea typeface="+mn-ea"/>
                <a:cs typeface="Times New Roman" panose="02020603050405020304" charset="0"/>
              </a:rPr>
              <a:t> about this topic.(2017浙江)</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不好意思，我是XYZ新闻的工作人员，我想知道您能否分享一下您对这个话题的看法。</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What can we infer about Moran's </a:t>
            </a:r>
            <a:r>
              <a:rPr sz="2400" spc="0">
                <a:solidFill>
                  <a:schemeClr val="accent2">
                    <a:lumMod val="75000"/>
                  </a:schemeClr>
                </a:solidFill>
                <a:latin typeface="Times New Roman" panose="02020603050405020304" charset="0"/>
                <a:ea typeface="+mn-ea"/>
                <a:cs typeface="Times New Roman" panose="02020603050405020304" charset="0"/>
              </a:rPr>
              <a:t>opinion</a:t>
            </a:r>
            <a:r>
              <a:rPr sz="2400" spc="0">
                <a:latin typeface="Times New Roman" panose="02020603050405020304" charset="0"/>
                <a:ea typeface="+mn-ea"/>
                <a:cs typeface="Times New Roman" panose="02020603050405020304" charset="0"/>
              </a:rPr>
              <a:t> on jazz?(2017全国I) </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我们能从莫兰对爵士乐的看法中推断出什么?</a:t>
            </a:r>
            <a:endParaRPr sz="2400" spc="0">
              <a:latin typeface="Times New Roman" panose="02020603050405020304" charset="0"/>
              <a:ea typeface="+mn-ea"/>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 calcmode="lin" valueType="num">
                                      <p:cBhvr additive="base">
                                        <p:cTn id="7"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
                                            <p:txEl>
                                              <p:pRg st="1" end="1"/>
                                            </p:txEl>
                                          </p:spTgt>
                                        </p:tgtEl>
                                        <p:attrNameLst>
                                          <p:attrName>style.visibility</p:attrName>
                                        </p:attrNameLst>
                                      </p:cBhvr>
                                      <p:to>
                                        <p:strVal val="visible"/>
                                      </p:to>
                                    </p:set>
                                    <p:anim calcmode="lin" valueType="num">
                                      <p:cBhvr additive="base">
                                        <p:cTn id="11" dur="500" fill="hold"/>
                                        <p:tgtEl>
                                          <p:spTgt spid="30">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0">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0">
                                            <p:txEl>
                                              <p:pRg st="2" end="2"/>
                                            </p:txEl>
                                          </p:spTgt>
                                        </p:tgtEl>
                                        <p:attrNameLst>
                                          <p:attrName>style.visibility</p:attrName>
                                        </p:attrNameLst>
                                      </p:cBhvr>
                                      <p:to>
                                        <p:strVal val="visible"/>
                                      </p:to>
                                    </p:set>
                                    <p:anim calcmode="lin" valueType="num">
                                      <p:cBhvr additive="base">
                                        <p:cTn id="15"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0">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0">
                                            <p:txEl>
                                              <p:pRg st="3" end="3"/>
                                            </p:txEl>
                                          </p:spTgt>
                                        </p:tgtEl>
                                        <p:attrNameLst>
                                          <p:attrName>style.visibility</p:attrName>
                                        </p:attrNameLst>
                                      </p:cBhvr>
                                      <p:to>
                                        <p:strVal val="visible"/>
                                      </p:to>
                                    </p:set>
                                    <p:anim calcmode="lin" valueType="num">
                                      <p:cBhvr additive="base">
                                        <p:cTn id="19"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anim calcmode="lin" valueType="num">
                                      <p:cBhvr additive="base">
                                        <p:cTn id="43" dur="500" fill="hold"/>
                                        <p:tgtEl>
                                          <p:spTgt spid="2"/>
                                        </p:tgtEl>
                                        <p:attrNameLst>
                                          <p:attrName>ppt_x</p:attrName>
                                        </p:attrNameLst>
                                      </p:cBhvr>
                                      <p:tavLst>
                                        <p:tav tm="0">
                                          <p:val>
                                            <p:strVal val="#ppt_x"/>
                                          </p:val>
                                        </p:tav>
                                        <p:tav tm="100000">
                                          <p:val>
                                            <p:strVal val="#ppt_x"/>
                                          </p:val>
                                        </p:tav>
                                      </p:tavLst>
                                    </p:anim>
                                    <p:anim calcmode="lin" valueType="num">
                                      <p:cBhvr additive="base">
                                        <p:cTn id="4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additive="base">
                                        <p:cTn id="55" dur="500" fill="hold"/>
                                        <p:tgtEl>
                                          <p:spTgt spid="8"/>
                                        </p:tgtEl>
                                        <p:attrNameLst>
                                          <p:attrName>ppt_x</p:attrName>
                                        </p:attrNameLst>
                                      </p:cBhvr>
                                      <p:tavLst>
                                        <p:tav tm="0">
                                          <p:val>
                                            <p:strVal val="#ppt_x"/>
                                          </p:val>
                                        </p:tav>
                                        <p:tav tm="100000">
                                          <p:val>
                                            <p:strVal val="#ppt_x"/>
                                          </p:val>
                                        </p:tav>
                                      </p:tavLst>
                                    </p:anim>
                                    <p:anim calcmode="lin" valueType="num">
                                      <p:cBhvr additive="base">
                                        <p:cTn id="5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additive="base">
                                        <p:cTn id="61" dur="500" fill="hold"/>
                                        <p:tgtEl>
                                          <p:spTgt spid="9"/>
                                        </p:tgtEl>
                                        <p:attrNameLst>
                                          <p:attrName>ppt_x</p:attrName>
                                        </p:attrNameLst>
                                      </p:cBhvr>
                                      <p:tavLst>
                                        <p:tav tm="0">
                                          <p:val>
                                            <p:strVal val="#ppt_x"/>
                                          </p:val>
                                        </p:tav>
                                        <p:tav tm="100000">
                                          <p:val>
                                            <p:strVal val="#ppt_x"/>
                                          </p:val>
                                        </p:tav>
                                      </p:tavLst>
                                    </p:anim>
                                    <p:anim calcmode="lin" valueType="num">
                                      <p:cBhvr additive="base">
                                        <p:cTn id="6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9">
                                            <p:txEl>
                                              <p:pRg st="0" end="0"/>
                                            </p:txEl>
                                          </p:spTgt>
                                        </p:tgtEl>
                                        <p:attrNameLst>
                                          <p:attrName>style.visibility</p:attrName>
                                        </p:attrNameLst>
                                      </p:cBhvr>
                                      <p:to>
                                        <p:strVal val="visible"/>
                                      </p:to>
                                    </p:set>
                                    <p:anim calcmode="lin" valueType="num">
                                      <p:cBhvr additive="base">
                                        <p:cTn id="6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1"/>
                                        </p:tgtEl>
                                        <p:attrNameLst>
                                          <p:attrName>style.visibility</p:attrName>
                                        </p:attrNameLst>
                                      </p:cBhvr>
                                      <p:to>
                                        <p:strVal val="visible"/>
                                      </p:to>
                                    </p:set>
                                    <p:anim calcmode="lin" valueType="num">
                                      <p:cBhvr additive="base">
                                        <p:cTn id="73" dur="500" fill="hold"/>
                                        <p:tgtEl>
                                          <p:spTgt spid="11"/>
                                        </p:tgtEl>
                                        <p:attrNameLst>
                                          <p:attrName>ppt_x</p:attrName>
                                        </p:attrNameLst>
                                      </p:cBhvr>
                                      <p:tavLst>
                                        <p:tav tm="0">
                                          <p:val>
                                            <p:strVal val="#ppt_x"/>
                                          </p:val>
                                        </p:tav>
                                        <p:tav tm="100000">
                                          <p:val>
                                            <p:strVal val="#ppt_x"/>
                                          </p:val>
                                        </p:tav>
                                      </p:tavLst>
                                    </p:anim>
                                    <p:anim calcmode="lin" valueType="num">
                                      <p:cBhvr additive="base">
                                        <p:cTn id="7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9">
                                            <p:txEl>
                                              <p:pRg st="1" end="1"/>
                                            </p:txEl>
                                          </p:spTgt>
                                        </p:tgtEl>
                                        <p:attrNameLst>
                                          <p:attrName>style.visibility</p:attrName>
                                        </p:attrNameLst>
                                      </p:cBhvr>
                                      <p:to>
                                        <p:strVal val="visible"/>
                                      </p:to>
                                    </p:set>
                                    <p:anim calcmode="lin" valueType="num">
                                      <p:cBhvr additive="base">
                                        <p:cTn id="79"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additive="base">
                                        <p:cTn id="85" dur="500" fill="hold"/>
                                        <p:tgtEl>
                                          <p:spTgt spid="10"/>
                                        </p:tgtEl>
                                        <p:attrNameLst>
                                          <p:attrName>ppt_x</p:attrName>
                                        </p:attrNameLst>
                                      </p:cBhvr>
                                      <p:tavLst>
                                        <p:tav tm="0">
                                          <p:val>
                                            <p:strVal val="#ppt_x"/>
                                          </p:val>
                                        </p:tav>
                                        <p:tav tm="100000">
                                          <p:val>
                                            <p:strVal val="#ppt_x"/>
                                          </p:val>
                                        </p:tav>
                                      </p:tavLst>
                                    </p:anim>
                                    <p:anim calcmode="lin" valueType="num">
                                      <p:cBhvr additive="base">
                                        <p:cTn id="8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12">
                                            <p:txEl>
                                              <p:pRg st="0" end="0"/>
                                            </p:txEl>
                                          </p:spTgt>
                                        </p:tgtEl>
                                        <p:attrNameLst>
                                          <p:attrName>style.visibility</p:attrName>
                                        </p:attrNameLst>
                                      </p:cBhvr>
                                      <p:to>
                                        <p:strVal val="visible"/>
                                      </p:to>
                                    </p:set>
                                    <p:anim calcmode="lin" valueType="num">
                                      <p:cBhvr additive="base">
                                        <p:cTn id="91"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12">
                                            <p:txEl>
                                              <p:pRg st="0" end="0"/>
                                            </p:txEl>
                                          </p:spTgt>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12">
                                            <p:txEl>
                                              <p:pRg st="1" end="1"/>
                                            </p:txEl>
                                          </p:spTgt>
                                        </p:tgtEl>
                                        <p:attrNameLst>
                                          <p:attrName>style.visibility</p:attrName>
                                        </p:attrNameLst>
                                      </p:cBhvr>
                                      <p:to>
                                        <p:strVal val="visible"/>
                                      </p:to>
                                    </p:set>
                                    <p:anim calcmode="lin" valueType="num">
                                      <p:cBhvr additive="base">
                                        <p:cTn id="95"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96" dur="500" fill="hold"/>
                                        <p:tgtEl>
                                          <p:spTgt spid="12">
                                            <p:txEl>
                                              <p:pRg st="1" end="1"/>
                                            </p:txEl>
                                          </p:spTgt>
                                        </p:tgtEl>
                                        <p:attrNameLst>
                                          <p:attrName>ppt_y</p:attrName>
                                        </p:attrNameLst>
                                      </p:cBhvr>
                                      <p:tavLst>
                                        <p:tav tm="0">
                                          <p:val>
                                            <p:strVal val="1+#ppt_h/2"/>
                                          </p:val>
                                        </p:tav>
                                        <p:tav tm="100000">
                                          <p:val>
                                            <p:strVal val="#ppt_y"/>
                                          </p:val>
                                        </p:tav>
                                      </p:tavLst>
                                    </p:anim>
                                  </p:childTnLst>
                                </p:cTn>
                              </p:par>
                              <p:par>
                                <p:cTn id="97" presetID="2" presetClass="entr" presetSubtype="4" fill="hold" nodeType="withEffect">
                                  <p:stCondLst>
                                    <p:cond delay="0"/>
                                  </p:stCondLst>
                                  <p:childTnLst>
                                    <p:set>
                                      <p:cBhvr>
                                        <p:cTn id="98" dur="1" fill="hold">
                                          <p:stCondLst>
                                            <p:cond delay="0"/>
                                          </p:stCondLst>
                                        </p:cTn>
                                        <p:tgtEl>
                                          <p:spTgt spid="12">
                                            <p:txEl>
                                              <p:pRg st="2" end="2"/>
                                            </p:txEl>
                                          </p:spTgt>
                                        </p:tgtEl>
                                        <p:attrNameLst>
                                          <p:attrName>style.visibility</p:attrName>
                                        </p:attrNameLst>
                                      </p:cBhvr>
                                      <p:to>
                                        <p:strVal val="visible"/>
                                      </p:to>
                                    </p:set>
                                    <p:anim calcmode="lin" valueType="num">
                                      <p:cBhvr additive="base">
                                        <p:cTn id="99"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100" dur="500" fill="hold"/>
                                        <p:tgtEl>
                                          <p:spTgt spid="12">
                                            <p:txEl>
                                              <p:pRg st="2" end="2"/>
                                            </p:txEl>
                                          </p:spTgt>
                                        </p:tgtEl>
                                        <p:attrNameLst>
                                          <p:attrName>ppt_y</p:attrName>
                                        </p:attrNameLst>
                                      </p:cBhvr>
                                      <p:tavLst>
                                        <p:tav tm="0">
                                          <p:val>
                                            <p:strVal val="1+#ppt_h/2"/>
                                          </p:val>
                                        </p:tav>
                                        <p:tav tm="100000">
                                          <p:val>
                                            <p:strVal val="#ppt_y"/>
                                          </p:val>
                                        </p:tav>
                                      </p:tavLst>
                                    </p:anim>
                                  </p:childTnLst>
                                </p:cTn>
                              </p:par>
                              <p:par>
                                <p:cTn id="101" presetID="2" presetClass="entr" presetSubtype="4" fill="hold" nodeType="withEffect">
                                  <p:stCondLst>
                                    <p:cond delay="0"/>
                                  </p:stCondLst>
                                  <p:childTnLst>
                                    <p:set>
                                      <p:cBhvr>
                                        <p:cTn id="102" dur="1" fill="hold">
                                          <p:stCondLst>
                                            <p:cond delay="0"/>
                                          </p:stCondLst>
                                        </p:cTn>
                                        <p:tgtEl>
                                          <p:spTgt spid="12">
                                            <p:txEl>
                                              <p:pRg st="3" end="3"/>
                                            </p:txEl>
                                          </p:spTgt>
                                        </p:tgtEl>
                                        <p:attrNameLst>
                                          <p:attrName>style.visibility</p:attrName>
                                        </p:attrNameLst>
                                      </p:cBhvr>
                                      <p:to>
                                        <p:strVal val="visible"/>
                                      </p:to>
                                    </p:set>
                                    <p:anim calcmode="lin" valueType="num">
                                      <p:cBhvr additive="base">
                                        <p:cTn id="103"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12">
                                            <p:txEl>
                                              <p:pRg st="3" end="3"/>
                                            </p:txEl>
                                          </p:spTgt>
                                        </p:tgtEl>
                                        <p:attrNameLst>
                                          <p:attrName>ppt_y</p:attrName>
                                        </p:attrNameLst>
                                      </p:cBhvr>
                                      <p:tavLst>
                                        <p:tav tm="0">
                                          <p:val>
                                            <p:strVal val="1+#ppt_h/2"/>
                                          </p:val>
                                        </p:tav>
                                        <p:tav tm="100000">
                                          <p:val>
                                            <p:strVal val="#ppt_y"/>
                                          </p:val>
                                        </p:tav>
                                      </p:tavLst>
                                    </p:anim>
                                  </p:childTnLst>
                                </p:cTn>
                              </p:par>
                              <p:par>
                                <p:cTn id="105" presetID="2" presetClass="entr" presetSubtype="4" fill="hold" nodeType="withEffect">
                                  <p:stCondLst>
                                    <p:cond delay="0"/>
                                  </p:stCondLst>
                                  <p:childTnLst>
                                    <p:set>
                                      <p:cBhvr>
                                        <p:cTn id="106" dur="1" fill="hold">
                                          <p:stCondLst>
                                            <p:cond delay="0"/>
                                          </p:stCondLst>
                                        </p:cTn>
                                        <p:tgtEl>
                                          <p:spTgt spid="12">
                                            <p:txEl>
                                              <p:pRg st="4" end="4"/>
                                            </p:txEl>
                                          </p:spTgt>
                                        </p:tgtEl>
                                        <p:attrNameLst>
                                          <p:attrName>style.visibility</p:attrName>
                                        </p:attrNameLst>
                                      </p:cBhvr>
                                      <p:to>
                                        <p:strVal val="visible"/>
                                      </p:to>
                                    </p:set>
                                    <p:anim calcmode="lin" valueType="num">
                                      <p:cBhvr additive="base">
                                        <p:cTn id="107"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108" dur="500" fill="hold"/>
                                        <p:tgtEl>
                                          <p:spTgt spid="12">
                                            <p:txEl>
                                              <p:pRg st="4" end="4"/>
                                            </p:txEl>
                                          </p:spTgt>
                                        </p:tgtEl>
                                        <p:attrNameLst>
                                          <p:attrName>ppt_y</p:attrName>
                                        </p:attrNameLst>
                                      </p:cBhvr>
                                      <p:tavLst>
                                        <p:tav tm="0">
                                          <p:val>
                                            <p:strVal val="1+#ppt_h/2"/>
                                          </p:val>
                                        </p:tav>
                                        <p:tav tm="100000">
                                          <p:val>
                                            <p:strVal val="#ppt_y"/>
                                          </p:val>
                                        </p:tav>
                                      </p:tavLst>
                                    </p:anim>
                                  </p:childTnLst>
                                </p:cTn>
                              </p:par>
                              <p:par>
                                <p:cTn id="109" presetID="2" presetClass="entr" presetSubtype="4" fill="hold" nodeType="withEffect">
                                  <p:stCondLst>
                                    <p:cond delay="0"/>
                                  </p:stCondLst>
                                  <p:childTnLst>
                                    <p:set>
                                      <p:cBhvr>
                                        <p:cTn id="110" dur="1" fill="hold">
                                          <p:stCondLst>
                                            <p:cond delay="0"/>
                                          </p:stCondLst>
                                        </p:cTn>
                                        <p:tgtEl>
                                          <p:spTgt spid="12">
                                            <p:txEl>
                                              <p:pRg st="5" end="5"/>
                                            </p:txEl>
                                          </p:spTgt>
                                        </p:tgtEl>
                                        <p:attrNameLst>
                                          <p:attrName>style.visibility</p:attrName>
                                        </p:attrNameLst>
                                      </p:cBhvr>
                                      <p:to>
                                        <p:strVal val="visible"/>
                                      </p:to>
                                    </p:set>
                                    <p:anim calcmode="lin" valueType="num">
                                      <p:cBhvr additive="base">
                                        <p:cTn id="111"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112" dur="500" fill="hold"/>
                                        <p:tgtEl>
                                          <p:spTgt spid="1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7" grpId="0"/>
      <p:bldP spid="7" grpId="1"/>
      <p:bldP spid="4" grpId="0"/>
      <p:bldP spid="4" grpId="1"/>
      <p:bldP spid="5" grpId="0"/>
      <p:bldP spid="5" grpId="1"/>
      <p:bldP spid="6" grpId="0"/>
      <p:bldP spid="6" grpId="1"/>
      <p:bldP spid="2" grpId="0"/>
      <p:bldP spid="2" grpId="1"/>
      <p:bldP spid="3" grpId="0"/>
      <p:bldP spid="3" grpId="1"/>
      <p:bldP spid="8" grpId="0"/>
      <p:bldP spid="8" grpId="1"/>
      <p:bldP spid="9" grpId="0"/>
      <p:bldP spid="9" grpId="1"/>
      <p:bldP spid="11" grpId="0"/>
      <p:bldP spid="11" grpId="1"/>
      <p:bldP spid="10" grpId="0"/>
      <p:bldP spid="10" grpId="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4" name="图片 24" descr="opt-选择填空"/>
          <p:cNvPicPr>
            <a:picLocks noChangeAspect="1"/>
          </p:cNvPicPr>
          <p:nvPr/>
        </p:nvPicPr>
        <p:blipFill>
          <a:blip r:embed="rId1"/>
          <a:stretch>
            <a:fillRect/>
          </a:stretch>
        </p:blipFill>
        <p:spPr>
          <a:xfrm>
            <a:off x="1905" y="902970"/>
            <a:ext cx="12125325" cy="4288790"/>
          </a:xfrm>
          <a:prstGeom prst="rect">
            <a:avLst/>
          </a:prstGeom>
        </p:spPr>
      </p:pic>
      <p:sp>
        <p:nvSpPr>
          <p:cNvPr id="5" name="标题 1"/>
          <p:cNvSpPr>
            <a:spLocks noGrp="1"/>
          </p:cNvSpPr>
          <p:nvPr/>
        </p:nvSpPr>
        <p:spPr>
          <a:xfrm>
            <a:off x="5462270" y="2849245"/>
            <a:ext cx="1432560" cy="39624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spc="0">
                <a:solidFill>
                  <a:schemeClr val="tx1"/>
                </a:solidFill>
                <a:latin typeface="Times New Roman" panose="02020603050405020304" charset="0"/>
                <a:ea typeface="+mn-ea"/>
                <a:cs typeface="Times New Roman" panose="02020603050405020304" charset="0"/>
              </a:rPr>
              <a:t>选择</a:t>
            </a:r>
            <a:endParaRPr sz="3200" spc="0">
              <a:solidFill>
                <a:schemeClr val="tx1"/>
              </a:solidFill>
              <a:latin typeface="Times New Roman" panose="02020603050405020304" charset="0"/>
              <a:ea typeface="+mn-ea"/>
              <a:cs typeface="Times New Roman" panose="02020603050405020304" charset="0"/>
            </a:endParaRPr>
          </a:p>
        </p:txBody>
      </p:sp>
      <p:sp>
        <p:nvSpPr>
          <p:cNvPr id="9" name="标题 1"/>
          <p:cNvSpPr>
            <a:spLocks noGrp="1"/>
          </p:cNvSpPr>
          <p:nvPr/>
        </p:nvSpPr>
        <p:spPr>
          <a:xfrm>
            <a:off x="7908290" y="1442720"/>
            <a:ext cx="140652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选择，抉择</a:t>
            </a:r>
            <a:endParaRPr sz="1800" spc="0">
              <a:solidFill>
                <a:schemeClr val="tx1"/>
              </a:solidFill>
              <a:latin typeface="Times New Roman" panose="02020603050405020304" charset="0"/>
              <a:ea typeface="+mn-ea"/>
              <a:cs typeface="Times New Roman" panose="02020603050405020304" charset="0"/>
            </a:endParaRPr>
          </a:p>
        </p:txBody>
      </p:sp>
      <p:sp>
        <p:nvSpPr>
          <p:cNvPr id="10" name="标题 1"/>
          <p:cNvSpPr>
            <a:spLocks noGrp="1"/>
          </p:cNvSpPr>
          <p:nvPr/>
        </p:nvSpPr>
        <p:spPr>
          <a:xfrm>
            <a:off x="8158480" y="4312285"/>
            <a:ext cx="1362075" cy="39624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观点，看法</a:t>
            </a:r>
            <a:endParaRPr sz="1800" spc="0">
              <a:solidFill>
                <a:schemeClr val="tx1"/>
              </a:solidFill>
              <a:latin typeface="Times New Roman" panose="02020603050405020304" charset="0"/>
              <a:ea typeface="+mn-ea"/>
              <a:cs typeface="Times New Roman" panose="02020603050405020304" charset="0"/>
            </a:endParaRPr>
          </a:p>
        </p:txBody>
      </p:sp>
      <p:sp>
        <p:nvSpPr>
          <p:cNvPr id="12" name="标题 1"/>
          <p:cNvSpPr>
            <a:spLocks noGrp="1"/>
          </p:cNvSpPr>
          <p:nvPr/>
        </p:nvSpPr>
        <p:spPr>
          <a:xfrm>
            <a:off x="7992745" y="2447290"/>
            <a:ext cx="297942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选择，选择权，选择的事物</a:t>
            </a:r>
            <a:endParaRPr sz="1800" spc="0">
              <a:solidFill>
                <a:schemeClr val="tx1"/>
              </a:solidFill>
              <a:latin typeface="Times New Roman" panose="02020603050405020304" charset="0"/>
              <a:ea typeface="+mn-ea"/>
              <a:cs typeface="Times New Roman" panose="02020603050405020304" charset="0"/>
            </a:endParaRPr>
          </a:p>
        </p:txBody>
      </p:sp>
      <p:sp>
        <p:nvSpPr>
          <p:cNvPr id="13" name="标题 1"/>
          <p:cNvSpPr>
            <a:spLocks noGrp="1"/>
          </p:cNvSpPr>
          <p:nvPr/>
        </p:nvSpPr>
        <p:spPr>
          <a:xfrm>
            <a:off x="8319770" y="3396615"/>
            <a:ext cx="33051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1800" spc="0">
                <a:solidFill>
                  <a:schemeClr val="tx1"/>
                </a:solidFill>
                <a:latin typeface="Times New Roman" panose="02020603050405020304" charset="0"/>
                <a:ea typeface="+mn-ea"/>
                <a:cs typeface="Times New Roman" panose="02020603050405020304" charset="0"/>
              </a:rPr>
              <a:t>可任意</a:t>
            </a:r>
            <a:r>
              <a:rPr sz="1800" spc="0">
                <a:solidFill>
                  <a:schemeClr val="tx1"/>
                </a:solidFill>
                <a:latin typeface="Times New Roman" panose="02020603050405020304" charset="0"/>
                <a:ea typeface="+mn-ea"/>
                <a:cs typeface="Times New Roman" panose="02020603050405020304" charset="0"/>
              </a:rPr>
              <a:t>选</a:t>
            </a:r>
            <a:r>
              <a:rPr lang="en-US" altLang="zh-CN" sz="1800" spc="0">
                <a:solidFill>
                  <a:schemeClr val="tx1"/>
                </a:solidFill>
                <a:latin typeface="Times New Roman" panose="02020603050405020304" charset="0"/>
                <a:ea typeface="+mn-ea"/>
                <a:cs typeface="Times New Roman" panose="02020603050405020304" charset="0"/>
              </a:rPr>
              <a:t>的,随意的,非强制的</a:t>
            </a:r>
            <a:endParaRPr lang="en-US" altLang="zh-CN" sz="1800" spc="0">
              <a:solidFill>
                <a:schemeClr val="tx1"/>
              </a:solidFill>
              <a:latin typeface="Times New Roman" panose="02020603050405020304" charset="0"/>
              <a:ea typeface="+mn-ea"/>
              <a:cs typeface="Times New Roman" panose="02020603050405020304" charset="0"/>
            </a:endParaRPr>
          </a:p>
        </p:txBody>
      </p:sp>
      <p:sp>
        <p:nvSpPr>
          <p:cNvPr id="15" name="标题 1"/>
          <p:cNvSpPr>
            <a:spLocks noGrp="1"/>
          </p:cNvSpPr>
          <p:nvPr/>
        </p:nvSpPr>
        <p:spPr>
          <a:xfrm>
            <a:off x="1237615" y="1442720"/>
            <a:ext cx="283273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采用，采纳，采取，选定</a:t>
            </a:r>
            <a:endParaRPr sz="1800" spc="0">
              <a:solidFill>
                <a:schemeClr val="tx1"/>
              </a:solidFill>
              <a:latin typeface="Times New Roman" panose="02020603050405020304" charset="0"/>
              <a:ea typeface="+mn-ea"/>
              <a:cs typeface="Times New Roman" panose="02020603050405020304" charset="0"/>
            </a:endParaRPr>
          </a:p>
        </p:txBody>
      </p:sp>
      <p:sp>
        <p:nvSpPr>
          <p:cNvPr id="16" name="标题 1"/>
          <p:cNvSpPr>
            <a:spLocks noGrp="1"/>
          </p:cNvSpPr>
          <p:nvPr/>
        </p:nvSpPr>
        <p:spPr>
          <a:xfrm>
            <a:off x="1726565" y="2447290"/>
            <a:ext cx="290449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可采用的，可选用的</a:t>
            </a:r>
            <a:endParaRPr sz="1800" spc="0">
              <a:solidFill>
                <a:schemeClr val="tx1"/>
              </a:solidFill>
              <a:latin typeface="Times New Roman" panose="02020603050405020304" charset="0"/>
              <a:ea typeface="+mn-ea"/>
              <a:cs typeface="Times New Roman" panose="02020603050405020304" charset="0"/>
            </a:endParaRPr>
          </a:p>
        </p:txBody>
      </p:sp>
      <p:sp>
        <p:nvSpPr>
          <p:cNvPr id="18" name="标题 1"/>
          <p:cNvSpPr>
            <a:spLocks noGrp="1"/>
          </p:cNvSpPr>
          <p:nvPr/>
        </p:nvSpPr>
        <p:spPr>
          <a:xfrm>
            <a:off x="2480310" y="3396615"/>
            <a:ext cx="156019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采用，采取</a:t>
            </a:r>
            <a:endParaRPr sz="1800" spc="0">
              <a:solidFill>
                <a:schemeClr val="tx1"/>
              </a:solidFill>
              <a:latin typeface="Times New Roman" panose="02020603050405020304" charset="0"/>
              <a:ea typeface="+mn-ea"/>
              <a:cs typeface="Times New Roman" panose="02020603050405020304" charset="0"/>
            </a:endParaRPr>
          </a:p>
        </p:txBody>
      </p:sp>
      <p:sp>
        <p:nvSpPr>
          <p:cNvPr id="2" name="标题 1"/>
          <p:cNvSpPr>
            <a:spLocks noGrp="1"/>
          </p:cNvSpPr>
          <p:nvPr/>
        </p:nvSpPr>
        <p:spPr>
          <a:xfrm>
            <a:off x="2887345" y="4312285"/>
            <a:ext cx="130492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采用的</a:t>
            </a:r>
            <a:endParaRPr sz="1800" spc="0">
              <a:solidFill>
                <a:schemeClr val="tx1"/>
              </a:solidFill>
              <a:latin typeface="Times New Roman" panose="02020603050405020304" charset="0"/>
              <a:ea typeface="+mn-ea"/>
              <a:cs typeface="Times New Roman" panose="020206030504050203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ppt_x"/>
                                          </p:val>
                                        </p:tav>
                                        <p:tav tm="100000">
                                          <p:val>
                                            <p:strVal val="#ppt_x"/>
                                          </p:val>
                                        </p:tav>
                                      </p:tavLst>
                                    </p:anim>
                                    <p:anim calcmode="lin" valueType="num">
                                      <p:cBhvr additive="base">
                                        <p:cTn id="5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15" grpId="0"/>
      <p:bldP spid="15" grpId="1"/>
      <p:bldP spid="16" grpId="0"/>
      <p:bldP spid="16" grpId="1"/>
      <p:bldP spid="18" grpId="0"/>
      <p:bldP spid="18" grpId="1"/>
      <p:bldP spid="2" grpId="0"/>
      <p:bldP spid="2" grpId="1"/>
      <p:bldP spid="9" grpId="0"/>
      <p:bldP spid="9" grpId="1"/>
      <p:bldP spid="12" grpId="0"/>
      <p:bldP spid="12" grpId="1"/>
      <p:bldP spid="10" grpId="0"/>
      <p:bldP spid="10" grpId="1"/>
      <p:bldP spid="13" grpId="0"/>
      <p:bldP spid="13" grpId="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 name="标题 1"/>
          <p:cNvSpPr>
            <a:spLocks noGrp="1"/>
          </p:cNvSpPr>
          <p:nvPr/>
        </p:nvSpPr>
        <p:spPr>
          <a:xfrm>
            <a:off x="21590" y="1102360"/>
            <a:ext cx="11725275" cy="198437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latin typeface="Times New Roman" panose="02020603050405020304" charset="0"/>
                <a:ea typeface="+mn-ea"/>
                <a:cs typeface="Times New Roman" panose="02020603050405020304" charset="0"/>
              </a:rPr>
              <a:t>In the English Reading Week, one of my classmates recommended a </a:t>
            </a:r>
            <a:r>
              <a:rPr spc="0">
                <a:solidFill>
                  <a:schemeClr val="accent2">
                    <a:lumMod val="75000"/>
                  </a:schemeClr>
                </a:solidFill>
                <a:latin typeface="Times New Roman" panose="02020603050405020304" charset="0"/>
                <a:ea typeface="+mn-ea"/>
                <a:cs typeface="Times New Roman" panose="02020603050405020304" charset="0"/>
              </a:rPr>
              <a:t>quote </a:t>
            </a:r>
            <a:r>
              <a:rPr spc="0">
                <a:latin typeface="Times New Roman" panose="02020603050405020304" charset="0"/>
                <a:ea typeface="+mn-ea"/>
                <a:cs typeface="Times New Roman" panose="02020603050405020304" charset="0"/>
              </a:rPr>
              <a:t>to us, which goes like this: " Your future depends on many things, but mostly on you.（2012浙江） 在英语阅读周，我的一位同学向我们推荐了一句话:“你的未来取决于很多事情，但主要取决于你自己。”</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The original </a:t>
            </a:r>
            <a:r>
              <a:rPr spc="0">
                <a:solidFill>
                  <a:schemeClr val="accent2">
                    <a:lumMod val="75000"/>
                  </a:schemeClr>
                </a:solidFill>
                <a:latin typeface="Times New Roman" panose="02020603050405020304" charset="0"/>
                <a:ea typeface="+mn-ea"/>
                <a:cs typeface="Times New Roman" panose="02020603050405020304" charset="0"/>
              </a:rPr>
              <a:t>quote</a:t>
            </a:r>
            <a:r>
              <a:rPr spc="0">
                <a:latin typeface="Times New Roman" panose="02020603050405020304" charset="0"/>
                <a:ea typeface="+mn-ea"/>
                <a:cs typeface="Times New Roman" panose="02020603050405020304" charset="0"/>
              </a:rPr>
              <a:t> about human nature went like this:“To err is human, to forgive, divine（神圣的）.”</a:t>
            </a:r>
            <a:r>
              <a:rPr lang="en-US" altLang="zh-CN" spc="0">
                <a:latin typeface="Times New Roman" panose="02020603050405020304" charset="0"/>
                <a:ea typeface="+mn-ea"/>
                <a:cs typeface="Times New Roman" panose="02020603050405020304" charset="0"/>
              </a:rPr>
              <a:t>(</a:t>
            </a:r>
            <a:r>
              <a:rPr spc="0">
                <a:latin typeface="Times New Roman" panose="02020603050405020304" charset="0"/>
                <a:ea typeface="+mn-ea"/>
                <a:cs typeface="Times New Roman" panose="02020603050405020304" charset="0"/>
              </a:rPr>
              <a:t>2010天津</a:t>
            </a:r>
            <a:r>
              <a:rPr lang="en-US" altLang="zh-CN" spc="0">
                <a:latin typeface="Times New Roman" panose="02020603050405020304" charset="0"/>
                <a:ea typeface="+mn-ea"/>
                <a:cs typeface="Times New Roman" panose="02020603050405020304" charset="0"/>
              </a:rPr>
              <a:t>)</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关于人性的原话是这样说的:“犯错是人之常情，宽恕是神圣之举。</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rPr>
              <a:t>quotation /kwə(ʊ)'teɪʃ(ə)n/n. </a:t>
            </a:r>
            <a:r>
              <a:rPr spc="0">
                <a:latin typeface="Times New Roman" panose="02020603050405020304" charset="0"/>
                <a:ea typeface="+mn-ea"/>
                <a:cs typeface="Times New Roman" panose="02020603050405020304" charset="0"/>
              </a:rPr>
              <a:t>________,______</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The book began with a</a:t>
            </a:r>
            <a:r>
              <a:rPr spc="0">
                <a:solidFill>
                  <a:schemeClr val="accent2">
                    <a:lumMod val="75000"/>
                  </a:schemeClr>
                </a:solidFill>
                <a:latin typeface="Times New Roman" panose="02020603050405020304" charset="0"/>
                <a:ea typeface="+mn-ea"/>
                <a:cs typeface="Times New Roman" panose="02020603050405020304" charset="0"/>
              </a:rPr>
              <a:t> quotation</a:t>
            </a:r>
            <a:r>
              <a:rPr spc="0">
                <a:latin typeface="Times New Roman" panose="02020603050405020304" charset="0"/>
                <a:ea typeface="+mn-ea"/>
                <a:cs typeface="Times New Roman" panose="02020603050405020304" charset="0"/>
              </a:rPr>
              <a:t> from Goethe. </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这本书一开头引用了歌德的隽语。</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He finished his speech with a </a:t>
            </a:r>
            <a:r>
              <a:rPr spc="0">
                <a:solidFill>
                  <a:schemeClr val="accent2">
                    <a:lumMod val="75000"/>
                  </a:schemeClr>
                </a:solidFill>
                <a:latin typeface="Times New Roman" panose="02020603050405020304" charset="0"/>
                <a:ea typeface="+mn-ea"/>
                <a:cs typeface="Times New Roman" panose="02020603050405020304" charset="0"/>
              </a:rPr>
              <a:t>quotation</a:t>
            </a:r>
            <a:r>
              <a:rPr spc="0">
                <a:latin typeface="Times New Roman" panose="02020603050405020304" charset="0"/>
                <a:ea typeface="+mn-ea"/>
                <a:cs typeface="Times New Roman" panose="02020603050405020304" charset="0"/>
              </a:rPr>
              <a:t> from Shakespeare. </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他讲话结束时引用了莎士比亚的语录.</a:t>
            </a:r>
            <a:endParaRPr spc="0">
              <a:latin typeface="Times New Roman" panose="02020603050405020304" charset="0"/>
              <a:ea typeface="+mn-ea"/>
              <a:cs typeface="Times New Roman" panose="02020603050405020304" charset="0"/>
            </a:endParaRPr>
          </a:p>
          <a:p>
            <a:pPr algn="just">
              <a:lnSpc>
                <a:spcPct val="100000"/>
              </a:lnSpc>
              <a:buClrTx/>
              <a:buSzTx/>
              <a:buFontTx/>
            </a:pPr>
            <a:endParaRPr spc="0">
              <a:latin typeface="Times New Roman" panose="02020603050405020304" charset="0"/>
              <a:ea typeface="+mn-ea"/>
              <a:cs typeface="Times New Roman" panose="02020603050405020304" charset="0"/>
            </a:endParaRPr>
          </a:p>
        </p:txBody>
      </p:sp>
      <p:sp>
        <p:nvSpPr>
          <p:cNvPr id="8" name="标题 1"/>
          <p:cNvSpPr>
            <a:spLocks noGrp="1"/>
          </p:cNvSpPr>
          <p:nvPr/>
        </p:nvSpPr>
        <p:spPr>
          <a:xfrm>
            <a:off x="64770" y="-45720"/>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l">
              <a:lnSpc>
                <a:spcPct val="100000"/>
              </a:lnSpc>
              <a:buClrTx/>
              <a:buSzTx/>
              <a:buFontTx/>
            </a:pPr>
            <a:r>
              <a:rPr sz="3200">
                <a:latin typeface="Times New Roman" panose="02020603050405020304" charset="0"/>
                <a:ea typeface="+mn-ea"/>
                <a:cs typeface="Times New Roman" panose="02020603050405020304" charset="0"/>
              </a:rPr>
              <a:t>6</a:t>
            </a:r>
            <a:r>
              <a:rPr lang="en-US" altLang="zh-CN" sz="3200">
                <a:latin typeface="Times New Roman" panose="02020603050405020304" charset="0"/>
                <a:ea typeface="+mn-ea"/>
                <a:cs typeface="Times New Roman" panose="02020603050405020304" charset="0"/>
              </a:rPr>
              <a:t>2</a:t>
            </a:r>
            <a:r>
              <a:rPr sz="3200">
                <a:latin typeface="Times New Roman" panose="02020603050405020304" charset="0"/>
                <a:ea typeface="+mn-ea"/>
                <a:cs typeface="Times New Roman" panose="02020603050405020304" charset="0"/>
              </a:rPr>
              <a:t>.quote /kwəʊt/vt.&amp;n.____,____,____</a:t>
            </a:r>
            <a:endParaRPr>
              <a:solidFill>
                <a:schemeClr val="accent2">
                  <a:lumMod val="75000"/>
                </a:schemeClr>
              </a:solidFill>
              <a:latin typeface="Times New Roman" panose="02020603050405020304" charset="0"/>
              <a:ea typeface="+mn-ea"/>
              <a:cs typeface="Times New Roman" panose="02020603050405020304" charset="0"/>
            </a:endParaRPr>
          </a:p>
        </p:txBody>
      </p:sp>
      <p:sp>
        <p:nvSpPr>
          <p:cNvPr id="9" name="标题 1"/>
          <p:cNvSpPr>
            <a:spLocks noGrp="1"/>
          </p:cNvSpPr>
          <p:nvPr/>
        </p:nvSpPr>
        <p:spPr>
          <a:xfrm>
            <a:off x="4671695" y="0"/>
            <a:ext cx="3048635" cy="64071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a:solidFill>
                  <a:srgbClr val="7030A0"/>
                </a:solidFill>
                <a:latin typeface="Times New Roman" panose="02020603050405020304" charset="0"/>
                <a:ea typeface="+mn-ea"/>
                <a:cs typeface="Times New Roman" panose="02020603050405020304" charset="0"/>
              </a:rPr>
              <a:t>引用 引述 引言</a:t>
            </a:r>
            <a:endParaRPr sz="3200">
              <a:solidFill>
                <a:srgbClr val="7030A0"/>
              </a:solidFill>
              <a:latin typeface="Times New Roman" panose="02020603050405020304" charset="0"/>
              <a:ea typeface="+mn-ea"/>
              <a:cs typeface="Times New Roman" panose="02020603050405020304" charset="0"/>
            </a:endParaRPr>
          </a:p>
        </p:txBody>
      </p:sp>
      <p:sp>
        <p:nvSpPr>
          <p:cNvPr id="3" name="标题 1"/>
          <p:cNvSpPr>
            <a:spLocks noGrp="1"/>
          </p:cNvSpPr>
          <p:nvPr/>
        </p:nvSpPr>
        <p:spPr>
          <a:xfrm>
            <a:off x="4671695" y="4100195"/>
            <a:ext cx="2715260" cy="64071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a:solidFill>
                  <a:srgbClr val="7030A0"/>
                </a:solidFill>
                <a:latin typeface="Times New Roman" panose="02020603050405020304" charset="0"/>
                <a:ea typeface="+mn-ea"/>
                <a:cs typeface="Times New Roman" panose="02020603050405020304" charset="0"/>
              </a:rPr>
              <a:t>引用语  语录</a:t>
            </a:r>
            <a:endParaRPr>
              <a:solidFill>
                <a:srgbClr val="7030A0"/>
              </a:solidFill>
              <a:latin typeface="Times New Roman" panose="02020603050405020304" charset="0"/>
              <a:ea typeface="+mn-ea"/>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anim calcmode="lin" valueType="num">
                                      <p:cBhvr additive="base">
                                        <p:cTn id="19"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xEl>
                                              <p:pRg st="1" end="1"/>
                                            </p:txEl>
                                          </p:spTgt>
                                        </p:tgtEl>
                                        <p:attrNameLst>
                                          <p:attrName>style.visibility</p:attrName>
                                        </p:attrNameLst>
                                      </p:cBhvr>
                                      <p:to>
                                        <p:strVal val="visible"/>
                                      </p:to>
                                    </p:set>
                                    <p:anim calcmode="lin" valueType="num">
                                      <p:cBhvr additive="base">
                                        <p:cTn id="25"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
                                            <p:txEl>
                                              <p:pRg st="1" end="1"/>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3">
                                            <p:txEl>
                                              <p:pRg st="2" end="2"/>
                                            </p:txEl>
                                          </p:spTgt>
                                        </p:tgtEl>
                                        <p:attrNameLst>
                                          <p:attrName>style.visibility</p:attrName>
                                        </p:attrNameLst>
                                      </p:cBhvr>
                                      <p:to>
                                        <p:strVal val="visible"/>
                                      </p:to>
                                    </p:set>
                                    <p:anim calcmode="lin" valueType="num">
                                      <p:cBhvr additive="base">
                                        <p:cTn id="29"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3">
                                            <p:txEl>
                                              <p:pRg st="3" end="3"/>
                                            </p:txEl>
                                          </p:spTgt>
                                        </p:tgtEl>
                                        <p:attrNameLst>
                                          <p:attrName>style.visibility</p:attrName>
                                        </p:attrNameLst>
                                      </p:cBhvr>
                                      <p:to>
                                        <p:strVal val="visible"/>
                                      </p:to>
                                    </p:set>
                                    <p:anim calcmode="lin" valueType="num">
                                      <p:cBhvr additive="base">
                                        <p:cTn id="35"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3">
                                            <p:txEl>
                                              <p:pRg st="4" end="4"/>
                                            </p:txEl>
                                          </p:spTgt>
                                        </p:tgtEl>
                                        <p:attrNameLst>
                                          <p:attrName>style.visibility</p:attrName>
                                        </p:attrNameLst>
                                      </p:cBhvr>
                                      <p:to>
                                        <p:strVal val="visible"/>
                                      </p:to>
                                    </p:set>
                                    <p:anim calcmode="lin" valueType="num">
                                      <p:cBhvr additive="base">
                                        <p:cTn id="47"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3">
                                            <p:txEl>
                                              <p:pRg st="4" end="4"/>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3">
                                            <p:txEl>
                                              <p:pRg st="5" end="5"/>
                                            </p:txEl>
                                          </p:spTgt>
                                        </p:tgtEl>
                                        <p:attrNameLst>
                                          <p:attrName>style.visibility</p:attrName>
                                        </p:attrNameLst>
                                      </p:cBhvr>
                                      <p:to>
                                        <p:strVal val="visible"/>
                                      </p:to>
                                    </p:set>
                                    <p:anim calcmode="lin" valueType="num">
                                      <p:cBhvr additive="base">
                                        <p:cTn id="51" dur="500" fill="hold"/>
                                        <p:tgtEl>
                                          <p:spTgt spid="13">
                                            <p:txEl>
                                              <p:pRg st="5" end="5"/>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13">
                                            <p:txEl>
                                              <p:pRg st="6" end="6"/>
                                            </p:txEl>
                                          </p:spTgt>
                                        </p:tgtEl>
                                        <p:attrNameLst>
                                          <p:attrName>style.visibility</p:attrName>
                                        </p:attrNameLst>
                                      </p:cBhvr>
                                      <p:to>
                                        <p:strVal val="visible"/>
                                      </p:to>
                                    </p:set>
                                    <p:anim calcmode="lin" valueType="num">
                                      <p:cBhvr additive="base">
                                        <p:cTn id="57"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3">
                                            <p:txEl>
                                              <p:pRg st="6" end="6"/>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13">
                                            <p:txEl>
                                              <p:pRg st="7" end="7"/>
                                            </p:txEl>
                                          </p:spTgt>
                                        </p:tgtEl>
                                        <p:attrNameLst>
                                          <p:attrName>style.visibility</p:attrName>
                                        </p:attrNameLst>
                                      </p:cBhvr>
                                      <p:to>
                                        <p:strVal val="visible"/>
                                      </p:to>
                                    </p:set>
                                    <p:anim calcmode="lin" valueType="num">
                                      <p:cBhvr additive="base">
                                        <p:cTn id="61" dur="500" fill="hold"/>
                                        <p:tgtEl>
                                          <p:spTgt spid="13">
                                            <p:txEl>
                                              <p:pRg st="7" end="7"/>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3" grpId="0"/>
      <p:bldP spid="3" grpId="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 name="标题 1"/>
          <p:cNvSpPr>
            <a:spLocks noGrp="1"/>
          </p:cNvSpPr>
          <p:nvPr/>
        </p:nvSpPr>
        <p:spPr>
          <a:xfrm>
            <a:off x="21590" y="1325245"/>
            <a:ext cx="11725275" cy="198437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latin typeface="Times New Roman" panose="02020603050405020304" charset="0"/>
                <a:ea typeface="+mn-ea"/>
                <a:cs typeface="Times New Roman" panose="02020603050405020304" charset="0"/>
              </a:rPr>
              <a:t>The following is a</a:t>
            </a:r>
            <a:r>
              <a:rPr spc="0">
                <a:solidFill>
                  <a:schemeClr val="accent2">
                    <a:lumMod val="75000"/>
                  </a:schemeClr>
                </a:solidFill>
                <a:latin typeface="Times New Roman" panose="02020603050405020304" charset="0"/>
                <a:ea typeface="+mn-ea"/>
                <a:cs typeface="Times New Roman" panose="02020603050405020304" charset="0"/>
              </a:rPr>
              <a:t> paraphrase</a:t>
            </a:r>
            <a:r>
              <a:rPr spc="0">
                <a:latin typeface="Times New Roman" panose="02020603050405020304" charset="0"/>
                <a:ea typeface="+mn-ea"/>
                <a:cs typeface="Times New Roman" panose="02020603050405020304" charset="0"/>
              </a:rPr>
              <a:t> of what was said. </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下面是对刚才说过的话的阐释。</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rPr>
              <a:t>Paraphrase</a:t>
            </a:r>
            <a:r>
              <a:rPr spc="0">
                <a:latin typeface="Times New Roman" panose="02020603050405020304" charset="0"/>
                <a:ea typeface="+mn-ea"/>
                <a:cs typeface="Times New Roman" panose="02020603050405020304" charset="0"/>
              </a:rPr>
              <a:t> the ancient Chinese prose in vernacular(本国的) language. </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把这篇古文译成白话文。</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What it means is that in understanding a text, we are attempting to grasp it in </a:t>
            </a:r>
            <a:r>
              <a:rPr spc="0">
                <a:solidFill>
                  <a:schemeClr val="accent2">
                    <a:lumMod val="75000"/>
                  </a:schemeClr>
                </a:solidFill>
                <a:latin typeface="Times New Roman" panose="02020603050405020304" charset="0"/>
                <a:ea typeface="+mn-ea"/>
                <a:cs typeface="Times New Roman" panose="02020603050405020304" charset="0"/>
              </a:rPr>
              <a:t>paraphrase</a:t>
            </a:r>
            <a:r>
              <a:rPr spc="0">
                <a:latin typeface="Times New Roman" panose="02020603050405020304" charset="0"/>
                <a:ea typeface="+mn-ea"/>
                <a:cs typeface="Times New Roman" panose="02020603050405020304" charset="0"/>
              </a:rPr>
              <a:t>. 它是说，在理解文章时，我们在试着给它释义，并掌握它。</a:t>
            </a:r>
            <a:endParaRPr spc="0">
              <a:latin typeface="Times New Roman" panose="02020603050405020304" charset="0"/>
              <a:ea typeface="+mn-ea"/>
              <a:cs typeface="Times New Roman" panose="02020603050405020304" charset="0"/>
            </a:endParaRPr>
          </a:p>
        </p:txBody>
      </p:sp>
      <p:sp>
        <p:nvSpPr>
          <p:cNvPr id="8" name="标题 1"/>
          <p:cNvSpPr>
            <a:spLocks noGrp="1"/>
          </p:cNvSpPr>
          <p:nvPr/>
        </p:nvSpPr>
        <p:spPr>
          <a:xfrm>
            <a:off x="64770" y="-45720"/>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l">
              <a:lnSpc>
                <a:spcPct val="100000"/>
              </a:lnSpc>
              <a:buClrTx/>
              <a:buSzTx/>
              <a:buFontTx/>
            </a:pPr>
            <a:r>
              <a:rPr lang="en-US" altLang="zh-CN" sz="3200">
                <a:latin typeface="Times New Roman" panose="02020603050405020304" charset="0"/>
                <a:ea typeface="+mn-ea"/>
                <a:cs typeface="Times New Roman" panose="02020603050405020304" charset="0"/>
              </a:rPr>
              <a:t>63</a:t>
            </a:r>
            <a:r>
              <a:rPr sz="3200">
                <a:latin typeface="Times New Roman" panose="02020603050405020304" charset="0"/>
                <a:ea typeface="+mn-ea"/>
                <a:cs typeface="Times New Roman" panose="02020603050405020304" charset="0"/>
              </a:rPr>
              <a:t>.</a:t>
            </a:r>
            <a:r>
              <a:rPr sz="3200" spc="0">
                <a:latin typeface="Times New Roman" panose="02020603050405020304" charset="0"/>
                <a:ea typeface="+mn-ea"/>
                <a:cs typeface="Times New Roman" panose="02020603050405020304" charset="0"/>
              </a:rPr>
              <a:t>paraphrase /'pærəfreɪz/ vt.&amp;n. _____,_____</a:t>
            </a:r>
            <a:endParaRPr sz="3200" spc="0">
              <a:latin typeface="Times New Roman" panose="02020603050405020304" charset="0"/>
              <a:ea typeface="+mn-ea"/>
              <a:cs typeface="Times New Roman" panose="02020603050405020304" charset="0"/>
            </a:endParaRPr>
          </a:p>
          <a:p>
            <a:pPr algn="l">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rPr>
              <a:t>词根词缀：para-(在旁边)+phrase(说)：在旁边说——_____,______</a:t>
            </a:r>
            <a:endParaRPr spc="0">
              <a:solidFill>
                <a:schemeClr val="accent2">
                  <a:lumMod val="75000"/>
                </a:schemeClr>
              </a:solidFill>
              <a:latin typeface="Times New Roman" panose="02020603050405020304" charset="0"/>
              <a:ea typeface="+mn-ea"/>
              <a:cs typeface="Times New Roman" panose="02020603050405020304" charset="0"/>
            </a:endParaRPr>
          </a:p>
        </p:txBody>
      </p:sp>
      <p:sp>
        <p:nvSpPr>
          <p:cNvPr id="9" name="标题 1"/>
          <p:cNvSpPr>
            <a:spLocks noGrp="1"/>
          </p:cNvSpPr>
          <p:nvPr/>
        </p:nvSpPr>
        <p:spPr>
          <a:xfrm>
            <a:off x="6195695" y="-45720"/>
            <a:ext cx="2042160" cy="64071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a:solidFill>
                  <a:srgbClr val="7030A0"/>
                </a:solidFill>
                <a:latin typeface="Times New Roman" panose="02020603050405020304" charset="0"/>
                <a:ea typeface="+mn-ea"/>
                <a:cs typeface="Times New Roman" panose="02020603050405020304" charset="0"/>
              </a:rPr>
              <a:t>释义 改述</a:t>
            </a:r>
            <a:endParaRPr sz="3200">
              <a:solidFill>
                <a:srgbClr val="7030A0"/>
              </a:solidFill>
              <a:latin typeface="Times New Roman" panose="02020603050405020304" charset="0"/>
              <a:ea typeface="+mn-ea"/>
              <a:cs typeface="Times New Roman" panose="02020603050405020304" charset="0"/>
            </a:endParaRPr>
          </a:p>
        </p:txBody>
      </p:sp>
      <p:sp>
        <p:nvSpPr>
          <p:cNvPr id="3" name="标题 1"/>
          <p:cNvSpPr>
            <a:spLocks noGrp="1"/>
          </p:cNvSpPr>
          <p:nvPr/>
        </p:nvSpPr>
        <p:spPr>
          <a:xfrm>
            <a:off x="8314055" y="367030"/>
            <a:ext cx="2042160" cy="64071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a:solidFill>
                  <a:srgbClr val="7030A0"/>
                </a:solidFill>
                <a:latin typeface="Times New Roman" panose="02020603050405020304" charset="0"/>
                <a:ea typeface="+mn-ea"/>
                <a:cs typeface="Times New Roman" panose="02020603050405020304" charset="0"/>
              </a:rPr>
              <a:t>释义 改述</a:t>
            </a:r>
            <a:endParaRPr sz="3200">
              <a:solidFill>
                <a:srgbClr val="7030A0"/>
              </a:solidFill>
              <a:latin typeface="Times New Roman" panose="02020603050405020304" charset="0"/>
              <a:ea typeface="+mn-ea"/>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xEl>
                                              <p:pRg st="0" end="0"/>
                                            </p:txEl>
                                          </p:spTgt>
                                        </p:tgtEl>
                                        <p:attrNameLst>
                                          <p:attrName>style.visibility</p:attrName>
                                        </p:attrNameLst>
                                      </p:cBhvr>
                                      <p:to>
                                        <p:strVal val="visible"/>
                                      </p:to>
                                    </p:set>
                                    <p:anim calcmode="lin" valueType="num">
                                      <p:cBhvr additive="base">
                                        <p:cTn id="25"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
                                            <p:txEl>
                                              <p:pRg st="1" end="1"/>
                                            </p:txEl>
                                          </p:spTgt>
                                        </p:tgtEl>
                                        <p:attrNameLst>
                                          <p:attrName>style.visibility</p:attrName>
                                        </p:attrNameLst>
                                      </p:cBhvr>
                                      <p:to>
                                        <p:strVal val="visible"/>
                                      </p:to>
                                    </p:set>
                                    <p:anim calcmode="lin" valueType="num">
                                      <p:cBhvr additive="base">
                                        <p:cTn id="31"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3">
                                            <p:txEl>
                                              <p:pRg st="2" end="2"/>
                                            </p:txEl>
                                          </p:spTgt>
                                        </p:tgtEl>
                                        <p:attrNameLst>
                                          <p:attrName>style.visibility</p:attrName>
                                        </p:attrNameLst>
                                      </p:cBhvr>
                                      <p:to>
                                        <p:strVal val="visible"/>
                                      </p:to>
                                    </p:set>
                                    <p:anim calcmode="lin" valueType="num">
                                      <p:cBhvr additive="base">
                                        <p:cTn id="37"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3">
                                            <p:txEl>
                                              <p:pRg st="3" end="3"/>
                                            </p:txEl>
                                          </p:spTgt>
                                        </p:tgtEl>
                                        <p:attrNameLst>
                                          <p:attrName>style.visibility</p:attrName>
                                        </p:attrNameLst>
                                      </p:cBhvr>
                                      <p:to>
                                        <p:strVal val="visible"/>
                                      </p:to>
                                    </p:set>
                                    <p:anim calcmode="lin" valueType="num">
                                      <p:cBhvr additive="base">
                                        <p:cTn id="43"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3">
                                            <p:txEl>
                                              <p:pRg st="4" end="4"/>
                                            </p:txEl>
                                          </p:spTgt>
                                        </p:tgtEl>
                                        <p:attrNameLst>
                                          <p:attrName>style.visibility</p:attrName>
                                        </p:attrNameLst>
                                      </p:cBhvr>
                                      <p:to>
                                        <p:strVal val="visible"/>
                                      </p:to>
                                    </p:set>
                                    <p:anim calcmode="lin" valueType="num">
                                      <p:cBhvr additive="base">
                                        <p:cTn id="49"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3" grpId="0"/>
      <p:bldP spid="3" grpId="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279400" y="54610"/>
            <a:ext cx="9001125" cy="583565"/>
          </a:xfrm>
          <a:prstGeom prst="rect">
            <a:avLst/>
          </a:prstGeom>
          <a:noFill/>
          <a:ln w="9525">
            <a:noFill/>
          </a:ln>
        </p:spPr>
        <p:txBody>
          <a:bodyPr wrap="square">
            <a:spAutoFit/>
          </a:bodyPr>
          <a:p>
            <a:pPr indent="0"/>
            <a:r>
              <a:rPr sz="3200" b="1">
                <a:latin typeface="Times New Roman" panose="02020603050405020304" charset="0"/>
                <a:cs typeface="Times New Roman" panose="02020603050405020304" charset="0"/>
              </a:rPr>
              <a:t>6</a:t>
            </a:r>
            <a:r>
              <a:rPr lang="en-US" sz="3200" b="1">
                <a:latin typeface="Times New Roman" panose="02020603050405020304" charset="0"/>
                <a:cs typeface="Times New Roman" panose="02020603050405020304" charset="0"/>
              </a:rPr>
              <a:t>4</a:t>
            </a:r>
            <a:r>
              <a:rPr sz="3200" b="1">
                <a:latin typeface="Times New Roman" panose="02020603050405020304" charset="0"/>
                <a:cs typeface="Times New Roman" panose="02020603050405020304" charset="0"/>
              </a:rPr>
              <a:t>.compare /kəm'peə/vt. ______;_____</a:t>
            </a:r>
            <a:r>
              <a:rPr lang="zh-CN" sz="3200" b="1">
                <a:latin typeface="Times New Roman" panose="02020603050405020304" charset="0"/>
                <a:cs typeface="Times New Roman" panose="02020603050405020304" charset="0"/>
              </a:rPr>
              <a:t> </a:t>
            </a:r>
            <a:endParaRPr lang="zh-CN" sz="3200" b="1">
              <a:latin typeface="Times New Roman" panose="02020603050405020304" charset="0"/>
              <a:cs typeface="Times New Roman" panose="02020603050405020304" charset="0"/>
            </a:endParaRPr>
          </a:p>
        </p:txBody>
      </p:sp>
      <p:sp>
        <p:nvSpPr>
          <p:cNvPr id="17" name="文本框 16"/>
          <p:cNvSpPr txBox="1"/>
          <p:nvPr/>
        </p:nvSpPr>
        <p:spPr>
          <a:xfrm>
            <a:off x="4873625" y="54610"/>
            <a:ext cx="2898775" cy="583565"/>
          </a:xfrm>
          <a:prstGeom prst="rect">
            <a:avLst/>
          </a:prstGeom>
          <a:noFill/>
        </p:spPr>
        <p:txBody>
          <a:bodyPr wrap="square" rtlCol="0">
            <a:spAutoFit/>
          </a:bodyPr>
          <a:p>
            <a:r>
              <a:rPr lang="en-US" altLang="en-US" sz="3200" b="1" spc="150" dirty="0">
                <a:solidFill>
                  <a:srgbClr val="7030A0"/>
                </a:solidFill>
                <a:latin typeface="Times New Roman" panose="02020603050405020304" charset="0"/>
                <a:cs typeface="Times New Roman" panose="02020603050405020304" charset="0"/>
                <a:sym typeface="+mn-ea"/>
              </a:rPr>
              <a:t>比较   比作 </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5" name="文本框 4"/>
          <p:cNvSpPr txBox="1"/>
          <p:nvPr/>
        </p:nvSpPr>
        <p:spPr>
          <a:xfrm>
            <a:off x="341630" y="675005"/>
            <a:ext cx="11366500" cy="1383665"/>
          </a:xfrm>
          <a:prstGeom prst="rect">
            <a:avLst/>
          </a:prstGeom>
          <a:noFill/>
          <a:ln w="9525">
            <a:noFill/>
          </a:ln>
        </p:spPr>
        <p:txBody>
          <a:bodyPr wrap="square">
            <a:spAutoFit/>
          </a:bodyPr>
          <a:p>
            <a:pPr algn="l">
              <a:buClrTx/>
              <a:buSzTx/>
              <a:buFontTx/>
            </a:pPr>
            <a:r>
              <a:rPr sz="2800" b="1">
                <a:solidFill>
                  <a:schemeClr val="accent2">
                    <a:lumMod val="75000"/>
                  </a:schemeClr>
                </a:solidFill>
                <a:uFillTx/>
                <a:latin typeface="Times New Roman" panose="02020603050405020304" charset="0"/>
                <a:cs typeface="Times New Roman" panose="02020603050405020304" charset="0"/>
              </a:rPr>
              <a:t>compare...with________________________</a:t>
            </a:r>
            <a:endParaRPr sz="2800" b="1">
              <a:solidFill>
                <a:schemeClr val="accent2">
                  <a:lumMod val="75000"/>
                </a:schemeClr>
              </a:solidFill>
              <a:uFillTx/>
              <a:latin typeface="Times New Roman" panose="02020603050405020304" charset="0"/>
              <a:cs typeface="Times New Roman" panose="02020603050405020304" charset="0"/>
            </a:endParaRPr>
          </a:p>
          <a:p>
            <a:pPr algn="l">
              <a:buClrTx/>
              <a:buSzTx/>
              <a:buFontTx/>
            </a:pPr>
            <a:r>
              <a:rPr sz="2800" b="1">
                <a:solidFill>
                  <a:schemeClr val="accent2">
                    <a:lumMod val="75000"/>
                  </a:schemeClr>
                </a:solidFill>
                <a:uFillTx/>
                <a:latin typeface="Times New Roman" panose="02020603050405020304" charset="0"/>
                <a:cs typeface="Times New Roman" panose="02020603050405020304" charset="0"/>
              </a:rPr>
              <a:t>compare...to...____________</a:t>
            </a:r>
            <a:r>
              <a:rPr lang="en-US" sz="2800" b="1">
                <a:solidFill>
                  <a:schemeClr val="accent2">
                    <a:lumMod val="75000"/>
                  </a:schemeClr>
                </a:solidFill>
                <a:uFillTx/>
                <a:latin typeface="Times New Roman" panose="02020603050405020304" charset="0"/>
                <a:cs typeface="Times New Roman" panose="02020603050405020304" charset="0"/>
              </a:rPr>
              <a:t>____</a:t>
            </a:r>
            <a:r>
              <a:rPr sz="2800" b="1">
                <a:solidFill>
                  <a:schemeClr val="accent2">
                    <a:lumMod val="75000"/>
                  </a:schemeClr>
                </a:solidFill>
                <a:uFillTx/>
                <a:latin typeface="Times New Roman" panose="02020603050405020304" charset="0"/>
                <a:cs typeface="Times New Roman" panose="02020603050405020304" charset="0"/>
              </a:rPr>
              <a:t>______</a:t>
            </a:r>
            <a:r>
              <a:rPr lang="en-US" sz="2800" b="1">
                <a:solidFill>
                  <a:schemeClr val="accent2">
                    <a:lumMod val="75000"/>
                  </a:schemeClr>
                </a:solidFill>
                <a:uFillTx/>
                <a:latin typeface="Times New Roman" panose="02020603050405020304" charset="0"/>
                <a:cs typeface="Times New Roman" panose="02020603050405020304" charset="0"/>
              </a:rPr>
              <a:t>___________</a:t>
            </a:r>
            <a:endParaRPr sz="2800" b="1">
              <a:solidFill>
                <a:schemeClr val="accent2">
                  <a:lumMod val="75000"/>
                </a:schemeClr>
              </a:solidFill>
              <a:uFillTx/>
              <a:latin typeface="Times New Roman" panose="02020603050405020304" charset="0"/>
              <a:cs typeface="Times New Roman" panose="02020603050405020304" charset="0"/>
            </a:endParaRPr>
          </a:p>
          <a:p>
            <a:pPr algn="l">
              <a:buClrTx/>
              <a:buSzTx/>
              <a:buFontTx/>
            </a:pPr>
            <a:r>
              <a:rPr sz="2800" b="1">
                <a:solidFill>
                  <a:schemeClr val="accent2">
                    <a:lumMod val="75000"/>
                  </a:schemeClr>
                </a:solidFill>
                <a:uFillTx/>
                <a:latin typeface="Times New Roman" panose="02020603050405020304" charset="0"/>
                <a:cs typeface="Times New Roman" panose="02020603050405020304" charset="0"/>
              </a:rPr>
              <a:t>compared with/to ____________</a:t>
            </a:r>
            <a:endParaRPr sz="2800" b="1">
              <a:uFillTx/>
              <a:latin typeface="Times New Roman" panose="02020603050405020304" charset="0"/>
              <a:cs typeface="Times New Roman" panose="02020603050405020304" charset="0"/>
            </a:endParaRPr>
          </a:p>
        </p:txBody>
      </p:sp>
      <p:sp>
        <p:nvSpPr>
          <p:cNvPr id="8" name="标题 1"/>
          <p:cNvSpPr>
            <a:spLocks noGrp="1"/>
          </p:cNvSpPr>
          <p:nvPr/>
        </p:nvSpPr>
        <p:spPr>
          <a:xfrm>
            <a:off x="75565" y="2028190"/>
            <a:ext cx="1211326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tx1"/>
                </a:solidFill>
                <a:latin typeface="Times New Roman" panose="02020603050405020304" charset="0"/>
                <a:ea typeface="+mn-ea"/>
                <a:cs typeface="Times New Roman" panose="02020603050405020304" charset="0"/>
              </a:rPr>
              <a:t>But more than that, I now regularly </a:t>
            </a:r>
            <a:r>
              <a:rPr spc="0">
                <a:solidFill>
                  <a:schemeClr val="accent2">
                    <a:lumMod val="75000"/>
                  </a:schemeClr>
                </a:solidFill>
                <a:latin typeface="Times New Roman" panose="02020603050405020304" charset="0"/>
                <a:ea typeface="+mn-ea"/>
                <a:cs typeface="Times New Roman" panose="02020603050405020304" charset="0"/>
              </a:rPr>
              <a:t>compare</a:t>
            </a:r>
            <a:r>
              <a:rPr spc="0">
                <a:solidFill>
                  <a:schemeClr val="tx1"/>
                </a:solidFill>
                <a:latin typeface="Times New Roman" panose="02020603050405020304" charset="0"/>
                <a:ea typeface="+mn-ea"/>
                <a:cs typeface="Times New Roman" panose="02020603050405020304" charset="0"/>
              </a:rPr>
              <a:t> my views ____</a:t>
            </a:r>
            <a:r>
              <a:rPr lang="en-US" altLang="zh-CN" spc="0">
                <a:solidFill>
                  <a:schemeClr val="tx1"/>
                </a:solidFill>
                <a:latin typeface="Times New Roman" panose="02020603050405020304" charset="0"/>
                <a:ea typeface="+mn-ea"/>
                <a:cs typeface="Times New Roman" panose="02020603050405020304" charset="0"/>
              </a:rPr>
              <a:t>_</a:t>
            </a:r>
            <a:r>
              <a:rPr spc="0">
                <a:solidFill>
                  <a:schemeClr val="tx1"/>
                </a:solidFill>
                <a:latin typeface="Times New Roman" panose="02020603050405020304" charset="0"/>
                <a:ea typeface="+mn-ea"/>
                <a:cs typeface="Times New Roman" panose="02020603050405020304" charset="0"/>
              </a:rPr>
              <a:t>those of many others.(2016江苏) </a:t>
            </a:r>
            <a:endParaRPr spc="0">
              <a:solidFill>
                <a:schemeClr val="tx1"/>
              </a:solidFill>
              <a:latin typeface="Times New Roman" panose="02020603050405020304" charset="0"/>
              <a:ea typeface="+mn-ea"/>
              <a:cs typeface="Times New Roman" panose="02020603050405020304" charset="0"/>
            </a:endParaRPr>
          </a:p>
          <a:p>
            <a:pPr algn="just">
              <a:lnSpc>
                <a:spcPct val="100000"/>
              </a:lnSpc>
              <a:buClrTx/>
              <a:buSzTx/>
              <a:buFontTx/>
            </a:pPr>
            <a:r>
              <a:rPr spc="0">
                <a:solidFill>
                  <a:schemeClr val="tx1"/>
                </a:solidFill>
                <a:latin typeface="Times New Roman" panose="02020603050405020304" charset="0"/>
                <a:ea typeface="+mn-ea"/>
                <a:cs typeface="Times New Roman" panose="02020603050405020304" charset="0"/>
              </a:rPr>
              <a:t>但更重要的是，我现在经常将自己的观点与许多人的观点进行比较。</a:t>
            </a:r>
            <a:endParaRPr spc="0">
              <a:solidFill>
                <a:schemeClr val="tx1"/>
              </a:solidFill>
              <a:latin typeface="Times New Roman" panose="02020603050405020304" charset="0"/>
              <a:ea typeface="+mn-ea"/>
              <a:cs typeface="Times New Roman" panose="02020603050405020304" charset="0"/>
            </a:endParaRPr>
          </a:p>
          <a:p>
            <a:pPr algn="just">
              <a:lnSpc>
                <a:spcPct val="100000"/>
              </a:lnSpc>
              <a:buClrTx/>
              <a:buSzTx/>
              <a:buFontTx/>
            </a:pPr>
            <a:r>
              <a:rPr spc="0">
                <a:solidFill>
                  <a:schemeClr val="tx1"/>
                </a:solidFill>
                <a:latin typeface="Times New Roman" panose="02020603050405020304" charset="0"/>
                <a:ea typeface="+mn-ea"/>
                <a:cs typeface="Times New Roman" panose="02020603050405020304" charset="0"/>
              </a:rPr>
              <a:t>And I then </a:t>
            </a:r>
            <a:r>
              <a:rPr spc="0">
                <a:solidFill>
                  <a:schemeClr val="accent2">
                    <a:lumMod val="75000"/>
                  </a:schemeClr>
                </a:solidFill>
                <a:latin typeface="Times New Roman" panose="02020603050405020304" charset="0"/>
                <a:ea typeface="+mn-ea"/>
                <a:cs typeface="Times New Roman" panose="02020603050405020304" charset="0"/>
              </a:rPr>
              <a:t>compare</a:t>
            </a:r>
            <a:r>
              <a:rPr spc="0">
                <a:solidFill>
                  <a:schemeClr val="tx1"/>
                </a:solidFill>
                <a:latin typeface="Times New Roman" panose="02020603050405020304" charset="0"/>
                <a:ea typeface="+mn-ea"/>
                <a:cs typeface="Times New Roman" panose="02020603050405020304" charset="0"/>
              </a:rPr>
              <a:t> what I think _____what others have thought. (2016江苏)</a:t>
            </a:r>
            <a:endParaRPr spc="0">
              <a:solidFill>
                <a:schemeClr val="tx1"/>
              </a:solidFill>
              <a:latin typeface="Times New Roman" panose="02020603050405020304" charset="0"/>
              <a:ea typeface="+mn-ea"/>
              <a:cs typeface="Times New Roman" panose="02020603050405020304" charset="0"/>
            </a:endParaRPr>
          </a:p>
          <a:p>
            <a:pPr algn="just">
              <a:lnSpc>
                <a:spcPct val="100000"/>
              </a:lnSpc>
              <a:buClrTx/>
              <a:buSzTx/>
              <a:buFontTx/>
            </a:pPr>
            <a:r>
              <a:rPr spc="0">
                <a:solidFill>
                  <a:schemeClr val="tx1"/>
                </a:solidFill>
                <a:latin typeface="Times New Roman" panose="02020603050405020304" charset="0"/>
                <a:ea typeface="+mn-ea"/>
                <a:cs typeface="Times New Roman" panose="02020603050405020304" charset="0"/>
              </a:rPr>
              <a:t>然后我把自己的想法和别人的想法进行比较。</a:t>
            </a:r>
            <a:endParaRPr spc="0">
              <a:solidFill>
                <a:schemeClr val="tx1"/>
              </a:solidFill>
              <a:latin typeface="Times New Roman" panose="02020603050405020304" charset="0"/>
              <a:ea typeface="+mn-ea"/>
              <a:cs typeface="Times New Roman" panose="02020603050405020304" charset="0"/>
            </a:endParaRPr>
          </a:p>
          <a:p>
            <a:pPr algn="just">
              <a:lnSpc>
                <a:spcPct val="100000"/>
              </a:lnSpc>
              <a:buClrTx/>
              <a:buSzTx/>
              <a:buFontTx/>
            </a:pPr>
            <a:r>
              <a:rPr spc="0">
                <a:solidFill>
                  <a:schemeClr val="tx1"/>
                </a:solidFill>
                <a:latin typeface="Times New Roman" panose="02020603050405020304" charset="0"/>
                <a:ea typeface="+mn-ea"/>
                <a:cs typeface="Times New Roman" panose="02020603050405020304" charset="0"/>
              </a:rPr>
              <a:t>A teacher is often </a:t>
            </a:r>
            <a:r>
              <a:rPr spc="0">
                <a:solidFill>
                  <a:schemeClr val="accent2">
                    <a:lumMod val="75000"/>
                  </a:schemeClr>
                </a:solidFill>
                <a:latin typeface="Times New Roman" panose="02020603050405020304" charset="0"/>
                <a:ea typeface="+mn-ea"/>
                <a:cs typeface="Times New Roman" panose="02020603050405020304" charset="0"/>
              </a:rPr>
              <a:t>compared</a:t>
            </a:r>
            <a:r>
              <a:rPr spc="0">
                <a:solidFill>
                  <a:schemeClr val="tx1"/>
                </a:solidFill>
                <a:latin typeface="Times New Roman" panose="02020603050405020304" charset="0"/>
                <a:ea typeface="+mn-ea"/>
                <a:cs typeface="Times New Roman" panose="02020603050405020304" charset="0"/>
              </a:rPr>
              <a:t>___a candle. 教师常被比作一支蜡烛。</a:t>
            </a:r>
            <a:endParaRPr spc="0">
              <a:solidFill>
                <a:schemeClr val="tx1"/>
              </a:solidFill>
              <a:latin typeface="Times New Roman" panose="02020603050405020304" charset="0"/>
              <a:ea typeface="+mn-ea"/>
              <a:cs typeface="Times New Roman" panose="02020603050405020304" charset="0"/>
            </a:endParaRPr>
          </a:p>
          <a:p>
            <a:pPr algn="just">
              <a:lnSpc>
                <a:spcPct val="100000"/>
              </a:lnSpc>
              <a:buClrTx/>
              <a:buSzTx/>
              <a:buFontTx/>
            </a:pPr>
            <a:r>
              <a:rPr spc="0">
                <a:solidFill>
                  <a:schemeClr val="tx1"/>
                </a:solidFill>
                <a:latin typeface="Times New Roman" panose="02020603050405020304" charset="0"/>
                <a:ea typeface="+mn-ea"/>
                <a:cs typeface="Times New Roman" panose="02020603050405020304" charset="0"/>
              </a:rPr>
              <a:t>Film has a much shorter history, especially when __________to such art forms as music and painting.(2012全国II)</a:t>
            </a:r>
            <a:endParaRPr spc="0">
              <a:solidFill>
                <a:schemeClr val="tx1"/>
              </a:solidFill>
              <a:latin typeface="Times New Roman" panose="02020603050405020304" charset="0"/>
              <a:ea typeface="+mn-ea"/>
              <a:cs typeface="Times New Roman" panose="02020603050405020304" charset="0"/>
            </a:endParaRPr>
          </a:p>
          <a:p>
            <a:pPr algn="just">
              <a:lnSpc>
                <a:spcPct val="100000"/>
              </a:lnSpc>
              <a:buClrTx/>
              <a:buSzTx/>
              <a:buFontTx/>
            </a:pPr>
            <a:r>
              <a:rPr spc="0">
                <a:solidFill>
                  <a:schemeClr val="tx1"/>
                </a:solidFill>
                <a:latin typeface="Times New Roman" panose="02020603050405020304" charset="0"/>
                <a:ea typeface="+mn-ea"/>
                <a:cs typeface="Times New Roman" panose="02020603050405020304" charset="0"/>
              </a:rPr>
              <a:t>电影的历史要短得多，尤其是与音乐和绘画等艺术形式相比。</a:t>
            </a:r>
            <a:endParaRPr spc="0">
              <a:solidFill>
                <a:schemeClr val="tx1"/>
              </a:solidFill>
              <a:latin typeface="Times New Roman" panose="02020603050405020304" charset="0"/>
              <a:ea typeface="+mn-ea"/>
              <a:cs typeface="Times New Roman" panose="02020603050405020304" charset="0"/>
            </a:endParaRPr>
          </a:p>
        </p:txBody>
      </p:sp>
      <p:sp>
        <p:nvSpPr>
          <p:cNvPr id="10" name="文本框 9"/>
          <p:cNvSpPr txBox="1"/>
          <p:nvPr/>
        </p:nvSpPr>
        <p:spPr>
          <a:xfrm>
            <a:off x="2631440" y="644525"/>
            <a:ext cx="6478905" cy="1383665"/>
          </a:xfrm>
          <a:prstGeom prst="rect">
            <a:avLst/>
          </a:prstGeom>
          <a:noFill/>
        </p:spPr>
        <p:txBody>
          <a:bodyPr wrap="square" rtlCol="0">
            <a:spAutoFit/>
          </a:bodyPr>
          <a:p>
            <a:r>
              <a:rPr lang="en-US" altLang="en-US" sz="2800" b="1" spc="150" dirty="0">
                <a:solidFill>
                  <a:srgbClr val="7030A0"/>
                </a:solidFill>
                <a:latin typeface="Times New Roman" panose="02020603050405020304" charset="0"/>
                <a:cs typeface="Times New Roman" panose="02020603050405020304" charset="0"/>
                <a:sym typeface="+mn-ea"/>
              </a:rPr>
              <a:t>拿……与……作比较</a:t>
            </a:r>
            <a:endParaRPr lang="en-US" altLang="en-US" sz="2800" b="1" spc="150" dirty="0">
              <a:solidFill>
                <a:srgbClr val="7030A0"/>
              </a:solidFill>
              <a:latin typeface="Times New Roman" panose="02020603050405020304" charset="0"/>
              <a:cs typeface="Times New Roman" panose="02020603050405020304" charset="0"/>
              <a:sym typeface="+mn-ea"/>
            </a:endParaRPr>
          </a:p>
          <a:p>
            <a:r>
              <a:rPr lang="en-US" altLang="en-US" sz="2800" b="1" spc="150" dirty="0">
                <a:solidFill>
                  <a:srgbClr val="7030A0"/>
                </a:solidFill>
                <a:latin typeface="Times New Roman" panose="02020603050405020304" charset="0"/>
                <a:cs typeface="Times New Roman" panose="02020603050405020304" charset="0"/>
                <a:sym typeface="+mn-ea"/>
              </a:rPr>
              <a:t>拿……与……相比；把……比作……</a:t>
            </a:r>
            <a:endParaRPr lang="en-US" altLang="en-US" sz="2800" b="1" spc="150" dirty="0">
              <a:solidFill>
                <a:srgbClr val="7030A0"/>
              </a:solidFill>
              <a:latin typeface="Times New Roman" panose="02020603050405020304" charset="0"/>
              <a:cs typeface="Times New Roman" panose="02020603050405020304" charset="0"/>
              <a:sym typeface="+mn-ea"/>
            </a:endParaRPr>
          </a:p>
          <a:p>
            <a:r>
              <a:rPr lang="en-US" altLang="en-US" sz="2800" b="1" spc="150" dirty="0">
                <a:solidFill>
                  <a:srgbClr val="7030A0"/>
                </a:solidFill>
                <a:latin typeface="Times New Roman" panose="02020603050405020304" charset="0"/>
                <a:cs typeface="Times New Roman" panose="02020603050405020304" charset="0"/>
                <a:sym typeface="+mn-ea"/>
              </a:rPr>
              <a:t>    与……相比</a:t>
            </a:r>
            <a:endParaRPr lang="en-US" altLang="en-US" sz="2800" b="1" spc="150" dirty="0">
              <a:solidFill>
                <a:srgbClr val="7030A0"/>
              </a:solidFill>
              <a:latin typeface="Times New Roman" panose="02020603050405020304" charset="0"/>
              <a:cs typeface="Times New Roman" panose="02020603050405020304" charset="0"/>
              <a:sym typeface="+mn-ea"/>
            </a:endParaRPr>
          </a:p>
        </p:txBody>
      </p:sp>
      <p:sp>
        <p:nvSpPr>
          <p:cNvPr id="12" name="文本框 11"/>
          <p:cNvSpPr txBox="1"/>
          <p:nvPr/>
        </p:nvSpPr>
        <p:spPr>
          <a:xfrm>
            <a:off x="8893810" y="2028190"/>
            <a:ext cx="1316990" cy="521970"/>
          </a:xfrm>
          <a:prstGeom prst="rect">
            <a:avLst/>
          </a:prstGeom>
          <a:noFill/>
        </p:spPr>
        <p:txBody>
          <a:bodyPr wrap="square" rtlCol="0">
            <a:spAutoFit/>
          </a:bodyPr>
          <a:p>
            <a:r>
              <a:rPr lang="en-US" altLang="en-US" sz="2800" b="1" spc="150" dirty="0">
                <a:solidFill>
                  <a:schemeClr val="accent2">
                    <a:lumMod val="75000"/>
                  </a:schemeClr>
                </a:solidFill>
                <a:latin typeface="Times New Roman" panose="02020603050405020304" charset="0"/>
                <a:cs typeface="Times New Roman" panose="02020603050405020304" charset="0"/>
                <a:sym typeface="+mn-ea"/>
              </a:rPr>
              <a:t>with</a:t>
            </a:r>
            <a:endParaRPr lang="en-US" altLang="en-US" sz="2800" b="1" spc="150" dirty="0">
              <a:solidFill>
                <a:schemeClr val="accent2">
                  <a:lumMod val="75000"/>
                </a:schemeClr>
              </a:solidFill>
              <a:latin typeface="Times New Roman" panose="02020603050405020304" charset="0"/>
              <a:cs typeface="Times New Roman" panose="02020603050405020304" charset="0"/>
              <a:sym typeface="+mn-ea"/>
            </a:endParaRPr>
          </a:p>
        </p:txBody>
      </p:sp>
      <p:sp>
        <p:nvSpPr>
          <p:cNvPr id="13" name="文本框 12"/>
          <p:cNvSpPr txBox="1"/>
          <p:nvPr/>
        </p:nvSpPr>
        <p:spPr>
          <a:xfrm>
            <a:off x="5248275" y="3343275"/>
            <a:ext cx="986155" cy="521970"/>
          </a:xfrm>
          <a:prstGeom prst="rect">
            <a:avLst/>
          </a:prstGeom>
          <a:noFill/>
        </p:spPr>
        <p:txBody>
          <a:bodyPr wrap="square" rtlCol="0">
            <a:spAutoFit/>
          </a:bodyPr>
          <a:p>
            <a:r>
              <a:rPr lang="en-US" altLang="en-US" sz="2800" b="1" spc="150" dirty="0">
                <a:solidFill>
                  <a:schemeClr val="accent2">
                    <a:lumMod val="75000"/>
                  </a:schemeClr>
                </a:solidFill>
                <a:latin typeface="Times New Roman" panose="02020603050405020304" charset="0"/>
                <a:cs typeface="Times New Roman" panose="02020603050405020304" charset="0"/>
                <a:sym typeface="+mn-ea"/>
              </a:rPr>
              <a:t>with</a:t>
            </a:r>
            <a:endParaRPr lang="en-US" altLang="en-US" sz="2800" b="1" spc="150" dirty="0">
              <a:solidFill>
                <a:schemeClr val="accent2">
                  <a:lumMod val="75000"/>
                </a:schemeClr>
              </a:solidFill>
              <a:latin typeface="Times New Roman" panose="02020603050405020304" charset="0"/>
              <a:cs typeface="Times New Roman" panose="02020603050405020304" charset="0"/>
              <a:sym typeface="+mn-ea"/>
            </a:endParaRPr>
          </a:p>
        </p:txBody>
      </p:sp>
      <p:sp>
        <p:nvSpPr>
          <p:cNvPr id="14" name="文本框 13"/>
          <p:cNvSpPr txBox="1"/>
          <p:nvPr/>
        </p:nvSpPr>
        <p:spPr>
          <a:xfrm>
            <a:off x="4477385" y="4137660"/>
            <a:ext cx="525145" cy="521970"/>
          </a:xfrm>
          <a:prstGeom prst="rect">
            <a:avLst/>
          </a:prstGeom>
          <a:noFill/>
        </p:spPr>
        <p:txBody>
          <a:bodyPr wrap="square" rtlCol="0">
            <a:spAutoFit/>
          </a:bodyPr>
          <a:p>
            <a:r>
              <a:rPr lang="en-US" altLang="en-US" sz="2800" b="1" spc="150" dirty="0">
                <a:solidFill>
                  <a:schemeClr val="accent2">
                    <a:lumMod val="75000"/>
                  </a:schemeClr>
                </a:solidFill>
                <a:latin typeface="Times New Roman" panose="02020603050405020304" charset="0"/>
                <a:cs typeface="Times New Roman" panose="02020603050405020304" charset="0"/>
                <a:sym typeface="+mn-ea"/>
              </a:rPr>
              <a:t>to</a:t>
            </a:r>
            <a:endParaRPr lang="en-US" altLang="en-US" sz="2800" b="1" spc="150" dirty="0">
              <a:solidFill>
                <a:schemeClr val="accent2">
                  <a:lumMod val="75000"/>
                </a:schemeClr>
              </a:solidFill>
              <a:latin typeface="Times New Roman" panose="02020603050405020304" charset="0"/>
              <a:cs typeface="Times New Roman" panose="02020603050405020304" charset="0"/>
              <a:sym typeface="+mn-ea"/>
            </a:endParaRPr>
          </a:p>
        </p:txBody>
      </p:sp>
      <p:sp>
        <p:nvSpPr>
          <p:cNvPr id="15" name="文本框 14"/>
          <p:cNvSpPr txBox="1"/>
          <p:nvPr/>
        </p:nvSpPr>
        <p:spPr>
          <a:xfrm>
            <a:off x="7669530" y="4571365"/>
            <a:ext cx="1991360" cy="521970"/>
          </a:xfrm>
          <a:prstGeom prst="rect">
            <a:avLst/>
          </a:prstGeom>
          <a:noFill/>
        </p:spPr>
        <p:txBody>
          <a:bodyPr wrap="square" rtlCol="0">
            <a:spAutoFit/>
          </a:bodyPr>
          <a:p>
            <a:r>
              <a:rPr lang="en-US" altLang="en-US" sz="2800" b="1" spc="150" dirty="0">
                <a:solidFill>
                  <a:schemeClr val="accent2">
                    <a:lumMod val="75000"/>
                  </a:schemeClr>
                </a:solidFill>
                <a:latin typeface="Times New Roman" panose="02020603050405020304" charset="0"/>
                <a:cs typeface="Times New Roman" panose="02020603050405020304" charset="0"/>
                <a:sym typeface="+mn-ea"/>
              </a:rPr>
              <a:t>compared</a:t>
            </a:r>
            <a:endParaRPr lang="en-US" altLang="en-US" sz="2800" b="1" spc="150" dirty="0">
              <a:solidFill>
                <a:schemeClr val="accent2">
                  <a:lumMod val="75000"/>
                </a:schemeClr>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additive="base">
                                        <p:cTn id="2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0">
                                            <p:txEl>
                                              <p:pRg st="1" end="1"/>
                                            </p:txEl>
                                          </p:spTgt>
                                        </p:tgtEl>
                                        <p:attrNameLst>
                                          <p:attrName>style.visibility</p:attrName>
                                        </p:attrNameLst>
                                      </p:cBhvr>
                                      <p:to>
                                        <p:strVal val="visible"/>
                                      </p:to>
                                    </p:set>
                                    <p:anim calcmode="lin" valueType="num">
                                      <p:cBhvr additive="base">
                                        <p:cTn id="3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0">
                                            <p:txEl>
                                              <p:pRg st="2" end="2"/>
                                            </p:txEl>
                                          </p:spTgt>
                                        </p:tgtEl>
                                        <p:attrNameLst>
                                          <p:attrName>style.visibility</p:attrName>
                                        </p:attrNameLst>
                                      </p:cBhvr>
                                      <p:to>
                                        <p:strVal val="visible"/>
                                      </p:to>
                                    </p:set>
                                    <p:anim calcmode="lin" valueType="num">
                                      <p:cBhvr additive="base">
                                        <p:cTn id="39"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8">
                                            <p:txEl>
                                              <p:pRg st="0" end="0"/>
                                            </p:txEl>
                                          </p:spTgt>
                                        </p:tgtEl>
                                        <p:attrNameLst>
                                          <p:attrName>style.visibility</p:attrName>
                                        </p:attrNameLst>
                                      </p:cBhvr>
                                      <p:to>
                                        <p:strVal val="visible"/>
                                      </p:to>
                                    </p:set>
                                    <p:anim calcmode="lin" valueType="num">
                                      <p:cBhvr additive="base">
                                        <p:cTn id="45"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ppt_x"/>
                                          </p:val>
                                        </p:tav>
                                        <p:tav tm="100000">
                                          <p:val>
                                            <p:strVal val="#ppt_x"/>
                                          </p:val>
                                        </p:tav>
                                      </p:tavLst>
                                    </p:anim>
                                    <p:anim calcmode="lin" valueType="num">
                                      <p:cBhvr additive="base">
                                        <p:cTn id="5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8">
                                            <p:txEl>
                                              <p:pRg st="1" end="1"/>
                                            </p:txEl>
                                          </p:spTgt>
                                        </p:tgtEl>
                                        <p:attrNameLst>
                                          <p:attrName>style.visibility</p:attrName>
                                        </p:attrNameLst>
                                      </p:cBhvr>
                                      <p:to>
                                        <p:strVal val="visible"/>
                                      </p:to>
                                    </p:set>
                                    <p:anim calcmode="lin" valueType="num">
                                      <p:cBhvr additive="base">
                                        <p:cTn id="5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8">
                                            <p:txEl>
                                              <p:pRg st="1" end="1"/>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8">
                                            <p:txEl>
                                              <p:pRg st="2" end="2"/>
                                            </p:txEl>
                                          </p:spTgt>
                                        </p:tgtEl>
                                        <p:attrNameLst>
                                          <p:attrName>style.visibility</p:attrName>
                                        </p:attrNameLst>
                                      </p:cBhvr>
                                      <p:to>
                                        <p:strVal val="visible"/>
                                      </p:to>
                                    </p:set>
                                    <p:anim calcmode="lin" valueType="num">
                                      <p:cBhvr additive="base">
                                        <p:cTn id="61"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8">
                                            <p:txEl>
                                              <p:pRg st="2" end="2"/>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8">
                                            <p:txEl>
                                              <p:pRg st="3" end="3"/>
                                            </p:txEl>
                                          </p:spTgt>
                                        </p:tgtEl>
                                        <p:attrNameLst>
                                          <p:attrName>style.visibility</p:attrName>
                                        </p:attrNameLst>
                                      </p:cBhvr>
                                      <p:to>
                                        <p:strVal val="visible"/>
                                      </p:to>
                                    </p:set>
                                    <p:anim calcmode="lin" valueType="num">
                                      <p:cBhvr additive="base">
                                        <p:cTn id="6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8">
                                            <p:txEl>
                                              <p:pRg st="3" end="3"/>
                                            </p:txEl>
                                          </p:spTgt>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8">
                                            <p:txEl>
                                              <p:pRg st="4" end="4"/>
                                            </p:txEl>
                                          </p:spTgt>
                                        </p:tgtEl>
                                        <p:attrNameLst>
                                          <p:attrName>style.visibility</p:attrName>
                                        </p:attrNameLst>
                                      </p:cBhvr>
                                      <p:to>
                                        <p:strVal val="visible"/>
                                      </p:to>
                                    </p:set>
                                    <p:anim calcmode="lin" valueType="num">
                                      <p:cBhvr additive="base">
                                        <p:cTn id="69"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8">
                                            <p:txEl>
                                              <p:pRg st="4" end="4"/>
                                            </p:txEl>
                                          </p:spTgt>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8">
                                            <p:txEl>
                                              <p:pRg st="5" end="5"/>
                                            </p:txEl>
                                          </p:spTgt>
                                        </p:tgtEl>
                                        <p:attrNameLst>
                                          <p:attrName>style.visibility</p:attrName>
                                        </p:attrNameLst>
                                      </p:cBhvr>
                                      <p:to>
                                        <p:strVal val="visible"/>
                                      </p:to>
                                    </p:set>
                                    <p:anim calcmode="lin" valueType="num">
                                      <p:cBhvr additive="base">
                                        <p:cTn id="73"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8">
                                            <p:txEl>
                                              <p:pRg st="5" end="5"/>
                                            </p:txEl>
                                          </p:spTgt>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8">
                                            <p:txEl>
                                              <p:pRg st="6" end="6"/>
                                            </p:txEl>
                                          </p:spTgt>
                                        </p:tgtEl>
                                        <p:attrNameLst>
                                          <p:attrName>style.visibility</p:attrName>
                                        </p:attrNameLst>
                                      </p:cBhvr>
                                      <p:to>
                                        <p:strVal val="visible"/>
                                      </p:to>
                                    </p:set>
                                    <p:anim calcmode="lin" valueType="num">
                                      <p:cBhvr additive="base">
                                        <p:cTn id="77"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ppt_x"/>
                                          </p:val>
                                        </p:tav>
                                        <p:tav tm="100000">
                                          <p:val>
                                            <p:strVal val="#ppt_x"/>
                                          </p:val>
                                        </p:tav>
                                      </p:tavLst>
                                    </p:anim>
                                    <p:anim calcmode="lin" valueType="num">
                                      <p:cBhvr additive="base">
                                        <p:cTn id="8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additive="base">
                                        <p:cTn id="89" dur="500" fill="hold"/>
                                        <p:tgtEl>
                                          <p:spTgt spid="14"/>
                                        </p:tgtEl>
                                        <p:attrNameLst>
                                          <p:attrName>ppt_x</p:attrName>
                                        </p:attrNameLst>
                                      </p:cBhvr>
                                      <p:tavLst>
                                        <p:tav tm="0">
                                          <p:val>
                                            <p:strVal val="#ppt_x"/>
                                          </p:val>
                                        </p:tav>
                                        <p:tav tm="100000">
                                          <p:val>
                                            <p:strVal val="#ppt_x"/>
                                          </p:val>
                                        </p:tav>
                                      </p:tavLst>
                                    </p:anim>
                                    <p:anim calcmode="lin" valueType="num">
                                      <p:cBhvr additive="base">
                                        <p:cTn id="9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fill="hold"/>
                                        <p:tgtEl>
                                          <p:spTgt spid="15"/>
                                        </p:tgtEl>
                                        <p:attrNameLst>
                                          <p:attrName>ppt_x</p:attrName>
                                        </p:attrNameLst>
                                      </p:cBhvr>
                                      <p:tavLst>
                                        <p:tav tm="0">
                                          <p:val>
                                            <p:strVal val="#ppt_x"/>
                                          </p:val>
                                        </p:tav>
                                        <p:tav tm="100000">
                                          <p:val>
                                            <p:strVal val="#ppt_x"/>
                                          </p:val>
                                        </p:tav>
                                      </p:tavLst>
                                    </p:anim>
                                    <p:anim calcmode="lin" valueType="num">
                                      <p:cBhvr additive="base">
                                        <p:cTn id="9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7" grpId="0"/>
      <p:bldP spid="17" grpId="1"/>
      <p:bldP spid="12" grpId="0"/>
      <p:bldP spid="12" grpId="1"/>
      <p:bldP spid="13" grpId="0"/>
      <p:bldP spid="13" grpId="1"/>
      <p:bldP spid="14" grpId="0"/>
      <p:bldP spid="14" grpId="1"/>
      <p:bldP spid="15" grpId="0"/>
      <p:bldP spid="15" grpId="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 name="文本框 22"/>
          <p:cNvSpPr txBox="1"/>
          <p:nvPr/>
        </p:nvSpPr>
        <p:spPr>
          <a:xfrm>
            <a:off x="-53975" y="170180"/>
            <a:ext cx="12271375" cy="6123940"/>
          </a:xfrm>
          <a:prstGeom prst="rect">
            <a:avLst/>
          </a:prstGeom>
          <a:noFill/>
          <a:ln w="9525">
            <a:noFill/>
          </a:ln>
        </p:spPr>
        <p:txBody>
          <a:bodyPr wrap="square">
            <a:spAutoFit/>
          </a:bodyPr>
          <a:p>
            <a:pPr algn="l">
              <a:buClrTx/>
              <a:buSzTx/>
              <a:buFontTx/>
            </a:pPr>
            <a:r>
              <a:rPr sz="2800" b="1">
                <a:uFillTx/>
                <a:latin typeface="Times New Roman" panose="02020603050405020304" charset="0"/>
                <a:cs typeface="Times New Roman" panose="02020603050405020304" charset="0"/>
              </a:rPr>
              <a:t>_____________</a:t>
            </a:r>
            <a:r>
              <a:rPr sz="2800" b="1">
                <a:solidFill>
                  <a:schemeClr val="tx1"/>
                </a:solidFill>
                <a:uFillTx/>
                <a:latin typeface="Times New Roman" panose="02020603050405020304" charset="0"/>
                <a:cs typeface="Times New Roman" panose="02020603050405020304" charset="0"/>
              </a:rPr>
              <a:t>_ /kəm'pærətɪv/adj. </a:t>
            </a:r>
            <a:r>
              <a:rPr sz="2800" b="1">
                <a:solidFill>
                  <a:srgbClr val="7030A0"/>
                </a:solidFill>
                <a:uFillTx/>
                <a:latin typeface="Times New Roman" panose="02020603050405020304" charset="0"/>
                <a:cs typeface="Times New Roman" panose="02020603050405020304" charset="0"/>
              </a:rPr>
              <a:t>比较的；相对的</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After many hardships, he now lives in _____________ ease. </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经过许多困难之后, 他现在的生活相对舒适。</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Let's make a _____________study of the two languages. </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让我们将这两种语言作一下比较研究.</a:t>
            </a:r>
            <a:endParaRPr sz="2800" b="1">
              <a:uFillTx/>
              <a:latin typeface="Times New Roman" panose="02020603050405020304" charset="0"/>
              <a:cs typeface="Times New Roman" panose="02020603050405020304" charset="0"/>
            </a:endParaRPr>
          </a:p>
          <a:p>
            <a:pPr algn="l">
              <a:buClrTx/>
              <a:buSzTx/>
              <a:buFontTx/>
            </a:pPr>
            <a:r>
              <a:rPr sz="2800" b="1">
                <a:solidFill>
                  <a:schemeClr val="accent2">
                    <a:lumMod val="75000"/>
                  </a:schemeClr>
                </a:solidFill>
                <a:uFillTx/>
                <a:latin typeface="Times New Roman" panose="02020603050405020304" charset="0"/>
                <a:cs typeface="Times New Roman" panose="02020603050405020304" charset="0"/>
              </a:rPr>
              <a:t>_______________</a:t>
            </a:r>
            <a:r>
              <a:rPr sz="2800" b="1">
                <a:solidFill>
                  <a:schemeClr val="tx1"/>
                </a:solidFill>
                <a:uFillTx/>
                <a:latin typeface="Times New Roman" panose="02020603050405020304" charset="0"/>
                <a:cs typeface="Times New Roman" panose="02020603050405020304" charset="0"/>
              </a:rPr>
              <a:t>/kəm'pærətɪvlɪ/ adv. </a:t>
            </a:r>
            <a:r>
              <a:rPr sz="2800" b="1">
                <a:solidFill>
                  <a:srgbClr val="7030A0"/>
                </a:solidFill>
                <a:uFillTx/>
                <a:latin typeface="Times New Roman" panose="02020603050405020304" charset="0"/>
                <a:cs typeface="Times New Roman" panose="02020603050405020304" charset="0"/>
              </a:rPr>
              <a:t>比较地；相对地</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The past few days have seemed _______________ flat and empty. </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过去这几天似乎比较平淡无聊。</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She has been _______________successful in maintaining her privacy. </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在保护自己的隐私方面她一直都做得比较成功。</a:t>
            </a:r>
            <a:endParaRPr sz="2800" b="1">
              <a:uFillTx/>
              <a:latin typeface="Times New Roman" panose="02020603050405020304" charset="0"/>
              <a:cs typeface="Times New Roman" panose="02020603050405020304" charset="0"/>
            </a:endParaRPr>
          </a:p>
          <a:p>
            <a:pPr algn="l">
              <a:buClrTx/>
              <a:buSzTx/>
              <a:buFontTx/>
            </a:pPr>
            <a:endParaRPr sz="2800" b="1">
              <a:uFillTx/>
              <a:latin typeface="Times New Roman" panose="02020603050405020304" charset="0"/>
              <a:cs typeface="Times New Roman" panose="02020603050405020304" charset="0"/>
            </a:endParaRPr>
          </a:p>
          <a:p>
            <a:pPr algn="l">
              <a:buClrTx/>
              <a:buSzTx/>
              <a:buFontTx/>
            </a:pPr>
            <a:endParaRPr sz="2800" b="1">
              <a:uFillTx/>
              <a:latin typeface="Times New Roman" panose="02020603050405020304" charset="0"/>
              <a:cs typeface="Times New Roman" panose="02020603050405020304" charset="0"/>
            </a:endParaRPr>
          </a:p>
          <a:p>
            <a:pPr algn="l">
              <a:buClrTx/>
              <a:buSzTx/>
              <a:buFontTx/>
            </a:pPr>
            <a:endParaRPr sz="2800" b="1">
              <a:uFillTx/>
              <a:latin typeface="Times New Roman" panose="02020603050405020304" charset="0"/>
              <a:cs typeface="Times New Roman" panose="02020603050405020304" charset="0"/>
            </a:endParaRPr>
          </a:p>
          <a:p>
            <a:pPr algn="l">
              <a:buClrTx/>
              <a:buSzTx/>
              <a:buFontTx/>
            </a:pPr>
            <a:endParaRPr sz="2800" b="1">
              <a:uFillTx/>
              <a:latin typeface="Times New Roman" panose="02020603050405020304" charset="0"/>
              <a:cs typeface="Times New Roman" panose="02020603050405020304" charset="0"/>
            </a:endParaRPr>
          </a:p>
        </p:txBody>
      </p:sp>
      <p:sp>
        <p:nvSpPr>
          <p:cNvPr id="6" name="标题 1"/>
          <p:cNvSpPr>
            <a:spLocks noGrp="1"/>
          </p:cNvSpPr>
          <p:nvPr/>
        </p:nvSpPr>
        <p:spPr>
          <a:xfrm>
            <a:off x="168275" y="170180"/>
            <a:ext cx="2800985" cy="5803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a:solidFill>
                  <a:schemeClr val="accent2">
                    <a:lumMod val="75000"/>
                  </a:schemeClr>
                </a:solidFill>
                <a:latin typeface="Times New Roman" panose="02020603050405020304" charset="0"/>
                <a:ea typeface="+mn-ea"/>
                <a:cs typeface="Times New Roman" panose="02020603050405020304" charset="0"/>
                <a:sym typeface="+mn-ea"/>
              </a:rPr>
              <a:t>comparative</a:t>
            </a:r>
            <a:endParaRPr>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8" name="标题 1"/>
          <p:cNvSpPr>
            <a:spLocks noGrp="1"/>
          </p:cNvSpPr>
          <p:nvPr/>
        </p:nvSpPr>
        <p:spPr>
          <a:xfrm>
            <a:off x="5815965" y="613410"/>
            <a:ext cx="2552065" cy="5803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a:solidFill>
                  <a:schemeClr val="accent2">
                    <a:lumMod val="75000"/>
                  </a:schemeClr>
                </a:solidFill>
                <a:latin typeface="Times New Roman" panose="02020603050405020304" charset="0"/>
                <a:ea typeface="+mn-ea"/>
                <a:cs typeface="Times New Roman" panose="02020603050405020304" charset="0"/>
                <a:sym typeface="+mn-ea"/>
              </a:rPr>
              <a:t>comparative</a:t>
            </a:r>
            <a:endParaRPr>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0" name="标题 1"/>
          <p:cNvSpPr>
            <a:spLocks noGrp="1"/>
          </p:cNvSpPr>
          <p:nvPr/>
        </p:nvSpPr>
        <p:spPr>
          <a:xfrm>
            <a:off x="2063115" y="1476375"/>
            <a:ext cx="2552065" cy="5803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a:solidFill>
                  <a:schemeClr val="accent2">
                    <a:lumMod val="75000"/>
                  </a:schemeClr>
                </a:solidFill>
                <a:latin typeface="Times New Roman" panose="02020603050405020304" charset="0"/>
                <a:ea typeface="+mn-ea"/>
                <a:cs typeface="Times New Roman" panose="02020603050405020304" charset="0"/>
                <a:sym typeface="+mn-ea"/>
              </a:rPr>
              <a:t>comparative</a:t>
            </a:r>
            <a:endParaRPr>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1" name="标题 1"/>
          <p:cNvSpPr>
            <a:spLocks noGrp="1"/>
          </p:cNvSpPr>
          <p:nvPr/>
        </p:nvSpPr>
        <p:spPr>
          <a:xfrm>
            <a:off x="4792980" y="2773680"/>
            <a:ext cx="2800985" cy="5803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a:solidFill>
                  <a:schemeClr val="accent2">
                    <a:lumMod val="75000"/>
                  </a:schemeClr>
                </a:solidFill>
                <a:latin typeface="Times New Roman" panose="02020603050405020304" charset="0"/>
                <a:ea typeface="+mn-ea"/>
                <a:cs typeface="Times New Roman" panose="02020603050405020304" charset="0"/>
                <a:sym typeface="+mn-ea"/>
              </a:rPr>
              <a:t>comparatively</a:t>
            </a:r>
            <a:endParaRPr>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2" name="标题 1"/>
          <p:cNvSpPr>
            <a:spLocks noGrp="1"/>
          </p:cNvSpPr>
          <p:nvPr/>
        </p:nvSpPr>
        <p:spPr>
          <a:xfrm>
            <a:off x="0" y="2297430"/>
            <a:ext cx="2800985" cy="5803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a:solidFill>
                  <a:schemeClr val="accent2">
                    <a:lumMod val="75000"/>
                  </a:schemeClr>
                </a:solidFill>
                <a:latin typeface="Times New Roman" panose="02020603050405020304" charset="0"/>
                <a:ea typeface="+mn-ea"/>
                <a:cs typeface="Times New Roman" panose="02020603050405020304" charset="0"/>
                <a:sym typeface="+mn-ea"/>
              </a:rPr>
              <a:t>comparatively</a:t>
            </a:r>
            <a:endParaRPr>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3" name="标题 1"/>
          <p:cNvSpPr>
            <a:spLocks noGrp="1"/>
          </p:cNvSpPr>
          <p:nvPr/>
        </p:nvSpPr>
        <p:spPr>
          <a:xfrm>
            <a:off x="2063115" y="3603625"/>
            <a:ext cx="2800985" cy="5803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a:solidFill>
                  <a:schemeClr val="accent2">
                    <a:lumMod val="75000"/>
                  </a:schemeClr>
                </a:solidFill>
                <a:latin typeface="Times New Roman" panose="02020603050405020304" charset="0"/>
                <a:ea typeface="+mn-ea"/>
                <a:cs typeface="Times New Roman" panose="02020603050405020304" charset="0"/>
                <a:sym typeface="+mn-ea"/>
              </a:rPr>
              <a:t>comparatively</a:t>
            </a:r>
            <a:endParaRPr>
              <a:solidFill>
                <a:schemeClr val="accent2">
                  <a:lumMod val="75000"/>
                </a:schemeClr>
              </a:solidFill>
              <a:latin typeface="Times New Roman" panose="02020603050405020304" charset="0"/>
              <a:ea typeface="+mn-ea"/>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 calcmode="lin" valueType="num">
                                      <p:cBhvr additive="base">
                                        <p:cTn id="7"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
                                            <p:txEl>
                                              <p:pRg st="1" end="1"/>
                                            </p:txEl>
                                          </p:spTgt>
                                        </p:tgtEl>
                                        <p:attrNameLst>
                                          <p:attrName>style.visibility</p:attrName>
                                        </p:attrNameLst>
                                      </p:cBhvr>
                                      <p:to>
                                        <p:strVal val="visible"/>
                                      </p:to>
                                    </p:set>
                                    <p:anim calcmode="lin" valueType="num">
                                      <p:cBhvr additive="base">
                                        <p:cTn id="19" dur="500" fill="hold"/>
                                        <p:tgtEl>
                                          <p:spTgt spid="2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3">
                                            <p:txEl>
                                              <p:pRg st="2" end="2"/>
                                            </p:txEl>
                                          </p:spTgt>
                                        </p:tgtEl>
                                        <p:attrNameLst>
                                          <p:attrName>style.visibility</p:attrName>
                                        </p:attrNameLst>
                                      </p:cBhvr>
                                      <p:to>
                                        <p:strVal val="visible"/>
                                      </p:to>
                                    </p:set>
                                    <p:anim calcmode="lin" valueType="num">
                                      <p:cBhvr additive="base">
                                        <p:cTn id="2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3">
                                            <p:txEl>
                                              <p:pRg st="3" end="3"/>
                                            </p:txEl>
                                          </p:spTgt>
                                        </p:tgtEl>
                                        <p:attrNameLst>
                                          <p:attrName>style.visibility</p:attrName>
                                        </p:attrNameLst>
                                      </p:cBhvr>
                                      <p:to>
                                        <p:strVal val="visible"/>
                                      </p:to>
                                    </p:set>
                                    <p:anim calcmode="lin" valueType="num">
                                      <p:cBhvr additive="base">
                                        <p:cTn id="37"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3">
                                            <p:txEl>
                                              <p:pRg st="4" end="4"/>
                                            </p:txEl>
                                          </p:spTgt>
                                        </p:tgtEl>
                                        <p:attrNameLst>
                                          <p:attrName>style.visibility</p:attrName>
                                        </p:attrNameLst>
                                      </p:cBhvr>
                                      <p:to>
                                        <p:strVal val="visible"/>
                                      </p:to>
                                    </p:set>
                                    <p:anim calcmode="lin" valueType="num">
                                      <p:cBhvr additive="base">
                                        <p:cTn id="43"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3">
                                            <p:txEl>
                                              <p:pRg st="5" end="5"/>
                                            </p:txEl>
                                          </p:spTgt>
                                        </p:tgtEl>
                                        <p:attrNameLst>
                                          <p:attrName>style.visibility</p:attrName>
                                        </p:attrNameLst>
                                      </p:cBhvr>
                                      <p:to>
                                        <p:strVal val="visible"/>
                                      </p:to>
                                    </p:set>
                                    <p:anim calcmode="lin" valueType="num">
                                      <p:cBhvr additive="base">
                                        <p:cTn id="55"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ppt_x"/>
                                          </p:val>
                                        </p:tav>
                                        <p:tav tm="100000">
                                          <p:val>
                                            <p:strVal val="#ppt_x"/>
                                          </p:val>
                                        </p:tav>
                                      </p:tavLst>
                                    </p:anim>
                                    <p:anim calcmode="lin" valueType="num">
                                      <p:cBhvr additive="base">
                                        <p:cTn id="6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3">
                                            <p:txEl>
                                              <p:pRg st="6" end="6"/>
                                            </p:txEl>
                                          </p:spTgt>
                                        </p:tgtEl>
                                        <p:attrNameLst>
                                          <p:attrName>style.visibility</p:attrName>
                                        </p:attrNameLst>
                                      </p:cBhvr>
                                      <p:to>
                                        <p:strVal val="visible"/>
                                      </p:to>
                                    </p:set>
                                    <p:anim calcmode="lin" valueType="num">
                                      <p:cBhvr additive="base">
                                        <p:cTn id="67" dur="500" fill="hold"/>
                                        <p:tgtEl>
                                          <p:spTgt spid="23">
                                            <p:txEl>
                                              <p:pRg st="6" end="6"/>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23">
                                            <p:txEl>
                                              <p:pRg st="7" end="7"/>
                                            </p:txEl>
                                          </p:spTgt>
                                        </p:tgtEl>
                                        <p:attrNameLst>
                                          <p:attrName>style.visibility</p:attrName>
                                        </p:attrNameLst>
                                      </p:cBhvr>
                                      <p:to>
                                        <p:strVal val="visible"/>
                                      </p:to>
                                    </p:set>
                                    <p:anim calcmode="lin" valueType="num">
                                      <p:cBhvr additive="base">
                                        <p:cTn id="7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2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1"/>
                                        </p:tgtEl>
                                        <p:attrNameLst>
                                          <p:attrName>style.visibility</p:attrName>
                                        </p:attrNameLst>
                                      </p:cBhvr>
                                      <p:to>
                                        <p:strVal val="visible"/>
                                      </p:to>
                                    </p:set>
                                    <p:anim calcmode="lin" valueType="num">
                                      <p:cBhvr additive="base">
                                        <p:cTn id="79" dur="500" fill="hold"/>
                                        <p:tgtEl>
                                          <p:spTgt spid="11"/>
                                        </p:tgtEl>
                                        <p:attrNameLst>
                                          <p:attrName>ppt_x</p:attrName>
                                        </p:attrNameLst>
                                      </p:cBhvr>
                                      <p:tavLst>
                                        <p:tav tm="0">
                                          <p:val>
                                            <p:strVal val="#ppt_x"/>
                                          </p:val>
                                        </p:tav>
                                        <p:tav tm="100000">
                                          <p:val>
                                            <p:strVal val="#ppt_x"/>
                                          </p:val>
                                        </p:tav>
                                      </p:tavLst>
                                    </p:anim>
                                    <p:anim calcmode="lin" valueType="num">
                                      <p:cBhvr additive="base">
                                        <p:cTn id="8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23">
                                            <p:txEl>
                                              <p:pRg st="8" end="8"/>
                                            </p:txEl>
                                          </p:spTgt>
                                        </p:tgtEl>
                                        <p:attrNameLst>
                                          <p:attrName>style.visibility</p:attrName>
                                        </p:attrNameLst>
                                      </p:cBhvr>
                                      <p:to>
                                        <p:strVal val="visible"/>
                                      </p:to>
                                    </p:set>
                                    <p:anim calcmode="lin" valueType="num">
                                      <p:cBhvr additive="base">
                                        <p:cTn id="85" dur="500" fill="hold"/>
                                        <p:tgtEl>
                                          <p:spTgt spid="23">
                                            <p:txEl>
                                              <p:pRg st="8" end="8"/>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2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23">
                                            <p:txEl>
                                              <p:pRg st="9" end="9"/>
                                            </p:txEl>
                                          </p:spTgt>
                                        </p:tgtEl>
                                        <p:attrNameLst>
                                          <p:attrName>style.visibility</p:attrName>
                                        </p:attrNameLst>
                                      </p:cBhvr>
                                      <p:to>
                                        <p:strVal val="visible"/>
                                      </p:to>
                                    </p:set>
                                    <p:anim calcmode="lin" valueType="num">
                                      <p:cBhvr additive="base">
                                        <p:cTn id="91" dur="500" fill="hold"/>
                                        <p:tgtEl>
                                          <p:spTgt spid="23">
                                            <p:txEl>
                                              <p:pRg st="9" end="9"/>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2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13"/>
                                        </p:tgtEl>
                                        <p:attrNameLst>
                                          <p:attrName>style.visibility</p:attrName>
                                        </p:attrNameLst>
                                      </p:cBhvr>
                                      <p:to>
                                        <p:strVal val="visible"/>
                                      </p:to>
                                    </p:set>
                                    <p:anim calcmode="lin" valueType="num">
                                      <p:cBhvr additive="base">
                                        <p:cTn id="97" dur="500" fill="hold"/>
                                        <p:tgtEl>
                                          <p:spTgt spid="13"/>
                                        </p:tgtEl>
                                        <p:attrNameLst>
                                          <p:attrName>ppt_x</p:attrName>
                                        </p:attrNameLst>
                                      </p:cBhvr>
                                      <p:tavLst>
                                        <p:tav tm="0">
                                          <p:val>
                                            <p:strVal val="#ppt_x"/>
                                          </p:val>
                                        </p:tav>
                                        <p:tav tm="100000">
                                          <p:val>
                                            <p:strVal val="#ppt_x"/>
                                          </p:val>
                                        </p:tav>
                                      </p:tavLst>
                                    </p:anim>
                                    <p:anim calcmode="lin" valueType="num">
                                      <p:cBhvr additive="base">
                                        <p:cTn id="9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P spid="6" grpId="0"/>
      <p:bldP spid="6" grpId="1"/>
      <p:bldP spid="8" grpId="0"/>
      <p:bldP spid="8" grpId="1"/>
      <p:bldP spid="10" grpId="0"/>
      <p:bldP spid="10" grpId="1"/>
      <p:bldP spid="11" grpId="0"/>
      <p:bldP spid="11" grpId="1"/>
      <p:bldP spid="12" grpId="0"/>
      <p:bldP spid="12" grpId="1"/>
      <p:bldP spid="13" grpId="0"/>
      <p:bldP spid="13"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5400000" scaled="0"/>
        </a:gradFill>
        <a:effectLst/>
      </p:bgPr>
    </p:bg>
    <p:spTree>
      <p:nvGrpSpPr>
        <p:cNvPr id="1" name=""/>
        <p:cNvGrpSpPr/>
        <p:nvPr/>
      </p:nvGrpSpPr>
      <p:grpSpPr/>
      <p:sp>
        <p:nvSpPr>
          <p:cNvPr id="11" name="标题 1"/>
          <p:cNvSpPr>
            <a:spLocks noGrp="1"/>
          </p:cNvSpPr>
          <p:nvPr/>
        </p:nvSpPr>
        <p:spPr>
          <a:xfrm>
            <a:off x="393700" y="701675"/>
            <a:ext cx="11744325" cy="5900420"/>
          </a:xfrm>
          <a:prstGeom prst="rect">
            <a:avLst/>
          </a:prstGeom>
        </p:spPr>
        <p:txBody>
          <a:bodyPr vert="horz" lIns="101600" tIns="38100" rIns="76200" bIns="38100" rtlCol="0" anchor="ctr"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r>
              <a:rPr sz="3200">
                <a:latin typeface="Times New Roman" panose="02020603050405020304" charset="0"/>
                <a:ea typeface="+mn-ea"/>
                <a:cs typeface="Times New Roman" panose="02020603050405020304" charset="0"/>
              </a:rPr>
              <a:t>The costs </a:t>
            </a:r>
            <a:r>
              <a:rPr sz="3200" u="sng">
                <a:solidFill>
                  <a:schemeClr val="accent2">
                    <a:lumMod val="75000"/>
                  </a:schemeClr>
                </a:solidFill>
                <a:latin typeface="Times New Roman" panose="02020603050405020304" charset="0"/>
                <a:ea typeface="+mn-ea"/>
                <a:cs typeface="Times New Roman" panose="02020603050405020304" charset="0"/>
              </a:rPr>
              <a:t>            </a:t>
            </a:r>
            <a:r>
              <a:rPr sz="3200" u="sng">
                <a:latin typeface="Times New Roman" panose="02020603050405020304" charset="0"/>
                <a:ea typeface="+mn-ea"/>
                <a:cs typeface="Times New Roman" panose="02020603050405020304" charset="0"/>
              </a:rPr>
              <a:t> </a:t>
            </a:r>
            <a:r>
              <a:rPr sz="3200">
                <a:latin typeface="Times New Roman" panose="02020603050405020304" charset="0"/>
                <a:ea typeface="+mn-ea"/>
                <a:cs typeface="Times New Roman" panose="02020603050405020304" charset="0"/>
              </a:rPr>
              <a:t>up when you buy a home. </a:t>
            </a:r>
            <a:endParaRPr sz="3200">
              <a:latin typeface="Times New Roman" panose="02020603050405020304" charset="0"/>
              <a:ea typeface="+mn-ea"/>
              <a:cs typeface="Times New Roman" panose="02020603050405020304" charset="0"/>
            </a:endParaRPr>
          </a:p>
          <a:p>
            <a:r>
              <a:rPr sz="3200">
                <a:latin typeface="Times New Roman" panose="02020603050405020304" charset="0"/>
                <a:ea typeface="+mn-ea"/>
                <a:cs typeface="Times New Roman" panose="02020603050405020304" charset="0"/>
              </a:rPr>
              <a:t>买房时成本上升。</a:t>
            </a:r>
            <a:endParaRPr sz="3200">
              <a:latin typeface="Times New Roman" panose="02020603050405020304" charset="0"/>
              <a:ea typeface="+mn-ea"/>
              <a:cs typeface="Times New Roman" panose="02020603050405020304" charset="0"/>
            </a:endParaRPr>
          </a:p>
          <a:p>
            <a:r>
              <a:rPr sz="3200">
                <a:latin typeface="Times New Roman" panose="02020603050405020304" charset="0"/>
                <a:ea typeface="+mn-ea"/>
                <a:cs typeface="Times New Roman" panose="02020603050405020304" charset="0"/>
              </a:rPr>
              <a:t>His anxiety</a:t>
            </a:r>
            <a:r>
              <a:rPr sz="3200" u="sng">
                <a:latin typeface="Times New Roman" panose="02020603050405020304" charset="0"/>
                <a:ea typeface="+mn-ea"/>
                <a:cs typeface="Times New Roman" panose="02020603050405020304" charset="0"/>
              </a:rPr>
              <a:t> </a:t>
            </a:r>
            <a:r>
              <a:rPr sz="3200" u="sng">
                <a:solidFill>
                  <a:schemeClr val="accent2">
                    <a:lumMod val="75000"/>
                  </a:schemeClr>
                </a:solidFill>
                <a:latin typeface="Times New Roman" panose="02020603050405020304" charset="0"/>
                <a:ea typeface="+mn-ea"/>
                <a:cs typeface="Times New Roman" panose="02020603050405020304" charset="0"/>
              </a:rPr>
              <a:t>                </a:t>
            </a:r>
            <a:r>
              <a:rPr sz="3200" u="sng">
                <a:latin typeface="Times New Roman" panose="02020603050405020304" charset="0"/>
                <a:ea typeface="+mn-ea"/>
                <a:cs typeface="Times New Roman" panose="02020603050405020304" charset="0"/>
              </a:rPr>
              <a:t> </a:t>
            </a:r>
            <a:r>
              <a:rPr sz="3200">
                <a:latin typeface="Times New Roman" panose="02020603050405020304" charset="0"/>
                <a:ea typeface="+mn-ea"/>
                <a:cs typeface="Times New Roman" panose="02020603050405020304" charset="0"/>
              </a:rPr>
              <a:t>as messages were left unanswered.</a:t>
            </a:r>
            <a:endParaRPr sz="3200">
              <a:latin typeface="Times New Roman" panose="02020603050405020304" charset="0"/>
              <a:ea typeface="+mn-ea"/>
              <a:cs typeface="Times New Roman" panose="02020603050405020304" charset="0"/>
            </a:endParaRPr>
          </a:p>
          <a:p>
            <a:r>
              <a:rPr sz="3200">
                <a:latin typeface="Times New Roman" panose="02020603050405020304" charset="0"/>
                <a:ea typeface="+mn-ea"/>
                <a:cs typeface="Times New Roman" panose="02020603050405020304" charset="0"/>
              </a:rPr>
              <a:t> 由于未得到答复，他的焦虑加剧了。</a:t>
            </a:r>
            <a:endParaRPr sz="3200">
              <a:latin typeface="Times New Roman" panose="02020603050405020304" charset="0"/>
              <a:ea typeface="+mn-ea"/>
              <a:cs typeface="Times New Roman" panose="02020603050405020304" charset="0"/>
            </a:endParaRPr>
          </a:p>
          <a:p>
            <a:endParaRPr sz="3200">
              <a:latin typeface="Times New Roman" panose="02020603050405020304" charset="0"/>
              <a:ea typeface="+mn-ea"/>
              <a:cs typeface="Times New Roman" panose="02020603050405020304" charset="0"/>
            </a:endParaRPr>
          </a:p>
          <a:p>
            <a:r>
              <a:rPr sz="3200">
                <a:solidFill>
                  <a:schemeClr val="accent2">
                    <a:lumMod val="75000"/>
                  </a:schemeClr>
                </a:solidFill>
                <a:latin typeface="Times New Roman" panose="02020603050405020304" charset="0"/>
                <a:ea typeface="+mn-ea"/>
                <a:cs typeface="Times New Roman" panose="02020603050405020304" charset="0"/>
                <a:sym typeface="+mn-ea"/>
              </a:rPr>
              <a:t>___________</a:t>
            </a:r>
            <a:r>
              <a:rPr sz="3200">
                <a:solidFill>
                  <a:schemeClr val="tx1"/>
                </a:solidFill>
                <a:latin typeface="Times New Roman" panose="02020603050405020304" charset="0"/>
                <a:ea typeface="+mn-ea"/>
                <a:cs typeface="Times New Roman" panose="02020603050405020304" charset="0"/>
                <a:sym typeface="+mn-ea"/>
              </a:rPr>
              <a:t>/'maʊntn/n. </a:t>
            </a:r>
            <a:r>
              <a:rPr sz="3200">
                <a:solidFill>
                  <a:srgbClr val="7030A0"/>
                </a:solidFill>
                <a:latin typeface="Times New Roman" panose="02020603050405020304" charset="0"/>
                <a:ea typeface="+mn-ea"/>
                <a:cs typeface="Times New Roman" panose="02020603050405020304" charset="0"/>
                <a:sym typeface="+mn-ea"/>
              </a:rPr>
              <a:t>山；山脉</a:t>
            </a:r>
            <a:endParaRPr sz="3200">
              <a:solidFill>
                <a:srgbClr val="7030A0"/>
              </a:solidFill>
              <a:latin typeface="Times New Roman" panose="02020603050405020304" charset="0"/>
              <a:ea typeface="+mn-ea"/>
              <a:cs typeface="Times New Roman" panose="02020603050405020304" charset="0"/>
              <a:sym typeface="+mn-ea"/>
            </a:endParaRPr>
          </a:p>
          <a:p>
            <a:r>
              <a:rPr sz="3200">
                <a:solidFill>
                  <a:schemeClr val="accent2">
                    <a:lumMod val="75000"/>
                  </a:schemeClr>
                </a:solidFill>
                <a:latin typeface="Times New Roman" panose="02020603050405020304" charset="0"/>
                <a:ea typeface="+mn-ea"/>
                <a:cs typeface="Times New Roman" panose="02020603050405020304" charset="0"/>
                <a:sym typeface="+mn-ea"/>
              </a:rPr>
              <a:t>_____________ </a:t>
            </a:r>
            <a:r>
              <a:rPr sz="3200">
                <a:solidFill>
                  <a:schemeClr val="tx1"/>
                </a:solidFill>
                <a:latin typeface="Times New Roman" panose="02020603050405020304" charset="0"/>
                <a:ea typeface="+mn-ea"/>
                <a:cs typeface="Times New Roman" panose="02020603050405020304" charset="0"/>
                <a:sym typeface="+mn-ea"/>
              </a:rPr>
              <a:t>/</a:t>
            </a:r>
            <a:r>
              <a:rPr lang="en-US" altLang="zh-CN" sz="3200">
                <a:solidFill>
                  <a:schemeClr val="tx1"/>
                </a:solidFill>
                <a:latin typeface="Times New Roman" panose="02020603050405020304" charset="0"/>
                <a:ea typeface="+mn-ea"/>
                <a:cs typeface="Times New Roman" panose="02020603050405020304" charset="0"/>
                <a:sym typeface="+mn-ea"/>
              </a:rPr>
              <a:t>'</a:t>
            </a:r>
            <a:r>
              <a:rPr sz="3200">
                <a:solidFill>
                  <a:schemeClr val="tx1"/>
                </a:solidFill>
                <a:latin typeface="Times New Roman" panose="02020603050405020304" charset="0"/>
                <a:ea typeface="+mn-ea"/>
                <a:cs typeface="Times New Roman" panose="02020603050405020304" charset="0"/>
                <a:sym typeface="+mn-ea"/>
              </a:rPr>
              <a:t>maʊntənəs/adj.</a:t>
            </a:r>
            <a:r>
              <a:rPr sz="3200">
                <a:solidFill>
                  <a:schemeClr val="accent2">
                    <a:lumMod val="75000"/>
                  </a:schemeClr>
                </a:solidFill>
                <a:latin typeface="Times New Roman" panose="02020603050405020304" charset="0"/>
                <a:ea typeface="+mn-ea"/>
                <a:cs typeface="Times New Roman" panose="02020603050405020304" charset="0"/>
                <a:sym typeface="+mn-ea"/>
              </a:rPr>
              <a:t> </a:t>
            </a:r>
            <a:r>
              <a:rPr sz="3200">
                <a:solidFill>
                  <a:srgbClr val="7030A0"/>
                </a:solidFill>
                <a:latin typeface="Times New Roman" panose="02020603050405020304" charset="0"/>
                <a:ea typeface="+mn-ea"/>
                <a:cs typeface="Times New Roman" panose="02020603050405020304" charset="0"/>
                <a:sym typeface="+mn-ea"/>
              </a:rPr>
              <a:t>多山的</a:t>
            </a:r>
            <a:r>
              <a:rPr lang="en-US" altLang="zh-CN" sz="3200">
                <a:solidFill>
                  <a:srgbClr val="7030A0"/>
                </a:solidFill>
                <a:latin typeface="Times New Roman" panose="02020603050405020304" charset="0"/>
                <a:ea typeface="+mn-ea"/>
                <a:cs typeface="Times New Roman" panose="02020603050405020304" charset="0"/>
                <a:sym typeface="+mn-ea"/>
              </a:rPr>
              <a:t>;</a:t>
            </a:r>
            <a:r>
              <a:rPr sz="3200">
                <a:solidFill>
                  <a:srgbClr val="7030A0"/>
                </a:solidFill>
                <a:latin typeface="Times New Roman" panose="02020603050405020304" charset="0"/>
                <a:ea typeface="+mn-ea"/>
                <a:cs typeface="Times New Roman" panose="02020603050405020304" charset="0"/>
                <a:sym typeface="+mn-ea"/>
              </a:rPr>
              <a:t>巨大的</a:t>
            </a:r>
            <a:r>
              <a:rPr lang="en-US" altLang="zh-CN" sz="3200">
                <a:solidFill>
                  <a:srgbClr val="7030A0"/>
                </a:solidFill>
                <a:latin typeface="Times New Roman" panose="02020603050405020304" charset="0"/>
                <a:ea typeface="+mn-ea"/>
                <a:cs typeface="Times New Roman" panose="02020603050405020304" charset="0"/>
                <a:sym typeface="+mn-ea"/>
              </a:rPr>
              <a:t>;</a:t>
            </a:r>
            <a:r>
              <a:rPr sz="3200">
                <a:solidFill>
                  <a:srgbClr val="7030A0"/>
                </a:solidFill>
                <a:latin typeface="Times New Roman" panose="02020603050405020304" charset="0"/>
                <a:ea typeface="+mn-ea"/>
                <a:cs typeface="Times New Roman" panose="02020603050405020304" charset="0"/>
                <a:sym typeface="+mn-ea"/>
              </a:rPr>
              <a:t>山一般的</a:t>
            </a:r>
            <a:r>
              <a:rPr sz="3200" u="sng">
                <a:solidFill>
                  <a:srgbClr val="7030A0"/>
                </a:solidFill>
                <a:latin typeface="Times New Roman" panose="02020603050405020304" charset="0"/>
                <a:ea typeface="+mn-ea"/>
                <a:cs typeface="Times New Roman" panose="02020603050405020304" charset="0"/>
                <a:sym typeface="+mn-ea"/>
              </a:rPr>
              <a:t>           </a:t>
            </a:r>
            <a:endParaRPr sz="3200">
              <a:latin typeface="Times New Roman" panose="02020603050405020304" charset="0"/>
              <a:ea typeface="+mn-ea"/>
              <a:cs typeface="Times New Roman" panose="02020603050405020304" charset="0"/>
            </a:endParaRPr>
          </a:p>
        </p:txBody>
      </p:sp>
      <p:sp>
        <p:nvSpPr>
          <p:cNvPr id="7" name="文本框 6"/>
          <p:cNvSpPr txBox="1"/>
          <p:nvPr/>
        </p:nvSpPr>
        <p:spPr>
          <a:xfrm>
            <a:off x="782955" y="4309745"/>
            <a:ext cx="2585085" cy="583565"/>
          </a:xfrm>
          <a:prstGeom prst="rect">
            <a:avLst/>
          </a:prstGeom>
          <a:noFill/>
        </p:spPr>
        <p:txBody>
          <a:bodyPr wrap="square" rtlCol="0">
            <a:spAutoFit/>
          </a:bodyPr>
          <a:p>
            <a:pPr algn="l"/>
            <a:r>
              <a:rPr lang="zh-CN" altLang="en-US" sz="3200" b="1" spc="200" dirty="0">
                <a:solidFill>
                  <a:schemeClr val="accent2">
                    <a:lumMod val="75000"/>
                  </a:schemeClr>
                </a:solidFill>
                <a:uFillTx/>
                <a:latin typeface="Times New Roman" panose="02020603050405020304" charset="0"/>
                <a:cs typeface="Times New Roman" panose="02020603050405020304" charset="0"/>
                <a:sym typeface="+mn-ea"/>
              </a:rPr>
              <a:t>mountain</a:t>
            </a:r>
            <a:endParaRPr lang="zh-CN" altLang="en-US" sz="3200" b="1" spc="200" dirty="0">
              <a:solidFill>
                <a:schemeClr val="accent2">
                  <a:lumMod val="75000"/>
                </a:schemeClr>
              </a:solidFill>
              <a:uFillTx/>
              <a:latin typeface="Times New Roman" panose="02020603050405020304" charset="0"/>
              <a:cs typeface="Times New Roman" panose="02020603050405020304" charset="0"/>
              <a:sym typeface="+mn-ea"/>
            </a:endParaRPr>
          </a:p>
        </p:txBody>
      </p:sp>
      <p:sp>
        <p:nvSpPr>
          <p:cNvPr id="8" name="文本框 7"/>
          <p:cNvSpPr txBox="1"/>
          <p:nvPr/>
        </p:nvSpPr>
        <p:spPr>
          <a:xfrm>
            <a:off x="782955" y="4794250"/>
            <a:ext cx="2975610" cy="583565"/>
          </a:xfrm>
          <a:prstGeom prst="rect">
            <a:avLst/>
          </a:prstGeom>
          <a:noFill/>
        </p:spPr>
        <p:txBody>
          <a:bodyPr wrap="square" rtlCol="0">
            <a:spAutoFit/>
          </a:bodyPr>
          <a:p>
            <a:pPr algn="l"/>
            <a:r>
              <a:rPr lang="zh-CN" altLang="en-US" sz="3200" b="1" spc="200" dirty="0">
                <a:solidFill>
                  <a:schemeClr val="accent2">
                    <a:lumMod val="75000"/>
                  </a:schemeClr>
                </a:solidFill>
                <a:uFillTx/>
                <a:latin typeface="Times New Roman" panose="02020603050405020304" charset="0"/>
                <a:cs typeface="Times New Roman" panose="02020603050405020304" charset="0"/>
                <a:sym typeface="+mn-ea"/>
              </a:rPr>
              <a:t>mountain</a:t>
            </a:r>
            <a:r>
              <a:rPr lang="en-US" altLang="zh-CN" sz="3200" b="1" spc="200" dirty="0">
                <a:solidFill>
                  <a:schemeClr val="accent2">
                    <a:lumMod val="75000"/>
                  </a:schemeClr>
                </a:solidFill>
                <a:uFillTx/>
                <a:latin typeface="Times New Roman" panose="02020603050405020304" charset="0"/>
                <a:cs typeface="Times New Roman" panose="02020603050405020304" charset="0"/>
                <a:sym typeface="+mn-ea"/>
              </a:rPr>
              <a:t>ous</a:t>
            </a:r>
            <a:endParaRPr lang="en-US" altLang="zh-CN" sz="3200" b="1" spc="200" dirty="0">
              <a:solidFill>
                <a:schemeClr val="accent2">
                  <a:lumMod val="75000"/>
                </a:schemeClr>
              </a:solidFill>
              <a:uFillTx/>
              <a:latin typeface="Times New Roman" panose="02020603050405020304" charset="0"/>
              <a:cs typeface="Times New Roman" panose="02020603050405020304" charset="0"/>
              <a:sym typeface="+mn-ea"/>
            </a:endParaRPr>
          </a:p>
        </p:txBody>
      </p:sp>
      <p:sp>
        <p:nvSpPr>
          <p:cNvPr id="2" name="文本框 1"/>
          <p:cNvSpPr txBox="1"/>
          <p:nvPr/>
        </p:nvSpPr>
        <p:spPr>
          <a:xfrm>
            <a:off x="2536190" y="1921510"/>
            <a:ext cx="1679575" cy="583565"/>
          </a:xfrm>
          <a:prstGeom prst="rect">
            <a:avLst/>
          </a:prstGeom>
          <a:noFill/>
        </p:spPr>
        <p:txBody>
          <a:bodyPr wrap="square" rtlCol="0">
            <a:spAutoFit/>
          </a:bodyPr>
          <a:p>
            <a:pPr algn="l"/>
            <a:r>
              <a:rPr lang="zh-CN" altLang="en-US" sz="3200" b="1" spc="200" dirty="0">
                <a:solidFill>
                  <a:schemeClr val="accent2">
                    <a:lumMod val="75000"/>
                  </a:schemeClr>
                </a:solidFill>
                <a:uFillTx/>
                <a:latin typeface="Times New Roman" panose="02020603050405020304" charset="0"/>
                <a:cs typeface="Times New Roman" panose="02020603050405020304" charset="0"/>
                <a:sym typeface="+mn-ea"/>
              </a:rPr>
              <a:t>mount</a:t>
            </a:r>
            <a:endParaRPr lang="zh-CN" altLang="en-US" sz="3200" b="1" spc="200" dirty="0">
              <a:solidFill>
                <a:schemeClr val="accent2">
                  <a:lumMod val="75000"/>
                </a:schemeClr>
              </a:solidFill>
              <a:uFillTx/>
              <a:latin typeface="Times New Roman" panose="02020603050405020304" charset="0"/>
              <a:cs typeface="Times New Roman" panose="02020603050405020304" charset="0"/>
              <a:sym typeface="+mn-ea"/>
            </a:endParaRPr>
          </a:p>
        </p:txBody>
      </p:sp>
      <p:sp>
        <p:nvSpPr>
          <p:cNvPr id="3" name="文本框 2"/>
          <p:cNvSpPr txBox="1"/>
          <p:nvPr/>
        </p:nvSpPr>
        <p:spPr>
          <a:xfrm>
            <a:off x="2811145" y="2903220"/>
            <a:ext cx="1910080" cy="583565"/>
          </a:xfrm>
          <a:prstGeom prst="rect">
            <a:avLst/>
          </a:prstGeom>
          <a:noFill/>
        </p:spPr>
        <p:txBody>
          <a:bodyPr wrap="square" rtlCol="0">
            <a:spAutoFit/>
          </a:bodyPr>
          <a:p>
            <a:pPr algn="l"/>
            <a:r>
              <a:rPr lang="zh-CN" altLang="en-US" sz="3200" b="1" spc="200" dirty="0">
                <a:solidFill>
                  <a:schemeClr val="accent2">
                    <a:lumMod val="75000"/>
                  </a:schemeClr>
                </a:solidFill>
                <a:uFillTx/>
                <a:latin typeface="Times New Roman" panose="02020603050405020304" charset="0"/>
                <a:cs typeface="Times New Roman" panose="02020603050405020304" charset="0"/>
                <a:sym typeface="+mn-ea"/>
              </a:rPr>
              <a:t>mount</a:t>
            </a:r>
            <a:r>
              <a:rPr lang="en-US" altLang="zh-CN" sz="3200" b="1" spc="200" dirty="0">
                <a:solidFill>
                  <a:schemeClr val="accent2">
                    <a:lumMod val="75000"/>
                  </a:schemeClr>
                </a:solidFill>
                <a:uFillTx/>
                <a:latin typeface="Times New Roman" panose="02020603050405020304" charset="0"/>
                <a:cs typeface="Times New Roman" panose="02020603050405020304" charset="0"/>
                <a:sym typeface="+mn-ea"/>
              </a:rPr>
              <a:t>ed</a:t>
            </a:r>
            <a:endParaRPr lang="en-US" altLang="zh-CN" sz="3200" b="1" spc="200" dirty="0">
              <a:solidFill>
                <a:schemeClr val="accent2">
                  <a:lumMod val="75000"/>
                </a:schemeClr>
              </a:solidFill>
              <a:uFillTx/>
              <a:latin typeface="Times New Roman" panose="02020603050405020304" charset="0"/>
              <a:cs typeface="Times New Roman" panose="02020603050405020304" charset="0"/>
              <a:sym typeface="+mn-ea"/>
            </a:endParaRPr>
          </a:p>
        </p:txBody>
      </p:sp>
    </p:spTree>
    <p:custDataLst>
      <p:tags r:id="rId1"/>
    </p:custData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 calcmode="lin" valueType="num">
                                      <p:cBhvr additive="base">
                                        <p:cTn id="11"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1">
                                            <p:txEl>
                                              <p:pRg st="2" end="2"/>
                                            </p:txEl>
                                          </p:spTgt>
                                        </p:tgtEl>
                                        <p:attrNameLst>
                                          <p:attrName>style.visibility</p:attrName>
                                        </p:attrNameLst>
                                      </p:cBhvr>
                                      <p:to>
                                        <p:strVal val="visible"/>
                                      </p:to>
                                    </p:set>
                                    <p:anim calcmode="lin" valueType="num">
                                      <p:cBhvr additive="base">
                                        <p:cTn id="23"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1">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1">
                                            <p:txEl>
                                              <p:pRg st="3" end="3"/>
                                            </p:txEl>
                                          </p:spTgt>
                                        </p:tgtEl>
                                        <p:attrNameLst>
                                          <p:attrName>style.visibility</p:attrName>
                                        </p:attrNameLst>
                                      </p:cBhvr>
                                      <p:to>
                                        <p:strVal val="visible"/>
                                      </p:to>
                                    </p:set>
                                    <p:anim calcmode="lin" valueType="num">
                                      <p:cBhvr additive="base">
                                        <p:cTn id="27"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additive="base">
                                        <p:cTn id="33" dur="500" fill="hold"/>
                                        <p:tgtEl>
                                          <p:spTgt spid="3"/>
                                        </p:tgtEl>
                                        <p:attrNameLst>
                                          <p:attrName>ppt_x</p:attrName>
                                        </p:attrNameLst>
                                      </p:cBhvr>
                                      <p:tavLst>
                                        <p:tav tm="0">
                                          <p:val>
                                            <p:strVal val="#ppt_x"/>
                                          </p:val>
                                        </p:tav>
                                        <p:tav tm="100000">
                                          <p:val>
                                            <p:strVal val="#ppt_x"/>
                                          </p:val>
                                        </p:tav>
                                      </p:tavLst>
                                    </p:anim>
                                    <p:anim calcmode="lin" valueType="num">
                                      <p:cBhvr additive="base">
                                        <p:cTn id="3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1">
                                            <p:txEl>
                                              <p:pRg st="5" end="5"/>
                                            </p:txEl>
                                          </p:spTgt>
                                        </p:tgtEl>
                                        <p:attrNameLst>
                                          <p:attrName>style.visibility</p:attrName>
                                        </p:attrNameLst>
                                      </p:cBhvr>
                                      <p:to>
                                        <p:strVal val="visible"/>
                                      </p:to>
                                    </p:set>
                                    <p:anim calcmode="lin" valueType="num">
                                      <p:cBhvr additive="base">
                                        <p:cTn id="39" dur="500" fill="hold"/>
                                        <p:tgtEl>
                                          <p:spTgt spid="11">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additive="base">
                                        <p:cTn id="45" dur="500" fill="hold"/>
                                        <p:tgtEl>
                                          <p:spTgt spid="7"/>
                                        </p:tgtEl>
                                        <p:attrNameLst>
                                          <p:attrName>ppt_x</p:attrName>
                                        </p:attrNameLst>
                                      </p:cBhvr>
                                      <p:tavLst>
                                        <p:tav tm="0">
                                          <p:val>
                                            <p:strVal val="#ppt_x"/>
                                          </p:val>
                                        </p:tav>
                                        <p:tav tm="100000">
                                          <p:val>
                                            <p:strVal val="#ppt_x"/>
                                          </p:val>
                                        </p:tav>
                                      </p:tavLst>
                                    </p:anim>
                                    <p:anim calcmode="lin" valueType="num">
                                      <p:cBhvr additive="base">
                                        <p:cTn id="4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11">
                                            <p:txEl>
                                              <p:pRg st="6" end="6"/>
                                            </p:txEl>
                                          </p:spTgt>
                                        </p:tgtEl>
                                        <p:attrNameLst>
                                          <p:attrName>style.visibility</p:attrName>
                                        </p:attrNameLst>
                                      </p:cBhvr>
                                      <p:to>
                                        <p:strVal val="visible"/>
                                      </p:to>
                                    </p:set>
                                    <p:anim calcmode="lin" valueType="num">
                                      <p:cBhvr additive="base">
                                        <p:cTn id="51"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8"/>
                                        </p:tgtEl>
                                        <p:attrNameLst>
                                          <p:attrName>style.visibility</p:attrName>
                                        </p:attrNameLst>
                                      </p:cBhvr>
                                      <p:to>
                                        <p:strVal val="visible"/>
                                      </p:to>
                                    </p:set>
                                    <p:anim calcmode="lin" valueType="num">
                                      <p:cBhvr additive="base">
                                        <p:cTn id="57" dur="500" fill="hold"/>
                                        <p:tgtEl>
                                          <p:spTgt spid="8"/>
                                        </p:tgtEl>
                                        <p:attrNameLst>
                                          <p:attrName>ppt_x</p:attrName>
                                        </p:attrNameLst>
                                      </p:cBhvr>
                                      <p:tavLst>
                                        <p:tav tm="0">
                                          <p:val>
                                            <p:strVal val="#ppt_x"/>
                                          </p:val>
                                        </p:tav>
                                        <p:tav tm="100000">
                                          <p:val>
                                            <p:strVal val="#ppt_x"/>
                                          </p:val>
                                        </p:tav>
                                      </p:tavLst>
                                    </p:anim>
                                    <p:anim calcmode="lin" valueType="num">
                                      <p:cBhvr additive="base">
                                        <p:cTn id="5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P spid="2" grpId="1"/>
      <p:bldP spid="3" grpId="0"/>
      <p:bldP spid="3" grpId="1"/>
      <p:bldP spid="7" grpId="0"/>
      <p:bldP spid="7" grpId="1"/>
      <p:bldP spid="8" grpId="0"/>
      <p:bldP spid="8" grpId="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 name="文本框 22"/>
          <p:cNvSpPr txBox="1"/>
          <p:nvPr/>
        </p:nvSpPr>
        <p:spPr>
          <a:xfrm>
            <a:off x="69850" y="223520"/>
            <a:ext cx="11366500" cy="5262245"/>
          </a:xfrm>
          <a:prstGeom prst="rect">
            <a:avLst/>
          </a:prstGeom>
          <a:noFill/>
          <a:ln w="9525">
            <a:noFill/>
          </a:ln>
        </p:spPr>
        <p:txBody>
          <a:bodyPr wrap="square">
            <a:spAutoFit/>
          </a:bodyPr>
          <a:p>
            <a:pPr algn="l">
              <a:buClrTx/>
              <a:buSzTx/>
              <a:buFontTx/>
            </a:pPr>
            <a:r>
              <a:rPr sz="2800" b="1">
                <a:uFillTx/>
                <a:latin typeface="Times New Roman" panose="02020603050405020304" charset="0"/>
                <a:cs typeface="Times New Roman" panose="02020603050405020304" charset="0"/>
              </a:rPr>
              <a:t>_______________</a:t>
            </a:r>
            <a:r>
              <a:rPr sz="2800" b="1">
                <a:solidFill>
                  <a:schemeClr val="tx1"/>
                </a:solidFill>
                <a:uFillTx/>
                <a:latin typeface="Times New Roman" panose="02020603050405020304" charset="0"/>
                <a:cs typeface="Times New Roman" panose="02020603050405020304" charset="0"/>
              </a:rPr>
              <a:t>/kəm'pærɪs(ə)n/n.</a:t>
            </a:r>
            <a:r>
              <a:rPr sz="2800" b="1">
                <a:solidFill>
                  <a:schemeClr val="accent2">
                    <a:lumMod val="75000"/>
                  </a:schemeClr>
                </a:solidFill>
                <a:uFillTx/>
                <a:latin typeface="Times New Roman" panose="02020603050405020304" charset="0"/>
                <a:cs typeface="Times New Roman" panose="02020603050405020304" charset="0"/>
              </a:rPr>
              <a:t> </a:t>
            </a:r>
            <a:r>
              <a:rPr sz="2800" b="1">
                <a:solidFill>
                  <a:srgbClr val="7030A0"/>
                </a:solidFill>
                <a:uFillTx/>
                <a:latin typeface="Times New Roman" panose="02020603050405020304" charset="0"/>
                <a:cs typeface="Times New Roman" panose="02020603050405020304" charset="0"/>
              </a:rPr>
              <a:t>比较；对照；比喻</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A Swiss study reported that while the weight of electronic goods represented by precious metals was relatively small in ____________to total waste, the concentration(含量) of gold and other precious metals was higher in so－called e－waste than in naturally occurring minerals.(2015江苏) 瑞士的一份研究报告表明，以贵金属为代表的电子产品垃圾总重量相对较轻，但此类所谓电子垃圾中的金和其他贵金属的含量依旧要比天然的矿物含量要高。</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Swimming is the perfect ______________ to learning English. You can't learn to swim by sitting in a room and reading books about swimming skills. 游泳是学习英语的最佳比喻。坐在一个房间里，读一些关于游泳技巧的书是学不会游泳的。</a:t>
            </a:r>
            <a:endParaRPr sz="2800" b="1">
              <a:uFillTx/>
              <a:latin typeface="Times New Roman" panose="02020603050405020304" charset="0"/>
              <a:cs typeface="Times New Roman" panose="02020603050405020304" charset="0"/>
            </a:endParaRPr>
          </a:p>
        </p:txBody>
      </p:sp>
      <p:sp>
        <p:nvSpPr>
          <p:cNvPr id="14" name="标题 1"/>
          <p:cNvSpPr>
            <a:spLocks noGrp="1"/>
          </p:cNvSpPr>
          <p:nvPr/>
        </p:nvSpPr>
        <p:spPr>
          <a:xfrm>
            <a:off x="374015" y="240030"/>
            <a:ext cx="2552700" cy="5803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a:solidFill>
                  <a:schemeClr val="accent2">
                    <a:lumMod val="75000"/>
                  </a:schemeClr>
                </a:solidFill>
                <a:latin typeface="Times New Roman" panose="02020603050405020304" charset="0"/>
                <a:ea typeface="+mn-ea"/>
                <a:cs typeface="Times New Roman" panose="02020603050405020304" charset="0"/>
                <a:sym typeface="+mn-ea"/>
              </a:rPr>
              <a:t>comparison</a:t>
            </a:r>
            <a:endParaRPr>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4" name="标题 1"/>
          <p:cNvSpPr>
            <a:spLocks noGrp="1"/>
          </p:cNvSpPr>
          <p:nvPr/>
        </p:nvSpPr>
        <p:spPr>
          <a:xfrm>
            <a:off x="8303260" y="1097280"/>
            <a:ext cx="2299335" cy="5803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a:solidFill>
                  <a:schemeClr val="accent2">
                    <a:lumMod val="75000"/>
                  </a:schemeClr>
                </a:solidFill>
                <a:latin typeface="Times New Roman" panose="02020603050405020304" charset="0"/>
                <a:ea typeface="+mn-ea"/>
                <a:cs typeface="Times New Roman" panose="02020603050405020304" charset="0"/>
                <a:sym typeface="+mn-ea"/>
              </a:rPr>
              <a:t>comparison</a:t>
            </a:r>
            <a:endParaRPr>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5" name="标题 1"/>
          <p:cNvSpPr>
            <a:spLocks noGrp="1"/>
          </p:cNvSpPr>
          <p:nvPr/>
        </p:nvSpPr>
        <p:spPr>
          <a:xfrm>
            <a:off x="3948430" y="3601720"/>
            <a:ext cx="2552700" cy="5803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a:solidFill>
                  <a:schemeClr val="accent2">
                    <a:lumMod val="75000"/>
                  </a:schemeClr>
                </a:solidFill>
                <a:latin typeface="Times New Roman" panose="02020603050405020304" charset="0"/>
                <a:ea typeface="+mn-ea"/>
                <a:cs typeface="Times New Roman" panose="02020603050405020304" charset="0"/>
                <a:sym typeface="+mn-ea"/>
              </a:rPr>
              <a:t>comparison</a:t>
            </a:r>
            <a:endParaRPr>
              <a:solidFill>
                <a:schemeClr val="accent2">
                  <a:lumMod val="75000"/>
                </a:schemeClr>
              </a:solidFill>
              <a:latin typeface="Times New Roman" panose="02020603050405020304" charset="0"/>
              <a:ea typeface="+mn-ea"/>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 calcmode="lin" valueType="num">
                                      <p:cBhvr additive="base">
                                        <p:cTn id="7"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
                                            <p:txEl>
                                              <p:pRg st="1" end="1"/>
                                            </p:txEl>
                                          </p:spTgt>
                                        </p:tgtEl>
                                        <p:attrNameLst>
                                          <p:attrName>style.visibility</p:attrName>
                                        </p:attrNameLst>
                                      </p:cBhvr>
                                      <p:to>
                                        <p:strVal val="visible"/>
                                      </p:to>
                                    </p:set>
                                    <p:anim calcmode="lin" valueType="num">
                                      <p:cBhvr additive="base">
                                        <p:cTn id="19" dur="500" fill="hold"/>
                                        <p:tgtEl>
                                          <p:spTgt spid="2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3">
                                            <p:txEl>
                                              <p:pRg st="2" end="2"/>
                                            </p:txEl>
                                          </p:spTgt>
                                        </p:tgtEl>
                                        <p:attrNameLst>
                                          <p:attrName>style.visibility</p:attrName>
                                        </p:attrNameLst>
                                      </p:cBhvr>
                                      <p:to>
                                        <p:strVal val="visible"/>
                                      </p:to>
                                    </p:set>
                                    <p:anim calcmode="lin" valueType="num">
                                      <p:cBhvr additive="base">
                                        <p:cTn id="31"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4" grpId="0"/>
      <p:bldP spid="14" grpId="1"/>
      <p:bldP spid="4" grpId="0"/>
      <p:bldP spid="5" grpId="0"/>
      <p:bldP spid="5" grpId="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279400" y="54610"/>
            <a:ext cx="11808460" cy="583565"/>
          </a:xfrm>
          <a:prstGeom prst="rect">
            <a:avLst/>
          </a:prstGeom>
          <a:noFill/>
          <a:ln w="9525">
            <a:noFill/>
          </a:ln>
        </p:spPr>
        <p:txBody>
          <a:bodyPr wrap="square">
            <a:spAutoFit/>
          </a:bodyPr>
          <a:p>
            <a:pPr indent="0"/>
            <a:r>
              <a:rPr sz="3200" b="1">
                <a:latin typeface="Times New Roman" panose="02020603050405020304" charset="0"/>
                <a:cs typeface="Times New Roman" panose="02020603050405020304" charset="0"/>
              </a:rPr>
              <a:t>6</a:t>
            </a:r>
            <a:r>
              <a:rPr lang="en-US" sz="3200" b="1">
                <a:latin typeface="Times New Roman" panose="02020603050405020304" charset="0"/>
                <a:cs typeface="Times New Roman" panose="02020603050405020304" charset="0"/>
              </a:rPr>
              <a:t>5</a:t>
            </a:r>
            <a:r>
              <a:rPr sz="3200" b="1">
                <a:latin typeface="Times New Roman" panose="02020603050405020304" charset="0"/>
                <a:cs typeface="Times New Roman" panose="02020603050405020304" charset="0"/>
              </a:rPr>
              <a:t>.contrast /'kɒntrɑːst/vt.vi.&amp;n._____,_____</a:t>
            </a:r>
            <a:endParaRPr sz="3200" b="1">
              <a:latin typeface="Times New Roman" panose="02020603050405020304" charset="0"/>
              <a:cs typeface="Times New Roman" panose="02020603050405020304" charset="0"/>
            </a:endParaRPr>
          </a:p>
        </p:txBody>
      </p:sp>
      <p:sp>
        <p:nvSpPr>
          <p:cNvPr id="17" name="文本框 16"/>
          <p:cNvSpPr txBox="1"/>
          <p:nvPr/>
        </p:nvSpPr>
        <p:spPr>
          <a:xfrm>
            <a:off x="6020435" y="54610"/>
            <a:ext cx="2396490" cy="583565"/>
          </a:xfrm>
          <a:prstGeom prst="rect">
            <a:avLst/>
          </a:prstGeom>
          <a:noFill/>
        </p:spPr>
        <p:txBody>
          <a:bodyPr wrap="square" rtlCol="0">
            <a:spAutoFit/>
          </a:bodyPr>
          <a:p>
            <a:r>
              <a:rPr lang="zh-CN" altLang="en-US" sz="3200" b="1" spc="150" dirty="0">
                <a:solidFill>
                  <a:srgbClr val="7030A0"/>
                </a:solidFill>
                <a:latin typeface="Times New Roman" panose="02020603050405020304" charset="0"/>
                <a:cs typeface="Times New Roman" panose="02020603050405020304" charset="0"/>
                <a:sym typeface="+mn-ea"/>
              </a:rPr>
              <a:t>对比 对照</a:t>
            </a:r>
            <a:endParaRPr lang="zh-CN" altLang="en-US" sz="3200" b="1" spc="150" dirty="0">
              <a:solidFill>
                <a:srgbClr val="7030A0"/>
              </a:solidFill>
              <a:latin typeface="Times New Roman" panose="02020603050405020304" charset="0"/>
              <a:cs typeface="Times New Roman" panose="02020603050405020304" charset="0"/>
              <a:sym typeface="+mn-ea"/>
            </a:endParaRPr>
          </a:p>
        </p:txBody>
      </p:sp>
      <p:sp>
        <p:nvSpPr>
          <p:cNvPr id="5" name="文本框 4"/>
          <p:cNvSpPr txBox="1"/>
          <p:nvPr/>
        </p:nvSpPr>
        <p:spPr>
          <a:xfrm>
            <a:off x="22860" y="675005"/>
            <a:ext cx="12306935" cy="1383665"/>
          </a:xfrm>
          <a:prstGeom prst="rect">
            <a:avLst/>
          </a:prstGeom>
          <a:noFill/>
          <a:ln w="9525">
            <a:noFill/>
          </a:ln>
        </p:spPr>
        <p:txBody>
          <a:bodyPr wrap="square">
            <a:spAutoFit/>
          </a:bodyPr>
          <a:p>
            <a:pPr algn="l">
              <a:buClrTx/>
              <a:buSzTx/>
              <a:buFontTx/>
            </a:pPr>
            <a:r>
              <a:rPr sz="2800" b="1">
                <a:solidFill>
                  <a:schemeClr val="accent2">
                    <a:lumMod val="75000"/>
                  </a:schemeClr>
                </a:solidFill>
                <a:uFillTx/>
                <a:latin typeface="Times New Roman" panose="02020603050405020304" charset="0"/>
                <a:cs typeface="Times New Roman" panose="02020603050405020304" charset="0"/>
              </a:rPr>
              <a:t>词根词缀：contra-(反)+st(stand站)：站在相反的方—_____,_____</a:t>
            </a:r>
            <a:endParaRPr sz="2800" b="1">
              <a:solidFill>
                <a:schemeClr val="accent2">
                  <a:lumMod val="75000"/>
                </a:schemeClr>
              </a:solidFill>
              <a:uFillTx/>
              <a:latin typeface="Times New Roman" panose="02020603050405020304" charset="0"/>
              <a:cs typeface="Times New Roman" panose="02020603050405020304" charset="0"/>
            </a:endParaRPr>
          </a:p>
          <a:p>
            <a:pPr algn="l">
              <a:buClrTx/>
              <a:buSzTx/>
              <a:buFontTx/>
            </a:pPr>
            <a:r>
              <a:rPr sz="2800" b="1">
                <a:solidFill>
                  <a:schemeClr val="accent2">
                    <a:lumMod val="75000"/>
                  </a:schemeClr>
                </a:solidFill>
                <a:uFillTx/>
                <a:latin typeface="Times New Roman" panose="02020603050405020304" charset="0"/>
                <a:cs typeface="Times New Roman" panose="02020603050405020304" charset="0"/>
              </a:rPr>
              <a:t>by contrast _________</a:t>
            </a:r>
            <a:r>
              <a:rPr lang="en-US" sz="2800" b="1">
                <a:solidFill>
                  <a:schemeClr val="accent2">
                    <a:lumMod val="75000"/>
                  </a:schemeClr>
                </a:solidFill>
                <a:uFillTx/>
                <a:latin typeface="Times New Roman" panose="02020603050405020304" charset="0"/>
                <a:cs typeface="Times New Roman" panose="02020603050405020304" charset="0"/>
              </a:rPr>
              <a:t>,</a:t>
            </a:r>
            <a:r>
              <a:rPr sz="2800" b="1">
                <a:solidFill>
                  <a:schemeClr val="accent2">
                    <a:lumMod val="75000"/>
                  </a:schemeClr>
                </a:solidFill>
                <a:uFillTx/>
                <a:latin typeface="Times New Roman" panose="02020603050405020304" charset="0"/>
                <a:cs typeface="Times New Roman" panose="02020603050405020304" charset="0"/>
              </a:rPr>
              <a:t>_________</a:t>
            </a:r>
            <a:endParaRPr sz="2800" b="1">
              <a:solidFill>
                <a:schemeClr val="accent2">
                  <a:lumMod val="75000"/>
                </a:schemeClr>
              </a:solidFill>
              <a:uFillTx/>
              <a:latin typeface="Times New Roman" panose="02020603050405020304" charset="0"/>
              <a:cs typeface="Times New Roman" panose="02020603050405020304" charset="0"/>
            </a:endParaRPr>
          </a:p>
          <a:p>
            <a:pPr algn="l">
              <a:buClrTx/>
              <a:buSzTx/>
              <a:buFontTx/>
            </a:pPr>
            <a:r>
              <a:rPr sz="2800" b="1">
                <a:solidFill>
                  <a:schemeClr val="accent2">
                    <a:lumMod val="75000"/>
                  </a:schemeClr>
                </a:solidFill>
                <a:uFillTx/>
                <a:latin typeface="Times New Roman" panose="02020603050405020304" charset="0"/>
                <a:cs typeface="Times New Roman" panose="02020603050405020304" charset="0"/>
              </a:rPr>
              <a:t>in contrast to ________________</a:t>
            </a:r>
            <a:endParaRPr sz="2800" b="1">
              <a:solidFill>
                <a:schemeClr val="accent2">
                  <a:lumMod val="75000"/>
                </a:schemeClr>
              </a:solidFill>
              <a:uFillTx/>
              <a:latin typeface="Times New Roman" panose="02020603050405020304" charset="0"/>
              <a:cs typeface="Times New Roman" panose="02020603050405020304" charset="0"/>
            </a:endParaRPr>
          </a:p>
        </p:txBody>
      </p:sp>
      <p:sp>
        <p:nvSpPr>
          <p:cNvPr id="8" name="标题 1"/>
          <p:cNvSpPr>
            <a:spLocks noGrp="1"/>
          </p:cNvSpPr>
          <p:nvPr/>
        </p:nvSpPr>
        <p:spPr>
          <a:xfrm>
            <a:off x="-13335" y="1957070"/>
            <a:ext cx="1211326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latin typeface="Times New Roman" panose="02020603050405020304" charset="0"/>
                <a:ea typeface="+mn-ea"/>
                <a:cs typeface="Times New Roman" panose="02020603050405020304" charset="0"/>
              </a:rPr>
              <a:t>Most people work because it's unavoidable. __________</a:t>
            </a:r>
            <a:r>
              <a:rPr lang="en-US" altLang="zh-CN" spc="0">
                <a:latin typeface="Times New Roman" panose="02020603050405020304" charset="0"/>
                <a:ea typeface="+mn-ea"/>
                <a:cs typeface="Times New Roman" panose="02020603050405020304" charset="0"/>
              </a:rPr>
              <a:t>_</a:t>
            </a:r>
            <a:r>
              <a:rPr spc="0">
                <a:latin typeface="Times New Roman" panose="02020603050405020304" charset="0"/>
                <a:ea typeface="+mn-ea"/>
                <a:cs typeface="Times New Roman" panose="02020603050405020304" charset="0"/>
              </a:rPr>
              <a:t>, there are some people who actually enjoy work.(2015浙江)</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大多数人工作是因为这是不可避免的。相比之下，有些人确实喜欢工作。</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Most positive emotions are associated with approach behaviour: we move closer to people we like. Most negative emotions, ____________, are associated with avoidance behaviour.(2014江苏)</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大多数积极情绪都与亲近行为有关:我们更接近我们喜欢的人。相反，大多数负面情绪与回避行为有关。</a:t>
            </a:r>
            <a:endParaRPr spc="0">
              <a:latin typeface="Times New Roman" panose="02020603050405020304" charset="0"/>
              <a:ea typeface="+mn-ea"/>
              <a:cs typeface="Times New Roman" panose="02020603050405020304" charset="0"/>
            </a:endParaRPr>
          </a:p>
          <a:p>
            <a:pPr algn="just">
              <a:lnSpc>
                <a:spcPct val="100000"/>
              </a:lnSpc>
              <a:buClrTx/>
              <a:buSzTx/>
              <a:buFontTx/>
            </a:pPr>
            <a:endParaRPr spc="0">
              <a:latin typeface="Times New Roman" panose="02020603050405020304" charset="0"/>
              <a:ea typeface="+mn-ea"/>
              <a:cs typeface="Times New Roman" panose="02020603050405020304" charset="0"/>
            </a:endParaRPr>
          </a:p>
        </p:txBody>
      </p:sp>
      <p:sp>
        <p:nvSpPr>
          <p:cNvPr id="12" name="文本框 11"/>
          <p:cNvSpPr txBox="1"/>
          <p:nvPr/>
        </p:nvSpPr>
        <p:spPr>
          <a:xfrm>
            <a:off x="7289165" y="1957070"/>
            <a:ext cx="2649220" cy="521970"/>
          </a:xfrm>
          <a:prstGeom prst="rect">
            <a:avLst/>
          </a:prstGeom>
          <a:noFill/>
        </p:spPr>
        <p:txBody>
          <a:bodyPr wrap="square" rtlCol="0">
            <a:spAutoFit/>
          </a:bodyPr>
          <a:p>
            <a:r>
              <a:rPr lang="en-US" altLang="en-US" sz="2800" b="1" spc="150" dirty="0">
                <a:solidFill>
                  <a:schemeClr val="accent2">
                    <a:lumMod val="75000"/>
                  </a:schemeClr>
                </a:solidFill>
                <a:latin typeface="Times New Roman" panose="02020603050405020304" charset="0"/>
                <a:cs typeface="Times New Roman" panose="02020603050405020304" charset="0"/>
                <a:sym typeface="+mn-ea"/>
              </a:rPr>
              <a:t>By contrast</a:t>
            </a:r>
            <a:endParaRPr lang="en-US" altLang="en-US" sz="2800" b="1" spc="150" dirty="0">
              <a:solidFill>
                <a:schemeClr val="accent2">
                  <a:lumMod val="75000"/>
                </a:schemeClr>
              </a:solidFill>
              <a:latin typeface="Times New Roman" panose="02020603050405020304" charset="0"/>
              <a:cs typeface="Times New Roman" panose="02020603050405020304" charset="0"/>
              <a:sym typeface="+mn-ea"/>
            </a:endParaRPr>
          </a:p>
        </p:txBody>
      </p:sp>
      <p:sp>
        <p:nvSpPr>
          <p:cNvPr id="13" name="文本框 12"/>
          <p:cNvSpPr txBox="1"/>
          <p:nvPr/>
        </p:nvSpPr>
        <p:spPr>
          <a:xfrm>
            <a:off x="7590790" y="3684270"/>
            <a:ext cx="2222500" cy="521970"/>
          </a:xfrm>
          <a:prstGeom prst="rect">
            <a:avLst/>
          </a:prstGeom>
          <a:noFill/>
        </p:spPr>
        <p:txBody>
          <a:bodyPr wrap="square" rtlCol="0">
            <a:spAutoFit/>
          </a:bodyPr>
          <a:p>
            <a:r>
              <a:rPr lang="en-US" altLang="en-US" sz="2800" b="1" spc="150" dirty="0">
                <a:solidFill>
                  <a:schemeClr val="accent2">
                    <a:lumMod val="75000"/>
                  </a:schemeClr>
                </a:solidFill>
                <a:latin typeface="Times New Roman" panose="02020603050405020304" charset="0"/>
                <a:cs typeface="Times New Roman" panose="02020603050405020304" charset="0"/>
                <a:sym typeface="+mn-ea"/>
              </a:rPr>
              <a:t>in contrast</a:t>
            </a:r>
            <a:endParaRPr lang="en-US" altLang="en-US" sz="2800" b="1" spc="150" dirty="0">
              <a:solidFill>
                <a:schemeClr val="accent2">
                  <a:lumMod val="75000"/>
                </a:schemeClr>
              </a:solidFill>
              <a:latin typeface="Times New Roman" panose="02020603050405020304" charset="0"/>
              <a:cs typeface="Times New Roman" panose="02020603050405020304" charset="0"/>
              <a:sym typeface="+mn-ea"/>
            </a:endParaRPr>
          </a:p>
        </p:txBody>
      </p:sp>
      <p:sp>
        <p:nvSpPr>
          <p:cNvPr id="2" name="文本框 1"/>
          <p:cNvSpPr txBox="1"/>
          <p:nvPr/>
        </p:nvSpPr>
        <p:spPr>
          <a:xfrm>
            <a:off x="8350885" y="675005"/>
            <a:ext cx="1894205" cy="521970"/>
          </a:xfrm>
          <a:prstGeom prst="rect">
            <a:avLst/>
          </a:prstGeom>
          <a:noFill/>
        </p:spPr>
        <p:txBody>
          <a:bodyPr wrap="square" rtlCol="0">
            <a:spAutoFit/>
          </a:bodyPr>
          <a:p>
            <a:r>
              <a:rPr lang="en-US" altLang="en-US" sz="2800" b="1" spc="150" dirty="0">
                <a:solidFill>
                  <a:srgbClr val="7030A0"/>
                </a:solidFill>
                <a:latin typeface="Times New Roman" panose="02020603050405020304" charset="0"/>
                <a:cs typeface="Times New Roman" panose="02020603050405020304" charset="0"/>
                <a:sym typeface="+mn-ea"/>
              </a:rPr>
              <a:t>对比 对照</a:t>
            </a:r>
            <a:endParaRPr lang="en-US" altLang="en-US" sz="2800" b="1" spc="150" dirty="0">
              <a:solidFill>
                <a:srgbClr val="7030A0"/>
              </a:solidFill>
              <a:latin typeface="Times New Roman" panose="02020603050405020304" charset="0"/>
              <a:cs typeface="Times New Roman" panose="02020603050405020304" charset="0"/>
              <a:sym typeface="+mn-ea"/>
            </a:endParaRPr>
          </a:p>
        </p:txBody>
      </p:sp>
      <p:sp>
        <p:nvSpPr>
          <p:cNvPr id="4" name="文本框 3"/>
          <p:cNvSpPr txBox="1"/>
          <p:nvPr/>
        </p:nvSpPr>
        <p:spPr>
          <a:xfrm>
            <a:off x="1898015" y="1105535"/>
            <a:ext cx="3302635" cy="521970"/>
          </a:xfrm>
          <a:prstGeom prst="rect">
            <a:avLst/>
          </a:prstGeom>
          <a:noFill/>
        </p:spPr>
        <p:txBody>
          <a:bodyPr wrap="square" rtlCol="0">
            <a:spAutoFit/>
          </a:bodyPr>
          <a:p>
            <a:r>
              <a:rPr lang="en-US" altLang="en-US" sz="2800" b="1" spc="150" dirty="0">
                <a:solidFill>
                  <a:srgbClr val="7030A0"/>
                </a:solidFill>
                <a:latin typeface="Times New Roman" panose="02020603050405020304" charset="0"/>
                <a:cs typeface="Times New Roman" panose="02020603050405020304" charset="0"/>
                <a:sym typeface="+mn-ea"/>
              </a:rPr>
              <a:t>相比之下 与之相比</a:t>
            </a:r>
            <a:endParaRPr lang="en-US" altLang="en-US" sz="2800" b="1" spc="150" dirty="0">
              <a:solidFill>
                <a:srgbClr val="7030A0"/>
              </a:solidFill>
              <a:latin typeface="Times New Roman" panose="02020603050405020304" charset="0"/>
              <a:cs typeface="Times New Roman" panose="02020603050405020304" charset="0"/>
              <a:sym typeface="+mn-ea"/>
            </a:endParaRPr>
          </a:p>
        </p:txBody>
      </p:sp>
      <p:sp>
        <p:nvSpPr>
          <p:cNvPr id="6" name="文本框 5"/>
          <p:cNvSpPr txBox="1"/>
          <p:nvPr/>
        </p:nvSpPr>
        <p:spPr>
          <a:xfrm>
            <a:off x="2199005" y="1536700"/>
            <a:ext cx="2858135" cy="521970"/>
          </a:xfrm>
          <a:prstGeom prst="rect">
            <a:avLst/>
          </a:prstGeom>
          <a:noFill/>
        </p:spPr>
        <p:txBody>
          <a:bodyPr wrap="square" rtlCol="0">
            <a:spAutoFit/>
          </a:bodyPr>
          <a:p>
            <a:r>
              <a:rPr lang="en-US" altLang="en-US" sz="2800" b="1" spc="150" dirty="0">
                <a:solidFill>
                  <a:srgbClr val="7030A0"/>
                </a:solidFill>
                <a:latin typeface="Times New Roman" panose="02020603050405020304" charset="0"/>
                <a:cs typeface="Times New Roman" panose="02020603050405020304" charset="0"/>
                <a:sym typeface="+mn-ea"/>
              </a:rPr>
              <a:t>与……形成对比</a:t>
            </a:r>
            <a:endParaRPr lang="en-US" altLang="en-US" sz="2800" b="1" spc="150" dirty="0">
              <a:solidFill>
                <a:srgbClr val="7030A0"/>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 calcmode="lin" valueType="num">
                                      <p:cBhvr additive="base">
                                        <p:cTn id="25"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1" end="1"/>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 calcmode="lin" valueType="num">
                                      <p:cBhvr additive="base">
                                        <p:cTn id="2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500" fill="hold"/>
                                        <p:tgtEl>
                                          <p:spTgt spid="4"/>
                                        </p:tgtEl>
                                        <p:attrNameLst>
                                          <p:attrName>ppt_x</p:attrName>
                                        </p:attrNameLst>
                                      </p:cBhvr>
                                      <p:tavLst>
                                        <p:tav tm="0">
                                          <p:val>
                                            <p:strVal val="#ppt_x"/>
                                          </p:val>
                                        </p:tav>
                                        <p:tav tm="100000">
                                          <p:val>
                                            <p:strVal val="#ppt_x"/>
                                          </p:val>
                                        </p:tav>
                                      </p:tavLst>
                                    </p:anim>
                                    <p:anim calcmode="lin" valueType="num">
                                      <p:cBhvr additive="base">
                                        <p:cTn id="3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additive="base">
                                        <p:cTn id="41" dur="500" fill="hold"/>
                                        <p:tgtEl>
                                          <p:spTgt spid="6"/>
                                        </p:tgtEl>
                                        <p:attrNameLst>
                                          <p:attrName>ppt_x</p:attrName>
                                        </p:attrNameLst>
                                      </p:cBhvr>
                                      <p:tavLst>
                                        <p:tav tm="0">
                                          <p:val>
                                            <p:strVal val="#ppt_x"/>
                                          </p:val>
                                        </p:tav>
                                        <p:tav tm="100000">
                                          <p:val>
                                            <p:strVal val="#ppt_x"/>
                                          </p:val>
                                        </p:tav>
                                      </p:tavLst>
                                    </p:anim>
                                    <p:anim calcmode="lin" valueType="num">
                                      <p:cBhvr additive="base">
                                        <p:cTn id="4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8">
                                            <p:txEl>
                                              <p:pRg st="0" end="0"/>
                                            </p:txEl>
                                          </p:spTgt>
                                        </p:tgtEl>
                                        <p:attrNameLst>
                                          <p:attrName>style.visibility</p:attrName>
                                        </p:attrNameLst>
                                      </p:cBhvr>
                                      <p:to>
                                        <p:strVal val="visible"/>
                                      </p:to>
                                    </p:set>
                                    <p:anim calcmode="lin" valueType="num">
                                      <p:cBhvr additive="base">
                                        <p:cTn id="4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8">
                                            <p:txEl>
                                              <p:pRg st="1" end="1"/>
                                            </p:txEl>
                                          </p:spTgt>
                                        </p:tgtEl>
                                        <p:attrNameLst>
                                          <p:attrName>style.visibility</p:attrName>
                                        </p:attrNameLst>
                                      </p:cBhvr>
                                      <p:to>
                                        <p:strVal val="visible"/>
                                      </p:to>
                                    </p:set>
                                    <p:anim calcmode="lin" valueType="num">
                                      <p:cBhvr additive="base">
                                        <p:cTn id="51"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8">
                                            <p:txEl>
                                              <p:pRg st="1" end="1"/>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8">
                                            <p:txEl>
                                              <p:pRg st="2" end="2"/>
                                            </p:txEl>
                                          </p:spTgt>
                                        </p:tgtEl>
                                        <p:attrNameLst>
                                          <p:attrName>style.visibility</p:attrName>
                                        </p:attrNameLst>
                                      </p:cBhvr>
                                      <p:to>
                                        <p:strVal val="visible"/>
                                      </p:to>
                                    </p:set>
                                    <p:anim calcmode="lin" valueType="num">
                                      <p:cBhvr additive="base">
                                        <p:cTn id="5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8">
                                            <p:txEl>
                                              <p:pRg st="2" end="2"/>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8">
                                            <p:txEl>
                                              <p:pRg st="3" end="3"/>
                                            </p:txEl>
                                          </p:spTgt>
                                        </p:tgtEl>
                                        <p:attrNameLst>
                                          <p:attrName>style.visibility</p:attrName>
                                        </p:attrNameLst>
                                      </p:cBhvr>
                                      <p:to>
                                        <p:strVal val="visible"/>
                                      </p:to>
                                    </p:set>
                                    <p:anim calcmode="lin" valueType="num">
                                      <p:cBhvr additive="base">
                                        <p:cTn id="5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12"/>
                                        </p:tgtEl>
                                        <p:attrNameLst>
                                          <p:attrName>style.visibility</p:attrName>
                                        </p:attrNameLst>
                                      </p:cBhvr>
                                      <p:to>
                                        <p:strVal val="visible"/>
                                      </p:to>
                                    </p:set>
                                    <p:anim calcmode="lin" valueType="num">
                                      <p:cBhvr additive="base">
                                        <p:cTn id="65" dur="500" fill="hold"/>
                                        <p:tgtEl>
                                          <p:spTgt spid="12"/>
                                        </p:tgtEl>
                                        <p:attrNameLst>
                                          <p:attrName>ppt_x</p:attrName>
                                        </p:attrNameLst>
                                      </p:cBhvr>
                                      <p:tavLst>
                                        <p:tav tm="0">
                                          <p:val>
                                            <p:strVal val="#ppt_x"/>
                                          </p:val>
                                        </p:tav>
                                        <p:tav tm="100000">
                                          <p:val>
                                            <p:strVal val="#ppt_x"/>
                                          </p:val>
                                        </p:tav>
                                      </p:tavLst>
                                    </p:anim>
                                    <p:anim calcmode="lin" valueType="num">
                                      <p:cBhvr additive="base">
                                        <p:cTn id="6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13"/>
                                        </p:tgtEl>
                                        <p:attrNameLst>
                                          <p:attrName>style.visibility</p:attrName>
                                        </p:attrNameLst>
                                      </p:cBhvr>
                                      <p:to>
                                        <p:strVal val="visible"/>
                                      </p:to>
                                    </p:set>
                                    <p:anim calcmode="lin" valueType="num">
                                      <p:cBhvr additive="base">
                                        <p:cTn id="71" dur="500" fill="hold"/>
                                        <p:tgtEl>
                                          <p:spTgt spid="13"/>
                                        </p:tgtEl>
                                        <p:attrNameLst>
                                          <p:attrName>ppt_x</p:attrName>
                                        </p:attrNameLst>
                                      </p:cBhvr>
                                      <p:tavLst>
                                        <p:tav tm="0">
                                          <p:val>
                                            <p:strVal val="#ppt_x"/>
                                          </p:val>
                                        </p:tav>
                                        <p:tav tm="100000">
                                          <p:val>
                                            <p:strVal val="#ppt_x"/>
                                          </p:val>
                                        </p:tav>
                                      </p:tavLst>
                                    </p:anim>
                                    <p:anim calcmode="lin" valueType="num">
                                      <p:cBhvr additive="base">
                                        <p:cTn id="7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7" grpId="0"/>
      <p:bldP spid="2" grpId="0"/>
      <p:bldP spid="2" grpId="1"/>
      <p:bldP spid="4" grpId="0"/>
      <p:bldP spid="4" grpId="1"/>
      <p:bldP spid="6" grpId="0"/>
      <p:bldP spid="6" grpId="1"/>
      <p:bldP spid="12" grpId="0"/>
      <p:bldP spid="12" grpId="1"/>
      <p:bldP spid="13" grpId="0"/>
      <p:bldP spid="13" grpId="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 name="文本框 22"/>
          <p:cNvSpPr txBox="1"/>
          <p:nvPr/>
        </p:nvSpPr>
        <p:spPr>
          <a:xfrm>
            <a:off x="69850" y="223520"/>
            <a:ext cx="11366500" cy="3107690"/>
          </a:xfrm>
          <a:prstGeom prst="rect">
            <a:avLst/>
          </a:prstGeom>
          <a:noFill/>
          <a:ln w="9525">
            <a:noFill/>
          </a:ln>
        </p:spPr>
        <p:txBody>
          <a:bodyPr wrap="square">
            <a:spAutoFit/>
          </a:bodyPr>
          <a:p>
            <a:pPr algn="l">
              <a:buClrTx/>
              <a:buSzTx/>
              <a:buFontTx/>
            </a:pPr>
            <a:r>
              <a:rPr sz="2800" b="1">
                <a:uFillTx/>
                <a:latin typeface="Times New Roman" panose="02020603050405020304" charset="0"/>
                <a:cs typeface="Times New Roman" panose="02020603050405020304" charset="0"/>
              </a:rPr>
              <a:t>One of the features of Jurassic oceans was an abundance of large sharks and crocodiles, both of which were fond of ichthyosaur(鱼龙) lunches. Triassic oceans, ____________, were mercifully shark- and crocodile-free.(2013江苏) 侏罗纪海洋的一大特色是大量的大鲨鱼和鳄鱼，它们都喜欢吃鱼龙午餐。相比之下，三叠纪海洋幸运地没有鲨鱼和鳄鱼</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_______________her elder brother, she was always considerate in her treatment of others.  和她哥哥完全不一样，她对别人总是很体贴。</a:t>
            </a:r>
            <a:endParaRPr sz="2800" b="1">
              <a:uFillTx/>
              <a:latin typeface="Times New Roman" panose="02020603050405020304" charset="0"/>
              <a:cs typeface="Times New Roman" panose="02020603050405020304" charset="0"/>
            </a:endParaRPr>
          </a:p>
        </p:txBody>
      </p:sp>
      <p:sp>
        <p:nvSpPr>
          <p:cNvPr id="4" name="标题 1"/>
          <p:cNvSpPr>
            <a:spLocks noGrp="1"/>
          </p:cNvSpPr>
          <p:nvPr/>
        </p:nvSpPr>
        <p:spPr>
          <a:xfrm>
            <a:off x="2597150" y="1109980"/>
            <a:ext cx="2552700" cy="5803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a:solidFill>
                  <a:schemeClr val="accent2">
                    <a:lumMod val="75000"/>
                  </a:schemeClr>
                </a:solidFill>
                <a:latin typeface="Times New Roman" panose="02020603050405020304" charset="0"/>
                <a:ea typeface="+mn-ea"/>
                <a:cs typeface="Times New Roman" panose="02020603050405020304" charset="0"/>
                <a:sym typeface="+mn-ea"/>
              </a:rPr>
              <a:t>by contrast</a:t>
            </a:r>
            <a:endParaRPr>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5" name="标题 1"/>
          <p:cNvSpPr>
            <a:spLocks noGrp="1"/>
          </p:cNvSpPr>
          <p:nvPr/>
        </p:nvSpPr>
        <p:spPr>
          <a:xfrm>
            <a:off x="185420" y="2352675"/>
            <a:ext cx="3014345" cy="5803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a:solidFill>
                  <a:schemeClr val="accent2">
                    <a:lumMod val="75000"/>
                  </a:schemeClr>
                </a:solidFill>
                <a:latin typeface="Times New Roman" panose="02020603050405020304" charset="0"/>
                <a:ea typeface="+mn-ea"/>
                <a:cs typeface="Times New Roman" panose="02020603050405020304" charset="0"/>
                <a:sym typeface="+mn-ea"/>
              </a:rPr>
              <a:t>I</a:t>
            </a:r>
            <a:r>
              <a:rPr>
                <a:solidFill>
                  <a:schemeClr val="accent2">
                    <a:lumMod val="75000"/>
                  </a:schemeClr>
                </a:solidFill>
                <a:latin typeface="Times New Roman" panose="02020603050405020304" charset="0"/>
                <a:ea typeface="+mn-ea"/>
                <a:cs typeface="Times New Roman" panose="02020603050405020304" charset="0"/>
                <a:sym typeface="+mn-ea"/>
              </a:rPr>
              <a:t>n contrast to</a:t>
            </a:r>
            <a:endParaRPr>
              <a:solidFill>
                <a:schemeClr val="accent2">
                  <a:lumMod val="75000"/>
                </a:schemeClr>
              </a:solidFill>
              <a:latin typeface="Times New Roman" panose="02020603050405020304" charset="0"/>
              <a:ea typeface="+mn-ea"/>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
                                            <p:txEl>
                                              <p:pRg st="0" end="0"/>
                                            </p:txEl>
                                          </p:spTgt>
                                        </p:tgtEl>
                                        <p:attrNameLst>
                                          <p:attrName>style.visibility</p:attrName>
                                        </p:attrNameLst>
                                      </p:cBhvr>
                                      <p:to>
                                        <p:strVal val="visible"/>
                                      </p:to>
                                    </p:set>
                                    <p:anim calcmode="lin" valueType="num">
                                      <p:cBhvr additive="base">
                                        <p:cTn id="13"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3">
                                            <p:txEl>
                                              <p:pRg st="1" end="1"/>
                                            </p:txEl>
                                          </p:spTgt>
                                        </p:tgtEl>
                                        <p:attrNameLst>
                                          <p:attrName>style.visibility</p:attrName>
                                        </p:attrNameLst>
                                      </p:cBhvr>
                                      <p:to>
                                        <p:strVal val="visible"/>
                                      </p:to>
                                    </p:set>
                                    <p:anim calcmode="lin" valueType="num">
                                      <p:cBhvr additive="base">
                                        <p:cTn id="25" dur="500" fill="hold"/>
                                        <p:tgtEl>
                                          <p:spTgt spid="2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4" grpId="0"/>
      <p:bldP spid="4" grpId="1"/>
      <p:bldP spid="5" grpId="0"/>
      <p:bldP spid="5" grpId="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5" name="图片 25" descr="contra-反填空"/>
          <p:cNvPicPr>
            <a:picLocks noChangeAspect="1"/>
          </p:cNvPicPr>
          <p:nvPr/>
        </p:nvPicPr>
        <p:blipFill>
          <a:blip r:embed="rId1"/>
          <a:stretch>
            <a:fillRect/>
          </a:stretch>
        </p:blipFill>
        <p:spPr>
          <a:xfrm>
            <a:off x="8255" y="958850"/>
            <a:ext cx="12119610" cy="3824605"/>
          </a:xfrm>
          <a:prstGeom prst="rect">
            <a:avLst/>
          </a:prstGeom>
        </p:spPr>
      </p:pic>
      <p:sp>
        <p:nvSpPr>
          <p:cNvPr id="5" name="标题 1"/>
          <p:cNvSpPr>
            <a:spLocks noGrp="1"/>
          </p:cNvSpPr>
          <p:nvPr/>
        </p:nvSpPr>
        <p:spPr>
          <a:xfrm>
            <a:off x="4841875" y="2586355"/>
            <a:ext cx="65913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tx1"/>
                </a:solidFill>
                <a:latin typeface="Times New Roman" panose="02020603050405020304" charset="0"/>
                <a:ea typeface="+mn-ea"/>
                <a:cs typeface="Times New Roman" panose="02020603050405020304" charset="0"/>
              </a:rPr>
              <a:t>反</a:t>
            </a:r>
            <a:endParaRPr spc="0">
              <a:solidFill>
                <a:schemeClr val="tx1"/>
              </a:solidFill>
              <a:latin typeface="Times New Roman" panose="02020603050405020304" charset="0"/>
              <a:ea typeface="+mn-ea"/>
              <a:cs typeface="Times New Roman" panose="02020603050405020304" charset="0"/>
            </a:endParaRPr>
          </a:p>
        </p:txBody>
      </p:sp>
      <p:sp>
        <p:nvSpPr>
          <p:cNvPr id="4" name="标题 1"/>
          <p:cNvSpPr>
            <a:spLocks noGrp="1"/>
          </p:cNvSpPr>
          <p:nvPr/>
        </p:nvSpPr>
        <p:spPr>
          <a:xfrm>
            <a:off x="6932930" y="2705100"/>
            <a:ext cx="1570355" cy="4514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相反地</a:t>
            </a:r>
            <a:r>
              <a:rPr lang="en-US" altLang="zh-CN" sz="1800" spc="0">
                <a:solidFill>
                  <a:schemeClr val="tx1"/>
                </a:solidFill>
                <a:latin typeface="Times New Roman" panose="02020603050405020304" charset="0"/>
                <a:ea typeface="+mn-ea"/>
                <a:cs typeface="Times New Roman" panose="02020603050405020304" charset="0"/>
              </a:rPr>
              <a:t>,</a:t>
            </a:r>
            <a:r>
              <a:rPr sz="1800" spc="0">
                <a:solidFill>
                  <a:schemeClr val="tx1"/>
                </a:solidFill>
                <a:latin typeface="Times New Roman" panose="02020603050405020304" charset="0"/>
                <a:ea typeface="+mn-ea"/>
                <a:cs typeface="Times New Roman" panose="02020603050405020304" charset="0"/>
              </a:rPr>
              <a:t>反之</a:t>
            </a:r>
            <a:endParaRPr sz="1800" spc="0">
              <a:solidFill>
                <a:schemeClr val="tx1"/>
              </a:solidFill>
              <a:latin typeface="Times New Roman" panose="02020603050405020304" charset="0"/>
              <a:ea typeface="+mn-ea"/>
              <a:cs typeface="Times New Roman" panose="02020603050405020304" charset="0"/>
            </a:endParaRPr>
          </a:p>
        </p:txBody>
      </p:sp>
      <p:sp>
        <p:nvSpPr>
          <p:cNvPr id="9" name="标题 1"/>
          <p:cNvSpPr>
            <a:spLocks noGrp="1"/>
          </p:cNvSpPr>
          <p:nvPr/>
        </p:nvSpPr>
        <p:spPr>
          <a:xfrm>
            <a:off x="10709910" y="1379855"/>
            <a:ext cx="117221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正好相反</a:t>
            </a:r>
            <a:endParaRPr sz="1800" spc="0">
              <a:solidFill>
                <a:schemeClr val="tx1"/>
              </a:solidFill>
              <a:latin typeface="Times New Roman" panose="02020603050405020304" charset="0"/>
              <a:ea typeface="+mn-ea"/>
              <a:cs typeface="Times New Roman" panose="02020603050405020304" charset="0"/>
            </a:endParaRPr>
          </a:p>
        </p:txBody>
      </p:sp>
      <p:sp>
        <p:nvSpPr>
          <p:cNvPr id="10" name="标题 1"/>
          <p:cNvSpPr>
            <a:spLocks noGrp="1"/>
          </p:cNvSpPr>
          <p:nvPr/>
        </p:nvSpPr>
        <p:spPr>
          <a:xfrm>
            <a:off x="6932930" y="3757295"/>
            <a:ext cx="1831340" cy="37274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对比</a:t>
            </a:r>
            <a:r>
              <a:rPr lang="en-US" altLang="zh-CN" sz="1800" spc="0">
                <a:solidFill>
                  <a:schemeClr val="tx1"/>
                </a:solidFill>
                <a:latin typeface="Times New Roman" panose="02020603050405020304" charset="0"/>
                <a:ea typeface="+mn-ea"/>
                <a:cs typeface="Times New Roman" panose="02020603050405020304" charset="0"/>
              </a:rPr>
              <a:t>, </a:t>
            </a:r>
            <a:r>
              <a:rPr sz="1800" spc="0">
                <a:solidFill>
                  <a:schemeClr val="tx1"/>
                </a:solidFill>
                <a:latin typeface="Times New Roman" panose="02020603050405020304" charset="0"/>
                <a:ea typeface="+mn-ea"/>
                <a:cs typeface="Times New Roman" panose="02020603050405020304" charset="0"/>
              </a:rPr>
              <a:t>对照</a:t>
            </a:r>
            <a:endParaRPr sz="1800" spc="0">
              <a:solidFill>
                <a:schemeClr val="tx1"/>
              </a:solidFill>
              <a:latin typeface="Times New Roman" panose="02020603050405020304" charset="0"/>
              <a:ea typeface="+mn-ea"/>
              <a:cs typeface="Times New Roman" panose="02020603050405020304" charset="0"/>
            </a:endParaRPr>
          </a:p>
        </p:txBody>
      </p:sp>
      <p:sp>
        <p:nvSpPr>
          <p:cNvPr id="11" name="标题 1"/>
          <p:cNvSpPr>
            <a:spLocks noGrp="1"/>
          </p:cNvSpPr>
          <p:nvPr/>
        </p:nvSpPr>
        <p:spPr>
          <a:xfrm>
            <a:off x="10831830" y="1950085"/>
            <a:ext cx="129603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相反的</a:t>
            </a:r>
            <a:endParaRPr sz="1800" spc="0">
              <a:solidFill>
                <a:schemeClr val="tx1"/>
              </a:solidFill>
              <a:latin typeface="Times New Roman" panose="02020603050405020304" charset="0"/>
              <a:ea typeface="+mn-ea"/>
              <a:cs typeface="Times New Roman" panose="02020603050405020304" charset="0"/>
            </a:endParaRPr>
          </a:p>
        </p:txBody>
      </p:sp>
      <p:sp>
        <p:nvSpPr>
          <p:cNvPr id="13" name="标题 1"/>
          <p:cNvSpPr>
            <a:spLocks noGrp="1"/>
          </p:cNvSpPr>
          <p:nvPr/>
        </p:nvSpPr>
        <p:spPr>
          <a:xfrm>
            <a:off x="9231630" y="3445510"/>
            <a:ext cx="1667510" cy="4051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1800" spc="0">
                <a:solidFill>
                  <a:schemeClr val="tx1"/>
                </a:solidFill>
                <a:latin typeface="Times New Roman" panose="02020603050405020304" charset="0"/>
                <a:ea typeface="+mn-ea"/>
                <a:cs typeface="Times New Roman" panose="02020603050405020304" charset="0"/>
              </a:rPr>
              <a:t>格外;尤其</a:t>
            </a:r>
            <a:endParaRPr lang="en-US" altLang="zh-CN" sz="1800" spc="0">
              <a:solidFill>
                <a:schemeClr val="tx1"/>
              </a:solidFill>
              <a:latin typeface="Times New Roman" panose="02020603050405020304" charset="0"/>
              <a:ea typeface="+mn-ea"/>
              <a:cs typeface="Times New Roman" panose="02020603050405020304" charset="0"/>
            </a:endParaRPr>
          </a:p>
        </p:txBody>
      </p:sp>
      <p:sp>
        <p:nvSpPr>
          <p:cNvPr id="14" name="标题 1"/>
          <p:cNvSpPr>
            <a:spLocks noGrp="1"/>
          </p:cNvSpPr>
          <p:nvPr/>
        </p:nvSpPr>
        <p:spPr>
          <a:xfrm>
            <a:off x="9349105" y="4029075"/>
            <a:ext cx="173355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1800" spc="0">
                <a:solidFill>
                  <a:schemeClr val="tx1"/>
                </a:solidFill>
                <a:latin typeface="Times New Roman" panose="02020603050405020304" charset="0"/>
                <a:ea typeface="+mn-ea"/>
                <a:cs typeface="Times New Roman" panose="02020603050405020304" charset="0"/>
              </a:rPr>
              <a:t>与......形成对比</a:t>
            </a:r>
            <a:endParaRPr lang="en-US" altLang="zh-CN" sz="1800" spc="0">
              <a:solidFill>
                <a:schemeClr val="tx1"/>
              </a:solidFill>
              <a:latin typeface="Times New Roman" panose="02020603050405020304" charset="0"/>
              <a:ea typeface="+mn-ea"/>
              <a:cs typeface="Times New Roman" panose="02020603050405020304" charset="0"/>
            </a:endParaRPr>
          </a:p>
        </p:txBody>
      </p:sp>
      <p:sp>
        <p:nvSpPr>
          <p:cNvPr id="15" name="标题 1"/>
          <p:cNvSpPr>
            <a:spLocks noGrp="1"/>
          </p:cNvSpPr>
          <p:nvPr/>
        </p:nvSpPr>
        <p:spPr>
          <a:xfrm>
            <a:off x="1595755" y="1950085"/>
            <a:ext cx="212979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1800" spc="0">
                <a:solidFill>
                  <a:schemeClr val="tx1"/>
                </a:solidFill>
                <a:latin typeface="Times New Roman" panose="02020603050405020304" charset="0"/>
                <a:ea typeface="+mn-ea"/>
                <a:cs typeface="Times New Roman" panose="02020603050405020304" charset="0"/>
              </a:rPr>
              <a:t>反驳;否定;与...矛盾</a:t>
            </a:r>
            <a:endParaRPr lang="en-US" altLang="zh-CN" sz="1800" spc="0">
              <a:solidFill>
                <a:schemeClr val="tx1"/>
              </a:solidFill>
              <a:latin typeface="Times New Roman" panose="02020603050405020304" charset="0"/>
              <a:ea typeface="+mn-ea"/>
              <a:cs typeface="Times New Roman" panose="02020603050405020304" charset="0"/>
            </a:endParaRPr>
          </a:p>
        </p:txBody>
      </p:sp>
      <p:sp>
        <p:nvSpPr>
          <p:cNvPr id="18" name="标题 1"/>
          <p:cNvSpPr>
            <a:spLocks noGrp="1"/>
          </p:cNvSpPr>
          <p:nvPr/>
        </p:nvSpPr>
        <p:spPr>
          <a:xfrm>
            <a:off x="1310005" y="3458845"/>
            <a:ext cx="274828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1800" spc="0">
                <a:solidFill>
                  <a:schemeClr val="tx1"/>
                </a:solidFill>
                <a:latin typeface="Times New Roman" panose="02020603050405020304" charset="0"/>
                <a:ea typeface="+mn-ea"/>
                <a:cs typeface="Times New Roman" panose="02020603050405020304" charset="0"/>
              </a:rPr>
              <a:t>矛盾的;反对的;反驳的</a:t>
            </a:r>
            <a:endParaRPr lang="en-US" altLang="zh-CN" sz="1800" spc="0">
              <a:solidFill>
                <a:schemeClr val="tx1"/>
              </a:solidFill>
              <a:latin typeface="Times New Roman" panose="02020603050405020304" charset="0"/>
              <a:ea typeface="+mn-ea"/>
              <a:cs typeface="Times New Roman" panose="02020603050405020304" charset="0"/>
            </a:endParaRPr>
          </a:p>
        </p:txBody>
      </p:sp>
      <p:sp>
        <p:nvSpPr>
          <p:cNvPr id="20" name="标题 1"/>
          <p:cNvSpPr>
            <a:spLocks noGrp="1"/>
          </p:cNvSpPr>
          <p:nvPr/>
        </p:nvSpPr>
        <p:spPr>
          <a:xfrm>
            <a:off x="6670040" y="1656715"/>
            <a:ext cx="3207385" cy="4565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相反的</a:t>
            </a:r>
            <a:r>
              <a:rPr lang="en-US" altLang="zh-CN" sz="1800" spc="0">
                <a:solidFill>
                  <a:schemeClr val="tx1"/>
                </a:solidFill>
                <a:latin typeface="Times New Roman" panose="02020603050405020304" charset="0"/>
                <a:ea typeface="+mn-ea"/>
                <a:cs typeface="Times New Roman" panose="02020603050405020304" charset="0"/>
              </a:rPr>
              <a:t>;</a:t>
            </a:r>
            <a:r>
              <a:rPr sz="1800" spc="0">
                <a:solidFill>
                  <a:schemeClr val="tx1"/>
                </a:solidFill>
                <a:latin typeface="Times New Roman" panose="02020603050405020304" charset="0"/>
                <a:ea typeface="+mn-ea"/>
                <a:cs typeface="Times New Roman" panose="02020603050405020304" charset="0"/>
              </a:rPr>
              <a:t>对立的 相反</a:t>
            </a:r>
            <a:r>
              <a:rPr lang="en-US" altLang="zh-CN" sz="1800" spc="0">
                <a:solidFill>
                  <a:schemeClr val="tx1"/>
                </a:solidFill>
                <a:latin typeface="Times New Roman" panose="02020603050405020304" charset="0"/>
                <a:ea typeface="+mn-ea"/>
                <a:cs typeface="Times New Roman" panose="02020603050405020304" charset="0"/>
              </a:rPr>
              <a:t>;</a:t>
            </a:r>
            <a:r>
              <a:rPr sz="1800" spc="0">
                <a:solidFill>
                  <a:schemeClr val="tx1"/>
                </a:solidFill>
                <a:latin typeface="Times New Roman" panose="02020603050405020304" charset="0"/>
                <a:ea typeface="+mn-ea"/>
                <a:cs typeface="Times New Roman" panose="02020603050405020304" charset="0"/>
              </a:rPr>
              <a:t>反面</a:t>
            </a:r>
            <a:endParaRPr sz="1800" spc="0">
              <a:solidFill>
                <a:schemeClr val="tx1"/>
              </a:solidFill>
              <a:latin typeface="Times New Roman" panose="02020603050405020304" charset="0"/>
              <a:ea typeface="+mn-ea"/>
              <a:cs typeface="Times New Roman" panose="02020603050405020304" charset="0"/>
            </a:endParaRPr>
          </a:p>
        </p:txBody>
      </p:sp>
      <p:sp>
        <p:nvSpPr>
          <p:cNvPr id="6" name="标题 1"/>
          <p:cNvSpPr>
            <a:spLocks noGrp="1"/>
          </p:cNvSpPr>
          <p:nvPr/>
        </p:nvSpPr>
        <p:spPr>
          <a:xfrm>
            <a:off x="1820545" y="2705100"/>
            <a:ext cx="1727200" cy="4514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1800" spc="0">
                <a:solidFill>
                  <a:schemeClr val="tx1"/>
                </a:solidFill>
                <a:latin typeface="Times New Roman" panose="02020603050405020304" charset="0"/>
                <a:ea typeface="+mn-ea"/>
                <a:cs typeface="Times New Roman" panose="02020603050405020304" charset="0"/>
              </a:rPr>
              <a:t>矛盾;否认;反驳</a:t>
            </a:r>
            <a:endParaRPr lang="en-US" altLang="zh-CN" sz="1800" spc="0">
              <a:solidFill>
                <a:schemeClr val="tx1"/>
              </a:solidFill>
              <a:latin typeface="Times New Roman" panose="02020603050405020304" charset="0"/>
              <a:ea typeface="+mn-ea"/>
              <a:cs typeface="Times New Roman" panose="020206030504050203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anim calcmode="lin" valueType="num">
                                      <p:cBhvr additive="base">
                                        <p:cTn id="61" dur="500" fill="hold"/>
                                        <p:tgtEl>
                                          <p:spTgt spid="6"/>
                                        </p:tgtEl>
                                        <p:attrNameLst>
                                          <p:attrName>ppt_x</p:attrName>
                                        </p:attrNameLst>
                                      </p:cBhvr>
                                      <p:tavLst>
                                        <p:tav tm="0">
                                          <p:val>
                                            <p:strVal val="#ppt_x"/>
                                          </p:val>
                                        </p:tav>
                                        <p:tav tm="100000">
                                          <p:val>
                                            <p:strVal val="#ppt_x"/>
                                          </p:val>
                                        </p:tav>
                                      </p:tavLst>
                                    </p:anim>
                                    <p:anim calcmode="lin" valueType="num">
                                      <p:cBhvr additive="base">
                                        <p:cTn id="6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additive="base">
                                        <p:cTn id="67" dur="500" fill="hold"/>
                                        <p:tgtEl>
                                          <p:spTgt spid="18"/>
                                        </p:tgtEl>
                                        <p:attrNameLst>
                                          <p:attrName>ppt_x</p:attrName>
                                        </p:attrNameLst>
                                      </p:cBhvr>
                                      <p:tavLst>
                                        <p:tav tm="0">
                                          <p:val>
                                            <p:strVal val="#ppt_x"/>
                                          </p:val>
                                        </p:tav>
                                        <p:tav tm="100000">
                                          <p:val>
                                            <p:strVal val="#ppt_x"/>
                                          </p:val>
                                        </p:tav>
                                      </p:tavLst>
                                    </p:anim>
                                    <p:anim calcmode="lin" valueType="num">
                                      <p:cBhvr additive="base">
                                        <p:cTn id="6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9" grpId="0"/>
      <p:bldP spid="10" grpId="0"/>
      <p:bldP spid="11" grpId="0"/>
      <p:bldP spid="13" grpId="0"/>
      <p:bldP spid="14" grpId="0"/>
      <p:bldP spid="15" grpId="0"/>
      <p:bldP spid="18" grpId="0"/>
      <p:bldP spid="20" grpId="0"/>
      <p:bldP spid="6"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253365" y="54610"/>
            <a:ext cx="13540105" cy="583565"/>
          </a:xfrm>
          <a:prstGeom prst="rect">
            <a:avLst/>
          </a:prstGeom>
          <a:noFill/>
          <a:ln w="9525">
            <a:noFill/>
          </a:ln>
        </p:spPr>
        <p:txBody>
          <a:bodyPr wrap="square">
            <a:spAutoFit/>
          </a:bodyPr>
          <a:p>
            <a:pPr indent="0"/>
            <a:r>
              <a:rPr sz="3200" b="1">
                <a:latin typeface="Times New Roman" panose="02020603050405020304" charset="0"/>
                <a:cs typeface="Times New Roman" panose="02020603050405020304" charset="0"/>
              </a:rPr>
              <a:t>6</a:t>
            </a:r>
            <a:r>
              <a:rPr lang="en-US" sz="3200" b="1">
                <a:latin typeface="Times New Roman" panose="02020603050405020304" charset="0"/>
                <a:cs typeface="Times New Roman" panose="02020603050405020304" charset="0"/>
              </a:rPr>
              <a:t>6</a:t>
            </a:r>
            <a:r>
              <a:rPr sz="3200" b="1">
                <a:latin typeface="Times New Roman" panose="02020603050405020304" charset="0"/>
                <a:cs typeface="Times New Roman" panose="02020603050405020304" charset="0"/>
              </a:rPr>
              <a:t>.identify /ai'dentifai/ vt._____,_____</a:t>
            </a:r>
            <a:r>
              <a:rPr lang="en-US" sz="3200" b="1">
                <a:latin typeface="Times New Roman" panose="02020603050405020304" charset="0"/>
                <a:cs typeface="Times New Roman" panose="02020603050405020304" charset="0"/>
              </a:rPr>
              <a:t>;</a:t>
            </a:r>
            <a:r>
              <a:rPr sz="3200" b="1">
                <a:latin typeface="Times New Roman" panose="02020603050405020304" charset="0"/>
                <a:cs typeface="Times New Roman" panose="02020603050405020304" charset="0"/>
              </a:rPr>
              <a:t>_____</a:t>
            </a:r>
            <a:endParaRPr sz="3200" b="1">
              <a:latin typeface="Times New Roman" panose="02020603050405020304" charset="0"/>
              <a:cs typeface="Times New Roman" panose="02020603050405020304" charset="0"/>
            </a:endParaRPr>
          </a:p>
        </p:txBody>
      </p:sp>
      <p:sp>
        <p:nvSpPr>
          <p:cNvPr id="17" name="文本框 16"/>
          <p:cNvSpPr txBox="1"/>
          <p:nvPr/>
        </p:nvSpPr>
        <p:spPr>
          <a:xfrm>
            <a:off x="4875530" y="54610"/>
            <a:ext cx="7359650" cy="583565"/>
          </a:xfrm>
          <a:prstGeom prst="rect">
            <a:avLst/>
          </a:prstGeom>
          <a:noFill/>
        </p:spPr>
        <p:txBody>
          <a:bodyPr wrap="square" rtlCol="0">
            <a:spAutoFit/>
          </a:bodyPr>
          <a:p>
            <a:r>
              <a:rPr lang="en-US" altLang="en-US" sz="3200" b="1" spc="150" dirty="0">
                <a:solidFill>
                  <a:srgbClr val="7030A0"/>
                </a:solidFill>
                <a:latin typeface="Times New Roman" panose="02020603050405020304" charset="0"/>
                <a:cs typeface="Times New Roman" panose="02020603050405020304" charset="0"/>
                <a:sym typeface="+mn-ea"/>
              </a:rPr>
              <a:t>识别  鉴别  确认 </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2" name="标题 1"/>
          <p:cNvSpPr>
            <a:spLocks noGrp="1"/>
          </p:cNvSpPr>
          <p:nvPr/>
        </p:nvSpPr>
        <p:spPr>
          <a:xfrm>
            <a:off x="279400" y="638175"/>
            <a:ext cx="1176655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100">
                <a:solidFill>
                  <a:schemeClr val="accent2">
                    <a:lumMod val="75000"/>
                  </a:schemeClr>
                </a:solidFill>
                <a:uFillTx/>
                <a:latin typeface="Times New Roman" panose="02020603050405020304" charset="0"/>
                <a:ea typeface="+mn-ea"/>
                <a:cs typeface="Times New Roman" panose="02020603050405020304" charset="0"/>
              </a:rPr>
              <a:t>词根词缀：ident-(相同)+ify(动词后缀)：发现与…一样——</a:t>
            </a:r>
            <a:r>
              <a:rPr spc="-100">
                <a:solidFill>
                  <a:srgbClr val="7030A0"/>
                </a:solidFill>
                <a:uFillTx/>
                <a:latin typeface="Times New Roman" panose="02020603050405020304" charset="0"/>
                <a:ea typeface="+mn-ea"/>
                <a:cs typeface="Times New Roman" panose="02020603050405020304" charset="0"/>
              </a:rPr>
              <a:t>_____ ,</a:t>
            </a:r>
            <a:r>
              <a:rPr lang="en-US" altLang="zh-CN" spc="-100">
                <a:solidFill>
                  <a:srgbClr val="7030A0"/>
                </a:solidFill>
                <a:uFillTx/>
                <a:latin typeface="Times New Roman" panose="02020603050405020304" charset="0"/>
                <a:ea typeface="+mn-ea"/>
                <a:cs typeface="Times New Roman" panose="02020603050405020304" charset="0"/>
              </a:rPr>
              <a:t>_</a:t>
            </a:r>
            <a:r>
              <a:rPr spc="-100">
                <a:solidFill>
                  <a:srgbClr val="7030A0"/>
                </a:solidFill>
                <a:uFillTx/>
                <a:latin typeface="Times New Roman" panose="02020603050405020304" charset="0"/>
                <a:ea typeface="+mn-ea"/>
                <a:cs typeface="Times New Roman" panose="02020603050405020304" charset="0"/>
              </a:rPr>
              <a:t>___;_____</a:t>
            </a:r>
            <a:endParaRPr spc="-100">
              <a:solidFill>
                <a:srgbClr val="7030A0"/>
              </a:solidFill>
              <a:uFillTx/>
              <a:latin typeface="Times New Roman" panose="02020603050405020304" charset="0"/>
              <a:ea typeface="+mn-ea"/>
              <a:cs typeface="Times New Roman" panose="02020603050405020304" charset="0"/>
            </a:endParaRPr>
          </a:p>
        </p:txBody>
      </p:sp>
      <p:sp>
        <p:nvSpPr>
          <p:cNvPr id="5" name="文本框 4"/>
          <p:cNvSpPr txBox="1"/>
          <p:nvPr/>
        </p:nvSpPr>
        <p:spPr>
          <a:xfrm>
            <a:off x="15875" y="1913890"/>
            <a:ext cx="12219305" cy="3784600"/>
          </a:xfrm>
          <a:prstGeom prst="rect">
            <a:avLst/>
          </a:prstGeom>
          <a:noFill/>
          <a:ln w="9525">
            <a:noFill/>
          </a:ln>
        </p:spPr>
        <p:txBody>
          <a:bodyPr wrap="square">
            <a:spAutoFit/>
          </a:bodyPr>
          <a:p>
            <a:pPr algn="l">
              <a:buClrTx/>
              <a:buSzTx/>
              <a:buFontTx/>
            </a:pPr>
            <a:r>
              <a:rPr sz="2400" b="1">
                <a:uFillTx/>
                <a:latin typeface="Times New Roman" panose="02020603050405020304" charset="0"/>
                <a:cs typeface="Times New Roman" panose="02020603050405020304" charset="0"/>
              </a:rPr>
              <a:t>The next step, DeBruyn says, will be to _________ the cause of the breakdown.(2018北京) </a:t>
            </a:r>
            <a:endParaRPr sz="2400" b="1">
              <a:uFillTx/>
              <a:latin typeface="Times New Roman" panose="02020603050405020304" charset="0"/>
              <a:cs typeface="Times New Roman" panose="02020603050405020304" charset="0"/>
            </a:endParaRPr>
          </a:p>
          <a:p>
            <a:pPr algn="l">
              <a:buClrTx/>
              <a:buSzTx/>
              <a:buFontTx/>
            </a:pPr>
            <a:r>
              <a:rPr sz="2400" b="1">
                <a:uFillTx/>
                <a:latin typeface="Times New Roman" panose="02020603050405020304" charset="0"/>
                <a:cs typeface="Times New Roman" panose="02020603050405020304" charset="0"/>
              </a:rPr>
              <a:t>下一步，DeBruyn说，将是确定故障的原因。</a:t>
            </a:r>
            <a:endParaRPr sz="2400" b="1">
              <a:uFillTx/>
              <a:latin typeface="Times New Roman" panose="02020603050405020304" charset="0"/>
              <a:cs typeface="Times New Roman" panose="02020603050405020304" charset="0"/>
            </a:endParaRPr>
          </a:p>
          <a:p>
            <a:pPr algn="l">
              <a:buClrTx/>
              <a:buSzTx/>
              <a:buFontTx/>
            </a:pPr>
            <a:r>
              <a:rPr sz="2400" b="1">
                <a:uFillTx/>
                <a:latin typeface="Times New Roman" panose="02020603050405020304" charset="0"/>
                <a:cs typeface="Times New Roman" panose="02020603050405020304" charset="0"/>
              </a:rPr>
              <a:t>Embryonic learning(胎教) helps mother birds ____________the baby birds which fit the environment better.(2017江苏)胎教帮助母鸟识别更适合环境的幼鸟。</a:t>
            </a:r>
            <a:endParaRPr sz="2400" b="1">
              <a:uFillTx/>
              <a:latin typeface="Times New Roman" panose="02020603050405020304" charset="0"/>
              <a:cs typeface="Times New Roman" panose="02020603050405020304" charset="0"/>
            </a:endParaRPr>
          </a:p>
          <a:p>
            <a:pPr algn="l">
              <a:buClrTx/>
              <a:buSzTx/>
              <a:buFontTx/>
            </a:pPr>
            <a:r>
              <a:rPr sz="2400" b="1">
                <a:uFillTx/>
                <a:latin typeface="Times New Roman" panose="02020603050405020304" charset="0"/>
                <a:cs typeface="Times New Roman" panose="02020603050405020304" charset="0"/>
              </a:rPr>
              <a:t>1 in 10 Canadians have a learning disability, and doctors must be able to _________, diagnose, treat, and manage children...(2016浙江)</a:t>
            </a:r>
            <a:endParaRPr sz="2400" b="1">
              <a:uFillTx/>
              <a:latin typeface="Times New Roman" panose="02020603050405020304" charset="0"/>
              <a:cs typeface="Times New Roman" panose="02020603050405020304" charset="0"/>
            </a:endParaRPr>
          </a:p>
          <a:p>
            <a:pPr algn="l">
              <a:buClrTx/>
              <a:buSzTx/>
              <a:buFontTx/>
            </a:pPr>
            <a:r>
              <a:rPr sz="2400" b="1">
                <a:uFillTx/>
                <a:latin typeface="Times New Roman" panose="02020603050405020304" charset="0"/>
                <a:cs typeface="Times New Roman" panose="02020603050405020304" charset="0"/>
              </a:rPr>
              <a:t>十分之一的加拿大人有学习障碍，医生必须能够识别、诊断、治疗和管理儿童……</a:t>
            </a:r>
            <a:endParaRPr sz="2400" b="1">
              <a:uFillTx/>
              <a:latin typeface="Times New Roman" panose="02020603050405020304" charset="0"/>
              <a:cs typeface="Times New Roman" panose="02020603050405020304" charset="0"/>
            </a:endParaRPr>
          </a:p>
          <a:p>
            <a:pPr algn="l">
              <a:buClrTx/>
              <a:buSzTx/>
              <a:buFontTx/>
            </a:pPr>
            <a:r>
              <a:rPr sz="2400" b="1">
                <a:uFillTx/>
                <a:latin typeface="Times New Roman" panose="02020603050405020304" charset="0"/>
                <a:cs typeface="Times New Roman" panose="02020603050405020304" charset="0"/>
              </a:rPr>
              <a:t>If you feel stressed by responsibilities at work, you should take a step back and ___________ those of greater and less importance.(2016全国II) 如果你在工作中感到责任的压力，你应该退一步，找出那些更重要和不那么重要的。</a:t>
            </a:r>
            <a:endParaRPr sz="2400" b="1">
              <a:uFillTx/>
              <a:latin typeface="Times New Roman" panose="02020603050405020304" charset="0"/>
              <a:cs typeface="Times New Roman" panose="02020603050405020304" charset="0"/>
            </a:endParaRPr>
          </a:p>
        </p:txBody>
      </p:sp>
      <p:sp>
        <p:nvSpPr>
          <p:cNvPr id="6" name="标题 1"/>
          <p:cNvSpPr>
            <a:spLocks noGrp="1"/>
          </p:cNvSpPr>
          <p:nvPr/>
        </p:nvSpPr>
        <p:spPr>
          <a:xfrm>
            <a:off x="9073515" y="638175"/>
            <a:ext cx="253873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rgbClr val="7030A0"/>
                </a:solidFill>
                <a:latin typeface="Times New Roman" panose="02020603050405020304" charset="0"/>
                <a:ea typeface="+mn-ea"/>
                <a:cs typeface="Times New Roman" panose="02020603050405020304" charset="0"/>
              </a:rPr>
              <a:t>识别 鉴别 确认</a:t>
            </a:r>
            <a:endParaRPr spc="0">
              <a:solidFill>
                <a:srgbClr val="7030A0"/>
              </a:solidFill>
              <a:latin typeface="Times New Roman" panose="02020603050405020304" charset="0"/>
              <a:ea typeface="+mn-ea"/>
              <a:cs typeface="Times New Roman" panose="02020603050405020304" charset="0"/>
            </a:endParaRPr>
          </a:p>
        </p:txBody>
      </p:sp>
      <p:sp>
        <p:nvSpPr>
          <p:cNvPr id="13" name="文本框 12"/>
          <p:cNvSpPr txBox="1"/>
          <p:nvPr/>
        </p:nvSpPr>
        <p:spPr>
          <a:xfrm>
            <a:off x="6073775" y="2642235"/>
            <a:ext cx="1971675" cy="521970"/>
          </a:xfrm>
          <a:prstGeom prst="rect">
            <a:avLst/>
          </a:prstGeom>
          <a:noFill/>
        </p:spPr>
        <p:txBody>
          <a:bodyPr wrap="square" rtlCol="0">
            <a:spAutoFit/>
          </a:bodyPr>
          <a:p>
            <a:r>
              <a:rPr lang="en-US" altLang="en-US" sz="2800" b="1" spc="150" dirty="0">
                <a:solidFill>
                  <a:schemeClr val="accent2">
                    <a:lumMod val="75000"/>
                  </a:schemeClr>
                </a:solidFill>
                <a:latin typeface="Times New Roman" panose="02020603050405020304" charset="0"/>
                <a:cs typeface="Times New Roman" panose="02020603050405020304" charset="0"/>
                <a:sym typeface="+mn-ea"/>
              </a:rPr>
              <a:t>to </a:t>
            </a:r>
            <a:r>
              <a:rPr lang="en-US" altLang="en-US" sz="2800" b="1" spc="150" dirty="0">
                <a:solidFill>
                  <a:schemeClr val="accent2">
                    <a:lumMod val="75000"/>
                  </a:schemeClr>
                </a:solidFill>
                <a:latin typeface="Times New Roman" panose="02020603050405020304" charset="0"/>
                <a:cs typeface="Times New Roman" panose="02020603050405020304" charset="0"/>
                <a:sym typeface="+mn-ea"/>
              </a:rPr>
              <a:t>identify</a:t>
            </a:r>
            <a:endParaRPr lang="en-US" altLang="en-US" sz="2800" b="1" spc="150" dirty="0">
              <a:solidFill>
                <a:schemeClr val="accent2">
                  <a:lumMod val="75000"/>
                </a:schemeClr>
              </a:solidFill>
              <a:latin typeface="Times New Roman" panose="02020603050405020304" charset="0"/>
              <a:cs typeface="Times New Roman" panose="02020603050405020304" charset="0"/>
              <a:sym typeface="+mn-ea"/>
            </a:endParaRPr>
          </a:p>
        </p:txBody>
      </p:sp>
      <p:sp>
        <p:nvSpPr>
          <p:cNvPr id="8" name="文本框 7"/>
          <p:cNvSpPr txBox="1"/>
          <p:nvPr/>
        </p:nvSpPr>
        <p:spPr>
          <a:xfrm>
            <a:off x="5165725" y="1913890"/>
            <a:ext cx="1572895" cy="521970"/>
          </a:xfrm>
          <a:prstGeom prst="rect">
            <a:avLst/>
          </a:prstGeom>
          <a:noFill/>
        </p:spPr>
        <p:txBody>
          <a:bodyPr wrap="square" rtlCol="0">
            <a:spAutoFit/>
          </a:bodyPr>
          <a:p>
            <a:r>
              <a:rPr lang="en-US" altLang="en-US" sz="2800" b="1" spc="150" dirty="0">
                <a:solidFill>
                  <a:schemeClr val="accent2">
                    <a:lumMod val="75000"/>
                  </a:schemeClr>
                </a:solidFill>
                <a:latin typeface="Times New Roman" panose="02020603050405020304" charset="0"/>
                <a:cs typeface="Times New Roman" panose="02020603050405020304" charset="0"/>
                <a:sym typeface="+mn-ea"/>
              </a:rPr>
              <a:t>identify</a:t>
            </a:r>
            <a:endParaRPr lang="en-US" altLang="en-US" sz="2800" b="1" spc="150" dirty="0">
              <a:solidFill>
                <a:schemeClr val="accent2">
                  <a:lumMod val="75000"/>
                </a:schemeClr>
              </a:solidFill>
              <a:latin typeface="Times New Roman" panose="02020603050405020304" charset="0"/>
              <a:cs typeface="Times New Roman" panose="02020603050405020304" charset="0"/>
              <a:sym typeface="+mn-ea"/>
            </a:endParaRPr>
          </a:p>
        </p:txBody>
      </p:sp>
      <p:sp>
        <p:nvSpPr>
          <p:cNvPr id="9" name="文本框 8"/>
          <p:cNvSpPr txBox="1"/>
          <p:nvPr/>
        </p:nvSpPr>
        <p:spPr>
          <a:xfrm>
            <a:off x="9390380" y="3319145"/>
            <a:ext cx="1652270" cy="521970"/>
          </a:xfrm>
          <a:prstGeom prst="rect">
            <a:avLst/>
          </a:prstGeom>
          <a:noFill/>
        </p:spPr>
        <p:txBody>
          <a:bodyPr wrap="square" rtlCol="0">
            <a:spAutoFit/>
          </a:bodyPr>
          <a:p>
            <a:r>
              <a:rPr lang="en-US" altLang="en-US" sz="2800" b="1" spc="150" dirty="0">
                <a:solidFill>
                  <a:schemeClr val="accent2">
                    <a:lumMod val="75000"/>
                  </a:schemeClr>
                </a:solidFill>
                <a:latin typeface="Times New Roman" panose="02020603050405020304" charset="0"/>
                <a:cs typeface="Times New Roman" panose="02020603050405020304" charset="0"/>
                <a:sym typeface="+mn-ea"/>
              </a:rPr>
              <a:t> </a:t>
            </a:r>
            <a:r>
              <a:rPr lang="en-US" altLang="en-US" sz="2800" b="1" spc="150" dirty="0">
                <a:solidFill>
                  <a:schemeClr val="accent2">
                    <a:lumMod val="75000"/>
                  </a:schemeClr>
                </a:solidFill>
                <a:latin typeface="Times New Roman" panose="02020603050405020304" charset="0"/>
                <a:cs typeface="Times New Roman" panose="02020603050405020304" charset="0"/>
                <a:sym typeface="+mn-ea"/>
              </a:rPr>
              <a:t>identify</a:t>
            </a:r>
            <a:endParaRPr lang="en-US" altLang="en-US" sz="2800" b="1" spc="150" dirty="0">
              <a:solidFill>
                <a:schemeClr val="accent2">
                  <a:lumMod val="75000"/>
                </a:schemeClr>
              </a:solidFill>
              <a:latin typeface="Times New Roman" panose="02020603050405020304" charset="0"/>
              <a:cs typeface="Times New Roman" panose="02020603050405020304" charset="0"/>
              <a:sym typeface="+mn-ea"/>
            </a:endParaRPr>
          </a:p>
        </p:txBody>
      </p:sp>
      <p:sp>
        <p:nvSpPr>
          <p:cNvPr id="10" name="文本框 9"/>
          <p:cNvSpPr txBox="1"/>
          <p:nvPr/>
        </p:nvSpPr>
        <p:spPr>
          <a:xfrm>
            <a:off x="10423525" y="4429760"/>
            <a:ext cx="2222500" cy="521970"/>
          </a:xfrm>
          <a:prstGeom prst="rect">
            <a:avLst/>
          </a:prstGeom>
          <a:noFill/>
        </p:spPr>
        <p:txBody>
          <a:bodyPr wrap="square" rtlCol="0">
            <a:spAutoFit/>
          </a:bodyPr>
          <a:p>
            <a:r>
              <a:rPr lang="en-US" altLang="en-US" sz="2800" b="1" spc="150" dirty="0">
                <a:solidFill>
                  <a:schemeClr val="accent2">
                    <a:lumMod val="75000"/>
                  </a:schemeClr>
                </a:solidFill>
                <a:latin typeface="Times New Roman" panose="02020603050405020304" charset="0"/>
                <a:cs typeface="Times New Roman" panose="02020603050405020304" charset="0"/>
                <a:sym typeface="+mn-ea"/>
              </a:rPr>
              <a:t>identify</a:t>
            </a:r>
            <a:endParaRPr lang="en-US" altLang="en-US" sz="2800" b="1" spc="150" dirty="0">
              <a:solidFill>
                <a:schemeClr val="accent2">
                  <a:lumMod val="75000"/>
                </a:schemeClr>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additive="base">
                                        <p:cTn id="2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 calcmode="lin" valueType="num">
                                      <p:cBhvr additive="base">
                                        <p:cTn id="2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5">
                                            <p:txEl>
                                              <p:pRg st="2" end="2"/>
                                            </p:txEl>
                                          </p:spTgt>
                                        </p:tgtEl>
                                        <p:attrNameLst>
                                          <p:attrName>style.visibility</p:attrName>
                                        </p:attrNameLst>
                                      </p:cBhvr>
                                      <p:to>
                                        <p:strVal val="visible"/>
                                      </p:to>
                                    </p:set>
                                    <p:anim calcmode="lin" valueType="num">
                                      <p:cBhvr additive="base">
                                        <p:cTn id="4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5">
                                            <p:txEl>
                                              <p:pRg st="3" end="3"/>
                                            </p:txEl>
                                          </p:spTgt>
                                        </p:tgtEl>
                                        <p:attrNameLst>
                                          <p:attrName>style.visibility</p:attrName>
                                        </p:attrNameLst>
                                      </p:cBhvr>
                                      <p:to>
                                        <p:strVal val="visible"/>
                                      </p:to>
                                    </p:set>
                                    <p:anim calcmode="lin" valueType="num">
                                      <p:cBhvr additive="base">
                                        <p:cTn id="5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5">
                                            <p:txEl>
                                              <p:pRg st="3" end="3"/>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5">
                                            <p:txEl>
                                              <p:pRg st="4" end="4"/>
                                            </p:txEl>
                                          </p:spTgt>
                                        </p:tgtEl>
                                        <p:attrNameLst>
                                          <p:attrName>style.visibility</p:attrName>
                                        </p:attrNameLst>
                                      </p:cBhvr>
                                      <p:to>
                                        <p:strVal val="visible"/>
                                      </p:to>
                                    </p:set>
                                    <p:anim calcmode="lin" valueType="num">
                                      <p:cBhvr additive="base">
                                        <p:cTn id="5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9"/>
                                        </p:tgtEl>
                                        <p:attrNameLst>
                                          <p:attrName>style.visibility</p:attrName>
                                        </p:attrNameLst>
                                      </p:cBhvr>
                                      <p:to>
                                        <p:strVal val="visible"/>
                                      </p:to>
                                    </p:set>
                                    <p:anim calcmode="lin" valueType="num">
                                      <p:cBhvr additive="base">
                                        <p:cTn id="63" dur="500" fill="hold"/>
                                        <p:tgtEl>
                                          <p:spTgt spid="9"/>
                                        </p:tgtEl>
                                        <p:attrNameLst>
                                          <p:attrName>ppt_x</p:attrName>
                                        </p:attrNameLst>
                                      </p:cBhvr>
                                      <p:tavLst>
                                        <p:tav tm="0">
                                          <p:val>
                                            <p:strVal val="#ppt_x"/>
                                          </p:val>
                                        </p:tav>
                                        <p:tav tm="100000">
                                          <p:val>
                                            <p:strVal val="#ppt_x"/>
                                          </p:val>
                                        </p:tav>
                                      </p:tavLst>
                                    </p:anim>
                                    <p:anim calcmode="lin" valueType="num">
                                      <p:cBhvr additive="base">
                                        <p:cTn id="6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5">
                                            <p:txEl>
                                              <p:pRg st="5" end="5"/>
                                            </p:txEl>
                                          </p:spTgt>
                                        </p:tgtEl>
                                        <p:attrNameLst>
                                          <p:attrName>style.visibility</p:attrName>
                                        </p:attrNameLst>
                                      </p:cBhvr>
                                      <p:to>
                                        <p:strVal val="visible"/>
                                      </p:to>
                                    </p:set>
                                    <p:anim calcmode="lin" valueType="num">
                                      <p:cBhvr additive="base">
                                        <p:cTn id="6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fill="hold"/>
                                        <p:tgtEl>
                                          <p:spTgt spid="10"/>
                                        </p:tgtEl>
                                        <p:attrNameLst>
                                          <p:attrName>ppt_x</p:attrName>
                                        </p:attrNameLst>
                                      </p:cBhvr>
                                      <p:tavLst>
                                        <p:tav tm="0">
                                          <p:val>
                                            <p:strVal val="#ppt_x"/>
                                          </p:val>
                                        </p:tav>
                                        <p:tav tm="100000">
                                          <p:val>
                                            <p:strVal val="#ppt_x"/>
                                          </p:val>
                                        </p:tav>
                                      </p:tavLst>
                                    </p:anim>
                                    <p:anim calcmode="lin" valueType="num">
                                      <p:cBhvr additive="base">
                                        <p:cTn id="7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3" grpId="0"/>
      <p:bldP spid="13" grpId="1"/>
      <p:bldP spid="8" grpId="0"/>
      <p:bldP spid="8" grpId="1"/>
      <p:bldP spid="9" grpId="0"/>
      <p:bldP spid="9" grpId="1"/>
      <p:bldP spid="10" grpId="0"/>
      <p:bldP spid="10" grpId="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 name="文本框 22"/>
          <p:cNvSpPr txBox="1"/>
          <p:nvPr/>
        </p:nvSpPr>
        <p:spPr>
          <a:xfrm>
            <a:off x="421005" y="758190"/>
            <a:ext cx="11366500" cy="5692775"/>
          </a:xfrm>
          <a:prstGeom prst="rect">
            <a:avLst/>
          </a:prstGeom>
          <a:noFill/>
          <a:ln w="9525">
            <a:noFill/>
          </a:ln>
        </p:spPr>
        <p:txBody>
          <a:bodyPr wrap="square">
            <a:spAutoFit/>
          </a:bodyPr>
          <a:p>
            <a:pPr algn="l">
              <a:buClrTx/>
              <a:buSzTx/>
              <a:buFontTx/>
            </a:pPr>
            <a:r>
              <a:rPr sz="2800" b="1">
                <a:uFillTx/>
                <a:latin typeface="Times New Roman" panose="02020603050405020304" charset="0"/>
                <a:cs typeface="Times New Roman" panose="02020603050405020304" charset="0"/>
              </a:rPr>
              <a:t>It was assumed that those people for whom the role of volunteer was most part of their personal ________would also be most likely to continue volunteer work.(2015江苏) </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人们认为，那些志愿者的角色是他们个人身份的主要部分的人也最有可能继续志愿者工作。</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Consistent with the researchers' expectations, they found a positive correlation(正相关) between the strength of role ________ and the length of time people continued to volunteer. (2015江苏) </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与研究人员的预期一致的是，他们发现角色认同的强度与人们继续做志愿者的时间长短呈正相关。</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______________</a:t>
            </a:r>
            <a:r>
              <a:rPr sz="2800" b="1">
                <a:solidFill>
                  <a:schemeClr val="tx1"/>
                </a:solidFill>
                <a:uFillTx/>
                <a:latin typeface="Times New Roman" panose="02020603050405020304" charset="0"/>
                <a:cs typeface="Times New Roman" panose="02020603050405020304" charset="0"/>
              </a:rPr>
              <a:t> /aɪdentɪfɪˈkeɪʃ(ə)n/ n.</a:t>
            </a:r>
            <a:r>
              <a:rPr sz="2800" b="1">
                <a:solidFill>
                  <a:schemeClr val="accent2">
                    <a:lumMod val="75000"/>
                  </a:schemeClr>
                </a:solidFill>
                <a:uFillTx/>
                <a:latin typeface="Times New Roman" panose="02020603050405020304" charset="0"/>
                <a:cs typeface="Times New Roman" panose="02020603050405020304" charset="0"/>
              </a:rPr>
              <a:t> </a:t>
            </a:r>
            <a:r>
              <a:rPr sz="2800" b="1">
                <a:solidFill>
                  <a:srgbClr val="7030A0"/>
                </a:solidFill>
                <a:uFillTx/>
                <a:latin typeface="Times New Roman" panose="02020603050405020304" charset="0"/>
                <a:cs typeface="Times New Roman" panose="02020603050405020304" charset="0"/>
              </a:rPr>
              <a:t>鉴定，辨别 </a:t>
            </a:r>
            <a:endParaRPr sz="2800" b="1">
              <a:solidFill>
                <a:srgbClr val="7030A0"/>
              </a:solidFill>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BookCrossing provides an ______________number to stick inside the book.(2016全国II) BookCrossing提供了一个识别号码，可以贴在书里。</a:t>
            </a:r>
            <a:endParaRPr sz="2800" b="1">
              <a:uFillTx/>
              <a:latin typeface="Times New Roman" panose="02020603050405020304" charset="0"/>
              <a:cs typeface="Times New Roman" panose="02020603050405020304" charset="0"/>
            </a:endParaRPr>
          </a:p>
        </p:txBody>
      </p:sp>
      <p:sp>
        <p:nvSpPr>
          <p:cNvPr id="5" name="文本框 4"/>
          <p:cNvSpPr txBox="1"/>
          <p:nvPr/>
        </p:nvSpPr>
        <p:spPr>
          <a:xfrm>
            <a:off x="495300" y="-22860"/>
            <a:ext cx="11366500" cy="953135"/>
          </a:xfrm>
          <a:prstGeom prst="rect">
            <a:avLst/>
          </a:prstGeom>
          <a:noFill/>
          <a:ln w="9525">
            <a:noFill/>
          </a:ln>
        </p:spPr>
        <p:txBody>
          <a:bodyPr wrap="square">
            <a:spAutoFit/>
          </a:bodyPr>
          <a:p>
            <a:pPr algn="l">
              <a:buClrTx/>
              <a:buSzTx/>
              <a:buFontTx/>
            </a:pPr>
            <a:r>
              <a:rPr sz="2800" b="1">
                <a:uFillTx/>
                <a:latin typeface="Times New Roman" panose="02020603050405020304" charset="0"/>
                <a:cs typeface="Times New Roman" panose="02020603050405020304" charset="0"/>
              </a:rPr>
              <a:t>________ </a:t>
            </a:r>
            <a:r>
              <a:rPr sz="2800" b="1">
                <a:solidFill>
                  <a:schemeClr val="tx1"/>
                </a:solidFill>
                <a:uFillTx/>
                <a:latin typeface="Times New Roman" panose="02020603050405020304" charset="0"/>
                <a:cs typeface="Times New Roman" panose="02020603050405020304" charset="0"/>
              </a:rPr>
              <a:t>/aɪˈdentɪtɪ/ n.</a:t>
            </a:r>
            <a:r>
              <a:rPr sz="2800" b="1">
                <a:uFillTx/>
                <a:latin typeface="Times New Roman" panose="02020603050405020304" charset="0"/>
                <a:cs typeface="Times New Roman" panose="02020603050405020304" charset="0"/>
              </a:rPr>
              <a:t> </a:t>
            </a:r>
            <a:r>
              <a:rPr sz="2800" b="1">
                <a:solidFill>
                  <a:srgbClr val="7030A0"/>
                </a:solidFill>
                <a:uFillTx/>
                <a:latin typeface="Times New Roman" panose="02020603050405020304" charset="0"/>
                <a:cs typeface="Times New Roman" panose="02020603050405020304" charset="0"/>
              </a:rPr>
              <a:t>身份</a:t>
            </a:r>
            <a:endParaRPr sz="2800" b="1">
              <a:uFillTx/>
              <a:latin typeface="Times New Roman" panose="02020603050405020304" charset="0"/>
              <a:cs typeface="Times New Roman" panose="02020603050405020304" charset="0"/>
            </a:endParaRPr>
          </a:p>
          <a:p>
            <a:pPr algn="l">
              <a:buClrTx/>
              <a:buSzTx/>
              <a:buFontTx/>
            </a:pPr>
            <a:r>
              <a:rPr sz="2800" b="1">
                <a:solidFill>
                  <a:schemeClr val="accent2">
                    <a:lumMod val="75000"/>
                  </a:schemeClr>
                </a:solidFill>
                <a:uFillTx/>
                <a:latin typeface="Times New Roman" panose="02020603050405020304" charset="0"/>
                <a:cs typeface="Times New Roman" panose="02020603050405020304" charset="0"/>
              </a:rPr>
              <a:t>ID Card= Identity Card</a:t>
            </a:r>
            <a:r>
              <a:rPr sz="2800" b="1">
                <a:uFillTx/>
                <a:latin typeface="Times New Roman" panose="02020603050405020304" charset="0"/>
                <a:cs typeface="Times New Roman" panose="02020603050405020304" charset="0"/>
              </a:rPr>
              <a:t>________</a:t>
            </a:r>
            <a:endParaRPr sz="2800" b="1">
              <a:uFillTx/>
              <a:latin typeface="Times New Roman" panose="02020603050405020304" charset="0"/>
              <a:cs typeface="Times New Roman" panose="02020603050405020304" charset="0"/>
            </a:endParaRPr>
          </a:p>
        </p:txBody>
      </p:sp>
      <p:sp>
        <p:nvSpPr>
          <p:cNvPr id="8" name="文本框 7"/>
          <p:cNvSpPr txBox="1"/>
          <p:nvPr/>
        </p:nvSpPr>
        <p:spPr>
          <a:xfrm>
            <a:off x="495300" y="-22860"/>
            <a:ext cx="1551940" cy="521970"/>
          </a:xfrm>
          <a:prstGeom prst="rect">
            <a:avLst/>
          </a:prstGeom>
          <a:noFill/>
        </p:spPr>
        <p:txBody>
          <a:bodyPr wrap="square" rtlCol="0">
            <a:spAutoFit/>
          </a:bodyPr>
          <a:p>
            <a:r>
              <a:rPr lang="en-US" altLang="en-US" sz="2800" b="1" spc="150" dirty="0">
                <a:solidFill>
                  <a:schemeClr val="accent2">
                    <a:lumMod val="75000"/>
                  </a:schemeClr>
                </a:solidFill>
                <a:latin typeface="Times New Roman" panose="02020603050405020304" charset="0"/>
                <a:cs typeface="Times New Roman" panose="02020603050405020304" charset="0"/>
                <a:sym typeface="+mn-ea"/>
              </a:rPr>
              <a:t>identity</a:t>
            </a:r>
            <a:endParaRPr lang="en-US" altLang="en-US" sz="2800" b="1" spc="150" dirty="0">
              <a:solidFill>
                <a:schemeClr val="accent2">
                  <a:lumMod val="75000"/>
                </a:schemeClr>
              </a:solidFill>
              <a:latin typeface="Times New Roman" panose="02020603050405020304" charset="0"/>
              <a:cs typeface="Times New Roman" panose="02020603050405020304" charset="0"/>
              <a:sym typeface="+mn-ea"/>
            </a:endParaRPr>
          </a:p>
        </p:txBody>
      </p:sp>
      <p:sp>
        <p:nvSpPr>
          <p:cNvPr id="7" name="文本框 6"/>
          <p:cNvSpPr txBox="1"/>
          <p:nvPr/>
        </p:nvSpPr>
        <p:spPr>
          <a:xfrm>
            <a:off x="4279265" y="408305"/>
            <a:ext cx="1409065" cy="521970"/>
          </a:xfrm>
          <a:prstGeom prst="rect">
            <a:avLst/>
          </a:prstGeom>
          <a:noFill/>
        </p:spPr>
        <p:txBody>
          <a:bodyPr wrap="square" rtlCol="0">
            <a:spAutoFit/>
          </a:bodyPr>
          <a:p>
            <a:r>
              <a:rPr lang="zh-CN" altLang="en-US" sz="2800" b="1" spc="150" dirty="0">
                <a:solidFill>
                  <a:srgbClr val="7030A0"/>
                </a:solidFill>
                <a:latin typeface="Times New Roman" panose="02020603050405020304" charset="0"/>
                <a:cs typeface="Times New Roman" panose="02020603050405020304" charset="0"/>
                <a:sym typeface="+mn-ea"/>
              </a:rPr>
              <a:t>身份证</a:t>
            </a:r>
            <a:endParaRPr lang="zh-CN" altLang="en-US" sz="2800" b="1" spc="150" dirty="0">
              <a:solidFill>
                <a:srgbClr val="7030A0"/>
              </a:solidFill>
              <a:latin typeface="Times New Roman" panose="02020603050405020304" charset="0"/>
              <a:cs typeface="Times New Roman" panose="02020603050405020304" charset="0"/>
              <a:sym typeface="+mn-ea"/>
            </a:endParaRPr>
          </a:p>
        </p:txBody>
      </p:sp>
      <p:sp>
        <p:nvSpPr>
          <p:cNvPr id="9" name="文本框 8"/>
          <p:cNvSpPr txBox="1"/>
          <p:nvPr/>
        </p:nvSpPr>
        <p:spPr>
          <a:xfrm>
            <a:off x="3784600" y="1177290"/>
            <a:ext cx="1508125" cy="521970"/>
          </a:xfrm>
          <a:prstGeom prst="rect">
            <a:avLst/>
          </a:prstGeom>
          <a:noFill/>
        </p:spPr>
        <p:txBody>
          <a:bodyPr wrap="square" rtlCol="0">
            <a:spAutoFit/>
          </a:bodyPr>
          <a:p>
            <a:r>
              <a:rPr lang="en-US" altLang="en-US" sz="2800" b="1" spc="150" dirty="0">
                <a:solidFill>
                  <a:schemeClr val="accent2">
                    <a:lumMod val="75000"/>
                  </a:schemeClr>
                </a:solidFill>
                <a:latin typeface="Times New Roman" panose="02020603050405020304" charset="0"/>
                <a:cs typeface="Times New Roman" panose="02020603050405020304" charset="0"/>
                <a:sym typeface="+mn-ea"/>
              </a:rPr>
              <a:t>identity</a:t>
            </a:r>
            <a:endParaRPr lang="en-US" altLang="en-US" sz="2800" b="1" spc="150" dirty="0">
              <a:solidFill>
                <a:schemeClr val="accent2">
                  <a:lumMod val="75000"/>
                </a:schemeClr>
              </a:solidFill>
              <a:latin typeface="Times New Roman" panose="02020603050405020304" charset="0"/>
              <a:cs typeface="Times New Roman" panose="02020603050405020304" charset="0"/>
              <a:sym typeface="+mn-ea"/>
            </a:endParaRPr>
          </a:p>
        </p:txBody>
      </p:sp>
      <p:sp>
        <p:nvSpPr>
          <p:cNvPr id="10" name="文本框 9"/>
          <p:cNvSpPr txBox="1"/>
          <p:nvPr/>
        </p:nvSpPr>
        <p:spPr>
          <a:xfrm>
            <a:off x="7804785" y="3342005"/>
            <a:ext cx="1607185" cy="521970"/>
          </a:xfrm>
          <a:prstGeom prst="rect">
            <a:avLst/>
          </a:prstGeom>
          <a:noFill/>
        </p:spPr>
        <p:txBody>
          <a:bodyPr wrap="square" rtlCol="0">
            <a:spAutoFit/>
          </a:bodyPr>
          <a:p>
            <a:r>
              <a:rPr lang="en-US" altLang="en-US" sz="2800" b="1" spc="150" dirty="0">
                <a:solidFill>
                  <a:schemeClr val="accent2">
                    <a:lumMod val="75000"/>
                  </a:schemeClr>
                </a:solidFill>
                <a:latin typeface="Times New Roman" panose="02020603050405020304" charset="0"/>
                <a:cs typeface="Times New Roman" panose="02020603050405020304" charset="0"/>
                <a:sym typeface="+mn-ea"/>
              </a:rPr>
              <a:t>identity</a:t>
            </a:r>
            <a:endParaRPr lang="en-US" altLang="en-US" sz="2800" b="1" spc="150" dirty="0">
              <a:solidFill>
                <a:schemeClr val="accent2">
                  <a:lumMod val="75000"/>
                </a:schemeClr>
              </a:solidFill>
              <a:latin typeface="Times New Roman" panose="02020603050405020304" charset="0"/>
              <a:cs typeface="Times New Roman" panose="02020603050405020304" charset="0"/>
              <a:sym typeface="+mn-ea"/>
            </a:endParaRPr>
          </a:p>
        </p:txBody>
      </p:sp>
      <p:sp>
        <p:nvSpPr>
          <p:cNvPr id="11" name="文本框 10"/>
          <p:cNvSpPr txBox="1"/>
          <p:nvPr/>
        </p:nvSpPr>
        <p:spPr>
          <a:xfrm>
            <a:off x="4609465" y="5455285"/>
            <a:ext cx="2577465" cy="521970"/>
          </a:xfrm>
          <a:prstGeom prst="rect">
            <a:avLst/>
          </a:prstGeom>
          <a:noFill/>
        </p:spPr>
        <p:txBody>
          <a:bodyPr wrap="square" rtlCol="0">
            <a:spAutoFit/>
          </a:bodyPr>
          <a:p>
            <a:r>
              <a:rPr lang="en-US" altLang="en-US" sz="2800" b="1" spc="150" dirty="0">
                <a:solidFill>
                  <a:schemeClr val="accent2">
                    <a:lumMod val="75000"/>
                  </a:schemeClr>
                </a:solidFill>
                <a:latin typeface="Times New Roman" panose="02020603050405020304" charset="0"/>
                <a:cs typeface="Times New Roman" panose="02020603050405020304" charset="0"/>
                <a:sym typeface="+mn-ea"/>
              </a:rPr>
              <a:t>identification</a:t>
            </a:r>
            <a:endParaRPr lang="en-US" altLang="en-US" sz="2800" b="1" spc="150" dirty="0">
              <a:solidFill>
                <a:schemeClr val="accent2">
                  <a:lumMod val="75000"/>
                </a:schemeClr>
              </a:solidFill>
              <a:latin typeface="Times New Roman" panose="02020603050405020304" charset="0"/>
              <a:cs typeface="Times New Roman" panose="02020603050405020304" charset="0"/>
              <a:sym typeface="+mn-ea"/>
            </a:endParaRPr>
          </a:p>
        </p:txBody>
      </p:sp>
      <p:sp>
        <p:nvSpPr>
          <p:cNvPr id="12" name="文本框 11"/>
          <p:cNvSpPr txBox="1"/>
          <p:nvPr/>
        </p:nvSpPr>
        <p:spPr>
          <a:xfrm>
            <a:off x="572135" y="5010150"/>
            <a:ext cx="2577465" cy="521970"/>
          </a:xfrm>
          <a:prstGeom prst="rect">
            <a:avLst/>
          </a:prstGeom>
          <a:noFill/>
        </p:spPr>
        <p:txBody>
          <a:bodyPr wrap="square" rtlCol="0">
            <a:spAutoFit/>
          </a:bodyPr>
          <a:p>
            <a:r>
              <a:rPr lang="en-US" altLang="en-US" sz="2800" b="1" spc="150" dirty="0">
                <a:solidFill>
                  <a:schemeClr val="accent2">
                    <a:lumMod val="75000"/>
                  </a:schemeClr>
                </a:solidFill>
                <a:latin typeface="Times New Roman" panose="02020603050405020304" charset="0"/>
                <a:cs typeface="Times New Roman" panose="02020603050405020304" charset="0"/>
                <a:sym typeface="+mn-ea"/>
              </a:rPr>
              <a:t>identification</a:t>
            </a:r>
            <a:endParaRPr lang="en-US" altLang="en-US" sz="2800" b="1" spc="150" dirty="0">
              <a:solidFill>
                <a:schemeClr val="accent2">
                  <a:lumMod val="75000"/>
                </a:schemeClr>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3">
                                            <p:txEl>
                                              <p:pRg st="0" end="0"/>
                                            </p:txEl>
                                          </p:spTgt>
                                        </p:tgtEl>
                                        <p:attrNameLst>
                                          <p:attrName>style.visibility</p:attrName>
                                        </p:attrNameLst>
                                      </p:cBhvr>
                                      <p:to>
                                        <p:strVal val="visible"/>
                                      </p:to>
                                    </p:set>
                                    <p:anim calcmode="lin" valueType="num">
                                      <p:cBhvr additive="base">
                                        <p:cTn id="31"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3">
                                            <p:txEl>
                                              <p:pRg st="0" end="0"/>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3">
                                            <p:txEl>
                                              <p:pRg st="1" end="1"/>
                                            </p:txEl>
                                          </p:spTgt>
                                        </p:tgtEl>
                                        <p:attrNameLst>
                                          <p:attrName>style.visibility</p:attrName>
                                        </p:attrNameLst>
                                      </p:cBhvr>
                                      <p:to>
                                        <p:strVal val="visible"/>
                                      </p:to>
                                    </p:set>
                                    <p:anim calcmode="lin" valueType="num">
                                      <p:cBhvr additive="base">
                                        <p:cTn id="35" dur="500" fill="hold"/>
                                        <p:tgtEl>
                                          <p:spTgt spid="23">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 calcmode="lin" valueType="num">
                                      <p:cBhvr additive="base">
                                        <p:cTn id="47"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3">
                                            <p:txEl>
                                              <p:pRg st="2" end="2"/>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3">
                                            <p:txEl>
                                              <p:pRg st="3" end="3"/>
                                            </p:txEl>
                                          </p:spTgt>
                                        </p:tgtEl>
                                        <p:attrNameLst>
                                          <p:attrName>style.visibility</p:attrName>
                                        </p:attrNameLst>
                                      </p:cBhvr>
                                      <p:to>
                                        <p:strVal val="visible"/>
                                      </p:to>
                                    </p:set>
                                    <p:anim calcmode="lin" valueType="num">
                                      <p:cBhvr additive="base">
                                        <p:cTn id="5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additive="base">
                                        <p:cTn id="57" dur="500" fill="hold"/>
                                        <p:tgtEl>
                                          <p:spTgt spid="10"/>
                                        </p:tgtEl>
                                        <p:attrNameLst>
                                          <p:attrName>ppt_x</p:attrName>
                                        </p:attrNameLst>
                                      </p:cBhvr>
                                      <p:tavLst>
                                        <p:tav tm="0">
                                          <p:val>
                                            <p:strVal val="#ppt_x"/>
                                          </p:val>
                                        </p:tav>
                                        <p:tav tm="100000">
                                          <p:val>
                                            <p:strVal val="#ppt_x"/>
                                          </p:val>
                                        </p:tav>
                                      </p:tavLst>
                                    </p:anim>
                                    <p:anim calcmode="lin" valueType="num">
                                      <p:cBhvr additive="base">
                                        <p:cTn id="5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23">
                                            <p:txEl>
                                              <p:pRg st="4" end="4"/>
                                            </p:txEl>
                                          </p:spTgt>
                                        </p:tgtEl>
                                        <p:attrNameLst>
                                          <p:attrName>style.visibility</p:attrName>
                                        </p:attrNameLst>
                                      </p:cBhvr>
                                      <p:to>
                                        <p:strVal val="visible"/>
                                      </p:to>
                                    </p:set>
                                    <p:anim calcmode="lin" valueType="num">
                                      <p:cBhvr additive="base">
                                        <p:cTn id="63"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2"/>
                                        </p:tgtEl>
                                        <p:attrNameLst>
                                          <p:attrName>style.visibility</p:attrName>
                                        </p:attrNameLst>
                                      </p:cBhvr>
                                      <p:to>
                                        <p:strVal val="visible"/>
                                      </p:to>
                                    </p:set>
                                    <p:anim calcmode="lin" valueType="num">
                                      <p:cBhvr additive="base">
                                        <p:cTn id="69" dur="500" fill="hold"/>
                                        <p:tgtEl>
                                          <p:spTgt spid="12"/>
                                        </p:tgtEl>
                                        <p:attrNameLst>
                                          <p:attrName>ppt_x</p:attrName>
                                        </p:attrNameLst>
                                      </p:cBhvr>
                                      <p:tavLst>
                                        <p:tav tm="0">
                                          <p:val>
                                            <p:strVal val="#ppt_x"/>
                                          </p:val>
                                        </p:tav>
                                        <p:tav tm="100000">
                                          <p:val>
                                            <p:strVal val="#ppt_x"/>
                                          </p:val>
                                        </p:tav>
                                      </p:tavLst>
                                    </p:anim>
                                    <p:anim calcmode="lin" valueType="num">
                                      <p:cBhvr additive="base">
                                        <p:cTn id="7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23">
                                            <p:txEl>
                                              <p:pRg st="5" end="5"/>
                                            </p:txEl>
                                          </p:spTgt>
                                        </p:tgtEl>
                                        <p:attrNameLst>
                                          <p:attrName>style.visibility</p:attrName>
                                        </p:attrNameLst>
                                      </p:cBhvr>
                                      <p:to>
                                        <p:strVal val="visible"/>
                                      </p:to>
                                    </p:set>
                                    <p:anim calcmode="lin" valueType="num">
                                      <p:cBhvr additive="base">
                                        <p:cTn id="75"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2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additive="base">
                                        <p:cTn id="81" dur="500" fill="hold"/>
                                        <p:tgtEl>
                                          <p:spTgt spid="11"/>
                                        </p:tgtEl>
                                        <p:attrNameLst>
                                          <p:attrName>ppt_x</p:attrName>
                                        </p:attrNameLst>
                                      </p:cBhvr>
                                      <p:tavLst>
                                        <p:tav tm="0">
                                          <p:val>
                                            <p:strVal val="#ppt_x"/>
                                          </p:val>
                                        </p:tav>
                                        <p:tav tm="100000">
                                          <p:val>
                                            <p:strVal val="#ppt_x"/>
                                          </p:val>
                                        </p:tav>
                                      </p:tavLst>
                                    </p:anim>
                                    <p:anim calcmode="lin" valueType="num">
                                      <p:cBhvr additive="base">
                                        <p:cTn id="8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7" grpId="0"/>
      <p:bldP spid="7" grpId="1"/>
      <p:bldP spid="9" grpId="0"/>
      <p:bldP spid="9" grpId="1"/>
      <p:bldP spid="10" grpId="0"/>
      <p:bldP spid="10" grpId="1"/>
      <p:bldP spid="11" grpId="0"/>
      <p:bldP spid="11" grpId="1"/>
      <p:bldP spid="12" grpId="0"/>
      <p:bldP spid="12" grpId="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455930" y="-41275"/>
            <a:ext cx="11701780" cy="583565"/>
          </a:xfrm>
          <a:prstGeom prst="rect">
            <a:avLst/>
          </a:prstGeom>
          <a:noFill/>
          <a:ln w="9525">
            <a:noFill/>
          </a:ln>
        </p:spPr>
        <p:txBody>
          <a:bodyPr wrap="square">
            <a:spAutoFit/>
          </a:bodyPr>
          <a:p>
            <a:pPr indent="0"/>
            <a:r>
              <a:rPr sz="3200" b="1">
                <a:latin typeface="Times New Roman" panose="02020603050405020304" charset="0"/>
                <a:cs typeface="Times New Roman" panose="02020603050405020304" charset="0"/>
              </a:rPr>
              <a:t>65.forever /fə'revə/ adv. </a:t>
            </a:r>
            <a:r>
              <a:rPr lang="en-US" sz="3200" b="1">
                <a:latin typeface="Times New Roman" panose="02020603050405020304" charset="0"/>
                <a:cs typeface="Times New Roman" panose="02020603050405020304" charset="0"/>
              </a:rPr>
              <a:t>___</a:t>
            </a:r>
            <a:r>
              <a:rPr sz="3200" b="1">
                <a:latin typeface="Times New Roman" panose="02020603050405020304" charset="0"/>
                <a:cs typeface="Times New Roman" panose="02020603050405020304" charset="0"/>
              </a:rPr>
              <a:t>__________</a:t>
            </a:r>
            <a:r>
              <a:rPr lang="zh-CN" sz="3200" b="1">
                <a:latin typeface="Times New Roman" panose="02020603050405020304" charset="0"/>
                <a:cs typeface="Times New Roman" panose="02020603050405020304" charset="0"/>
              </a:rPr>
              <a:t> </a:t>
            </a:r>
            <a:endParaRPr lang="zh-CN" sz="3200" b="1">
              <a:latin typeface="Times New Roman" panose="02020603050405020304" charset="0"/>
              <a:cs typeface="Times New Roman" panose="02020603050405020304" charset="0"/>
            </a:endParaRPr>
          </a:p>
        </p:txBody>
      </p:sp>
      <p:sp>
        <p:nvSpPr>
          <p:cNvPr id="17" name="文本框 16"/>
          <p:cNvSpPr txBox="1"/>
          <p:nvPr/>
        </p:nvSpPr>
        <p:spPr>
          <a:xfrm>
            <a:off x="4672965" y="-41275"/>
            <a:ext cx="3076575" cy="583565"/>
          </a:xfrm>
          <a:prstGeom prst="rect">
            <a:avLst/>
          </a:prstGeom>
          <a:noFill/>
        </p:spPr>
        <p:txBody>
          <a:bodyPr wrap="square" rtlCol="0">
            <a:spAutoFit/>
          </a:bodyPr>
          <a:p>
            <a:r>
              <a:rPr lang="en-US" altLang="en-US" sz="3200" b="1" spc="150" dirty="0">
                <a:solidFill>
                  <a:srgbClr val="7030A0"/>
                </a:solidFill>
                <a:latin typeface="Times New Roman" panose="02020603050405020304" charset="0"/>
                <a:cs typeface="Times New Roman" panose="02020603050405020304" charset="0"/>
                <a:sym typeface="+mn-ea"/>
              </a:rPr>
              <a:t>永远; 不断地</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23" name="文本框 22"/>
          <p:cNvSpPr txBox="1"/>
          <p:nvPr/>
        </p:nvSpPr>
        <p:spPr>
          <a:xfrm>
            <a:off x="163830" y="693420"/>
            <a:ext cx="12094845" cy="4584700"/>
          </a:xfrm>
          <a:prstGeom prst="rect">
            <a:avLst/>
          </a:prstGeom>
          <a:noFill/>
          <a:ln w="9525">
            <a:noFill/>
          </a:ln>
        </p:spPr>
        <p:txBody>
          <a:bodyPr wrap="square">
            <a:spAutoFit/>
          </a:bodyPr>
          <a:p>
            <a:pPr algn="l">
              <a:buClrTx/>
              <a:buSzTx/>
              <a:buFontTx/>
            </a:pPr>
            <a:r>
              <a:rPr sz="2800" b="1">
                <a:solidFill>
                  <a:schemeClr val="accent2">
                    <a:lumMod val="75000"/>
                  </a:schemeClr>
                </a:solidFill>
                <a:uFillTx/>
                <a:latin typeface="Times New Roman" panose="02020603050405020304" charset="0"/>
                <a:cs typeface="Times New Roman" panose="02020603050405020304" charset="0"/>
              </a:rPr>
              <a:t>词根词缀：for(持续)+ever(永远)：持续到</a:t>
            </a:r>
            <a:r>
              <a:rPr sz="2800" b="1">
                <a:solidFill>
                  <a:srgbClr val="7030A0"/>
                </a:solidFill>
                <a:uFillTx/>
                <a:latin typeface="Times New Roman" panose="02020603050405020304" charset="0"/>
                <a:cs typeface="Times New Roman" panose="02020603050405020304" charset="0"/>
              </a:rPr>
              <a:t>永远</a:t>
            </a:r>
            <a:endParaRPr sz="2800" b="1">
              <a:solidFill>
                <a:schemeClr val="accent2">
                  <a:lumMod val="75000"/>
                </a:schemeClr>
              </a:solidFill>
              <a:uFillTx/>
              <a:latin typeface="Times New Roman" panose="02020603050405020304" charset="0"/>
              <a:cs typeface="Times New Roman" panose="02020603050405020304" charset="0"/>
            </a:endParaRPr>
          </a:p>
          <a:p>
            <a:pPr algn="l">
              <a:buClrTx/>
              <a:buSzTx/>
              <a:buFontTx/>
            </a:pPr>
            <a:r>
              <a:rPr sz="2400" b="1">
                <a:uFillTx/>
                <a:latin typeface="Times New Roman" panose="02020603050405020304" charset="0"/>
                <a:cs typeface="Times New Roman" panose="02020603050405020304" charset="0"/>
              </a:rPr>
              <a:t>Eventually the couple found that their bodies turned for the better, with re-found strong muscles that they thought had lost </a:t>
            </a:r>
            <a:r>
              <a:rPr sz="2400" b="1">
                <a:solidFill>
                  <a:schemeClr val="accent2">
                    <a:lumMod val="75000"/>
                  </a:schemeClr>
                </a:solidFill>
                <a:uFillTx/>
                <a:latin typeface="Times New Roman" panose="02020603050405020304" charset="0"/>
                <a:cs typeface="Times New Roman" panose="02020603050405020304" charset="0"/>
              </a:rPr>
              <a:t>forever</a:t>
            </a:r>
            <a:r>
              <a:rPr sz="2400" b="1">
                <a:uFillTx/>
                <a:latin typeface="Times New Roman" panose="02020603050405020304" charset="0"/>
                <a:cs typeface="Times New Roman" panose="02020603050405020304" charset="0"/>
              </a:rPr>
              <a:t>.(2018江苏) </a:t>
            </a:r>
            <a:endParaRPr sz="2400" b="1">
              <a:uFillTx/>
              <a:latin typeface="Times New Roman" panose="02020603050405020304" charset="0"/>
              <a:cs typeface="Times New Roman" panose="02020603050405020304" charset="0"/>
            </a:endParaRPr>
          </a:p>
          <a:p>
            <a:pPr algn="l">
              <a:buClrTx/>
              <a:buSzTx/>
              <a:buFontTx/>
            </a:pPr>
            <a:r>
              <a:rPr sz="2400" b="1">
                <a:uFillTx/>
                <a:latin typeface="Times New Roman" panose="02020603050405020304" charset="0"/>
                <a:cs typeface="Times New Roman" panose="02020603050405020304" charset="0"/>
              </a:rPr>
              <a:t>最终，这对夫妇发现他们的身体变得更好了，重新长出了他们认为永远失去的强健肌肉。</a:t>
            </a:r>
            <a:endParaRPr sz="2400" b="1">
              <a:uFillTx/>
              <a:latin typeface="Times New Roman" panose="02020603050405020304" charset="0"/>
              <a:cs typeface="Times New Roman" panose="02020603050405020304" charset="0"/>
            </a:endParaRPr>
          </a:p>
          <a:p>
            <a:pPr algn="l">
              <a:buClrTx/>
              <a:buSzTx/>
              <a:buFontTx/>
            </a:pPr>
            <a:r>
              <a:rPr sz="2400" b="1">
                <a:uFillTx/>
                <a:latin typeface="Times New Roman" panose="02020603050405020304" charset="0"/>
                <a:cs typeface="Times New Roman" panose="02020603050405020304" charset="0"/>
              </a:rPr>
              <a:t>While running regatesalstly cann't make you live </a:t>
            </a:r>
            <a:r>
              <a:rPr sz="2400" b="1">
                <a:solidFill>
                  <a:schemeClr val="accent2">
                    <a:lumMod val="75000"/>
                  </a:schemeClr>
                </a:solidFill>
                <a:uFillTx/>
                <a:latin typeface="Times New Roman" panose="02020603050405020304" charset="0"/>
                <a:cs typeface="Times New Roman" panose="02020603050405020304" charset="0"/>
              </a:rPr>
              <a:t>forever</a:t>
            </a:r>
            <a:r>
              <a:rPr sz="2400" b="1">
                <a:uFillTx/>
                <a:latin typeface="Times New Roman" panose="02020603050405020304" charset="0"/>
                <a:cs typeface="Times New Roman" panose="02020603050405020304" charset="0"/>
              </a:rPr>
              <a:t>, the review says it is more effective at lengthening life than walking, cycling or swimming.(2018全国I) </a:t>
            </a:r>
            <a:endParaRPr sz="2400" b="1">
              <a:uFillTx/>
              <a:latin typeface="Times New Roman" panose="02020603050405020304" charset="0"/>
              <a:cs typeface="Times New Roman" panose="02020603050405020304" charset="0"/>
            </a:endParaRPr>
          </a:p>
          <a:p>
            <a:pPr algn="l">
              <a:buClrTx/>
              <a:buSzTx/>
              <a:buFontTx/>
            </a:pPr>
            <a:r>
              <a:rPr sz="2400" b="1">
                <a:uFillTx/>
                <a:latin typeface="Times New Roman" panose="02020603050405020304" charset="0"/>
                <a:cs typeface="Times New Roman" panose="02020603050405020304" charset="0"/>
              </a:rPr>
              <a:t>虽然跑步并不能让你长命百岁，但这篇评论说，跑步在延年益寿方面比走路、骑自行车或游泳更有效。</a:t>
            </a:r>
            <a:endParaRPr sz="2400" b="1">
              <a:uFillTx/>
              <a:latin typeface="Times New Roman" panose="02020603050405020304" charset="0"/>
              <a:cs typeface="Times New Roman" panose="02020603050405020304" charset="0"/>
            </a:endParaRPr>
          </a:p>
          <a:p>
            <a:pPr algn="l">
              <a:buClrTx/>
              <a:buSzTx/>
              <a:buFontTx/>
            </a:pPr>
            <a:r>
              <a:rPr sz="2400" b="1">
                <a:uFillTx/>
                <a:latin typeface="Times New Roman" panose="02020603050405020304" charset="0"/>
                <a:cs typeface="Times New Roman" panose="02020603050405020304" charset="0"/>
              </a:rPr>
              <a:t>Climate change is a continuing process, so Norphel's ice reserves will not last </a:t>
            </a:r>
            <a:r>
              <a:rPr sz="2400" b="1">
                <a:solidFill>
                  <a:schemeClr val="accent2">
                    <a:lumMod val="75000"/>
                  </a:schemeClr>
                </a:solidFill>
                <a:uFillTx/>
                <a:latin typeface="Times New Roman" panose="02020603050405020304" charset="0"/>
                <a:cs typeface="Times New Roman" panose="02020603050405020304" charset="0"/>
              </a:rPr>
              <a:t>forever</a:t>
            </a:r>
            <a:r>
              <a:rPr sz="2400" b="1">
                <a:uFillTx/>
                <a:latin typeface="Times New Roman" panose="02020603050405020304" charset="0"/>
                <a:cs typeface="Times New Roman" panose="02020603050405020304" charset="0"/>
              </a:rPr>
              <a:t>.(2017江苏) 气候变化是一个持续的过程，所以Norphel的冰储备不会永远持续下去。</a:t>
            </a:r>
            <a:endParaRPr sz="2400" b="1">
              <a:uFillTx/>
              <a:latin typeface="Times New Roman" panose="02020603050405020304" charset="0"/>
              <a:cs typeface="Times New Roman" panose="02020603050405020304" charset="0"/>
            </a:endParaRPr>
          </a:p>
          <a:p>
            <a:pPr algn="l">
              <a:buClrTx/>
              <a:buSzTx/>
              <a:buFontTx/>
            </a:pPr>
            <a:r>
              <a:rPr sz="2400" b="1">
                <a:uFillTx/>
                <a:latin typeface="Times New Roman" panose="02020603050405020304" charset="0"/>
                <a:cs typeface="Times New Roman" panose="02020603050405020304" charset="0"/>
              </a:rPr>
              <a:t>Years ago, a critical event occurred in my life that would change it </a:t>
            </a:r>
            <a:r>
              <a:rPr sz="2400" b="1">
                <a:solidFill>
                  <a:schemeClr val="accent2">
                    <a:lumMod val="75000"/>
                  </a:schemeClr>
                </a:solidFill>
                <a:uFillTx/>
                <a:latin typeface="Times New Roman" panose="02020603050405020304" charset="0"/>
                <a:cs typeface="Times New Roman" panose="02020603050405020304" charset="0"/>
              </a:rPr>
              <a:t>forever</a:t>
            </a:r>
            <a:r>
              <a:rPr sz="2400" b="1">
                <a:uFillTx/>
                <a:latin typeface="Times New Roman" panose="02020603050405020304" charset="0"/>
                <a:cs typeface="Times New Roman" panose="02020603050405020304" charset="0"/>
              </a:rPr>
              <a:t>. (2016江苏)</a:t>
            </a:r>
            <a:endParaRPr sz="2400" b="1">
              <a:uFillTx/>
              <a:latin typeface="Times New Roman" panose="02020603050405020304" charset="0"/>
              <a:cs typeface="Times New Roman" panose="02020603050405020304" charset="0"/>
            </a:endParaRPr>
          </a:p>
          <a:p>
            <a:pPr algn="l">
              <a:buClrTx/>
              <a:buSzTx/>
              <a:buFontTx/>
            </a:pPr>
            <a:r>
              <a:rPr sz="2400" b="1">
                <a:uFillTx/>
                <a:latin typeface="Times New Roman" panose="02020603050405020304" charset="0"/>
                <a:cs typeface="Times New Roman" panose="02020603050405020304" charset="0"/>
              </a:rPr>
              <a:t>几年前，我生活中发生了一件重要的事，它将永远改变我的生活。</a:t>
            </a:r>
            <a:endParaRPr sz="2400" b="1">
              <a:uFillTx/>
              <a:latin typeface="Times New Roman" panose="02020603050405020304" charset="0"/>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
                                            <p:txEl>
                                              <p:pRg st="0" end="0"/>
                                            </p:txEl>
                                          </p:spTgt>
                                        </p:tgtEl>
                                        <p:attrNameLst>
                                          <p:attrName>style.visibility</p:attrName>
                                        </p:attrNameLst>
                                      </p:cBhvr>
                                      <p:to>
                                        <p:strVal val="visible"/>
                                      </p:to>
                                    </p:set>
                                    <p:anim calcmode="lin" valueType="num">
                                      <p:cBhvr additive="base">
                                        <p:cTn id="13"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
                                            <p:txEl>
                                              <p:pRg st="1" end="1"/>
                                            </p:txEl>
                                          </p:spTgt>
                                        </p:tgtEl>
                                        <p:attrNameLst>
                                          <p:attrName>style.visibility</p:attrName>
                                        </p:attrNameLst>
                                      </p:cBhvr>
                                      <p:to>
                                        <p:strVal val="visible"/>
                                      </p:to>
                                    </p:set>
                                    <p:anim calcmode="lin" valueType="num">
                                      <p:cBhvr additive="base">
                                        <p:cTn id="19" dur="500" fill="hold"/>
                                        <p:tgtEl>
                                          <p:spTgt spid="2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3">
                                            <p:txEl>
                                              <p:pRg st="2" end="2"/>
                                            </p:txEl>
                                          </p:spTgt>
                                        </p:tgtEl>
                                        <p:attrNameLst>
                                          <p:attrName>style.visibility</p:attrName>
                                        </p:attrNameLst>
                                      </p:cBhvr>
                                      <p:to>
                                        <p:strVal val="visible"/>
                                      </p:to>
                                    </p:set>
                                    <p:anim calcmode="lin" valueType="num">
                                      <p:cBhvr additive="base">
                                        <p:cTn id="23"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3">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3">
                                            <p:txEl>
                                              <p:pRg st="3" end="3"/>
                                            </p:txEl>
                                          </p:spTgt>
                                        </p:tgtEl>
                                        <p:attrNameLst>
                                          <p:attrName>style.visibility</p:attrName>
                                        </p:attrNameLst>
                                      </p:cBhvr>
                                      <p:to>
                                        <p:strVal val="visible"/>
                                      </p:to>
                                    </p:set>
                                    <p:anim calcmode="lin" valueType="num">
                                      <p:cBhvr additive="base">
                                        <p:cTn id="27"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3">
                                            <p:txEl>
                                              <p:pRg st="3" end="3"/>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3">
                                            <p:txEl>
                                              <p:pRg st="4" end="4"/>
                                            </p:txEl>
                                          </p:spTgt>
                                        </p:tgtEl>
                                        <p:attrNameLst>
                                          <p:attrName>style.visibility</p:attrName>
                                        </p:attrNameLst>
                                      </p:cBhvr>
                                      <p:to>
                                        <p:strVal val="visible"/>
                                      </p:to>
                                    </p:set>
                                    <p:anim calcmode="lin" valueType="num">
                                      <p:cBhvr additive="base">
                                        <p:cTn id="31"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3">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3">
                                            <p:txEl>
                                              <p:pRg st="5" end="5"/>
                                            </p:txEl>
                                          </p:spTgt>
                                        </p:tgtEl>
                                        <p:attrNameLst>
                                          <p:attrName>style.visibility</p:attrName>
                                        </p:attrNameLst>
                                      </p:cBhvr>
                                      <p:to>
                                        <p:strVal val="visible"/>
                                      </p:to>
                                    </p:set>
                                    <p:anim calcmode="lin" valueType="num">
                                      <p:cBhvr additive="base">
                                        <p:cTn id="35"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3">
                                            <p:txEl>
                                              <p:pRg st="5" end="5"/>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3">
                                            <p:txEl>
                                              <p:pRg st="6" end="6"/>
                                            </p:txEl>
                                          </p:spTgt>
                                        </p:tgtEl>
                                        <p:attrNameLst>
                                          <p:attrName>style.visibility</p:attrName>
                                        </p:attrNameLst>
                                      </p:cBhvr>
                                      <p:to>
                                        <p:strVal val="visible"/>
                                      </p:to>
                                    </p:set>
                                    <p:anim calcmode="lin" valueType="num">
                                      <p:cBhvr additive="base">
                                        <p:cTn id="39" dur="500" fill="hold"/>
                                        <p:tgtEl>
                                          <p:spTgt spid="2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3">
                                            <p:txEl>
                                              <p:pRg st="6" end="6"/>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3">
                                            <p:txEl>
                                              <p:pRg st="7" end="7"/>
                                            </p:txEl>
                                          </p:spTgt>
                                        </p:tgtEl>
                                        <p:attrNameLst>
                                          <p:attrName>style.visibility</p:attrName>
                                        </p:attrNameLst>
                                      </p:cBhvr>
                                      <p:to>
                                        <p:strVal val="visible"/>
                                      </p:to>
                                    </p:set>
                                    <p:anim calcmode="lin" valueType="num">
                                      <p:cBhvr additive="base">
                                        <p:cTn id="4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标题 1"/>
          <p:cNvSpPr>
            <a:spLocks noGrp="1"/>
          </p:cNvSpPr>
          <p:nvPr/>
        </p:nvSpPr>
        <p:spPr>
          <a:xfrm>
            <a:off x="44407" y="242135"/>
            <a:ext cx="10852237" cy="648000"/>
          </a:xfrm>
          <a:prstGeom prst="rect">
            <a:avLst/>
          </a:prstGeom>
        </p:spPr>
        <p:txBody>
          <a:bodyPr vert="horz" lIns="101600" tIns="38100" rIns="76200" bIns="38100" rtlCol="0" anchor="ctr"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r>
              <a:rPr lang="en-US" altLang="en-US" sz="2400" spc="150">
                <a:solidFill>
                  <a:srgbClr val="000000"/>
                </a:solidFill>
                <a:latin typeface="Times New Roman" panose="02020603050405020304" charset="0"/>
                <a:ea typeface="+mn-ea"/>
                <a:cs typeface="Times New Roman" panose="02020603050405020304" charset="0"/>
              </a:rPr>
              <a:t>6.former/ˈfɔ:mə/adj. </a:t>
            </a:r>
            <a:endParaRPr lang="en-US" altLang="en-US" sz="2400" spc="150">
              <a:solidFill>
                <a:srgbClr val="000000"/>
              </a:solidFill>
              <a:latin typeface="Times New Roman" panose="02020603050405020304" charset="0"/>
              <a:ea typeface="+mn-ea"/>
              <a:cs typeface="Times New Roman" panose="02020603050405020304" charset="0"/>
            </a:endParaRPr>
          </a:p>
        </p:txBody>
      </p:sp>
      <p:sp>
        <p:nvSpPr>
          <p:cNvPr id="20" name="文本框 19"/>
          <p:cNvSpPr txBox="1"/>
          <p:nvPr/>
        </p:nvSpPr>
        <p:spPr>
          <a:xfrm>
            <a:off x="3548380" y="335915"/>
            <a:ext cx="4146550" cy="460375"/>
          </a:xfrm>
          <a:prstGeom prst="rect">
            <a:avLst/>
          </a:prstGeom>
          <a:noFill/>
        </p:spPr>
        <p:txBody>
          <a:bodyPr wrap="square" rtlCol="0">
            <a:spAutoFit/>
          </a:bodyPr>
          <a:p>
            <a:pPr algn="l"/>
            <a:r>
              <a:rPr lang="en-US" altLang="en-US" sz="2400" b="1" spc="150" dirty="0">
                <a:solidFill>
                  <a:srgbClr val="7030A0"/>
                </a:solidFill>
                <a:uFillTx/>
                <a:latin typeface="Times New Roman" panose="02020603050405020304" charset="0"/>
                <a:cs typeface="Times New Roman" panose="02020603050405020304" charset="0"/>
                <a:sym typeface="+mn-ea"/>
              </a:rPr>
              <a:t>以前的; (两者中)前者的</a:t>
            </a:r>
            <a:endParaRPr lang="en-US" altLang="en-US" sz="2400" b="1" spc="150" dirty="0">
              <a:solidFill>
                <a:srgbClr val="7030A0"/>
              </a:solidFill>
              <a:uFillTx/>
              <a:latin typeface="Times New Roman" panose="02020603050405020304" charset="0"/>
              <a:cs typeface="Times New Roman" panose="02020603050405020304" charset="0"/>
              <a:sym typeface="+mn-ea"/>
            </a:endParaRPr>
          </a:p>
        </p:txBody>
      </p:sp>
      <p:sp>
        <p:nvSpPr>
          <p:cNvPr id="21" name="文本框 20"/>
          <p:cNvSpPr txBox="1"/>
          <p:nvPr/>
        </p:nvSpPr>
        <p:spPr>
          <a:xfrm>
            <a:off x="61595" y="889635"/>
            <a:ext cx="12068810" cy="3415030"/>
          </a:xfrm>
          <a:prstGeom prst="rect">
            <a:avLst/>
          </a:prstGeom>
          <a:noFill/>
        </p:spPr>
        <p:txBody>
          <a:bodyPr wrap="square" rtlCol="0">
            <a:spAutoFit/>
          </a:bodyPr>
          <a:p>
            <a:pPr algn="l"/>
            <a:r>
              <a:rPr lang="zh-CN" altLang="en-US" sz="2400" b="1">
                <a:latin typeface="Times New Roman" panose="02020603050405020304" charset="0"/>
                <a:cs typeface="Times New Roman" panose="02020603050405020304" charset="0"/>
                <a:sym typeface="+mn-ea"/>
              </a:rPr>
              <a:t>Maurice Ashley was kind and smart, a </a:t>
            </a:r>
            <a:r>
              <a:rPr lang="zh-CN" altLang="en-US" sz="2400" b="1">
                <a:solidFill>
                  <a:schemeClr val="accent2">
                    <a:lumMod val="75000"/>
                  </a:schemeClr>
                </a:solidFill>
                <a:latin typeface="Times New Roman" panose="02020603050405020304" charset="0"/>
                <a:cs typeface="Times New Roman" panose="02020603050405020304" charset="0"/>
                <a:sym typeface="+mn-ea"/>
              </a:rPr>
              <a:t>former</a:t>
            </a:r>
            <a:r>
              <a:rPr lang="zh-CN" altLang="en-US" sz="2400" b="1">
                <a:latin typeface="Times New Roman" panose="02020603050405020304" charset="0"/>
                <a:cs typeface="Times New Roman" panose="02020603050405020304" charset="0"/>
                <a:sym typeface="+mn-ea"/>
              </a:rPr>
              <a:t> graduate returning to teach.</a:t>
            </a:r>
            <a:endParaRPr lang="zh-CN" altLang="en-US" sz="2400" b="1">
              <a:latin typeface="Times New Roman" panose="02020603050405020304" charset="0"/>
              <a:cs typeface="Times New Roman" panose="02020603050405020304" charset="0"/>
              <a:sym typeface="+mn-ea"/>
            </a:endParaRPr>
          </a:p>
          <a:p>
            <a:pPr algn="l"/>
            <a:r>
              <a:rPr lang="zh-CN" altLang="en-US" sz="2400" b="1">
                <a:latin typeface="Times New Roman" panose="02020603050405020304" charset="0"/>
                <a:cs typeface="Times New Roman" panose="02020603050405020304" charset="0"/>
                <a:sym typeface="+mn-ea"/>
              </a:rPr>
              <a:t>Through the years, I'd run into </a:t>
            </a:r>
            <a:r>
              <a:rPr lang="zh-CN" altLang="en-US" sz="2400" b="1">
                <a:solidFill>
                  <a:schemeClr val="accent2">
                    <a:lumMod val="75000"/>
                  </a:schemeClr>
                </a:solidFill>
                <a:latin typeface="Times New Roman" panose="02020603050405020304" charset="0"/>
                <a:cs typeface="Times New Roman" panose="02020603050405020304" charset="0"/>
                <a:sym typeface="+mn-ea"/>
              </a:rPr>
              <a:t>former</a:t>
            </a:r>
            <a:r>
              <a:rPr lang="zh-CN" altLang="en-US" sz="2400" b="1">
                <a:latin typeface="Times New Roman" panose="02020603050405020304" charset="0"/>
                <a:cs typeface="Times New Roman" panose="02020603050405020304" charset="0"/>
                <a:sym typeface="+mn-ea"/>
              </a:rPr>
              <a:t> students who would provide updates on old classmates. </a:t>
            </a:r>
            <a:endParaRPr lang="zh-CN" altLang="en-US" sz="2400" b="1">
              <a:latin typeface="Times New Roman" panose="02020603050405020304" charset="0"/>
              <a:cs typeface="Times New Roman" panose="02020603050405020304" charset="0"/>
              <a:sym typeface="+mn-ea"/>
            </a:endParaRPr>
          </a:p>
          <a:p>
            <a:pPr algn="l"/>
            <a:r>
              <a:rPr lang="zh-CN" altLang="en-US" sz="2400" b="1" u="sng">
                <a:latin typeface="Times New Roman" panose="02020603050405020304" charset="0"/>
                <a:cs typeface="Times New Roman" panose="02020603050405020304" charset="0"/>
                <a:sym typeface="+mn-ea"/>
              </a:rPr>
              <a:t>                                             </a:t>
            </a:r>
            <a:r>
              <a:rPr lang="zh-CN" altLang="en-US" sz="2400" b="1">
                <a:latin typeface="Times New Roman" panose="02020603050405020304" charset="0"/>
                <a:cs typeface="Times New Roman" panose="02020603050405020304" charset="0"/>
                <a:sym typeface="+mn-ea"/>
              </a:rPr>
              <a:t> </a:t>
            </a:r>
            <a:r>
              <a:rPr lang="zh-CN" altLang="en-US" sz="2400" b="1">
                <a:solidFill>
                  <a:srgbClr val="7030A0"/>
                </a:solidFill>
                <a:latin typeface="Times New Roman" panose="02020603050405020304" charset="0"/>
                <a:cs typeface="Times New Roman" panose="02020603050405020304" charset="0"/>
                <a:sym typeface="+mn-ea"/>
              </a:rPr>
              <a:t>前者……后者……</a:t>
            </a:r>
            <a:endParaRPr lang="zh-CN" altLang="en-US" sz="2400" b="1">
              <a:latin typeface="Times New Roman" panose="02020603050405020304" charset="0"/>
              <a:cs typeface="Times New Roman" panose="02020603050405020304" charset="0"/>
              <a:sym typeface="+mn-ea"/>
            </a:endParaRPr>
          </a:p>
          <a:p>
            <a:pPr algn="l"/>
            <a:r>
              <a:rPr lang="zh-CN" altLang="en-US" sz="2400" b="1">
                <a:latin typeface="Times New Roman" panose="02020603050405020304" charset="0"/>
                <a:cs typeface="Times New Roman" panose="02020603050405020304" charset="0"/>
                <a:sym typeface="+mn-ea"/>
              </a:rPr>
              <a:t>Work and play are both necessary to health; the latter gives us rest, and the</a:t>
            </a:r>
            <a:r>
              <a:rPr lang="zh-CN" altLang="en-US" sz="2400" b="1">
                <a:solidFill>
                  <a:schemeClr val="accent2">
                    <a:lumMod val="75000"/>
                  </a:schemeClr>
                </a:solidFill>
                <a:latin typeface="Times New Roman" panose="02020603050405020304" charset="0"/>
                <a:cs typeface="Times New Roman" panose="02020603050405020304" charset="0"/>
                <a:sym typeface="+mn-ea"/>
              </a:rPr>
              <a:t> former </a:t>
            </a:r>
            <a:r>
              <a:rPr lang="zh-CN" altLang="en-US" sz="2400" b="1">
                <a:latin typeface="Times New Roman" panose="02020603050405020304" charset="0"/>
                <a:cs typeface="Times New Roman" panose="02020603050405020304" charset="0"/>
                <a:sym typeface="+mn-ea"/>
              </a:rPr>
              <a:t>gives us energy. </a:t>
            </a:r>
            <a:endParaRPr lang="zh-CN" altLang="en-US" sz="2400" b="1">
              <a:latin typeface="Times New Roman" panose="02020603050405020304" charset="0"/>
              <a:cs typeface="Times New Roman" panose="02020603050405020304" charset="0"/>
              <a:sym typeface="+mn-ea"/>
            </a:endParaRPr>
          </a:p>
          <a:p>
            <a:pPr algn="l"/>
            <a:r>
              <a:rPr lang="zh-CN" altLang="en-US" sz="2400" b="1">
                <a:latin typeface="Times New Roman" panose="02020603050405020304" charset="0"/>
                <a:cs typeface="Times New Roman" panose="02020603050405020304" charset="0"/>
                <a:sym typeface="+mn-ea"/>
              </a:rPr>
              <a:t>工作和娱乐对健康都是很必要的，后者让我们获得休息，前者赋与我们精力。</a:t>
            </a:r>
            <a:endParaRPr lang="zh-CN" altLang="en-US" sz="2400" b="1">
              <a:solidFill>
                <a:schemeClr val="accent2">
                  <a:lumMod val="75000"/>
                </a:schemeClr>
              </a:solidFill>
              <a:latin typeface="Times New Roman" panose="02020603050405020304" charset="0"/>
              <a:cs typeface="Times New Roman" panose="02020603050405020304" charset="0"/>
              <a:sym typeface="+mn-ea"/>
            </a:endParaRPr>
          </a:p>
          <a:p>
            <a:pPr algn="l"/>
            <a:endParaRPr lang="zh-CN" altLang="en-US" sz="2400" b="1">
              <a:solidFill>
                <a:schemeClr val="accent2">
                  <a:lumMod val="75000"/>
                </a:schemeClr>
              </a:solidFill>
              <a:latin typeface="Times New Roman" panose="02020603050405020304" charset="0"/>
              <a:cs typeface="Times New Roman" panose="02020603050405020304" charset="0"/>
              <a:sym typeface="+mn-ea"/>
            </a:endParaRPr>
          </a:p>
          <a:p>
            <a:pPr algn="l"/>
            <a:endParaRPr lang="zh-CN" altLang="en-US" sz="2400" b="1">
              <a:solidFill>
                <a:schemeClr val="accent2">
                  <a:lumMod val="75000"/>
                </a:schemeClr>
              </a:solidFill>
              <a:latin typeface="Times New Roman" panose="02020603050405020304" charset="0"/>
              <a:cs typeface="Times New Roman" panose="02020603050405020304" charset="0"/>
              <a:sym typeface="+mn-ea"/>
            </a:endParaRPr>
          </a:p>
        </p:txBody>
      </p:sp>
      <p:sp>
        <p:nvSpPr>
          <p:cNvPr id="2" name="文本框 1"/>
          <p:cNvSpPr txBox="1"/>
          <p:nvPr/>
        </p:nvSpPr>
        <p:spPr>
          <a:xfrm>
            <a:off x="61595" y="1957070"/>
            <a:ext cx="4070985" cy="460375"/>
          </a:xfrm>
          <a:prstGeom prst="rect">
            <a:avLst/>
          </a:prstGeom>
          <a:noFill/>
        </p:spPr>
        <p:txBody>
          <a:bodyPr wrap="square" rtlCol="0">
            <a:spAutoFit/>
          </a:bodyPr>
          <a:p>
            <a:r>
              <a:rPr lang="zh-CN" altLang="en-US" sz="2400" b="1">
                <a:solidFill>
                  <a:schemeClr val="accent2">
                    <a:lumMod val="75000"/>
                  </a:schemeClr>
                </a:solidFill>
                <a:latin typeface="Times New Roman" panose="02020603050405020304" charset="0"/>
                <a:cs typeface="Times New Roman" panose="02020603050405020304" charset="0"/>
                <a:sym typeface="+mn-ea"/>
              </a:rPr>
              <a:t>The former.... The latter....</a:t>
            </a:r>
            <a:endParaRPr lang="zh-CN" altLang="en-US" sz="2400" b="1">
              <a:solidFill>
                <a:schemeClr val="accent2">
                  <a:lumMod val="75000"/>
                </a:schemeClr>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
                                            <p:txEl>
                                              <p:pRg st="0" end="0"/>
                                            </p:txEl>
                                          </p:spTgt>
                                        </p:tgtEl>
                                        <p:attrNameLst>
                                          <p:attrName>style.visibility</p:attrName>
                                        </p:attrNameLst>
                                      </p:cBhvr>
                                      <p:to>
                                        <p:strVal val="visible"/>
                                      </p:to>
                                    </p:set>
                                    <p:anim calcmode="lin" valueType="num">
                                      <p:cBhvr additive="base">
                                        <p:cTn id="1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1">
                                            <p:txEl>
                                              <p:pRg st="1" end="1"/>
                                            </p:txEl>
                                          </p:spTgt>
                                        </p:tgtEl>
                                        <p:attrNameLst>
                                          <p:attrName>style.visibility</p:attrName>
                                        </p:attrNameLst>
                                      </p:cBhvr>
                                      <p:to>
                                        <p:strVal val="visible"/>
                                      </p:to>
                                    </p:set>
                                    <p:anim calcmode="lin" valueType="num">
                                      <p:cBhvr additive="base">
                                        <p:cTn id="17" dur="500" fill="hold"/>
                                        <p:tgtEl>
                                          <p:spTgt spid="21">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1">
                                            <p:txEl>
                                              <p:pRg st="2" end="2"/>
                                            </p:txEl>
                                          </p:spTgt>
                                        </p:tgtEl>
                                        <p:attrNameLst>
                                          <p:attrName>style.visibility</p:attrName>
                                        </p:attrNameLst>
                                      </p:cBhvr>
                                      <p:to>
                                        <p:strVal val="visible"/>
                                      </p:to>
                                    </p:set>
                                    <p:anim calcmode="lin" valueType="num">
                                      <p:cBhvr additive="base">
                                        <p:cTn id="23"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 calcmode="lin" valueType="num">
                                      <p:cBhvr additive="base">
                                        <p:cTn id="35"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1">
                                            <p:txEl>
                                              <p:pRg st="3" end="3"/>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1">
                                            <p:txEl>
                                              <p:pRg st="4" end="4"/>
                                            </p:txEl>
                                          </p:spTgt>
                                        </p:tgtEl>
                                        <p:attrNameLst>
                                          <p:attrName>style.visibility</p:attrName>
                                        </p:attrNameLst>
                                      </p:cBhvr>
                                      <p:to>
                                        <p:strVal val="visible"/>
                                      </p:to>
                                    </p:set>
                                    <p:anim calcmode="lin" valueType="num">
                                      <p:cBhvr additive="base">
                                        <p:cTn id="39"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2" grpId="0"/>
      <p:bldP spid="2"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7" name="图片 36" descr="fore-先前填空"/>
          <p:cNvPicPr>
            <a:picLocks noChangeAspect="1"/>
          </p:cNvPicPr>
          <p:nvPr/>
        </p:nvPicPr>
        <p:blipFill>
          <a:blip r:embed="rId1"/>
          <a:stretch>
            <a:fillRect/>
          </a:stretch>
        </p:blipFill>
        <p:spPr>
          <a:xfrm>
            <a:off x="-19685" y="675640"/>
            <a:ext cx="12195810" cy="5470525"/>
          </a:xfrm>
          <a:prstGeom prst="rect">
            <a:avLst/>
          </a:prstGeom>
        </p:spPr>
      </p:pic>
      <p:sp>
        <p:nvSpPr>
          <p:cNvPr id="2" name="标题 1"/>
          <p:cNvSpPr>
            <a:spLocks noGrp="1"/>
          </p:cNvSpPr>
          <p:nvPr/>
        </p:nvSpPr>
        <p:spPr>
          <a:xfrm>
            <a:off x="4152900" y="1481455"/>
            <a:ext cx="180022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tx1"/>
                </a:solidFill>
                <a:latin typeface="Times New Roman" panose="02020603050405020304" charset="0"/>
                <a:ea typeface="+mn-ea"/>
                <a:cs typeface="Times New Roman" panose="02020603050405020304" charset="0"/>
              </a:rPr>
              <a:t>预知</a:t>
            </a:r>
            <a:endParaRPr sz="2400" spc="0">
              <a:solidFill>
                <a:schemeClr val="tx1"/>
              </a:solidFill>
              <a:latin typeface="Times New Roman" panose="02020603050405020304" charset="0"/>
              <a:ea typeface="+mn-ea"/>
              <a:cs typeface="Times New Roman" panose="02020603050405020304" charset="0"/>
            </a:endParaRPr>
          </a:p>
        </p:txBody>
      </p:sp>
      <p:sp>
        <p:nvSpPr>
          <p:cNvPr id="3" name="标题 1"/>
          <p:cNvSpPr>
            <a:spLocks noGrp="1"/>
          </p:cNvSpPr>
          <p:nvPr/>
        </p:nvSpPr>
        <p:spPr>
          <a:xfrm>
            <a:off x="4222115" y="3997325"/>
            <a:ext cx="96139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tx1"/>
                </a:solidFill>
                <a:latin typeface="Times New Roman" panose="02020603050405020304" charset="0"/>
                <a:ea typeface="+mn-ea"/>
                <a:cs typeface="Times New Roman" panose="02020603050405020304" charset="0"/>
              </a:rPr>
              <a:t>预言</a:t>
            </a:r>
            <a:endParaRPr sz="2400" spc="0">
              <a:solidFill>
                <a:schemeClr val="tx1"/>
              </a:solidFill>
              <a:latin typeface="Times New Roman" panose="02020603050405020304" charset="0"/>
              <a:ea typeface="+mn-ea"/>
              <a:cs typeface="Times New Roman" panose="02020603050405020304" charset="0"/>
            </a:endParaRPr>
          </a:p>
        </p:txBody>
      </p:sp>
      <p:sp>
        <p:nvSpPr>
          <p:cNvPr id="6" name="标题 1"/>
          <p:cNvSpPr>
            <a:spLocks noGrp="1"/>
          </p:cNvSpPr>
          <p:nvPr/>
        </p:nvSpPr>
        <p:spPr>
          <a:xfrm>
            <a:off x="1696720" y="4756150"/>
            <a:ext cx="160972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tx1"/>
                </a:solidFill>
                <a:latin typeface="Times New Roman" panose="02020603050405020304" charset="0"/>
                <a:ea typeface="+mn-ea"/>
                <a:cs typeface="Times New Roman" panose="02020603050405020304" charset="0"/>
              </a:rPr>
              <a:t>最先的；</a:t>
            </a:r>
            <a:endParaRPr sz="2400" spc="0">
              <a:solidFill>
                <a:schemeClr val="tx1"/>
              </a:solidFill>
              <a:latin typeface="Times New Roman" panose="02020603050405020304" charset="0"/>
              <a:ea typeface="+mn-ea"/>
              <a:cs typeface="Times New Roman" panose="02020603050405020304" charset="0"/>
            </a:endParaRPr>
          </a:p>
          <a:p>
            <a:pPr algn="just">
              <a:lnSpc>
                <a:spcPct val="100000"/>
              </a:lnSpc>
              <a:buClrTx/>
              <a:buSzTx/>
              <a:buFontTx/>
            </a:pPr>
            <a:r>
              <a:rPr sz="2400" spc="0">
                <a:solidFill>
                  <a:schemeClr val="tx1"/>
                </a:solidFill>
                <a:latin typeface="Times New Roman" panose="02020603050405020304" charset="0"/>
                <a:ea typeface="+mn-ea"/>
                <a:cs typeface="Times New Roman" panose="02020603050405020304" charset="0"/>
              </a:rPr>
              <a:t>最重要的</a:t>
            </a:r>
            <a:endParaRPr sz="2400" spc="0">
              <a:solidFill>
                <a:schemeClr val="tx1"/>
              </a:solidFill>
              <a:latin typeface="Times New Roman" panose="02020603050405020304" charset="0"/>
              <a:ea typeface="+mn-ea"/>
              <a:cs typeface="Times New Roman" panose="02020603050405020304" charset="0"/>
            </a:endParaRPr>
          </a:p>
        </p:txBody>
      </p:sp>
      <p:sp>
        <p:nvSpPr>
          <p:cNvPr id="8" name="标题 1"/>
          <p:cNvSpPr>
            <a:spLocks noGrp="1"/>
          </p:cNvSpPr>
          <p:nvPr/>
        </p:nvSpPr>
        <p:spPr>
          <a:xfrm>
            <a:off x="4197985" y="3187700"/>
            <a:ext cx="107378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tx1"/>
                </a:solidFill>
                <a:latin typeface="Times New Roman" panose="02020603050405020304" charset="0"/>
                <a:ea typeface="+mn-ea"/>
                <a:cs typeface="Times New Roman" panose="02020603050405020304" charset="0"/>
              </a:rPr>
              <a:t>预见</a:t>
            </a:r>
            <a:endParaRPr sz="2400" spc="0">
              <a:solidFill>
                <a:schemeClr val="tx1"/>
              </a:solidFill>
              <a:latin typeface="Times New Roman" panose="02020603050405020304" charset="0"/>
              <a:ea typeface="+mn-ea"/>
              <a:cs typeface="Times New Roman" panose="02020603050405020304" charset="0"/>
            </a:endParaRPr>
          </a:p>
        </p:txBody>
      </p:sp>
      <p:sp>
        <p:nvSpPr>
          <p:cNvPr id="9" name="标题 1"/>
          <p:cNvSpPr>
            <a:spLocks noGrp="1"/>
          </p:cNvSpPr>
          <p:nvPr/>
        </p:nvSpPr>
        <p:spPr>
          <a:xfrm>
            <a:off x="4248150" y="2332355"/>
            <a:ext cx="184404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latin typeface="Times New Roman" panose="02020603050405020304" charset="0"/>
                <a:ea typeface="+mn-ea"/>
                <a:cs typeface="Times New Roman" panose="02020603050405020304" charset="0"/>
                <a:sym typeface="+mn-ea"/>
              </a:rPr>
              <a:t>预料</a:t>
            </a:r>
            <a:endParaRPr sz="2400" spc="0">
              <a:latin typeface="Times New Roman" panose="02020603050405020304" charset="0"/>
              <a:ea typeface="+mn-ea"/>
              <a:cs typeface="Times New Roman" panose="02020603050405020304" charset="0"/>
              <a:sym typeface="+mn-ea"/>
            </a:endParaRPr>
          </a:p>
        </p:txBody>
      </p:sp>
      <p:sp>
        <p:nvSpPr>
          <p:cNvPr id="18" name="标题 1"/>
          <p:cNvSpPr>
            <a:spLocks noGrp="1"/>
          </p:cNvSpPr>
          <p:nvPr/>
        </p:nvSpPr>
        <p:spPr>
          <a:xfrm>
            <a:off x="10250170" y="4469765"/>
            <a:ext cx="973455" cy="40322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tx1"/>
                </a:solidFill>
                <a:latin typeface="Times New Roman" panose="02020603050405020304" charset="0"/>
                <a:ea typeface="+mn-ea"/>
                <a:cs typeface="Times New Roman" panose="02020603050405020304" charset="0"/>
              </a:rPr>
              <a:t>祖先</a:t>
            </a:r>
            <a:endParaRPr sz="2400" spc="0">
              <a:solidFill>
                <a:schemeClr val="tx1"/>
              </a:solidFill>
              <a:latin typeface="Times New Roman" panose="02020603050405020304" charset="0"/>
              <a:ea typeface="+mn-ea"/>
              <a:cs typeface="Times New Roman" panose="02020603050405020304" charset="0"/>
            </a:endParaRPr>
          </a:p>
        </p:txBody>
      </p:sp>
      <p:sp>
        <p:nvSpPr>
          <p:cNvPr id="21" name="标题 1"/>
          <p:cNvSpPr>
            <a:spLocks noGrp="1"/>
          </p:cNvSpPr>
          <p:nvPr/>
        </p:nvSpPr>
        <p:spPr>
          <a:xfrm>
            <a:off x="6836410" y="3204845"/>
            <a:ext cx="138176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tx1"/>
                </a:solidFill>
                <a:latin typeface="Times New Roman" panose="02020603050405020304" charset="0"/>
                <a:ea typeface="+mn-ea"/>
                <a:cs typeface="Times New Roman" panose="02020603050405020304" charset="0"/>
              </a:rPr>
              <a:t>先，前</a:t>
            </a:r>
            <a:endParaRPr sz="2400" spc="0">
              <a:solidFill>
                <a:schemeClr val="tx1"/>
              </a:solidFill>
              <a:latin typeface="Times New Roman" panose="02020603050405020304" charset="0"/>
              <a:ea typeface="+mn-ea"/>
              <a:cs typeface="Times New Roman" panose="02020603050405020304" charset="0"/>
            </a:endParaRPr>
          </a:p>
        </p:txBody>
      </p:sp>
      <p:sp>
        <p:nvSpPr>
          <p:cNvPr id="23" name="标题 1"/>
          <p:cNvSpPr>
            <a:spLocks noGrp="1"/>
          </p:cNvSpPr>
          <p:nvPr/>
        </p:nvSpPr>
        <p:spPr>
          <a:xfrm>
            <a:off x="10153015" y="3607435"/>
            <a:ext cx="84899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tx1"/>
                </a:solidFill>
                <a:latin typeface="Times New Roman" panose="02020603050405020304" charset="0"/>
                <a:ea typeface="+mn-ea"/>
                <a:cs typeface="Times New Roman" panose="02020603050405020304" charset="0"/>
              </a:rPr>
              <a:t>前言</a:t>
            </a:r>
            <a:endParaRPr sz="2400" spc="0">
              <a:solidFill>
                <a:schemeClr val="tx1"/>
              </a:solidFill>
              <a:latin typeface="Times New Roman" panose="02020603050405020304" charset="0"/>
              <a:ea typeface="+mn-ea"/>
              <a:cs typeface="Times New Roman" panose="02020603050405020304" charset="0"/>
            </a:endParaRPr>
          </a:p>
        </p:txBody>
      </p:sp>
      <p:sp>
        <p:nvSpPr>
          <p:cNvPr id="24" name="标题 1"/>
          <p:cNvSpPr>
            <a:spLocks noGrp="1"/>
          </p:cNvSpPr>
          <p:nvPr/>
        </p:nvSpPr>
        <p:spPr>
          <a:xfrm>
            <a:off x="10095230" y="2785110"/>
            <a:ext cx="85280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tx1"/>
                </a:solidFill>
                <a:latin typeface="Times New Roman" panose="02020603050405020304" charset="0"/>
                <a:ea typeface="+mn-ea"/>
                <a:cs typeface="Times New Roman" panose="02020603050405020304" charset="0"/>
              </a:rPr>
              <a:t>前额</a:t>
            </a:r>
            <a:endParaRPr sz="2400" spc="0">
              <a:solidFill>
                <a:schemeClr val="tx1"/>
              </a:solidFill>
              <a:latin typeface="Times New Roman" panose="02020603050405020304" charset="0"/>
              <a:ea typeface="+mn-ea"/>
              <a:cs typeface="Times New Roman" panose="02020603050405020304" charset="0"/>
            </a:endParaRPr>
          </a:p>
        </p:txBody>
      </p:sp>
      <p:sp>
        <p:nvSpPr>
          <p:cNvPr id="26" name="标题 1"/>
          <p:cNvSpPr>
            <a:spLocks noGrp="1"/>
          </p:cNvSpPr>
          <p:nvPr/>
        </p:nvSpPr>
        <p:spPr>
          <a:xfrm>
            <a:off x="10153015" y="1929765"/>
            <a:ext cx="79565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tx1"/>
                </a:solidFill>
                <a:latin typeface="Times New Roman" panose="02020603050405020304" charset="0"/>
                <a:ea typeface="+mn-ea"/>
                <a:cs typeface="Times New Roman" panose="02020603050405020304" charset="0"/>
              </a:rPr>
              <a:t>向前</a:t>
            </a:r>
            <a:endParaRPr sz="2400" spc="0">
              <a:solidFill>
                <a:schemeClr val="tx1"/>
              </a:solidFill>
              <a:latin typeface="Times New Roman" panose="02020603050405020304" charset="0"/>
              <a:ea typeface="+mn-ea"/>
              <a:cs typeface="Times New Roman" panose="02020603050405020304" charset="0"/>
            </a:endParaRPr>
          </a:p>
        </p:txBody>
      </p:sp>
      <p:sp>
        <p:nvSpPr>
          <p:cNvPr id="29" name="标题 1"/>
          <p:cNvSpPr>
            <a:spLocks noGrp="1"/>
          </p:cNvSpPr>
          <p:nvPr/>
        </p:nvSpPr>
        <p:spPr>
          <a:xfrm>
            <a:off x="9799320" y="1078865"/>
            <a:ext cx="239268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tx1"/>
                </a:solidFill>
                <a:latin typeface="Times New Roman" panose="02020603050405020304" charset="0"/>
                <a:ea typeface="+mn-ea"/>
                <a:cs typeface="Times New Roman" panose="02020603050405020304" charset="0"/>
              </a:rPr>
              <a:t>先前的</a:t>
            </a:r>
            <a:r>
              <a:rPr lang="en-US" altLang="zh-CN" sz="2400" spc="0">
                <a:solidFill>
                  <a:schemeClr val="tx1"/>
                </a:solidFill>
                <a:latin typeface="Times New Roman" panose="02020603050405020304" charset="0"/>
                <a:ea typeface="+mn-ea"/>
                <a:cs typeface="Times New Roman" panose="02020603050405020304" charset="0"/>
              </a:rPr>
              <a:t>,</a:t>
            </a:r>
            <a:r>
              <a:rPr sz="2400" spc="0">
                <a:solidFill>
                  <a:schemeClr val="tx1"/>
                </a:solidFill>
                <a:latin typeface="Times New Roman" panose="02020603050405020304" charset="0"/>
                <a:ea typeface="+mn-ea"/>
                <a:cs typeface="Times New Roman" panose="02020603050405020304" charset="0"/>
              </a:rPr>
              <a:t>前者的</a:t>
            </a:r>
            <a:endParaRPr sz="2400" spc="0">
              <a:solidFill>
                <a:schemeClr val="tx1"/>
              </a:solidFill>
              <a:latin typeface="Times New Roman" panose="02020603050405020304" charset="0"/>
              <a:ea typeface="+mn-ea"/>
              <a:cs typeface="Times New Roman" panose="02020603050405020304" charset="0"/>
            </a:endParaRPr>
          </a:p>
        </p:txBody>
      </p:sp>
      <p:sp>
        <p:nvSpPr>
          <p:cNvPr id="34" name="标题 1"/>
          <p:cNvSpPr>
            <a:spLocks noGrp="1"/>
          </p:cNvSpPr>
          <p:nvPr/>
        </p:nvSpPr>
        <p:spPr>
          <a:xfrm>
            <a:off x="4210685" y="4872990"/>
            <a:ext cx="79565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tx1"/>
                </a:solidFill>
                <a:latin typeface="Times New Roman" panose="02020603050405020304" charset="0"/>
                <a:ea typeface="+mn-ea"/>
                <a:cs typeface="Times New Roman" panose="02020603050405020304" charset="0"/>
              </a:rPr>
              <a:t>首先</a:t>
            </a:r>
            <a:endParaRPr sz="2400" spc="0">
              <a:solidFill>
                <a:schemeClr val="tx1"/>
              </a:solidFill>
              <a:latin typeface="Times New Roman" panose="02020603050405020304" charset="0"/>
              <a:ea typeface="+mn-ea"/>
              <a:cs typeface="Times New Roman" panose="02020603050405020304" charset="0"/>
            </a:endParaRPr>
          </a:p>
        </p:txBody>
      </p:sp>
      <p:sp>
        <p:nvSpPr>
          <p:cNvPr id="36" name="标题 1"/>
          <p:cNvSpPr>
            <a:spLocks noGrp="1"/>
          </p:cNvSpPr>
          <p:nvPr/>
        </p:nvSpPr>
        <p:spPr>
          <a:xfrm>
            <a:off x="10293985" y="5275580"/>
            <a:ext cx="92964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tx1"/>
                </a:solidFill>
                <a:latin typeface="Times New Roman" panose="02020603050405020304" charset="0"/>
                <a:ea typeface="+mn-ea"/>
                <a:cs typeface="Times New Roman" panose="02020603050405020304" charset="0"/>
              </a:rPr>
              <a:t>先驱</a:t>
            </a:r>
            <a:endParaRPr sz="2400" spc="0">
              <a:solidFill>
                <a:schemeClr val="tx1"/>
              </a:solidFill>
              <a:latin typeface="Times New Roman" panose="02020603050405020304" charset="0"/>
              <a:ea typeface="+mn-ea"/>
              <a:cs typeface="Times New Roman" panose="020206030504050203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500" fill="hold"/>
                                        <p:tgtEl>
                                          <p:spTgt spid="34"/>
                                        </p:tgtEl>
                                        <p:attrNameLst>
                                          <p:attrName>ppt_x</p:attrName>
                                        </p:attrNameLst>
                                      </p:cBhvr>
                                      <p:tavLst>
                                        <p:tav tm="0">
                                          <p:val>
                                            <p:strVal val="#ppt_x"/>
                                          </p:val>
                                        </p:tav>
                                        <p:tav tm="100000">
                                          <p:val>
                                            <p:strVal val="#ppt_x"/>
                                          </p:val>
                                        </p:tav>
                                      </p:tavLst>
                                    </p:anim>
                                    <p:anim calcmode="lin" valueType="num">
                                      <p:cBhvr additive="base">
                                        <p:cTn id="44"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additive="base">
                                        <p:cTn id="49" dur="500" fill="hold"/>
                                        <p:tgtEl>
                                          <p:spTgt spid="29"/>
                                        </p:tgtEl>
                                        <p:attrNameLst>
                                          <p:attrName>ppt_x</p:attrName>
                                        </p:attrNameLst>
                                      </p:cBhvr>
                                      <p:tavLst>
                                        <p:tav tm="0">
                                          <p:val>
                                            <p:strVal val="#ppt_x"/>
                                          </p:val>
                                        </p:tav>
                                        <p:tav tm="100000">
                                          <p:val>
                                            <p:strVal val="#ppt_x"/>
                                          </p:val>
                                        </p:tav>
                                      </p:tavLst>
                                    </p:anim>
                                    <p:anim calcmode="lin" valueType="num">
                                      <p:cBhvr additive="base">
                                        <p:cTn id="5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additive="base">
                                        <p:cTn id="55" dur="500" fill="hold"/>
                                        <p:tgtEl>
                                          <p:spTgt spid="26"/>
                                        </p:tgtEl>
                                        <p:attrNameLst>
                                          <p:attrName>ppt_x</p:attrName>
                                        </p:attrNameLst>
                                      </p:cBhvr>
                                      <p:tavLst>
                                        <p:tav tm="0">
                                          <p:val>
                                            <p:strVal val="#ppt_x"/>
                                          </p:val>
                                        </p:tav>
                                        <p:tav tm="100000">
                                          <p:val>
                                            <p:strVal val="#ppt_x"/>
                                          </p:val>
                                        </p:tav>
                                      </p:tavLst>
                                    </p:anim>
                                    <p:anim calcmode="lin" valueType="num">
                                      <p:cBhvr additive="base">
                                        <p:cTn id="5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4"/>
                                        </p:tgtEl>
                                        <p:attrNameLst>
                                          <p:attrName>style.visibility</p:attrName>
                                        </p:attrNameLst>
                                      </p:cBhvr>
                                      <p:to>
                                        <p:strVal val="visible"/>
                                      </p:to>
                                    </p:set>
                                    <p:anim calcmode="lin" valueType="num">
                                      <p:cBhvr additive="base">
                                        <p:cTn id="61" dur="500" fill="hold"/>
                                        <p:tgtEl>
                                          <p:spTgt spid="24"/>
                                        </p:tgtEl>
                                        <p:attrNameLst>
                                          <p:attrName>ppt_x</p:attrName>
                                        </p:attrNameLst>
                                      </p:cBhvr>
                                      <p:tavLst>
                                        <p:tav tm="0">
                                          <p:val>
                                            <p:strVal val="#ppt_x"/>
                                          </p:val>
                                        </p:tav>
                                        <p:tav tm="100000">
                                          <p:val>
                                            <p:strVal val="#ppt_x"/>
                                          </p:val>
                                        </p:tav>
                                      </p:tavLst>
                                    </p:anim>
                                    <p:anim calcmode="lin" valueType="num">
                                      <p:cBhvr additive="base">
                                        <p:cTn id="6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additive="base">
                                        <p:cTn id="67" dur="500" fill="hold"/>
                                        <p:tgtEl>
                                          <p:spTgt spid="23"/>
                                        </p:tgtEl>
                                        <p:attrNameLst>
                                          <p:attrName>ppt_x</p:attrName>
                                        </p:attrNameLst>
                                      </p:cBhvr>
                                      <p:tavLst>
                                        <p:tav tm="0">
                                          <p:val>
                                            <p:strVal val="#ppt_x"/>
                                          </p:val>
                                        </p:tav>
                                        <p:tav tm="100000">
                                          <p:val>
                                            <p:strVal val="#ppt_x"/>
                                          </p:val>
                                        </p:tav>
                                      </p:tavLst>
                                    </p:anim>
                                    <p:anim calcmode="lin" valueType="num">
                                      <p:cBhvr additive="base">
                                        <p:cTn id="6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8"/>
                                        </p:tgtEl>
                                        <p:attrNameLst>
                                          <p:attrName>style.visibility</p:attrName>
                                        </p:attrNameLst>
                                      </p:cBhvr>
                                      <p:to>
                                        <p:strVal val="visible"/>
                                      </p:to>
                                    </p:set>
                                    <p:anim calcmode="lin" valueType="num">
                                      <p:cBhvr additive="base">
                                        <p:cTn id="73" dur="500" fill="hold"/>
                                        <p:tgtEl>
                                          <p:spTgt spid="18"/>
                                        </p:tgtEl>
                                        <p:attrNameLst>
                                          <p:attrName>ppt_x</p:attrName>
                                        </p:attrNameLst>
                                      </p:cBhvr>
                                      <p:tavLst>
                                        <p:tav tm="0">
                                          <p:val>
                                            <p:strVal val="#ppt_x"/>
                                          </p:val>
                                        </p:tav>
                                        <p:tav tm="100000">
                                          <p:val>
                                            <p:strVal val="#ppt_x"/>
                                          </p:val>
                                        </p:tav>
                                      </p:tavLst>
                                    </p:anim>
                                    <p:anim calcmode="lin" valueType="num">
                                      <p:cBhvr additive="base">
                                        <p:cTn id="7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500" fill="hold"/>
                                        <p:tgtEl>
                                          <p:spTgt spid="36"/>
                                        </p:tgtEl>
                                        <p:attrNameLst>
                                          <p:attrName>ppt_x</p:attrName>
                                        </p:attrNameLst>
                                      </p:cBhvr>
                                      <p:tavLst>
                                        <p:tav tm="0">
                                          <p:val>
                                            <p:strVal val="#ppt_x"/>
                                          </p:val>
                                        </p:tav>
                                        <p:tav tm="100000">
                                          <p:val>
                                            <p:strVal val="#ppt_x"/>
                                          </p:val>
                                        </p:tav>
                                      </p:tavLst>
                                    </p:anim>
                                    <p:anim calcmode="lin" valueType="num">
                                      <p:cBhvr additive="base">
                                        <p:cTn id="8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P spid="2" grpId="0"/>
      <p:bldP spid="2" grpId="1"/>
      <p:bldP spid="9" grpId="0"/>
      <p:bldP spid="9" grpId="1"/>
      <p:bldP spid="8" grpId="0"/>
      <p:bldP spid="8" grpId="1"/>
      <p:bldP spid="3" grpId="0"/>
      <p:bldP spid="3" grpId="1"/>
      <p:bldP spid="6" grpId="0"/>
      <p:bldP spid="6" grpId="1"/>
      <p:bldP spid="34" grpId="0"/>
      <p:bldP spid="34" grpId="1"/>
      <p:bldP spid="29" grpId="0"/>
      <p:bldP spid="29" grpId="1"/>
      <p:bldP spid="26" grpId="0"/>
      <p:bldP spid="26" grpId="1"/>
      <p:bldP spid="24" grpId="0"/>
      <p:bldP spid="24" grpId="1"/>
      <p:bldP spid="18" grpId="0"/>
      <p:bldP spid="18" grpId="1"/>
      <p:bldP spid="36" grpId="0"/>
      <p:bldP spid="36" grpId="1"/>
      <p:bldP spid="23" grpId="0"/>
      <p:bldP spid="23"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标题 1"/>
          <p:cNvSpPr>
            <a:spLocks noGrp="1"/>
          </p:cNvSpPr>
          <p:nvPr/>
        </p:nvSpPr>
        <p:spPr>
          <a:xfrm>
            <a:off x="257767" y="259915"/>
            <a:ext cx="10852237" cy="648000"/>
          </a:xfrm>
          <a:prstGeom prst="rect">
            <a:avLst/>
          </a:prstGeom>
        </p:spPr>
        <p:txBody>
          <a:bodyPr vert="horz" lIns="101600" tIns="38100" rIns="76200" bIns="38100" rtlCol="0" anchor="ctr"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r>
              <a:rPr lang="en-US" altLang="en-US" sz="2400" spc="150">
                <a:solidFill>
                  <a:srgbClr val="000000"/>
                </a:solidFill>
                <a:latin typeface="Times New Roman" panose="02020603050405020304" charset="0"/>
                <a:ea typeface="+mn-ea"/>
                <a:cs typeface="Times New Roman" panose="02020603050405020304" charset="0"/>
              </a:rPr>
              <a:t>7.clue /klu:/ n._______;________</a:t>
            </a:r>
            <a:endParaRPr lang="en-US" altLang="en-US" sz="2400" spc="150">
              <a:solidFill>
                <a:srgbClr val="000000"/>
              </a:solidFill>
              <a:latin typeface="Times New Roman" panose="02020603050405020304" charset="0"/>
              <a:ea typeface="+mn-ea"/>
              <a:cs typeface="Times New Roman" panose="02020603050405020304" charset="0"/>
            </a:endParaRPr>
          </a:p>
        </p:txBody>
      </p:sp>
      <p:sp>
        <p:nvSpPr>
          <p:cNvPr id="20" name="文本框 19"/>
          <p:cNvSpPr txBox="1"/>
          <p:nvPr/>
        </p:nvSpPr>
        <p:spPr>
          <a:xfrm>
            <a:off x="2802255" y="318135"/>
            <a:ext cx="1954530" cy="460375"/>
          </a:xfrm>
          <a:prstGeom prst="rect">
            <a:avLst/>
          </a:prstGeom>
          <a:noFill/>
        </p:spPr>
        <p:txBody>
          <a:bodyPr wrap="none" rtlCol="0">
            <a:spAutoFit/>
          </a:bodyPr>
          <a:p>
            <a:pPr algn="l"/>
            <a:r>
              <a:rPr lang="en-US" altLang="en-US" sz="2400" b="1" spc="150" dirty="0">
                <a:solidFill>
                  <a:srgbClr val="7030A0"/>
                </a:solidFill>
                <a:uFillTx/>
                <a:latin typeface="Times New Roman" panose="02020603050405020304" charset="0"/>
                <a:cs typeface="Times New Roman" panose="02020603050405020304" charset="0"/>
                <a:sym typeface="+mn-ea"/>
              </a:rPr>
              <a:t>线索     提示 </a:t>
            </a:r>
            <a:endParaRPr lang="en-US" altLang="en-US" sz="2400" b="1" spc="150" dirty="0">
              <a:solidFill>
                <a:srgbClr val="7030A0"/>
              </a:solidFill>
              <a:uFillTx/>
              <a:latin typeface="Times New Roman" panose="02020603050405020304" charset="0"/>
              <a:cs typeface="Times New Roman" panose="02020603050405020304" charset="0"/>
              <a:sym typeface="+mn-ea"/>
            </a:endParaRPr>
          </a:p>
        </p:txBody>
      </p:sp>
      <p:sp>
        <p:nvSpPr>
          <p:cNvPr id="21" name="文本框 20"/>
          <p:cNvSpPr txBox="1"/>
          <p:nvPr/>
        </p:nvSpPr>
        <p:spPr>
          <a:xfrm>
            <a:off x="186055" y="872490"/>
            <a:ext cx="11163300" cy="1198880"/>
          </a:xfrm>
          <a:prstGeom prst="rect">
            <a:avLst/>
          </a:prstGeom>
          <a:noFill/>
        </p:spPr>
        <p:txBody>
          <a:bodyPr wrap="square" rtlCol="0">
            <a:spAutoFit/>
          </a:bodyPr>
          <a:p>
            <a:pPr algn="l"/>
            <a:r>
              <a:rPr lang="zh-CN" altLang="en-US" sz="2400" b="1">
                <a:latin typeface="Times New Roman" panose="02020603050405020304" charset="0"/>
                <a:cs typeface="Times New Roman" panose="02020603050405020304" charset="0"/>
                <a:sym typeface="+mn-ea"/>
              </a:rPr>
              <a:t>There is no</a:t>
            </a:r>
            <a:r>
              <a:rPr lang="zh-CN" altLang="en-US" sz="2400" b="1">
                <a:solidFill>
                  <a:schemeClr val="accent2">
                    <a:lumMod val="75000"/>
                  </a:schemeClr>
                </a:solidFill>
                <a:latin typeface="Times New Roman" panose="02020603050405020304" charset="0"/>
                <a:cs typeface="Times New Roman" panose="02020603050405020304" charset="0"/>
                <a:sym typeface="+mn-ea"/>
              </a:rPr>
              <a:t> clue</a:t>
            </a:r>
            <a:r>
              <a:rPr lang="zh-CN" altLang="en-US" sz="2400" b="1">
                <a:latin typeface="Times New Roman" panose="02020603050405020304" charset="0"/>
                <a:cs typeface="Times New Roman" panose="02020603050405020304" charset="0"/>
                <a:sym typeface="+mn-ea"/>
              </a:rPr>
              <a:t> to the identity of the thief. 没有确定窃贼身分的线索。</a:t>
            </a:r>
            <a:endParaRPr lang="zh-CN" altLang="en-US" sz="2400" b="1">
              <a:latin typeface="Times New Roman" panose="02020603050405020304" charset="0"/>
              <a:cs typeface="Times New Roman" panose="02020603050405020304" charset="0"/>
              <a:sym typeface="+mn-ea"/>
            </a:endParaRPr>
          </a:p>
          <a:p>
            <a:pPr algn="l"/>
            <a:r>
              <a:rPr lang="zh-CN" altLang="en-US" sz="2400" b="1">
                <a:latin typeface="Times New Roman" panose="02020603050405020304" charset="0"/>
                <a:cs typeface="Times New Roman" panose="02020603050405020304" charset="0"/>
                <a:sym typeface="+mn-ea"/>
              </a:rPr>
              <a:t>We have no </a:t>
            </a:r>
            <a:r>
              <a:rPr lang="zh-CN" altLang="en-US" sz="2400" b="1">
                <a:solidFill>
                  <a:schemeClr val="accent2">
                    <a:lumMod val="75000"/>
                  </a:schemeClr>
                </a:solidFill>
                <a:latin typeface="Times New Roman" panose="02020603050405020304" charset="0"/>
                <a:cs typeface="Times New Roman" panose="02020603050405020304" charset="0"/>
                <a:sym typeface="+mn-ea"/>
              </a:rPr>
              <a:t>clue</a:t>
            </a:r>
            <a:r>
              <a:rPr lang="zh-CN" altLang="en-US" sz="2400" b="1">
                <a:latin typeface="Times New Roman" panose="02020603050405020304" charset="0"/>
                <a:cs typeface="Times New Roman" panose="02020603050405020304" charset="0"/>
                <a:sym typeface="+mn-ea"/>
              </a:rPr>
              <a:t> as to where she went after she left home. </a:t>
            </a:r>
            <a:endParaRPr lang="zh-CN" altLang="en-US" sz="2400" b="1">
              <a:latin typeface="Times New Roman" panose="02020603050405020304" charset="0"/>
              <a:cs typeface="Times New Roman" panose="02020603050405020304" charset="0"/>
              <a:sym typeface="+mn-ea"/>
            </a:endParaRPr>
          </a:p>
          <a:p>
            <a:pPr algn="l"/>
            <a:r>
              <a:rPr lang="zh-CN" altLang="en-US" sz="2400" b="1">
                <a:latin typeface="Times New Roman" panose="02020603050405020304" charset="0"/>
                <a:cs typeface="Times New Roman" panose="02020603050405020304" charset="0"/>
                <a:sym typeface="+mn-ea"/>
              </a:rPr>
              <a:t>我们对她离家後去往何处毫无线索。</a:t>
            </a:r>
            <a:endParaRPr lang="zh-CN" altLang="en-US" sz="2400" b="1">
              <a:latin typeface="Times New Roman" panose="02020603050405020304" charset="0"/>
              <a:cs typeface="Times New Roman" panose="02020603050405020304" charset="0"/>
              <a:sym typeface="+mn-ea"/>
            </a:endParaRPr>
          </a:p>
        </p:txBody>
      </p:sp>
      <p:sp>
        <p:nvSpPr>
          <p:cNvPr id="4" name="标题 1"/>
          <p:cNvSpPr>
            <a:spLocks noGrp="1"/>
          </p:cNvSpPr>
          <p:nvPr/>
        </p:nvSpPr>
        <p:spPr>
          <a:xfrm>
            <a:off x="171407" y="2679265"/>
            <a:ext cx="10852237" cy="648000"/>
          </a:xfrm>
          <a:prstGeom prst="rect">
            <a:avLst/>
          </a:prstGeom>
        </p:spPr>
        <p:txBody>
          <a:bodyPr vert="horz" lIns="101600" tIns="38100" rIns="76200" bIns="38100" rtlCol="0" anchor="ctr"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r>
              <a:rPr lang="en-US" altLang="en-US" sz="2400" spc="150">
                <a:solidFill>
                  <a:srgbClr val="000000"/>
                </a:solidFill>
                <a:latin typeface="Times New Roman" panose="02020603050405020304" charset="0"/>
                <a:ea typeface="+mn-ea"/>
                <a:cs typeface="Times New Roman" panose="02020603050405020304" charset="0"/>
              </a:rPr>
              <a:t>8.preserve /prɪ'zɜːv/ vt. ________;_________;________;________n. _________</a:t>
            </a:r>
            <a:endParaRPr lang="en-US" altLang="en-US" sz="2400" spc="150">
              <a:solidFill>
                <a:srgbClr val="000000"/>
              </a:solidFill>
              <a:latin typeface="Times New Roman" panose="02020603050405020304" charset="0"/>
              <a:ea typeface="+mn-ea"/>
              <a:cs typeface="Times New Roman" panose="02020603050405020304" charset="0"/>
            </a:endParaRPr>
          </a:p>
        </p:txBody>
      </p:sp>
      <p:sp>
        <p:nvSpPr>
          <p:cNvPr id="5" name="文本框 4"/>
          <p:cNvSpPr txBox="1"/>
          <p:nvPr/>
        </p:nvSpPr>
        <p:spPr>
          <a:xfrm>
            <a:off x="804545" y="2970530"/>
            <a:ext cx="1125855" cy="460375"/>
          </a:xfrm>
          <a:prstGeom prst="rect">
            <a:avLst/>
          </a:prstGeom>
          <a:noFill/>
        </p:spPr>
        <p:txBody>
          <a:bodyPr wrap="square" rtlCol="0">
            <a:spAutoFit/>
          </a:bodyPr>
          <a:p>
            <a:pPr algn="l"/>
            <a:r>
              <a:rPr lang="en-US" altLang="en-US" sz="2400" b="1" spc="150" dirty="0">
                <a:solidFill>
                  <a:srgbClr val="7030A0"/>
                </a:solidFill>
                <a:uFillTx/>
                <a:latin typeface="Times New Roman" panose="02020603050405020304" charset="0"/>
                <a:cs typeface="Times New Roman" panose="02020603050405020304" charset="0"/>
                <a:sym typeface="+mn-ea"/>
              </a:rPr>
              <a:t>保存</a:t>
            </a:r>
            <a:endParaRPr lang="en-US" altLang="en-US" sz="2400" b="1" spc="150" dirty="0">
              <a:solidFill>
                <a:srgbClr val="7030A0"/>
              </a:solidFill>
              <a:uFillTx/>
              <a:latin typeface="Times New Roman" panose="02020603050405020304" charset="0"/>
              <a:cs typeface="Times New Roman" panose="02020603050405020304" charset="0"/>
              <a:sym typeface="+mn-ea"/>
            </a:endParaRPr>
          </a:p>
        </p:txBody>
      </p:sp>
      <p:sp>
        <p:nvSpPr>
          <p:cNvPr id="6" name="文本框 5"/>
          <p:cNvSpPr txBox="1"/>
          <p:nvPr/>
        </p:nvSpPr>
        <p:spPr>
          <a:xfrm>
            <a:off x="2452370" y="2970530"/>
            <a:ext cx="1125855" cy="460375"/>
          </a:xfrm>
          <a:prstGeom prst="rect">
            <a:avLst/>
          </a:prstGeom>
          <a:noFill/>
        </p:spPr>
        <p:txBody>
          <a:bodyPr wrap="square" rtlCol="0">
            <a:spAutoFit/>
          </a:bodyPr>
          <a:p>
            <a:pPr algn="l"/>
            <a:r>
              <a:rPr lang="en-US" altLang="en-US" sz="2400" b="1" spc="150" dirty="0">
                <a:solidFill>
                  <a:srgbClr val="7030A0"/>
                </a:solidFill>
                <a:uFillTx/>
                <a:latin typeface="Times New Roman" panose="02020603050405020304" charset="0"/>
                <a:cs typeface="Times New Roman" panose="02020603050405020304" charset="0"/>
                <a:sym typeface="+mn-ea"/>
              </a:rPr>
              <a:t>保护</a:t>
            </a:r>
            <a:endParaRPr lang="en-US" altLang="en-US" sz="2400" b="1" spc="150" dirty="0">
              <a:solidFill>
                <a:srgbClr val="7030A0"/>
              </a:solidFill>
              <a:uFillTx/>
              <a:latin typeface="Times New Roman" panose="02020603050405020304" charset="0"/>
              <a:cs typeface="Times New Roman" panose="02020603050405020304" charset="0"/>
              <a:sym typeface="+mn-ea"/>
            </a:endParaRPr>
          </a:p>
        </p:txBody>
      </p:sp>
      <p:sp>
        <p:nvSpPr>
          <p:cNvPr id="7" name="文本框 6"/>
          <p:cNvSpPr txBox="1"/>
          <p:nvPr/>
        </p:nvSpPr>
        <p:spPr>
          <a:xfrm>
            <a:off x="4018915" y="2955290"/>
            <a:ext cx="1125855" cy="460375"/>
          </a:xfrm>
          <a:prstGeom prst="rect">
            <a:avLst/>
          </a:prstGeom>
          <a:noFill/>
        </p:spPr>
        <p:txBody>
          <a:bodyPr wrap="square" rtlCol="0">
            <a:spAutoFit/>
          </a:bodyPr>
          <a:p>
            <a:pPr algn="l"/>
            <a:r>
              <a:rPr lang="en-US" altLang="en-US" sz="2400" b="1" spc="150" dirty="0">
                <a:solidFill>
                  <a:srgbClr val="7030A0"/>
                </a:solidFill>
                <a:uFillTx/>
                <a:latin typeface="Times New Roman" panose="02020603050405020304" charset="0"/>
                <a:cs typeface="Times New Roman" panose="02020603050405020304" charset="0"/>
                <a:sym typeface="+mn-ea"/>
              </a:rPr>
              <a:t>维持</a:t>
            </a:r>
            <a:endParaRPr lang="en-US" altLang="en-US" sz="2400" b="1" spc="150" dirty="0">
              <a:solidFill>
                <a:srgbClr val="7030A0"/>
              </a:solidFill>
              <a:uFillTx/>
              <a:latin typeface="Times New Roman" panose="02020603050405020304" charset="0"/>
              <a:cs typeface="Times New Roman" panose="02020603050405020304" charset="0"/>
              <a:sym typeface="+mn-ea"/>
            </a:endParaRPr>
          </a:p>
        </p:txBody>
      </p:sp>
      <p:sp>
        <p:nvSpPr>
          <p:cNvPr id="8" name="文本框 7"/>
          <p:cNvSpPr txBox="1"/>
          <p:nvPr/>
        </p:nvSpPr>
        <p:spPr>
          <a:xfrm>
            <a:off x="5389880" y="2975610"/>
            <a:ext cx="1125855" cy="460375"/>
          </a:xfrm>
          <a:prstGeom prst="rect">
            <a:avLst/>
          </a:prstGeom>
          <a:noFill/>
        </p:spPr>
        <p:txBody>
          <a:bodyPr wrap="square" rtlCol="0">
            <a:spAutoFit/>
          </a:bodyPr>
          <a:p>
            <a:pPr algn="l"/>
            <a:r>
              <a:rPr lang="en-US" altLang="en-US" sz="2400" b="1" spc="150" dirty="0">
                <a:solidFill>
                  <a:srgbClr val="7030A0"/>
                </a:solidFill>
                <a:uFillTx/>
                <a:latin typeface="Times New Roman" panose="02020603050405020304" charset="0"/>
                <a:cs typeface="Times New Roman" panose="02020603050405020304" charset="0"/>
                <a:sym typeface="+mn-ea"/>
              </a:rPr>
              <a:t>腌制</a:t>
            </a:r>
            <a:endParaRPr lang="en-US" altLang="en-US" sz="2400" b="1" spc="150" dirty="0">
              <a:solidFill>
                <a:srgbClr val="7030A0"/>
              </a:solidFill>
              <a:uFillTx/>
              <a:latin typeface="Times New Roman" panose="02020603050405020304" charset="0"/>
              <a:cs typeface="Times New Roman" panose="02020603050405020304" charset="0"/>
              <a:sym typeface="+mn-ea"/>
            </a:endParaRPr>
          </a:p>
        </p:txBody>
      </p:sp>
      <p:sp>
        <p:nvSpPr>
          <p:cNvPr id="9" name="文本框 8"/>
          <p:cNvSpPr txBox="1"/>
          <p:nvPr/>
        </p:nvSpPr>
        <p:spPr>
          <a:xfrm>
            <a:off x="7294245" y="2978150"/>
            <a:ext cx="1818640" cy="460375"/>
          </a:xfrm>
          <a:prstGeom prst="rect">
            <a:avLst/>
          </a:prstGeom>
          <a:noFill/>
        </p:spPr>
        <p:txBody>
          <a:bodyPr wrap="square" rtlCol="0">
            <a:spAutoFit/>
          </a:bodyPr>
          <a:p>
            <a:pPr algn="l"/>
            <a:r>
              <a:rPr lang="en-US" altLang="en-US" sz="2400" b="1" spc="150" dirty="0">
                <a:solidFill>
                  <a:srgbClr val="7030A0"/>
                </a:solidFill>
                <a:uFillTx/>
                <a:latin typeface="Times New Roman" panose="02020603050405020304" charset="0"/>
                <a:cs typeface="Times New Roman" panose="02020603050405020304" charset="0"/>
                <a:sym typeface="+mn-ea"/>
              </a:rPr>
              <a:t>保护区</a:t>
            </a:r>
            <a:endParaRPr lang="en-US" altLang="en-US" sz="2400" b="1" spc="150" dirty="0">
              <a:solidFill>
                <a:srgbClr val="7030A0"/>
              </a:solidFill>
              <a:uFillTx/>
              <a:latin typeface="Times New Roman" panose="02020603050405020304" charset="0"/>
              <a:cs typeface="Times New Roman" panose="02020603050405020304" charset="0"/>
              <a:sym typeface="+mn-ea"/>
            </a:endParaRPr>
          </a:p>
        </p:txBody>
      </p:sp>
      <p:sp>
        <p:nvSpPr>
          <p:cNvPr id="11" name="文本框 10"/>
          <p:cNvSpPr txBox="1"/>
          <p:nvPr/>
        </p:nvSpPr>
        <p:spPr>
          <a:xfrm>
            <a:off x="170815" y="3380740"/>
            <a:ext cx="11554460" cy="2676525"/>
          </a:xfrm>
          <a:prstGeom prst="rect">
            <a:avLst/>
          </a:prstGeom>
          <a:noFill/>
        </p:spPr>
        <p:txBody>
          <a:bodyPr wrap="square" rtlCol="0">
            <a:spAutoFit/>
          </a:bodyPr>
          <a:p>
            <a:pPr algn="l"/>
            <a:r>
              <a:rPr lang="zh-CN" altLang="en-US" sz="2400" b="1">
                <a:latin typeface="Times New Roman" panose="02020603050405020304" charset="0"/>
                <a:cs typeface="Times New Roman" panose="02020603050405020304" charset="0"/>
                <a:sym typeface="+mn-ea"/>
              </a:rPr>
              <a:t>You don</a:t>
            </a:r>
            <a:r>
              <a:rPr lang="en-US" altLang="zh-CN" sz="2400" b="1">
                <a:latin typeface="Times New Roman" panose="02020603050405020304" charset="0"/>
                <a:cs typeface="Times New Roman" panose="02020603050405020304" charset="0"/>
                <a:sym typeface="+mn-ea"/>
              </a:rPr>
              <a:t>’</a:t>
            </a:r>
            <a:r>
              <a:rPr lang="zh-CN" altLang="en-US" sz="2400" b="1">
                <a:latin typeface="Times New Roman" panose="02020603050405020304" charset="0"/>
                <a:cs typeface="Times New Roman" panose="02020603050405020304" charset="0"/>
                <a:sym typeface="+mn-ea"/>
              </a:rPr>
              <a:t>t </a:t>
            </a:r>
            <a:r>
              <a:rPr lang="zh-CN" altLang="en-US" sz="2400" b="1">
                <a:solidFill>
                  <a:schemeClr val="accent2">
                    <a:lumMod val="75000"/>
                  </a:schemeClr>
                </a:solidFill>
                <a:latin typeface="Times New Roman" panose="02020603050405020304" charset="0"/>
                <a:cs typeface="Times New Roman" panose="02020603050405020304" charset="0"/>
                <a:sym typeface="+mn-ea"/>
              </a:rPr>
              <a:t>preserve</a:t>
            </a:r>
            <a:r>
              <a:rPr lang="zh-CN" altLang="en-US" sz="2400" b="1">
                <a:latin typeface="Times New Roman" panose="02020603050405020304" charset="0"/>
                <a:cs typeface="Times New Roman" panose="02020603050405020304" charset="0"/>
                <a:sym typeface="+mn-ea"/>
              </a:rPr>
              <a:t> a plane by keeping it on the ground. You </a:t>
            </a:r>
            <a:r>
              <a:rPr lang="zh-CN" altLang="en-US" sz="2400" b="1">
                <a:solidFill>
                  <a:schemeClr val="accent2">
                    <a:lumMod val="75000"/>
                  </a:schemeClr>
                </a:solidFill>
                <a:latin typeface="Times New Roman" panose="02020603050405020304" charset="0"/>
                <a:cs typeface="Times New Roman" panose="02020603050405020304" charset="0"/>
                <a:sym typeface="+mn-ea"/>
              </a:rPr>
              <a:t>preserve</a:t>
            </a:r>
            <a:r>
              <a:rPr lang="zh-CN" altLang="en-US" sz="2400" b="1">
                <a:latin typeface="Times New Roman" panose="02020603050405020304" charset="0"/>
                <a:cs typeface="Times New Roman" panose="02020603050405020304" charset="0"/>
                <a:sym typeface="+mn-ea"/>
              </a:rPr>
              <a:t> it by keeping it in service. 保养飞机不是让它停留在地面，而是要把它投入使用。</a:t>
            </a:r>
            <a:endParaRPr lang="zh-CN" altLang="en-US" sz="2400" b="1">
              <a:latin typeface="Times New Roman" panose="02020603050405020304" charset="0"/>
              <a:cs typeface="Times New Roman" panose="02020603050405020304" charset="0"/>
              <a:sym typeface="+mn-ea"/>
            </a:endParaRPr>
          </a:p>
          <a:p>
            <a:pPr algn="l"/>
            <a:r>
              <a:rPr lang="zh-CN" altLang="en-US" sz="2400" b="1">
                <a:latin typeface="Times New Roman" panose="02020603050405020304" charset="0"/>
                <a:cs typeface="Times New Roman" panose="02020603050405020304" charset="0"/>
                <a:sym typeface="+mn-ea"/>
              </a:rPr>
              <a:t>As the Kennedy Center's artistic adviser for jazz, Moran hopes to widen the audience for jazz, make the music more accessible, and </a:t>
            </a:r>
            <a:r>
              <a:rPr lang="zh-CN" altLang="en-US" sz="2400" b="1">
                <a:solidFill>
                  <a:schemeClr val="accent2">
                    <a:lumMod val="75000"/>
                  </a:schemeClr>
                </a:solidFill>
                <a:latin typeface="Times New Roman" panose="02020603050405020304" charset="0"/>
                <a:cs typeface="Times New Roman" panose="02020603050405020304" charset="0"/>
                <a:sym typeface="+mn-ea"/>
              </a:rPr>
              <a:t>preserve</a:t>
            </a:r>
            <a:r>
              <a:rPr lang="zh-CN" altLang="en-US" sz="2400" b="1">
                <a:latin typeface="Times New Roman" panose="02020603050405020304" charset="0"/>
                <a:cs typeface="Times New Roman" panose="02020603050405020304" charset="0"/>
                <a:sym typeface="+mn-ea"/>
              </a:rPr>
              <a:t> its history and culture.(2017全国I) 作为肯尼迪中心的爵士乐艺术顾问，莫兰希望扩大爵士乐的听众范围，使爵士乐更容易被人接受，并保护爵士乐的历史和文化。</a:t>
            </a:r>
            <a:endParaRPr lang="zh-CN" altLang="en-US" sz="2400" b="1">
              <a:latin typeface="Times New Roman" panose="02020603050405020304" charset="0"/>
              <a:cs typeface="Times New Roman" panose="02020603050405020304" charset="0"/>
              <a:sym typeface="+mn-ea"/>
            </a:endParaRPr>
          </a:p>
          <a:p>
            <a:pPr algn="l"/>
            <a:endParaRPr lang="zh-CN" altLang="en-US" sz="2400" b="1">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ppt_x"/>
                                          </p:val>
                                        </p:tav>
                                        <p:tav tm="100000">
                                          <p:val>
                                            <p:strVal val="#ppt_x"/>
                                          </p:val>
                                        </p:tav>
                                      </p:tavLst>
                                    </p:anim>
                                    <p:anim calcmode="lin" valueType="num">
                                      <p:cBhvr additive="base">
                                        <p:cTn id="5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ppt_x"/>
                                          </p:val>
                                        </p:tav>
                                        <p:tav tm="100000">
                                          <p:val>
                                            <p:strVal val="#ppt_x"/>
                                          </p:val>
                                        </p:tav>
                                      </p:tavLst>
                                    </p:anim>
                                    <p:anim calcmode="lin" valueType="num">
                                      <p:cBhvr additive="base">
                                        <p:cTn id="5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1">
                                            <p:txEl>
                                              <p:pRg st="0" end="0"/>
                                            </p:txEl>
                                          </p:spTgt>
                                        </p:tgtEl>
                                        <p:attrNameLst>
                                          <p:attrName>style.visibility</p:attrName>
                                        </p:attrNameLst>
                                      </p:cBhvr>
                                      <p:to>
                                        <p:strVal val="visible"/>
                                      </p:to>
                                    </p:set>
                                    <p:anim calcmode="lin" valueType="num">
                                      <p:cBhvr additive="base">
                                        <p:cTn id="61"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11">
                                            <p:txEl>
                                              <p:pRg st="1" end="1"/>
                                            </p:txEl>
                                          </p:spTgt>
                                        </p:tgtEl>
                                        <p:attrNameLst>
                                          <p:attrName>style.visibility</p:attrName>
                                        </p:attrNameLst>
                                      </p:cBhvr>
                                      <p:to>
                                        <p:strVal val="visible"/>
                                      </p:to>
                                    </p:set>
                                    <p:anim calcmode="lin" valueType="num">
                                      <p:cBhvr additive="base">
                                        <p:cTn id="65"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P spid="20" grpId="0"/>
      <p:bldP spid="20" grpId="1"/>
      <p:bldP spid="21" grpId="0"/>
      <p:bldP spid="21" grpId="1"/>
      <p:bldP spid="4" grpId="0"/>
      <p:bldP spid="4" grpId="1"/>
      <p:bldP spid="5" grpId="0"/>
      <p:bldP spid="5" grpId="1"/>
      <p:bldP spid="6" grpId="0"/>
      <p:bldP spid="6" grpId="1"/>
      <p:bldP spid="7" grpId="0"/>
      <p:bldP spid="7" grpId="1"/>
      <p:bldP spid="8" grpId="0"/>
      <p:bldP spid="8" grpId="1"/>
      <p:bldP spid="9" grpId="0"/>
      <p:bldP spid="9"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2" name="图片 21" descr="serv-服务，保存填空"/>
          <p:cNvPicPr>
            <a:picLocks noChangeAspect="1"/>
          </p:cNvPicPr>
          <p:nvPr/>
        </p:nvPicPr>
        <p:blipFill>
          <a:blip r:embed="rId1"/>
          <a:stretch>
            <a:fillRect/>
          </a:stretch>
        </p:blipFill>
        <p:spPr>
          <a:xfrm>
            <a:off x="3810" y="1939290"/>
            <a:ext cx="12288520" cy="4097655"/>
          </a:xfrm>
          <a:prstGeom prst="rect">
            <a:avLst/>
          </a:prstGeom>
        </p:spPr>
      </p:pic>
      <p:sp>
        <p:nvSpPr>
          <p:cNvPr id="12" name="标题 1"/>
          <p:cNvSpPr>
            <a:spLocks noGrp="1"/>
          </p:cNvSpPr>
          <p:nvPr/>
        </p:nvSpPr>
        <p:spPr>
          <a:xfrm>
            <a:off x="180340" y="152400"/>
            <a:ext cx="11725275" cy="148399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latin typeface="Times New Roman" panose="02020603050405020304" charset="0"/>
                <a:ea typeface="+mn-ea"/>
                <a:cs typeface="Times New Roman" panose="02020603050405020304" charset="0"/>
              </a:rPr>
              <a:t>A machine with a specific purpose has another quality, one that we usually associate with living things: a wish to </a:t>
            </a:r>
            <a:r>
              <a:rPr sz="2400" spc="0">
                <a:solidFill>
                  <a:schemeClr val="accent2">
                    <a:lumMod val="75000"/>
                  </a:schemeClr>
                </a:solidFill>
                <a:latin typeface="Times New Roman" panose="02020603050405020304" charset="0"/>
                <a:ea typeface="+mn-ea"/>
                <a:cs typeface="Times New Roman" panose="02020603050405020304" charset="0"/>
              </a:rPr>
              <a:t>preserve</a:t>
            </a:r>
            <a:r>
              <a:rPr sz="2400" spc="0">
                <a:latin typeface="Times New Roman" panose="02020603050405020304" charset="0"/>
                <a:ea typeface="+mn-ea"/>
                <a:cs typeface="Times New Roman" panose="02020603050405020304" charset="0"/>
              </a:rPr>
              <a:t> its own existence.(2017北京) </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一台有特定用途的机器还有另一种特性，我们通常把它与生物联系在一起：希望保持其自身的存在。</a:t>
            </a:r>
            <a:endParaRPr sz="2400" spc="0">
              <a:latin typeface="Times New Roman" panose="02020603050405020304" charset="0"/>
              <a:ea typeface="+mn-ea"/>
              <a:cs typeface="Times New Roman" panose="02020603050405020304" charset="0"/>
            </a:endParaRPr>
          </a:p>
        </p:txBody>
      </p:sp>
      <p:sp>
        <p:nvSpPr>
          <p:cNvPr id="5" name="标题 1"/>
          <p:cNvSpPr>
            <a:spLocks noGrp="1"/>
          </p:cNvSpPr>
          <p:nvPr/>
        </p:nvSpPr>
        <p:spPr>
          <a:xfrm>
            <a:off x="4340225" y="2614930"/>
            <a:ext cx="176403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chemeClr val="tx1"/>
                </a:solidFill>
                <a:latin typeface="Times New Roman" panose="02020603050405020304" charset="0"/>
                <a:ea typeface="+mn-ea"/>
                <a:cs typeface="Times New Roman" panose="02020603050405020304" charset="0"/>
              </a:rPr>
              <a:t>遵守</a:t>
            </a:r>
            <a:r>
              <a:rPr lang="en-US" altLang="zh-CN" sz="1600" spc="0">
                <a:solidFill>
                  <a:schemeClr val="tx1"/>
                </a:solidFill>
                <a:latin typeface="Times New Roman" panose="02020603050405020304" charset="0"/>
                <a:ea typeface="+mn-ea"/>
                <a:cs typeface="Times New Roman" panose="02020603050405020304" charset="0"/>
              </a:rPr>
              <a:t>;</a:t>
            </a:r>
            <a:r>
              <a:rPr sz="1600" spc="0">
                <a:solidFill>
                  <a:schemeClr val="tx1"/>
                </a:solidFill>
                <a:latin typeface="Times New Roman" panose="02020603050405020304" charset="0"/>
                <a:ea typeface="+mn-ea"/>
                <a:cs typeface="Times New Roman" panose="02020603050405020304" charset="0"/>
              </a:rPr>
              <a:t>庆祝</a:t>
            </a:r>
            <a:r>
              <a:rPr lang="en-US" altLang="zh-CN" sz="1600" spc="0">
                <a:solidFill>
                  <a:schemeClr val="tx1"/>
                </a:solidFill>
                <a:latin typeface="Times New Roman" panose="02020603050405020304" charset="0"/>
                <a:ea typeface="+mn-ea"/>
                <a:cs typeface="Times New Roman" panose="02020603050405020304" charset="0"/>
              </a:rPr>
              <a:t>;</a:t>
            </a:r>
            <a:r>
              <a:rPr sz="1600" spc="0">
                <a:solidFill>
                  <a:schemeClr val="tx1"/>
                </a:solidFill>
                <a:latin typeface="Times New Roman" panose="02020603050405020304" charset="0"/>
                <a:ea typeface="+mn-ea"/>
                <a:cs typeface="Times New Roman" panose="02020603050405020304" charset="0"/>
              </a:rPr>
              <a:t>观察</a:t>
            </a:r>
            <a:endParaRPr sz="1600" spc="0">
              <a:solidFill>
                <a:schemeClr val="tx1"/>
              </a:solidFill>
              <a:latin typeface="Times New Roman" panose="02020603050405020304" charset="0"/>
              <a:ea typeface="+mn-ea"/>
              <a:cs typeface="Times New Roman" panose="02020603050405020304" charset="0"/>
            </a:endParaRPr>
          </a:p>
        </p:txBody>
      </p:sp>
      <p:sp>
        <p:nvSpPr>
          <p:cNvPr id="3" name="标题 1"/>
          <p:cNvSpPr>
            <a:spLocks noGrp="1"/>
          </p:cNvSpPr>
          <p:nvPr/>
        </p:nvSpPr>
        <p:spPr>
          <a:xfrm>
            <a:off x="6516370" y="3827145"/>
            <a:ext cx="1914525" cy="40195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服务</a:t>
            </a:r>
            <a:r>
              <a:rPr lang="en-US" altLang="zh-CN" sz="1800" spc="0">
                <a:solidFill>
                  <a:schemeClr val="tx1"/>
                </a:solidFill>
                <a:latin typeface="Times New Roman" panose="02020603050405020304" charset="0"/>
                <a:ea typeface="+mn-ea"/>
                <a:cs typeface="Times New Roman" panose="02020603050405020304" charset="0"/>
              </a:rPr>
              <a:t>;</a:t>
            </a:r>
            <a:r>
              <a:rPr sz="1800" spc="0">
                <a:solidFill>
                  <a:schemeClr val="tx1"/>
                </a:solidFill>
                <a:latin typeface="Times New Roman" panose="02020603050405020304" charset="0"/>
                <a:ea typeface="+mn-ea"/>
                <a:cs typeface="Times New Roman" panose="02020603050405020304" charset="0"/>
              </a:rPr>
              <a:t>保存</a:t>
            </a:r>
            <a:endParaRPr sz="1800" spc="0">
              <a:solidFill>
                <a:schemeClr val="tx1"/>
              </a:solidFill>
              <a:latin typeface="Times New Roman" panose="02020603050405020304" charset="0"/>
              <a:ea typeface="+mn-ea"/>
              <a:cs typeface="Times New Roman" panose="02020603050405020304" charset="0"/>
            </a:endParaRPr>
          </a:p>
        </p:txBody>
      </p:sp>
      <p:sp>
        <p:nvSpPr>
          <p:cNvPr id="4" name="标题 1"/>
          <p:cNvSpPr>
            <a:spLocks noGrp="1"/>
          </p:cNvSpPr>
          <p:nvPr/>
        </p:nvSpPr>
        <p:spPr>
          <a:xfrm>
            <a:off x="2386330" y="2612390"/>
            <a:ext cx="2108200" cy="3676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chemeClr val="tx1"/>
                </a:solidFill>
                <a:latin typeface="Times New Roman" panose="02020603050405020304" charset="0"/>
                <a:ea typeface="+mn-ea"/>
                <a:cs typeface="Times New Roman" panose="02020603050405020304" charset="0"/>
              </a:rPr>
              <a:t>观察;观察</a:t>
            </a:r>
            <a:r>
              <a:rPr sz="1600" spc="0">
                <a:solidFill>
                  <a:schemeClr val="tx1"/>
                </a:solidFill>
                <a:latin typeface="Times New Roman" panose="02020603050405020304" charset="0"/>
                <a:ea typeface="+mn-ea"/>
                <a:cs typeface="Times New Roman" panose="02020603050405020304" charset="0"/>
              </a:rPr>
              <a:t>力</a:t>
            </a:r>
            <a:endParaRPr sz="1600" spc="0">
              <a:solidFill>
                <a:schemeClr val="tx1"/>
              </a:solidFill>
              <a:latin typeface="Times New Roman" panose="02020603050405020304" charset="0"/>
              <a:ea typeface="+mn-ea"/>
              <a:cs typeface="Times New Roman" panose="02020603050405020304" charset="0"/>
            </a:endParaRPr>
          </a:p>
        </p:txBody>
      </p:sp>
      <p:sp>
        <p:nvSpPr>
          <p:cNvPr id="6" name="标题 1"/>
          <p:cNvSpPr>
            <a:spLocks noGrp="1"/>
          </p:cNvSpPr>
          <p:nvPr/>
        </p:nvSpPr>
        <p:spPr>
          <a:xfrm>
            <a:off x="3328670" y="4157980"/>
            <a:ext cx="1272540" cy="40195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chemeClr val="tx1"/>
                </a:solidFill>
                <a:latin typeface="Times New Roman" panose="02020603050405020304" charset="0"/>
                <a:ea typeface="+mn-ea"/>
                <a:cs typeface="Times New Roman" panose="02020603050405020304" charset="0"/>
              </a:rPr>
              <a:t>保存，维护</a:t>
            </a:r>
            <a:endParaRPr sz="1600" spc="0">
              <a:solidFill>
                <a:schemeClr val="tx1"/>
              </a:solidFill>
              <a:latin typeface="Times New Roman" panose="02020603050405020304" charset="0"/>
              <a:ea typeface="+mn-ea"/>
              <a:cs typeface="Times New Roman" panose="02020603050405020304" charset="0"/>
            </a:endParaRPr>
          </a:p>
        </p:txBody>
      </p:sp>
      <p:sp>
        <p:nvSpPr>
          <p:cNvPr id="7" name="标题 1"/>
          <p:cNvSpPr>
            <a:spLocks noGrp="1"/>
          </p:cNvSpPr>
          <p:nvPr/>
        </p:nvSpPr>
        <p:spPr>
          <a:xfrm>
            <a:off x="2876550" y="3239770"/>
            <a:ext cx="3227705" cy="3676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chemeClr val="tx1"/>
                </a:solidFill>
                <a:latin typeface="Times New Roman" panose="02020603050405020304" charset="0"/>
                <a:ea typeface="+mn-ea"/>
                <a:cs typeface="Times New Roman" panose="02020603050405020304" charset="0"/>
              </a:rPr>
              <a:t>保护</a:t>
            </a:r>
            <a:r>
              <a:rPr lang="en-US" altLang="zh-CN" sz="1600" spc="0">
                <a:solidFill>
                  <a:schemeClr val="tx1"/>
                </a:solidFill>
                <a:latin typeface="Times New Roman" panose="02020603050405020304" charset="0"/>
                <a:ea typeface="+mn-ea"/>
                <a:cs typeface="Times New Roman" panose="02020603050405020304" charset="0"/>
              </a:rPr>
              <a:t>,</a:t>
            </a:r>
            <a:r>
              <a:rPr sz="1600" spc="0">
                <a:solidFill>
                  <a:schemeClr val="tx1"/>
                </a:solidFill>
                <a:latin typeface="Times New Roman" panose="02020603050405020304" charset="0"/>
                <a:ea typeface="+mn-ea"/>
                <a:cs typeface="Times New Roman" panose="02020603050405020304" charset="0"/>
              </a:rPr>
              <a:t>保存</a:t>
            </a:r>
            <a:r>
              <a:rPr lang="en-US" altLang="zh-CN" sz="1600" spc="0">
                <a:solidFill>
                  <a:schemeClr val="tx1"/>
                </a:solidFill>
                <a:latin typeface="Times New Roman" panose="02020603050405020304" charset="0"/>
                <a:ea typeface="+mn-ea"/>
                <a:cs typeface="Times New Roman" panose="02020603050405020304" charset="0"/>
              </a:rPr>
              <a:t>:</a:t>
            </a:r>
            <a:r>
              <a:rPr sz="1600" spc="0">
                <a:solidFill>
                  <a:schemeClr val="tx1"/>
                </a:solidFill>
                <a:latin typeface="Times New Roman" panose="02020603050405020304" charset="0"/>
                <a:ea typeface="+mn-ea"/>
                <a:cs typeface="Times New Roman" panose="02020603050405020304" charset="0"/>
              </a:rPr>
              <a:t>腌制        果酱，蜜饯</a:t>
            </a:r>
            <a:endParaRPr sz="1600" spc="0">
              <a:solidFill>
                <a:schemeClr val="tx1"/>
              </a:solidFill>
              <a:latin typeface="Times New Roman" panose="02020603050405020304" charset="0"/>
              <a:ea typeface="+mn-ea"/>
              <a:cs typeface="Times New Roman" panose="02020603050405020304" charset="0"/>
            </a:endParaRPr>
          </a:p>
        </p:txBody>
      </p:sp>
      <p:sp>
        <p:nvSpPr>
          <p:cNvPr id="8" name="标题 1"/>
          <p:cNvSpPr>
            <a:spLocks noGrp="1"/>
          </p:cNvSpPr>
          <p:nvPr/>
        </p:nvSpPr>
        <p:spPr>
          <a:xfrm>
            <a:off x="1119505" y="4391660"/>
            <a:ext cx="2108200" cy="3676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chemeClr val="tx1"/>
                </a:solidFill>
                <a:latin typeface="Times New Roman" panose="02020603050405020304" charset="0"/>
                <a:ea typeface="+mn-ea"/>
                <a:cs typeface="Times New Roman" panose="02020603050405020304" charset="0"/>
              </a:rPr>
              <a:t>保护</a:t>
            </a:r>
            <a:r>
              <a:rPr lang="en-US" altLang="zh-CN" sz="1600" spc="0">
                <a:solidFill>
                  <a:schemeClr val="tx1"/>
                </a:solidFill>
                <a:latin typeface="Times New Roman" panose="02020603050405020304" charset="0"/>
                <a:ea typeface="+mn-ea"/>
                <a:cs typeface="Times New Roman" panose="02020603050405020304" charset="0"/>
              </a:rPr>
              <a:t>;</a:t>
            </a:r>
            <a:r>
              <a:rPr sz="1600" spc="0">
                <a:solidFill>
                  <a:schemeClr val="tx1"/>
                </a:solidFill>
                <a:latin typeface="Times New Roman" panose="02020603050405020304" charset="0"/>
                <a:ea typeface="+mn-ea"/>
                <a:cs typeface="Times New Roman" panose="02020603050405020304" charset="0"/>
              </a:rPr>
              <a:t>保存</a:t>
            </a:r>
            <a:r>
              <a:rPr lang="en-US" altLang="zh-CN" sz="1600" spc="0">
                <a:solidFill>
                  <a:schemeClr val="tx1"/>
                </a:solidFill>
                <a:latin typeface="Times New Roman" panose="02020603050405020304" charset="0"/>
                <a:ea typeface="+mn-ea"/>
                <a:cs typeface="Times New Roman" panose="02020603050405020304" charset="0"/>
              </a:rPr>
              <a:t>;</a:t>
            </a:r>
            <a:r>
              <a:rPr sz="1600" spc="0">
                <a:solidFill>
                  <a:schemeClr val="tx1"/>
                </a:solidFill>
                <a:latin typeface="Times New Roman" panose="02020603050405020304" charset="0"/>
                <a:ea typeface="+mn-ea"/>
                <a:cs typeface="Times New Roman" panose="02020603050405020304" charset="0"/>
              </a:rPr>
              <a:t>管理</a:t>
            </a:r>
            <a:endParaRPr sz="1600" spc="0">
              <a:solidFill>
                <a:schemeClr val="tx1"/>
              </a:solidFill>
              <a:latin typeface="Times New Roman" panose="02020603050405020304" charset="0"/>
              <a:ea typeface="+mn-ea"/>
              <a:cs typeface="Times New Roman" panose="02020603050405020304" charset="0"/>
            </a:endParaRPr>
          </a:p>
        </p:txBody>
      </p:sp>
      <p:sp>
        <p:nvSpPr>
          <p:cNvPr id="10" name="标题 1"/>
          <p:cNvSpPr>
            <a:spLocks noGrp="1"/>
          </p:cNvSpPr>
          <p:nvPr/>
        </p:nvSpPr>
        <p:spPr>
          <a:xfrm>
            <a:off x="2783840" y="5064760"/>
            <a:ext cx="1313180" cy="4387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chemeClr val="tx1"/>
                </a:solidFill>
                <a:latin typeface="Times New Roman" panose="02020603050405020304" charset="0"/>
                <a:ea typeface="+mn-ea"/>
                <a:cs typeface="Times New Roman" panose="02020603050405020304" charset="0"/>
              </a:rPr>
              <a:t>应得</a:t>
            </a:r>
            <a:r>
              <a:rPr lang="en-US" altLang="zh-CN" sz="1600" spc="0">
                <a:solidFill>
                  <a:schemeClr val="tx1"/>
                </a:solidFill>
                <a:latin typeface="Times New Roman" panose="02020603050405020304" charset="0"/>
                <a:ea typeface="+mn-ea"/>
                <a:cs typeface="Times New Roman" panose="02020603050405020304" charset="0"/>
              </a:rPr>
              <a:t>;</a:t>
            </a:r>
            <a:r>
              <a:rPr sz="1600" spc="0">
                <a:solidFill>
                  <a:schemeClr val="tx1"/>
                </a:solidFill>
                <a:latin typeface="Times New Roman" panose="02020603050405020304" charset="0"/>
                <a:ea typeface="+mn-ea"/>
                <a:cs typeface="Times New Roman" panose="02020603050405020304" charset="0"/>
              </a:rPr>
              <a:t>值得</a:t>
            </a:r>
            <a:endParaRPr sz="1600" spc="0">
              <a:solidFill>
                <a:schemeClr val="tx1"/>
              </a:solidFill>
              <a:latin typeface="Times New Roman" panose="02020603050405020304" charset="0"/>
              <a:ea typeface="+mn-ea"/>
              <a:cs typeface="Times New Roman" panose="02020603050405020304" charset="0"/>
            </a:endParaRPr>
          </a:p>
        </p:txBody>
      </p:sp>
      <p:sp>
        <p:nvSpPr>
          <p:cNvPr id="11" name="标题 1"/>
          <p:cNvSpPr>
            <a:spLocks noGrp="1"/>
          </p:cNvSpPr>
          <p:nvPr/>
        </p:nvSpPr>
        <p:spPr>
          <a:xfrm>
            <a:off x="4563110" y="5064760"/>
            <a:ext cx="1365885" cy="4387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chemeClr val="tx1"/>
                </a:solidFill>
                <a:latin typeface="Times New Roman" panose="02020603050405020304" charset="0"/>
                <a:ea typeface="+mn-ea"/>
                <a:cs typeface="Times New Roman" panose="02020603050405020304" charset="0"/>
              </a:rPr>
              <a:t>应该做某事</a:t>
            </a:r>
            <a:endParaRPr sz="1600" spc="0">
              <a:solidFill>
                <a:schemeClr val="tx1"/>
              </a:solidFill>
              <a:latin typeface="Times New Roman" panose="02020603050405020304" charset="0"/>
              <a:ea typeface="+mn-ea"/>
              <a:cs typeface="Times New Roman" panose="02020603050405020304" charset="0"/>
            </a:endParaRPr>
          </a:p>
        </p:txBody>
      </p:sp>
      <p:sp>
        <p:nvSpPr>
          <p:cNvPr id="13" name="标题 1"/>
          <p:cNvSpPr>
            <a:spLocks noGrp="1"/>
          </p:cNvSpPr>
          <p:nvPr/>
        </p:nvSpPr>
        <p:spPr>
          <a:xfrm>
            <a:off x="10605135" y="2734945"/>
            <a:ext cx="1806575" cy="3670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chemeClr val="tx1"/>
                </a:solidFill>
                <a:latin typeface="Times New Roman" panose="02020603050405020304" charset="0"/>
                <a:ea typeface="+mn-ea"/>
                <a:cs typeface="Times New Roman" panose="02020603050405020304" charset="0"/>
              </a:rPr>
              <a:t>仆人</a:t>
            </a:r>
            <a:r>
              <a:rPr lang="en-US" altLang="zh-CN" sz="1600" spc="0">
                <a:solidFill>
                  <a:schemeClr val="tx1"/>
                </a:solidFill>
                <a:latin typeface="Times New Roman" panose="02020603050405020304" charset="0"/>
                <a:ea typeface="+mn-ea"/>
                <a:cs typeface="Times New Roman" panose="02020603050405020304" charset="0"/>
              </a:rPr>
              <a:t>,</a:t>
            </a:r>
            <a:r>
              <a:rPr sz="1600" spc="0">
                <a:solidFill>
                  <a:schemeClr val="tx1"/>
                </a:solidFill>
                <a:latin typeface="Times New Roman" panose="02020603050405020304" charset="0"/>
                <a:ea typeface="+mn-ea"/>
                <a:cs typeface="Times New Roman" panose="02020603050405020304" charset="0"/>
              </a:rPr>
              <a:t>佣人</a:t>
            </a:r>
            <a:r>
              <a:rPr lang="en-US" altLang="zh-CN" sz="1600" spc="0">
                <a:solidFill>
                  <a:schemeClr val="tx1"/>
                </a:solidFill>
                <a:latin typeface="Times New Roman" panose="02020603050405020304" charset="0"/>
                <a:ea typeface="+mn-ea"/>
                <a:cs typeface="Times New Roman" panose="02020603050405020304" charset="0"/>
              </a:rPr>
              <a:t>;</a:t>
            </a:r>
            <a:r>
              <a:rPr sz="1600" spc="0">
                <a:solidFill>
                  <a:schemeClr val="tx1"/>
                </a:solidFill>
                <a:latin typeface="Times New Roman" panose="02020603050405020304" charset="0"/>
                <a:ea typeface="+mn-ea"/>
                <a:cs typeface="Times New Roman" panose="02020603050405020304" charset="0"/>
              </a:rPr>
              <a:t>雇工</a:t>
            </a:r>
            <a:endParaRPr sz="1600" spc="0">
              <a:solidFill>
                <a:schemeClr val="tx1"/>
              </a:solidFill>
              <a:latin typeface="Times New Roman" panose="02020603050405020304" charset="0"/>
              <a:ea typeface="+mn-ea"/>
              <a:cs typeface="Times New Roman" panose="02020603050405020304" charset="0"/>
            </a:endParaRPr>
          </a:p>
        </p:txBody>
      </p:sp>
      <p:sp>
        <p:nvSpPr>
          <p:cNvPr id="14" name="标题 1"/>
          <p:cNvSpPr>
            <a:spLocks noGrp="1"/>
          </p:cNvSpPr>
          <p:nvPr/>
        </p:nvSpPr>
        <p:spPr>
          <a:xfrm>
            <a:off x="10527030" y="3228340"/>
            <a:ext cx="1888490" cy="38544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chemeClr val="tx1"/>
                </a:solidFill>
                <a:latin typeface="Times New Roman" panose="02020603050405020304" charset="0"/>
                <a:ea typeface="+mn-ea"/>
                <a:cs typeface="Times New Roman" panose="02020603050405020304" charset="0"/>
              </a:rPr>
              <a:t>服务器</a:t>
            </a:r>
            <a:r>
              <a:rPr lang="en-US" altLang="zh-CN" sz="1600" spc="0">
                <a:solidFill>
                  <a:schemeClr val="tx1"/>
                </a:solidFill>
                <a:latin typeface="Times New Roman" panose="02020603050405020304" charset="0"/>
                <a:ea typeface="+mn-ea"/>
                <a:cs typeface="Times New Roman" panose="02020603050405020304" charset="0"/>
              </a:rPr>
              <a:t>;</a:t>
            </a:r>
            <a:r>
              <a:rPr sz="1600" spc="0">
                <a:solidFill>
                  <a:schemeClr val="tx1"/>
                </a:solidFill>
                <a:latin typeface="Times New Roman" panose="02020603050405020304" charset="0"/>
                <a:ea typeface="+mn-ea"/>
                <a:cs typeface="Times New Roman" panose="02020603050405020304" charset="0"/>
              </a:rPr>
              <a:t>侍者</a:t>
            </a:r>
            <a:r>
              <a:rPr lang="en-US" altLang="zh-CN" sz="1600" spc="0">
                <a:solidFill>
                  <a:schemeClr val="tx1"/>
                </a:solidFill>
                <a:latin typeface="Times New Roman" panose="02020603050405020304" charset="0"/>
                <a:ea typeface="+mn-ea"/>
                <a:cs typeface="Times New Roman" panose="02020603050405020304" charset="0"/>
              </a:rPr>
              <a:t>;</a:t>
            </a:r>
            <a:r>
              <a:rPr sz="1600" spc="0">
                <a:solidFill>
                  <a:schemeClr val="tx1"/>
                </a:solidFill>
                <a:latin typeface="Times New Roman" panose="02020603050405020304" charset="0"/>
                <a:ea typeface="+mn-ea"/>
                <a:cs typeface="Times New Roman" panose="02020603050405020304" charset="0"/>
              </a:rPr>
              <a:t>餐具</a:t>
            </a:r>
            <a:endParaRPr sz="1600" spc="0">
              <a:solidFill>
                <a:schemeClr val="tx1"/>
              </a:solidFill>
              <a:latin typeface="Times New Roman" panose="02020603050405020304" charset="0"/>
              <a:ea typeface="+mn-ea"/>
              <a:cs typeface="Times New Roman" panose="02020603050405020304" charset="0"/>
            </a:endParaRPr>
          </a:p>
        </p:txBody>
      </p:sp>
      <p:sp>
        <p:nvSpPr>
          <p:cNvPr id="15" name="标题 1"/>
          <p:cNvSpPr>
            <a:spLocks noGrp="1"/>
          </p:cNvSpPr>
          <p:nvPr/>
        </p:nvSpPr>
        <p:spPr>
          <a:xfrm>
            <a:off x="10668635" y="2222500"/>
            <a:ext cx="1523365" cy="3898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chemeClr val="tx1"/>
                </a:solidFill>
                <a:latin typeface="Times New Roman" panose="02020603050405020304" charset="0"/>
                <a:ea typeface="+mn-ea"/>
                <a:cs typeface="Times New Roman" panose="02020603050405020304" charset="0"/>
              </a:rPr>
              <a:t>服务</a:t>
            </a:r>
            <a:endParaRPr sz="1600" spc="0">
              <a:solidFill>
                <a:schemeClr val="tx1"/>
              </a:solidFill>
              <a:latin typeface="Times New Roman" panose="02020603050405020304" charset="0"/>
              <a:ea typeface="+mn-ea"/>
              <a:cs typeface="Times New Roman" panose="02020603050405020304" charset="0"/>
            </a:endParaRPr>
          </a:p>
        </p:txBody>
      </p:sp>
      <p:sp>
        <p:nvSpPr>
          <p:cNvPr id="16" name="标题 1"/>
          <p:cNvSpPr>
            <a:spLocks noGrp="1"/>
          </p:cNvSpPr>
          <p:nvPr/>
        </p:nvSpPr>
        <p:spPr>
          <a:xfrm>
            <a:off x="10668635" y="3768090"/>
            <a:ext cx="1523365" cy="3898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chemeClr val="tx1"/>
                </a:solidFill>
                <a:latin typeface="Times New Roman" panose="02020603050405020304" charset="0"/>
                <a:ea typeface="+mn-ea"/>
                <a:cs typeface="Times New Roman" panose="02020603050405020304" charset="0"/>
              </a:rPr>
              <a:t>中士</a:t>
            </a:r>
            <a:r>
              <a:rPr lang="en-US" altLang="zh-CN" sz="1600" spc="0">
                <a:solidFill>
                  <a:schemeClr val="tx1"/>
                </a:solidFill>
                <a:latin typeface="Times New Roman" panose="02020603050405020304" charset="0"/>
                <a:ea typeface="+mn-ea"/>
                <a:cs typeface="Times New Roman" panose="02020603050405020304" charset="0"/>
              </a:rPr>
              <a:t>;</a:t>
            </a:r>
            <a:r>
              <a:rPr sz="1600" spc="0">
                <a:solidFill>
                  <a:schemeClr val="tx1"/>
                </a:solidFill>
                <a:latin typeface="Times New Roman" panose="02020603050405020304" charset="0"/>
                <a:ea typeface="+mn-ea"/>
                <a:cs typeface="Times New Roman" panose="02020603050405020304" charset="0"/>
              </a:rPr>
              <a:t>警官</a:t>
            </a:r>
            <a:endParaRPr sz="1600" spc="0">
              <a:solidFill>
                <a:schemeClr val="tx1"/>
              </a:solidFill>
              <a:latin typeface="Times New Roman" panose="02020603050405020304" charset="0"/>
              <a:ea typeface="+mn-ea"/>
              <a:cs typeface="Times New Roman" panose="02020603050405020304" charset="0"/>
            </a:endParaRPr>
          </a:p>
        </p:txBody>
      </p:sp>
      <p:sp>
        <p:nvSpPr>
          <p:cNvPr id="17" name="标题 1"/>
          <p:cNvSpPr>
            <a:spLocks noGrp="1"/>
          </p:cNvSpPr>
          <p:nvPr/>
        </p:nvSpPr>
        <p:spPr>
          <a:xfrm>
            <a:off x="10598785" y="4391660"/>
            <a:ext cx="2112010" cy="3898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chemeClr val="tx1"/>
                </a:solidFill>
                <a:latin typeface="Times New Roman" panose="02020603050405020304" charset="0"/>
                <a:ea typeface="+mn-ea"/>
                <a:cs typeface="Times New Roman" panose="02020603050405020304" charset="0"/>
              </a:rPr>
              <a:t>保留的</a:t>
            </a:r>
            <a:r>
              <a:rPr lang="en-US" altLang="zh-CN" sz="1600" spc="0">
                <a:solidFill>
                  <a:schemeClr val="tx1"/>
                </a:solidFill>
                <a:latin typeface="Times New Roman" panose="02020603050405020304" charset="0"/>
                <a:ea typeface="+mn-ea"/>
                <a:cs typeface="Times New Roman" panose="02020603050405020304" charset="0"/>
              </a:rPr>
              <a:t>,</a:t>
            </a:r>
            <a:r>
              <a:rPr sz="1600" spc="0">
                <a:solidFill>
                  <a:schemeClr val="tx1"/>
                </a:solidFill>
                <a:latin typeface="Times New Roman" panose="02020603050405020304" charset="0"/>
                <a:ea typeface="+mn-ea"/>
                <a:cs typeface="Times New Roman" panose="02020603050405020304" charset="0"/>
              </a:rPr>
              <a:t>预留的</a:t>
            </a:r>
            <a:endParaRPr sz="1600" spc="0">
              <a:solidFill>
                <a:schemeClr val="tx1"/>
              </a:solidFill>
              <a:latin typeface="Times New Roman" panose="02020603050405020304" charset="0"/>
              <a:ea typeface="+mn-ea"/>
              <a:cs typeface="Times New Roman" panose="02020603050405020304" charset="0"/>
            </a:endParaRPr>
          </a:p>
        </p:txBody>
      </p:sp>
      <p:sp>
        <p:nvSpPr>
          <p:cNvPr id="18" name="标题 1"/>
          <p:cNvSpPr>
            <a:spLocks noGrp="1"/>
          </p:cNvSpPr>
          <p:nvPr/>
        </p:nvSpPr>
        <p:spPr>
          <a:xfrm>
            <a:off x="8597265" y="3017520"/>
            <a:ext cx="1840865" cy="3898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chemeClr val="tx1"/>
                </a:solidFill>
                <a:latin typeface="Times New Roman" panose="02020603050405020304" charset="0"/>
                <a:ea typeface="+mn-ea"/>
                <a:cs typeface="Times New Roman" panose="02020603050405020304" charset="0"/>
              </a:rPr>
              <a:t>服务</a:t>
            </a:r>
            <a:r>
              <a:rPr lang="en-US" altLang="zh-CN" sz="1600" spc="0">
                <a:solidFill>
                  <a:schemeClr val="tx1"/>
                </a:solidFill>
                <a:latin typeface="Times New Roman" panose="02020603050405020304" charset="0"/>
                <a:ea typeface="+mn-ea"/>
                <a:cs typeface="Times New Roman" panose="02020603050405020304" charset="0"/>
              </a:rPr>
              <a:t>;</a:t>
            </a:r>
            <a:r>
              <a:rPr sz="1600" spc="0">
                <a:solidFill>
                  <a:schemeClr val="tx1"/>
                </a:solidFill>
                <a:latin typeface="Times New Roman" panose="02020603050405020304" charset="0"/>
                <a:ea typeface="+mn-ea"/>
                <a:cs typeface="Times New Roman" panose="02020603050405020304" charset="0"/>
              </a:rPr>
              <a:t>服役</a:t>
            </a:r>
            <a:r>
              <a:rPr lang="en-US" altLang="zh-CN" sz="1600" spc="0">
                <a:solidFill>
                  <a:schemeClr val="tx1"/>
                </a:solidFill>
                <a:latin typeface="Times New Roman" panose="02020603050405020304" charset="0"/>
                <a:ea typeface="+mn-ea"/>
                <a:cs typeface="Times New Roman" panose="02020603050405020304" charset="0"/>
              </a:rPr>
              <a:t>;</a:t>
            </a:r>
            <a:r>
              <a:rPr sz="1600" spc="0">
                <a:solidFill>
                  <a:schemeClr val="tx1"/>
                </a:solidFill>
                <a:latin typeface="Times New Roman" panose="02020603050405020304" charset="0"/>
                <a:ea typeface="+mn-ea"/>
                <a:cs typeface="Times New Roman" panose="02020603050405020304" charset="0"/>
              </a:rPr>
              <a:t>上菜</a:t>
            </a:r>
            <a:endParaRPr sz="1600" spc="0">
              <a:solidFill>
                <a:schemeClr val="tx1"/>
              </a:solidFill>
              <a:latin typeface="Times New Roman" panose="02020603050405020304" charset="0"/>
              <a:ea typeface="+mn-ea"/>
              <a:cs typeface="Times New Roman" panose="02020603050405020304" charset="0"/>
            </a:endParaRPr>
          </a:p>
        </p:txBody>
      </p:sp>
      <p:sp>
        <p:nvSpPr>
          <p:cNvPr id="19" name="标题 1"/>
          <p:cNvSpPr>
            <a:spLocks noGrp="1"/>
          </p:cNvSpPr>
          <p:nvPr/>
        </p:nvSpPr>
        <p:spPr>
          <a:xfrm>
            <a:off x="10598785" y="4919345"/>
            <a:ext cx="2112010" cy="3898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chemeClr val="tx1"/>
                </a:solidFill>
                <a:latin typeface="Times New Roman" panose="02020603050405020304" charset="0"/>
                <a:ea typeface="+mn-ea"/>
                <a:cs typeface="Times New Roman" panose="02020603050405020304" charset="0"/>
              </a:rPr>
              <a:t>预约</a:t>
            </a:r>
            <a:r>
              <a:rPr lang="en-US" altLang="zh-CN" sz="1600" spc="0">
                <a:solidFill>
                  <a:schemeClr val="tx1"/>
                </a:solidFill>
                <a:latin typeface="Times New Roman" panose="02020603050405020304" charset="0"/>
                <a:ea typeface="+mn-ea"/>
                <a:cs typeface="Times New Roman" panose="02020603050405020304" charset="0"/>
              </a:rPr>
              <a:t>,</a:t>
            </a:r>
            <a:r>
              <a:rPr sz="1600" spc="0">
                <a:solidFill>
                  <a:schemeClr val="tx1"/>
                </a:solidFill>
                <a:latin typeface="Times New Roman" panose="02020603050405020304" charset="0"/>
                <a:ea typeface="+mn-ea"/>
                <a:cs typeface="Times New Roman" panose="02020603050405020304" charset="0"/>
              </a:rPr>
              <a:t>保留</a:t>
            </a:r>
            <a:r>
              <a:rPr lang="en-US" altLang="zh-CN" sz="1600" spc="0">
                <a:solidFill>
                  <a:schemeClr val="tx1"/>
                </a:solidFill>
                <a:latin typeface="Times New Roman" panose="02020603050405020304" charset="0"/>
                <a:ea typeface="+mn-ea"/>
                <a:cs typeface="Times New Roman" panose="02020603050405020304" charset="0"/>
              </a:rPr>
              <a:t>;</a:t>
            </a:r>
            <a:r>
              <a:rPr sz="1600" spc="0">
                <a:solidFill>
                  <a:schemeClr val="tx1"/>
                </a:solidFill>
                <a:latin typeface="Times New Roman" panose="02020603050405020304" charset="0"/>
                <a:ea typeface="+mn-ea"/>
                <a:cs typeface="Times New Roman" panose="02020603050405020304" charset="0"/>
              </a:rPr>
              <a:t>保留地</a:t>
            </a:r>
            <a:endParaRPr sz="1600" spc="0">
              <a:solidFill>
                <a:schemeClr val="tx1"/>
              </a:solidFill>
              <a:latin typeface="Times New Roman" panose="02020603050405020304" charset="0"/>
              <a:ea typeface="+mn-ea"/>
              <a:cs typeface="Times New Roman" panose="02020603050405020304" charset="0"/>
            </a:endParaRPr>
          </a:p>
        </p:txBody>
      </p:sp>
      <p:sp>
        <p:nvSpPr>
          <p:cNvPr id="21" name="标题 1"/>
          <p:cNvSpPr>
            <a:spLocks noGrp="1"/>
          </p:cNvSpPr>
          <p:nvPr/>
        </p:nvSpPr>
        <p:spPr>
          <a:xfrm>
            <a:off x="10527030" y="5392420"/>
            <a:ext cx="2269490" cy="3549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chemeClr val="tx1"/>
                </a:solidFill>
                <a:latin typeface="Times New Roman" panose="02020603050405020304" charset="0"/>
                <a:ea typeface="+mn-ea"/>
                <a:cs typeface="Times New Roman" panose="02020603050405020304" charset="0"/>
              </a:rPr>
              <a:t>水库</a:t>
            </a:r>
            <a:r>
              <a:rPr lang="en-US" altLang="zh-CN" sz="1600" spc="0">
                <a:solidFill>
                  <a:schemeClr val="tx1"/>
                </a:solidFill>
                <a:latin typeface="Times New Roman" panose="02020603050405020304" charset="0"/>
                <a:ea typeface="+mn-ea"/>
                <a:cs typeface="Times New Roman" panose="02020603050405020304" charset="0"/>
              </a:rPr>
              <a:t>;</a:t>
            </a:r>
            <a:r>
              <a:rPr sz="1600" spc="0">
                <a:solidFill>
                  <a:schemeClr val="tx1"/>
                </a:solidFill>
                <a:latin typeface="Times New Roman" panose="02020603050405020304" charset="0"/>
                <a:ea typeface="+mn-ea"/>
                <a:cs typeface="Times New Roman" panose="02020603050405020304" charset="0"/>
              </a:rPr>
              <a:t>储藏所</a:t>
            </a:r>
            <a:r>
              <a:rPr lang="en-US" altLang="zh-CN" sz="1600" spc="0">
                <a:solidFill>
                  <a:schemeClr val="tx1"/>
                </a:solidFill>
                <a:latin typeface="Times New Roman" panose="02020603050405020304" charset="0"/>
                <a:ea typeface="+mn-ea"/>
                <a:cs typeface="Times New Roman" panose="02020603050405020304" charset="0"/>
              </a:rPr>
              <a:t>;</a:t>
            </a:r>
            <a:r>
              <a:rPr sz="1600" spc="0">
                <a:solidFill>
                  <a:schemeClr val="tx1"/>
                </a:solidFill>
                <a:latin typeface="Times New Roman" panose="02020603050405020304" charset="0"/>
                <a:ea typeface="+mn-ea"/>
                <a:cs typeface="Times New Roman" panose="02020603050405020304" charset="0"/>
              </a:rPr>
              <a:t>储备</a:t>
            </a:r>
            <a:endParaRPr sz="1600" spc="0">
              <a:solidFill>
                <a:schemeClr val="tx1"/>
              </a:solidFill>
              <a:latin typeface="Times New Roman" panose="02020603050405020304" charset="0"/>
              <a:ea typeface="+mn-ea"/>
              <a:cs typeface="Times New Roman" panose="02020603050405020304" charset="0"/>
            </a:endParaRPr>
          </a:p>
        </p:txBody>
      </p:sp>
      <p:sp>
        <p:nvSpPr>
          <p:cNvPr id="23" name="标题 1"/>
          <p:cNvSpPr>
            <a:spLocks noGrp="1"/>
          </p:cNvSpPr>
          <p:nvPr/>
        </p:nvSpPr>
        <p:spPr>
          <a:xfrm>
            <a:off x="1073785" y="3239770"/>
            <a:ext cx="1312545" cy="42037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chemeClr val="tx1"/>
                </a:solidFill>
                <a:latin typeface="Times New Roman" panose="02020603050405020304" charset="0"/>
                <a:ea typeface="+mn-ea"/>
                <a:cs typeface="Times New Roman" panose="02020603050405020304" charset="0"/>
              </a:rPr>
              <a:t>保存</a:t>
            </a:r>
            <a:r>
              <a:rPr lang="en-US" altLang="zh-CN" sz="1600" spc="0">
                <a:solidFill>
                  <a:schemeClr val="tx1"/>
                </a:solidFill>
                <a:latin typeface="Times New Roman" panose="02020603050405020304" charset="0"/>
                <a:ea typeface="+mn-ea"/>
                <a:cs typeface="Times New Roman" panose="02020603050405020304" charset="0"/>
              </a:rPr>
              <a:t>;</a:t>
            </a:r>
            <a:r>
              <a:rPr sz="1600" spc="0">
                <a:solidFill>
                  <a:schemeClr val="tx1"/>
                </a:solidFill>
                <a:latin typeface="Times New Roman" panose="02020603050405020304" charset="0"/>
                <a:ea typeface="+mn-ea"/>
                <a:cs typeface="Times New Roman" panose="02020603050405020304" charset="0"/>
              </a:rPr>
              <a:t>保护</a:t>
            </a:r>
            <a:endParaRPr sz="1600" spc="0">
              <a:solidFill>
                <a:schemeClr val="tx1"/>
              </a:solidFill>
              <a:latin typeface="Times New Roman" panose="02020603050405020304" charset="0"/>
              <a:ea typeface="+mn-ea"/>
              <a:cs typeface="Times New Roman" panose="02020603050405020304" charset="0"/>
            </a:endParaRPr>
          </a:p>
        </p:txBody>
      </p:sp>
      <p:sp>
        <p:nvSpPr>
          <p:cNvPr id="24" name="标题 1"/>
          <p:cNvSpPr>
            <a:spLocks noGrp="1"/>
          </p:cNvSpPr>
          <p:nvPr/>
        </p:nvSpPr>
        <p:spPr>
          <a:xfrm>
            <a:off x="1703705" y="3893820"/>
            <a:ext cx="939800" cy="38544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chemeClr val="tx1"/>
                </a:solidFill>
                <a:latin typeface="Times New Roman" panose="02020603050405020304" charset="0"/>
                <a:ea typeface="+mn-ea"/>
                <a:cs typeface="Times New Roman" panose="02020603050405020304" charset="0"/>
              </a:rPr>
              <a:t>保守的</a:t>
            </a:r>
            <a:endParaRPr sz="1600" spc="0">
              <a:solidFill>
                <a:schemeClr val="tx1"/>
              </a:solidFill>
              <a:latin typeface="Times New Roman" panose="02020603050405020304" charset="0"/>
              <a:ea typeface="+mn-ea"/>
              <a:cs typeface="Times New Roman" panose="02020603050405020304" charset="0"/>
            </a:endParaRPr>
          </a:p>
        </p:txBody>
      </p:sp>
      <p:sp>
        <p:nvSpPr>
          <p:cNvPr id="25" name="标题 1"/>
          <p:cNvSpPr>
            <a:spLocks noGrp="1"/>
          </p:cNvSpPr>
          <p:nvPr/>
        </p:nvSpPr>
        <p:spPr>
          <a:xfrm>
            <a:off x="4494530" y="4157980"/>
            <a:ext cx="1396365" cy="2787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chemeClr val="tx1"/>
                </a:solidFill>
                <a:latin typeface="Times New Roman" panose="02020603050405020304" charset="0"/>
                <a:ea typeface="+mn-ea"/>
                <a:cs typeface="Times New Roman" panose="02020603050405020304" charset="0"/>
              </a:rPr>
              <a:t>   果酱</a:t>
            </a:r>
            <a:r>
              <a:rPr lang="en-US" altLang="zh-CN" sz="1600" spc="0">
                <a:solidFill>
                  <a:schemeClr val="tx1"/>
                </a:solidFill>
                <a:latin typeface="Times New Roman" panose="02020603050405020304" charset="0"/>
                <a:ea typeface="+mn-ea"/>
                <a:cs typeface="Times New Roman" panose="02020603050405020304" charset="0"/>
              </a:rPr>
              <a:t>,</a:t>
            </a:r>
            <a:r>
              <a:rPr sz="1600" spc="0">
                <a:solidFill>
                  <a:schemeClr val="tx1"/>
                </a:solidFill>
                <a:latin typeface="Times New Roman" panose="02020603050405020304" charset="0"/>
                <a:ea typeface="+mn-ea"/>
                <a:cs typeface="Times New Roman" panose="02020603050405020304" charset="0"/>
              </a:rPr>
              <a:t>蜜饯</a:t>
            </a:r>
            <a:endParaRPr sz="1600" spc="0">
              <a:solidFill>
                <a:schemeClr val="tx1"/>
              </a:solidFill>
              <a:latin typeface="Times New Roman" panose="02020603050405020304" charset="0"/>
              <a:ea typeface="+mn-ea"/>
              <a:cs typeface="Times New Roman" panose="020206030504050203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ppt_x"/>
                                          </p:val>
                                        </p:tav>
                                        <p:tav tm="100000">
                                          <p:val>
                                            <p:strVal val="#ppt_x"/>
                                          </p:val>
                                        </p:tav>
                                      </p:tavLst>
                                    </p:anim>
                                    <p:anim calcmode="lin" valueType="num">
                                      <p:cBhvr additive="base">
                                        <p:cTn id="3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additive="base">
                                        <p:cTn id="49" dur="500" fill="hold"/>
                                        <p:tgtEl>
                                          <p:spTgt spid="25"/>
                                        </p:tgtEl>
                                        <p:attrNameLst>
                                          <p:attrName>ppt_x</p:attrName>
                                        </p:attrNameLst>
                                      </p:cBhvr>
                                      <p:tavLst>
                                        <p:tav tm="0">
                                          <p:val>
                                            <p:strVal val="#ppt_x"/>
                                          </p:val>
                                        </p:tav>
                                        <p:tav tm="100000">
                                          <p:val>
                                            <p:strVal val="#ppt_x"/>
                                          </p:val>
                                        </p:tav>
                                      </p:tavLst>
                                    </p:anim>
                                    <p:anim calcmode="lin" valueType="num">
                                      <p:cBhvr additive="base">
                                        <p:cTn id="5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additive="base">
                                        <p:cTn id="55" dur="500" fill="hold"/>
                                        <p:tgtEl>
                                          <p:spTgt spid="24"/>
                                        </p:tgtEl>
                                        <p:attrNameLst>
                                          <p:attrName>ppt_x</p:attrName>
                                        </p:attrNameLst>
                                      </p:cBhvr>
                                      <p:tavLst>
                                        <p:tav tm="0">
                                          <p:val>
                                            <p:strVal val="#ppt_x"/>
                                          </p:val>
                                        </p:tav>
                                        <p:tav tm="100000">
                                          <p:val>
                                            <p:strVal val="#ppt_x"/>
                                          </p:val>
                                        </p:tav>
                                      </p:tavLst>
                                    </p:anim>
                                    <p:anim calcmode="lin" valueType="num">
                                      <p:cBhvr additive="base">
                                        <p:cTn id="5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ppt_x"/>
                                          </p:val>
                                        </p:tav>
                                        <p:tav tm="100000">
                                          <p:val>
                                            <p:strVal val="#ppt_x"/>
                                          </p:val>
                                        </p:tav>
                                      </p:tavLst>
                                    </p:anim>
                                    <p:anim calcmode="lin" valueType="num">
                                      <p:cBhvr additive="base">
                                        <p:cTn id="6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additive="base">
                                        <p:cTn id="67" dur="500" fill="hold"/>
                                        <p:tgtEl>
                                          <p:spTgt spid="11"/>
                                        </p:tgtEl>
                                        <p:attrNameLst>
                                          <p:attrName>ppt_x</p:attrName>
                                        </p:attrNameLst>
                                      </p:cBhvr>
                                      <p:tavLst>
                                        <p:tav tm="0">
                                          <p:val>
                                            <p:strVal val="#ppt_x"/>
                                          </p:val>
                                        </p:tav>
                                        <p:tav tm="100000">
                                          <p:val>
                                            <p:strVal val="#ppt_x"/>
                                          </p:val>
                                        </p:tav>
                                      </p:tavLst>
                                    </p:anim>
                                    <p:anim calcmode="lin" valueType="num">
                                      <p:cBhvr additive="base">
                                        <p:cTn id="6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0"/>
                                        </p:tgtEl>
                                        <p:attrNameLst>
                                          <p:attrName>style.visibility</p:attrName>
                                        </p:attrNameLst>
                                      </p:cBhvr>
                                      <p:to>
                                        <p:strVal val="visible"/>
                                      </p:to>
                                    </p:set>
                                    <p:anim calcmode="lin" valueType="num">
                                      <p:cBhvr additive="base">
                                        <p:cTn id="73" dur="500" fill="hold"/>
                                        <p:tgtEl>
                                          <p:spTgt spid="10"/>
                                        </p:tgtEl>
                                        <p:attrNameLst>
                                          <p:attrName>ppt_x</p:attrName>
                                        </p:attrNameLst>
                                      </p:cBhvr>
                                      <p:tavLst>
                                        <p:tav tm="0">
                                          <p:val>
                                            <p:strVal val="#ppt_x"/>
                                          </p:val>
                                        </p:tav>
                                        <p:tav tm="100000">
                                          <p:val>
                                            <p:strVal val="#ppt_x"/>
                                          </p:val>
                                        </p:tav>
                                      </p:tavLst>
                                    </p:anim>
                                    <p:anim calcmode="lin" valueType="num">
                                      <p:cBhvr additive="base">
                                        <p:cTn id="7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8"/>
                                        </p:tgtEl>
                                        <p:attrNameLst>
                                          <p:attrName>style.visibility</p:attrName>
                                        </p:attrNameLst>
                                      </p:cBhvr>
                                      <p:to>
                                        <p:strVal val="visible"/>
                                      </p:to>
                                    </p:set>
                                    <p:anim calcmode="lin" valueType="num">
                                      <p:cBhvr additive="base">
                                        <p:cTn id="79" dur="500" fill="hold"/>
                                        <p:tgtEl>
                                          <p:spTgt spid="18"/>
                                        </p:tgtEl>
                                        <p:attrNameLst>
                                          <p:attrName>ppt_x</p:attrName>
                                        </p:attrNameLst>
                                      </p:cBhvr>
                                      <p:tavLst>
                                        <p:tav tm="0">
                                          <p:val>
                                            <p:strVal val="#ppt_x"/>
                                          </p:val>
                                        </p:tav>
                                        <p:tav tm="100000">
                                          <p:val>
                                            <p:strVal val="#ppt_x"/>
                                          </p:val>
                                        </p:tav>
                                      </p:tavLst>
                                    </p:anim>
                                    <p:anim calcmode="lin" valueType="num">
                                      <p:cBhvr additive="base">
                                        <p:cTn id="8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ppt_x"/>
                                          </p:val>
                                        </p:tav>
                                        <p:tav tm="100000">
                                          <p:val>
                                            <p:strVal val="#ppt_x"/>
                                          </p:val>
                                        </p:tav>
                                      </p:tavLst>
                                    </p:anim>
                                    <p:anim calcmode="lin" valueType="num">
                                      <p:cBhvr additive="base">
                                        <p:cTn id="9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14"/>
                                        </p:tgtEl>
                                        <p:attrNameLst>
                                          <p:attrName>style.visibility</p:attrName>
                                        </p:attrNameLst>
                                      </p:cBhvr>
                                      <p:to>
                                        <p:strVal val="visible"/>
                                      </p:to>
                                    </p:set>
                                    <p:anim calcmode="lin" valueType="num">
                                      <p:cBhvr additive="base">
                                        <p:cTn id="97" dur="500" fill="hold"/>
                                        <p:tgtEl>
                                          <p:spTgt spid="14"/>
                                        </p:tgtEl>
                                        <p:attrNameLst>
                                          <p:attrName>ppt_x</p:attrName>
                                        </p:attrNameLst>
                                      </p:cBhvr>
                                      <p:tavLst>
                                        <p:tav tm="0">
                                          <p:val>
                                            <p:strVal val="#ppt_x"/>
                                          </p:val>
                                        </p:tav>
                                        <p:tav tm="100000">
                                          <p:val>
                                            <p:strVal val="#ppt_x"/>
                                          </p:val>
                                        </p:tav>
                                      </p:tavLst>
                                    </p:anim>
                                    <p:anim calcmode="lin" valueType="num">
                                      <p:cBhvr additive="base">
                                        <p:cTn id="9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ppt_x"/>
                                          </p:val>
                                        </p:tav>
                                        <p:tav tm="100000">
                                          <p:val>
                                            <p:strVal val="#ppt_x"/>
                                          </p:val>
                                        </p:tav>
                                      </p:tavLst>
                                    </p:anim>
                                    <p:anim calcmode="lin" valueType="num">
                                      <p:cBhvr additive="base">
                                        <p:cTn id="10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19"/>
                                        </p:tgtEl>
                                        <p:attrNameLst>
                                          <p:attrName>style.visibility</p:attrName>
                                        </p:attrNameLst>
                                      </p:cBhvr>
                                      <p:to>
                                        <p:strVal val="visible"/>
                                      </p:to>
                                    </p:set>
                                    <p:anim calcmode="lin" valueType="num">
                                      <p:cBhvr additive="base">
                                        <p:cTn id="115" dur="500" fill="hold"/>
                                        <p:tgtEl>
                                          <p:spTgt spid="19"/>
                                        </p:tgtEl>
                                        <p:attrNameLst>
                                          <p:attrName>ppt_x</p:attrName>
                                        </p:attrNameLst>
                                      </p:cBhvr>
                                      <p:tavLst>
                                        <p:tav tm="0">
                                          <p:val>
                                            <p:strVal val="#ppt_x"/>
                                          </p:val>
                                        </p:tav>
                                        <p:tav tm="100000">
                                          <p:val>
                                            <p:strVal val="#ppt_x"/>
                                          </p:val>
                                        </p:tav>
                                      </p:tavLst>
                                    </p:anim>
                                    <p:anim calcmode="lin" valueType="num">
                                      <p:cBhvr additive="base">
                                        <p:cTn id="11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21"/>
                                        </p:tgtEl>
                                        <p:attrNameLst>
                                          <p:attrName>style.visibility</p:attrName>
                                        </p:attrNameLst>
                                      </p:cBhvr>
                                      <p:to>
                                        <p:strVal val="visible"/>
                                      </p:to>
                                    </p:set>
                                    <p:anim calcmode="lin" valueType="num">
                                      <p:cBhvr additive="base">
                                        <p:cTn id="121" dur="500" fill="hold"/>
                                        <p:tgtEl>
                                          <p:spTgt spid="21"/>
                                        </p:tgtEl>
                                        <p:attrNameLst>
                                          <p:attrName>ppt_x</p:attrName>
                                        </p:attrNameLst>
                                      </p:cBhvr>
                                      <p:tavLst>
                                        <p:tav tm="0">
                                          <p:val>
                                            <p:strVal val="#ppt_x"/>
                                          </p:val>
                                        </p:tav>
                                        <p:tav tm="100000">
                                          <p:val>
                                            <p:strVal val="#ppt_x"/>
                                          </p:val>
                                        </p:tav>
                                      </p:tavLst>
                                    </p:anim>
                                    <p:anim calcmode="lin" valueType="num">
                                      <p:cBhvr additive="base">
                                        <p:cTn id="12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3" grpId="0"/>
      <p:bldP spid="3" grpId="1"/>
      <p:bldP spid="5" grpId="0"/>
      <p:bldP spid="5" grpId="1"/>
      <p:bldP spid="4" grpId="0"/>
      <p:bldP spid="4" grpId="1"/>
      <p:bldP spid="7" grpId="0"/>
      <p:bldP spid="7" grpId="1"/>
      <p:bldP spid="23" grpId="0"/>
      <p:bldP spid="23" grpId="1"/>
      <p:bldP spid="6" grpId="0"/>
      <p:bldP spid="6" grpId="1"/>
      <p:bldP spid="25" grpId="0"/>
      <p:bldP spid="25" grpId="1"/>
      <p:bldP spid="24" grpId="0"/>
      <p:bldP spid="24" grpId="1"/>
      <p:bldP spid="8" grpId="0"/>
      <p:bldP spid="8" grpId="1"/>
      <p:bldP spid="11" grpId="0"/>
      <p:bldP spid="11" grpId="1"/>
      <p:bldP spid="10" grpId="0"/>
      <p:bldP spid="10" grpId="1"/>
      <p:bldP spid="18" grpId="0"/>
      <p:bldP spid="18" grpId="1"/>
      <p:bldP spid="15" grpId="0"/>
      <p:bldP spid="15" grpId="1"/>
      <p:bldP spid="13" grpId="0"/>
      <p:bldP spid="13" grpId="1"/>
      <p:bldP spid="14" grpId="0"/>
      <p:bldP spid="14" grpId="1"/>
      <p:bldP spid="16" grpId="0"/>
      <p:bldP spid="16" grpId="1"/>
      <p:bldP spid="17" grpId="0"/>
      <p:bldP spid="17" grpId="1"/>
      <p:bldP spid="19" grpId="0"/>
      <p:bldP spid="19" grpId="1"/>
      <p:bldP spid="21" grpId="0"/>
      <p:bldP spid="21"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1"/>
          <p:cNvSpPr>
            <a:spLocks noGrp="1"/>
          </p:cNvSpPr>
          <p:nvPr/>
        </p:nvSpPr>
        <p:spPr>
          <a:xfrm>
            <a:off x="241300" y="211455"/>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a:latin typeface="Times New Roman" panose="02020603050405020304" charset="0"/>
                <a:ea typeface="+mn-ea"/>
                <a:cs typeface="Times New Roman" panose="02020603050405020304" charset="0"/>
              </a:rPr>
              <a:t>9.promote /prə</a:t>
            </a:r>
            <a:r>
              <a:rPr lang="en-US" altLang="zh-CN" sz="3200">
                <a:latin typeface="Times New Roman" panose="02020603050405020304" charset="0"/>
                <a:ea typeface="+mn-ea"/>
                <a:cs typeface="Times New Roman" panose="02020603050405020304" charset="0"/>
              </a:rPr>
              <a:t>'</a:t>
            </a:r>
            <a:r>
              <a:rPr sz="3200">
                <a:latin typeface="Times New Roman" panose="02020603050405020304" charset="0"/>
                <a:ea typeface="+mn-ea"/>
                <a:cs typeface="Times New Roman" panose="02020603050405020304" charset="0"/>
              </a:rPr>
              <a:t>məʊt/vt.</a:t>
            </a:r>
            <a:endParaRPr sz="3200">
              <a:solidFill>
                <a:srgbClr val="7030A0"/>
              </a:solidFill>
              <a:latin typeface="Times New Roman" panose="02020603050405020304" charset="0"/>
              <a:ea typeface="+mn-ea"/>
              <a:cs typeface="Times New Roman" panose="02020603050405020304" charset="0"/>
            </a:endParaRPr>
          </a:p>
        </p:txBody>
      </p:sp>
      <p:sp>
        <p:nvSpPr>
          <p:cNvPr id="6" name="标题 1"/>
          <p:cNvSpPr>
            <a:spLocks noGrp="1"/>
          </p:cNvSpPr>
          <p:nvPr/>
        </p:nvSpPr>
        <p:spPr>
          <a:xfrm>
            <a:off x="187960" y="921385"/>
            <a:ext cx="11725275" cy="529971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latin typeface="Times New Roman" panose="02020603050405020304" charset="0"/>
                <a:ea typeface="+mn-ea"/>
                <a:cs typeface="Times New Roman" panose="02020603050405020304" charset="0"/>
              </a:rPr>
              <a:t>The governments argue that this will help foreigners better join the society and____________understanding across cultures.(2017浙江) </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政府认为这将帮助外国人更好地融入社会，促进不同文化之间的理解。</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They could help ____________ other industries whether they lie inside or outside arts.(2018江苏)</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他们可以有助于促进其他行业，不管他们是在艺术内部还是外部。</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Painters, digital media experts, photographers, booking agents and promoters are hired to sell tickets and __________ the event. (2018江苏) </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他们聘请了画家、数字媒体专家、摄影师、票务代理和推广人员来售票和推广活动</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Joining the firm as a clerk, he got rapid ___________,and ended up as a manager.(2010天津) 他进公司当职员，很快就升职了，最后当上了经理。</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“Once I get a ___________, I</a:t>
            </a:r>
            <a:r>
              <a:rPr lang="en-US" altLang="zh-CN" sz="2400" spc="0">
                <a:latin typeface="Times New Roman" panose="02020603050405020304" charset="0"/>
                <a:ea typeface="+mn-ea"/>
                <a:cs typeface="Times New Roman" panose="02020603050405020304" charset="0"/>
              </a:rPr>
              <a:t>’</a:t>
            </a:r>
            <a:r>
              <a:rPr sz="2400" spc="0">
                <a:latin typeface="Times New Roman" panose="02020603050405020304" charset="0"/>
                <a:ea typeface="+mn-ea"/>
                <a:cs typeface="Times New Roman" panose="02020603050405020304" charset="0"/>
              </a:rPr>
              <a:t>ll be happy,” they think.(2012江苏)  </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“一旦我升职了，我就会很开心。”他们想。</a:t>
            </a:r>
            <a:endParaRPr sz="2400" spc="0">
              <a:latin typeface="Times New Roman" panose="02020603050405020304" charset="0"/>
              <a:ea typeface="+mn-ea"/>
              <a:cs typeface="Times New Roman" panose="02020603050405020304" charset="0"/>
            </a:endParaRPr>
          </a:p>
        </p:txBody>
      </p:sp>
      <p:sp>
        <p:nvSpPr>
          <p:cNvPr id="2" name="文本框 1"/>
          <p:cNvSpPr txBox="1"/>
          <p:nvPr/>
        </p:nvSpPr>
        <p:spPr>
          <a:xfrm>
            <a:off x="950595" y="1281430"/>
            <a:ext cx="1440815" cy="460375"/>
          </a:xfrm>
          <a:prstGeom prst="rect">
            <a:avLst/>
          </a:prstGeom>
          <a:noFill/>
        </p:spPr>
        <p:txBody>
          <a:bodyPr wrap="square" rtlCol="0">
            <a:spAutoFit/>
          </a:bodyPr>
          <a:p>
            <a:r>
              <a:rPr lang="en-US" altLang="zh-CN" sz="2400" b="1">
                <a:solidFill>
                  <a:schemeClr val="accent2">
                    <a:lumMod val="75000"/>
                  </a:schemeClr>
                </a:solidFill>
                <a:latin typeface="Times New Roman" panose="02020603050405020304" charset="0"/>
                <a:cs typeface="Times New Roman" panose="02020603050405020304" charset="0"/>
                <a:sym typeface="+mn-ea"/>
              </a:rPr>
              <a:t>promote</a:t>
            </a:r>
            <a:endParaRPr lang="en-US" altLang="zh-CN" sz="2400" b="1">
              <a:solidFill>
                <a:schemeClr val="accent2">
                  <a:lumMod val="75000"/>
                </a:schemeClr>
              </a:solidFill>
              <a:latin typeface="Times New Roman" panose="02020603050405020304" charset="0"/>
              <a:cs typeface="Times New Roman" panose="02020603050405020304" charset="0"/>
              <a:sym typeface="+mn-ea"/>
            </a:endParaRPr>
          </a:p>
        </p:txBody>
      </p:sp>
      <p:sp>
        <p:nvSpPr>
          <p:cNvPr id="3" name="文本框 2"/>
          <p:cNvSpPr txBox="1"/>
          <p:nvPr/>
        </p:nvSpPr>
        <p:spPr>
          <a:xfrm>
            <a:off x="2677160" y="3470275"/>
            <a:ext cx="1440815" cy="460375"/>
          </a:xfrm>
          <a:prstGeom prst="rect">
            <a:avLst/>
          </a:prstGeom>
          <a:noFill/>
        </p:spPr>
        <p:txBody>
          <a:bodyPr wrap="square" rtlCol="0">
            <a:spAutoFit/>
          </a:bodyPr>
          <a:p>
            <a:r>
              <a:rPr lang="en-US" altLang="zh-CN" sz="2400" b="1">
                <a:solidFill>
                  <a:schemeClr val="accent2">
                    <a:lumMod val="75000"/>
                  </a:schemeClr>
                </a:solidFill>
                <a:latin typeface="Times New Roman" panose="02020603050405020304" charset="0"/>
                <a:cs typeface="Times New Roman" panose="02020603050405020304" charset="0"/>
                <a:sym typeface="+mn-ea"/>
              </a:rPr>
              <a:t>promote</a:t>
            </a:r>
            <a:endParaRPr lang="en-US" altLang="zh-CN" sz="2400" b="1">
              <a:solidFill>
                <a:schemeClr val="accent2">
                  <a:lumMod val="75000"/>
                </a:schemeClr>
              </a:solidFill>
              <a:latin typeface="Times New Roman" panose="02020603050405020304" charset="0"/>
              <a:cs typeface="Times New Roman" panose="02020603050405020304" charset="0"/>
              <a:sym typeface="+mn-ea"/>
            </a:endParaRPr>
          </a:p>
        </p:txBody>
      </p:sp>
      <p:sp>
        <p:nvSpPr>
          <p:cNvPr id="4" name="文本框 3"/>
          <p:cNvSpPr txBox="1"/>
          <p:nvPr/>
        </p:nvSpPr>
        <p:spPr>
          <a:xfrm>
            <a:off x="2839720" y="2015490"/>
            <a:ext cx="1440815" cy="460375"/>
          </a:xfrm>
          <a:prstGeom prst="rect">
            <a:avLst/>
          </a:prstGeom>
          <a:noFill/>
        </p:spPr>
        <p:txBody>
          <a:bodyPr wrap="square" rtlCol="0">
            <a:spAutoFit/>
          </a:bodyPr>
          <a:p>
            <a:r>
              <a:rPr lang="en-US" altLang="zh-CN" sz="2400" b="1">
                <a:solidFill>
                  <a:schemeClr val="accent2">
                    <a:lumMod val="75000"/>
                  </a:schemeClr>
                </a:solidFill>
                <a:latin typeface="Times New Roman" panose="02020603050405020304" charset="0"/>
                <a:cs typeface="Times New Roman" panose="02020603050405020304" charset="0"/>
                <a:sym typeface="+mn-ea"/>
              </a:rPr>
              <a:t>promote</a:t>
            </a:r>
            <a:endParaRPr lang="en-US" altLang="zh-CN" sz="2400" b="1">
              <a:solidFill>
                <a:schemeClr val="accent2">
                  <a:lumMod val="75000"/>
                </a:schemeClr>
              </a:solidFill>
              <a:latin typeface="Times New Roman" panose="02020603050405020304" charset="0"/>
              <a:cs typeface="Times New Roman" panose="02020603050405020304" charset="0"/>
              <a:sym typeface="+mn-ea"/>
            </a:endParaRPr>
          </a:p>
        </p:txBody>
      </p:sp>
      <p:sp>
        <p:nvSpPr>
          <p:cNvPr id="7" name="文本框 6"/>
          <p:cNvSpPr txBox="1"/>
          <p:nvPr/>
        </p:nvSpPr>
        <p:spPr>
          <a:xfrm>
            <a:off x="2241550" y="4977765"/>
            <a:ext cx="1671955" cy="460375"/>
          </a:xfrm>
          <a:prstGeom prst="rect">
            <a:avLst/>
          </a:prstGeom>
          <a:noFill/>
        </p:spPr>
        <p:txBody>
          <a:bodyPr wrap="square" rtlCol="0">
            <a:spAutoFit/>
          </a:bodyPr>
          <a:p>
            <a:r>
              <a:rPr lang="en-US" altLang="zh-CN" sz="2400" b="1">
                <a:solidFill>
                  <a:schemeClr val="accent2">
                    <a:lumMod val="75000"/>
                  </a:schemeClr>
                </a:solidFill>
                <a:latin typeface="Times New Roman" panose="02020603050405020304" charset="0"/>
                <a:cs typeface="Times New Roman" panose="02020603050405020304" charset="0"/>
                <a:sym typeface="+mn-ea"/>
              </a:rPr>
              <a:t>promotion</a:t>
            </a:r>
            <a:endParaRPr lang="en-US" altLang="zh-CN" sz="2400" b="1">
              <a:solidFill>
                <a:schemeClr val="accent2">
                  <a:lumMod val="75000"/>
                </a:schemeClr>
              </a:solidFill>
              <a:latin typeface="Times New Roman" panose="02020603050405020304" charset="0"/>
              <a:cs typeface="Times New Roman" panose="02020603050405020304" charset="0"/>
              <a:sym typeface="+mn-ea"/>
            </a:endParaRPr>
          </a:p>
        </p:txBody>
      </p:sp>
      <p:sp>
        <p:nvSpPr>
          <p:cNvPr id="8" name="文本框 7"/>
          <p:cNvSpPr txBox="1"/>
          <p:nvPr/>
        </p:nvSpPr>
        <p:spPr>
          <a:xfrm>
            <a:off x="5612130" y="4183380"/>
            <a:ext cx="1583055" cy="460375"/>
          </a:xfrm>
          <a:prstGeom prst="rect">
            <a:avLst/>
          </a:prstGeom>
          <a:noFill/>
        </p:spPr>
        <p:txBody>
          <a:bodyPr wrap="square" rtlCol="0">
            <a:spAutoFit/>
          </a:bodyPr>
          <a:p>
            <a:r>
              <a:rPr lang="en-US" altLang="zh-CN" sz="2400" b="1">
                <a:solidFill>
                  <a:schemeClr val="accent2">
                    <a:lumMod val="75000"/>
                  </a:schemeClr>
                </a:solidFill>
                <a:latin typeface="Times New Roman" panose="02020603050405020304" charset="0"/>
                <a:cs typeface="Times New Roman" panose="02020603050405020304" charset="0"/>
                <a:sym typeface="+mn-ea"/>
              </a:rPr>
              <a:t>promotion</a:t>
            </a:r>
            <a:endParaRPr lang="en-US" altLang="zh-CN" sz="2400" b="1">
              <a:solidFill>
                <a:schemeClr val="accent2">
                  <a:lumMod val="75000"/>
                </a:schemeClr>
              </a:solidFill>
              <a:latin typeface="Times New Roman" panose="02020603050405020304" charset="0"/>
              <a:cs typeface="Times New Roman" panose="02020603050405020304" charset="0"/>
              <a:sym typeface="+mn-ea"/>
            </a:endParaRPr>
          </a:p>
        </p:txBody>
      </p:sp>
      <p:sp>
        <p:nvSpPr>
          <p:cNvPr id="9" name="标题 1"/>
          <p:cNvSpPr>
            <a:spLocks noGrp="1"/>
          </p:cNvSpPr>
          <p:nvPr/>
        </p:nvSpPr>
        <p:spPr>
          <a:xfrm>
            <a:off x="5172710" y="211455"/>
            <a:ext cx="501904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a:solidFill>
                  <a:srgbClr val="7030A0"/>
                </a:solidFill>
                <a:latin typeface="Times New Roman" panose="02020603050405020304" charset="0"/>
                <a:ea typeface="+mn-ea"/>
                <a:cs typeface="Times New Roman" panose="02020603050405020304" charset="0"/>
                <a:sym typeface="+mn-ea"/>
              </a:rPr>
              <a:t>促进；提升；推销；发扬</a:t>
            </a:r>
            <a:endParaRPr sz="3200" spc="0">
              <a:solidFill>
                <a:srgbClr val="7030A0"/>
              </a:solidFill>
              <a:latin typeface="Times New Roman" panose="02020603050405020304" charset="0"/>
              <a:ea typeface="+mn-ea"/>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 calcmode="lin" valueType="num">
                                      <p:cBhvr additive="base">
                                        <p:cTn id="2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anim calcmode="lin" valueType="num">
                                      <p:cBhvr additive="base">
                                        <p:cTn id="3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
                                            <p:txEl>
                                              <p:pRg st="3" end="3"/>
                                            </p:txEl>
                                          </p:spTgt>
                                        </p:tgtEl>
                                        <p:attrNameLst>
                                          <p:attrName>style.visibility</p:attrName>
                                        </p:attrNameLst>
                                      </p:cBhvr>
                                      <p:to>
                                        <p:strVal val="visible"/>
                                      </p:to>
                                    </p:set>
                                    <p:anim calcmode="lin" valueType="num">
                                      <p:cBhvr additive="base">
                                        <p:cTn id="3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500" fill="hold"/>
                                        <p:tgtEl>
                                          <p:spTgt spid="4"/>
                                        </p:tgtEl>
                                        <p:attrNameLst>
                                          <p:attrName>ppt_x</p:attrName>
                                        </p:attrNameLst>
                                      </p:cBhvr>
                                      <p:tavLst>
                                        <p:tav tm="0">
                                          <p:val>
                                            <p:strVal val="#ppt_x"/>
                                          </p:val>
                                        </p:tav>
                                        <p:tav tm="100000">
                                          <p:val>
                                            <p:strVal val="#ppt_x"/>
                                          </p:val>
                                        </p:tav>
                                      </p:tavLst>
                                    </p:anim>
                                    <p:anim calcmode="lin" valueType="num">
                                      <p:cBhvr additive="base">
                                        <p:cTn id="4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6">
                                            <p:txEl>
                                              <p:pRg st="4" end="4"/>
                                            </p:txEl>
                                          </p:spTgt>
                                        </p:tgtEl>
                                        <p:attrNameLst>
                                          <p:attrName>style.visibility</p:attrName>
                                        </p:attrNameLst>
                                      </p:cBhvr>
                                      <p:to>
                                        <p:strVal val="visible"/>
                                      </p:to>
                                    </p:set>
                                    <p:anim calcmode="lin" valueType="num">
                                      <p:cBhvr additive="base">
                                        <p:cTn id="5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6">
                                            <p:txEl>
                                              <p:pRg st="4" end="4"/>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6">
                                            <p:txEl>
                                              <p:pRg st="5" end="5"/>
                                            </p:txEl>
                                          </p:spTgt>
                                        </p:tgtEl>
                                        <p:attrNameLst>
                                          <p:attrName>style.visibility</p:attrName>
                                        </p:attrNameLst>
                                      </p:cBhvr>
                                      <p:to>
                                        <p:strVal val="visible"/>
                                      </p:to>
                                    </p:set>
                                    <p:anim calcmode="lin" valueType="num">
                                      <p:cBhvr additive="base">
                                        <p:cTn id="55"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gtEl>
                                        <p:attrNameLst>
                                          <p:attrName>style.visibility</p:attrName>
                                        </p:attrNameLst>
                                      </p:cBhvr>
                                      <p:to>
                                        <p:strVal val="visible"/>
                                      </p:to>
                                    </p:set>
                                    <p:anim calcmode="lin" valueType="num">
                                      <p:cBhvr additive="base">
                                        <p:cTn id="61" dur="500" fill="hold"/>
                                        <p:tgtEl>
                                          <p:spTgt spid="3"/>
                                        </p:tgtEl>
                                        <p:attrNameLst>
                                          <p:attrName>ppt_x</p:attrName>
                                        </p:attrNameLst>
                                      </p:cBhvr>
                                      <p:tavLst>
                                        <p:tav tm="0">
                                          <p:val>
                                            <p:strVal val="#ppt_x"/>
                                          </p:val>
                                        </p:tav>
                                        <p:tav tm="100000">
                                          <p:val>
                                            <p:strVal val="#ppt_x"/>
                                          </p:val>
                                        </p:tav>
                                      </p:tavLst>
                                    </p:anim>
                                    <p:anim calcmode="lin" valueType="num">
                                      <p:cBhvr additive="base">
                                        <p:cTn id="6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6">
                                            <p:txEl>
                                              <p:pRg st="6" end="6"/>
                                            </p:txEl>
                                          </p:spTgt>
                                        </p:tgtEl>
                                        <p:attrNameLst>
                                          <p:attrName>style.visibility</p:attrName>
                                        </p:attrNameLst>
                                      </p:cBhvr>
                                      <p:to>
                                        <p:strVal val="visible"/>
                                      </p:to>
                                    </p:set>
                                    <p:anim calcmode="lin" valueType="num">
                                      <p:cBhvr additive="base">
                                        <p:cTn id="67"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8"/>
                                        </p:tgtEl>
                                        <p:attrNameLst>
                                          <p:attrName>style.visibility</p:attrName>
                                        </p:attrNameLst>
                                      </p:cBhvr>
                                      <p:to>
                                        <p:strVal val="visible"/>
                                      </p:to>
                                    </p:set>
                                    <p:anim calcmode="lin" valueType="num">
                                      <p:cBhvr additive="base">
                                        <p:cTn id="73" dur="500" fill="hold"/>
                                        <p:tgtEl>
                                          <p:spTgt spid="8"/>
                                        </p:tgtEl>
                                        <p:attrNameLst>
                                          <p:attrName>ppt_x</p:attrName>
                                        </p:attrNameLst>
                                      </p:cBhvr>
                                      <p:tavLst>
                                        <p:tav tm="0">
                                          <p:val>
                                            <p:strVal val="#ppt_x"/>
                                          </p:val>
                                        </p:tav>
                                        <p:tav tm="100000">
                                          <p:val>
                                            <p:strVal val="#ppt_x"/>
                                          </p:val>
                                        </p:tav>
                                      </p:tavLst>
                                    </p:anim>
                                    <p:anim calcmode="lin" valueType="num">
                                      <p:cBhvr additive="base">
                                        <p:cTn id="7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6">
                                            <p:txEl>
                                              <p:pRg st="7" end="7"/>
                                            </p:txEl>
                                          </p:spTgt>
                                        </p:tgtEl>
                                        <p:attrNameLst>
                                          <p:attrName>style.visibility</p:attrName>
                                        </p:attrNameLst>
                                      </p:cBhvr>
                                      <p:to>
                                        <p:strVal val="visible"/>
                                      </p:to>
                                    </p:set>
                                    <p:anim calcmode="lin" valueType="num">
                                      <p:cBhvr additive="base">
                                        <p:cTn id="79"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6">
                                            <p:txEl>
                                              <p:pRg st="7" end="7"/>
                                            </p:txEl>
                                          </p:spTgt>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6">
                                            <p:txEl>
                                              <p:pRg st="8" end="8"/>
                                            </p:txEl>
                                          </p:spTgt>
                                        </p:tgtEl>
                                        <p:attrNameLst>
                                          <p:attrName>style.visibility</p:attrName>
                                        </p:attrNameLst>
                                      </p:cBhvr>
                                      <p:to>
                                        <p:strVal val="visible"/>
                                      </p:to>
                                    </p:set>
                                    <p:anim calcmode="lin" valueType="num">
                                      <p:cBhvr additive="base">
                                        <p:cTn id="83"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7"/>
                                        </p:tgtEl>
                                        <p:attrNameLst>
                                          <p:attrName>style.visibility</p:attrName>
                                        </p:attrNameLst>
                                      </p:cBhvr>
                                      <p:to>
                                        <p:strVal val="visible"/>
                                      </p:to>
                                    </p:set>
                                    <p:anim calcmode="lin" valueType="num">
                                      <p:cBhvr additive="base">
                                        <p:cTn id="89" dur="500" fill="hold"/>
                                        <p:tgtEl>
                                          <p:spTgt spid="7"/>
                                        </p:tgtEl>
                                        <p:attrNameLst>
                                          <p:attrName>ppt_x</p:attrName>
                                        </p:attrNameLst>
                                      </p:cBhvr>
                                      <p:tavLst>
                                        <p:tav tm="0">
                                          <p:val>
                                            <p:strVal val="#ppt_x"/>
                                          </p:val>
                                        </p:tav>
                                        <p:tav tm="100000">
                                          <p:val>
                                            <p:strVal val="#ppt_x"/>
                                          </p:val>
                                        </p:tav>
                                      </p:tavLst>
                                    </p:anim>
                                    <p:anim calcmode="lin" valueType="num">
                                      <p:cBhvr additive="base">
                                        <p:cTn id="9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2" grpId="1"/>
      <p:bldP spid="4" grpId="0"/>
      <p:bldP spid="4" grpId="1"/>
      <p:bldP spid="3" grpId="0"/>
      <p:bldP spid="3" grpId="1"/>
      <p:bldP spid="8" grpId="0"/>
      <p:bldP spid="8" grpId="1"/>
      <p:bldP spid="7" grpId="0"/>
      <p:bldP spid="7" grpId="1"/>
      <p:bldP spid="9" grpId="0"/>
      <p:bldP spid="9"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7" name="图片 36" descr="mov-移动填空"/>
          <p:cNvPicPr>
            <a:picLocks noChangeAspect="1"/>
          </p:cNvPicPr>
          <p:nvPr/>
        </p:nvPicPr>
        <p:blipFill>
          <a:blip r:embed="rId1"/>
          <a:stretch>
            <a:fillRect/>
          </a:stretch>
        </p:blipFill>
        <p:spPr>
          <a:xfrm>
            <a:off x="-1905" y="1054100"/>
            <a:ext cx="12204700" cy="4642485"/>
          </a:xfrm>
          <a:prstGeom prst="rect">
            <a:avLst/>
          </a:prstGeom>
        </p:spPr>
      </p:pic>
      <p:sp>
        <p:nvSpPr>
          <p:cNvPr id="3" name="标题 1"/>
          <p:cNvSpPr>
            <a:spLocks noGrp="1"/>
          </p:cNvSpPr>
          <p:nvPr/>
        </p:nvSpPr>
        <p:spPr>
          <a:xfrm>
            <a:off x="1354455" y="4210685"/>
            <a:ext cx="362712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座右铭</a:t>
            </a:r>
            <a:r>
              <a:rPr lang="en-US" altLang="zh-CN" sz="1800" spc="0">
                <a:solidFill>
                  <a:schemeClr val="tx1"/>
                </a:solidFill>
                <a:latin typeface="Times New Roman" panose="02020603050405020304" charset="0"/>
                <a:ea typeface="+mn-ea"/>
                <a:cs typeface="Times New Roman" panose="02020603050405020304" charset="0"/>
              </a:rPr>
              <a:t>,</a:t>
            </a:r>
            <a:r>
              <a:rPr sz="1800" spc="0">
                <a:solidFill>
                  <a:schemeClr val="tx1"/>
                </a:solidFill>
                <a:latin typeface="Times New Roman" panose="02020603050405020304" charset="0"/>
                <a:ea typeface="+mn-ea"/>
                <a:cs typeface="Times New Roman" panose="02020603050405020304" charset="0"/>
              </a:rPr>
              <a:t>格言</a:t>
            </a:r>
            <a:r>
              <a:rPr lang="en-US" altLang="zh-CN" sz="1800" spc="0">
                <a:solidFill>
                  <a:schemeClr val="tx1"/>
                </a:solidFill>
                <a:latin typeface="Times New Roman" panose="02020603050405020304" charset="0"/>
                <a:ea typeface="+mn-ea"/>
                <a:cs typeface="Times New Roman" panose="02020603050405020304" charset="0"/>
              </a:rPr>
              <a:t>,</a:t>
            </a:r>
            <a:r>
              <a:rPr sz="1800" spc="0">
                <a:solidFill>
                  <a:schemeClr val="tx1"/>
                </a:solidFill>
                <a:latin typeface="Times New Roman" panose="02020603050405020304" charset="0"/>
                <a:ea typeface="+mn-ea"/>
                <a:cs typeface="Times New Roman" panose="02020603050405020304" charset="0"/>
              </a:rPr>
              <a:t>警句</a:t>
            </a:r>
            <a:endParaRPr sz="1800" spc="0">
              <a:solidFill>
                <a:schemeClr val="tx1"/>
              </a:solidFill>
              <a:latin typeface="Times New Roman" panose="02020603050405020304" charset="0"/>
              <a:ea typeface="+mn-ea"/>
              <a:cs typeface="Times New Roman" panose="02020603050405020304" charset="0"/>
            </a:endParaRPr>
          </a:p>
        </p:txBody>
      </p:sp>
      <p:sp>
        <p:nvSpPr>
          <p:cNvPr id="8" name="标题 1"/>
          <p:cNvSpPr>
            <a:spLocks noGrp="1"/>
          </p:cNvSpPr>
          <p:nvPr/>
        </p:nvSpPr>
        <p:spPr>
          <a:xfrm>
            <a:off x="1828165" y="3717925"/>
            <a:ext cx="176720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发动机</a:t>
            </a:r>
            <a:r>
              <a:rPr lang="en-US" altLang="zh-CN" sz="1800" spc="0">
                <a:solidFill>
                  <a:schemeClr val="tx1"/>
                </a:solidFill>
                <a:latin typeface="Times New Roman" panose="02020603050405020304" charset="0"/>
                <a:ea typeface="+mn-ea"/>
                <a:cs typeface="Times New Roman" panose="02020603050405020304" charset="0"/>
              </a:rPr>
              <a:t>,</a:t>
            </a:r>
            <a:r>
              <a:rPr sz="1800" spc="0">
                <a:solidFill>
                  <a:schemeClr val="tx1"/>
                </a:solidFill>
                <a:latin typeface="Times New Roman" panose="02020603050405020304" charset="0"/>
                <a:ea typeface="+mn-ea"/>
                <a:cs typeface="Times New Roman" panose="02020603050405020304" charset="0"/>
              </a:rPr>
              <a:t>马达</a:t>
            </a:r>
            <a:endParaRPr sz="1800" spc="0">
              <a:solidFill>
                <a:schemeClr val="tx1"/>
              </a:solidFill>
              <a:latin typeface="Times New Roman" panose="02020603050405020304" charset="0"/>
              <a:ea typeface="+mn-ea"/>
              <a:cs typeface="Times New Roman" panose="02020603050405020304" charset="0"/>
            </a:endParaRPr>
          </a:p>
        </p:txBody>
      </p:sp>
      <p:sp>
        <p:nvSpPr>
          <p:cNvPr id="9" name="标题 1"/>
          <p:cNvSpPr>
            <a:spLocks noGrp="1"/>
          </p:cNvSpPr>
          <p:nvPr/>
        </p:nvSpPr>
        <p:spPr>
          <a:xfrm>
            <a:off x="5154930" y="3167380"/>
            <a:ext cx="760730" cy="52641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移动</a:t>
            </a:r>
            <a:endParaRPr sz="2000" spc="0">
              <a:solidFill>
                <a:schemeClr val="tx1"/>
              </a:solidFill>
              <a:latin typeface="Times New Roman" panose="02020603050405020304" charset="0"/>
              <a:ea typeface="+mn-ea"/>
              <a:cs typeface="Times New Roman" panose="02020603050405020304" charset="0"/>
            </a:endParaRPr>
          </a:p>
        </p:txBody>
      </p:sp>
      <p:sp>
        <p:nvSpPr>
          <p:cNvPr id="10" name="标题 1"/>
          <p:cNvSpPr>
            <a:spLocks noGrp="1"/>
          </p:cNvSpPr>
          <p:nvPr/>
        </p:nvSpPr>
        <p:spPr>
          <a:xfrm>
            <a:off x="2233295" y="4773930"/>
            <a:ext cx="1471295" cy="28702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一拥而上</a:t>
            </a:r>
            <a:endParaRPr sz="1800" spc="0">
              <a:solidFill>
                <a:schemeClr val="tx1"/>
              </a:solidFill>
              <a:latin typeface="Times New Roman" panose="02020603050405020304" charset="0"/>
              <a:ea typeface="+mn-ea"/>
              <a:cs typeface="Times New Roman" panose="02020603050405020304" charset="0"/>
            </a:endParaRPr>
          </a:p>
        </p:txBody>
      </p:sp>
      <p:sp>
        <p:nvSpPr>
          <p:cNvPr id="11" name="标题 1"/>
          <p:cNvSpPr>
            <a:spLocks noGrp="1"/>
          </p:cNvSpPr>
          <p:nvPr/>
        </p:nvSpPr>
        <p:spPr>
          <a:xfrm>
            <a:off x="2415540" y="2145665"/>
            <a:ext cx="95694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电影</a:t>
            </a:r>
            <a:endParaRPr sz="1800" spc="0">
              <a:solidFill>
                <a:schemeClr val="tx1"/>
              </a:solidFill>
              <a:latin typeface="Times New Roman" panose="02020603050405020304" charset="0"/>
              <a:ea typeface="+mn-ea"/>
              <a:cs typeface="Times New Roman" panose="02020603050405020304" charset="0"/>
            </a:endParaRPr>
          </a:p>
        </p:txBody>
      </p:sp>
      <p:sp>
        <p:nvSpPr>
          <p:cNvPr id="12" name="标题 1"/>
          <p:cNvSpPr>
            <a:spLocks noGrp="1"/>
          </p:cNvSpPr>
          <p:nvPr/>
        </p:nvSpPr>
        <p:spPr>
          <a:xfrm>
            <a:off x="1940560" y="1612265"/>
            <a:ext cx="132334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动作</a:t>
            </a:r>
            <a:r>
              <a:rPr lang="en-US" altLang="zh-CN" sz="1800" spc="0">
                <a:solidFill>
                  <a:schemeClr val="tx1"/>
                </a:solidFill>
                <a:latin typeface="Times New Roman" panose="02020603050405020304" charset="0"/>
                <a:ea typeface="+mn-ea"/>
                <a:cs typeface="Times New Roman" panose="02020603050405020304" charset="0"/>
              </a:rPr>
              <a:t>,</a:t>
            </a:r>
            <a:r>
              <a:rPr sz="1800" spc="0">
                <a:solidFill>
                  <a:schemeClr val="tx1"/>
                </a:solidFill>
                <a:latin typeface="Times New Roman" panose="02020603050405020304" charset="0"/>
                <a:ea typeface="+mn-ea"/>
                <a:cs typeface="Times New Roman" panose="02020603050405020304" charset="0"/>
              </a:rPr>
              <a:t>移动</a:t>
            </a:r>
            <a:endParaRPr sz="1800" spc="0">
              <a:solidFill>
                <a:schemeClr val="tx1"/>
              </a:solidFill>
              <a:latin typeface="Times New Roman" panose="02020603050405020304" charset="0"/>
              <a:ea typeface="+mn-ea"/>
              <a:cs typeface="Times New Roman" panose="02020603050405020304" charset="0"/>
            </a:endParaRPr>
          </a:p>
        </p:txBody>
      </p:sp>
      <p:sp>
        <p:nvSpPr>
          <p:cNvPr id="13" name="标题 1"/>
          <p:cNvSpPr>
            <a:spLocks noGrp="1"/>
          </p:cNvSpPr>
          <p:nvPr/>
        </p:nvSpPr>
        <p:spPr>
          <a:xfrm>
            <a:off x="8630920" y="5107940"/>
            <a:ext cx="146748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推动</a:t>
            </a:r>
            <a:r>
              <a:rPr lang="en-US" altLang="zh-CN" sz="1800" spc="0">
                <a:solidFill>
                  <a:schemeClr val="tx1"/>
                </a:solidFill>
                <a:latin typeface="Times New Roman" panose="02020603050405020304" charset="0"/>
                <a:ea typeface="+mn-ea"/>
                <a:cs typeface="Times New Roman" panose="02020603050405020304" charset="0"/>
              </a:rPr>
              <a:t>;</a:t>
            </a:r>
            <a:r>
              <a:rPr sz="1800" spc="0">
                <a:solidFill>
                  <a:schemeClr val="tx1"/>
                </a:solidFill>
                <a:latin typeface="Times New Roman" panose="02020603050405020304" charset="0"/>
                <a:ea typeface="+mn-ea"/>
                <a:cs typeface="Times New Roman" panose="02020603050405020304" charset="0"/>
              </a:rPr>
              <a:t>激励</a:t>
            </a:r>
            <a:endParaRPr sz="1800" spc="0">
              <a:solidFill>
                <a:schemeClr val="tx1"/>
              </a:solidFill>
              <a:latin typeface="Times New Roman" panose="02020603050405020304" charset="0"/>
              <a:ea typeface="+mn-ea"/>
              <a:cs typeface="Times New Roman" panose="02020603050405020304" charset="0"/>
            </a:endParaRPr>
          </a:p>
        </p:txBody>
      </p:sp>
      <p:sp>
        <p:nvSpPr>
          <p:cNvPr id="14" name="标题 1"/>
          <p:cNvSpPr>
            <a:spLocks noGrp="1"/>
          </p:cNvSpPr>
          <p:nvPr/>
        </p:nvSpPr>
        <p:spPr>
          <a:xfrm>
            <a:off x="10449560" y="4576445"/>
            <a:ext cx="163385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不能移动的；固定的</a:t>
            </a:r>
            <a:endParaRPr sz="1800" spc="0">
              <a:solidFill>
                <a:schemeClr val="tx1"/>
              </a:solidFill>
              <a:latin typeface="Times New Roman" panose="02020603050405020304" charset="0"/>
              <a:ea typeface="+mn-ea"/>
              <a:cs typeface="Times New Roman" panose="02020603050405020304" charset="0"/>
            </a:endParaRPr>
          </a:p>
        </p:txBody>
      </p:sp>
      <p:sp>
        <p:nvSpPr>
          <p:cNvPr id="15" name="标题 1"/>
          <p:cNvSpPr>
            <a:spLocks noGrp="1"/>
          </p:cNvSpPr>
          <p:nvPr/>
        </p:nvSpPr>
        <p:spPr>
          <a:xfrm>
            <a:off x="8300720" y="4173855"/>
            <a:ext cx="155130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活动装置</a:t>
            </a:r>
            <a:endParaRPr sz="1800" spc="0">
              <a:solidFill>
                <a:schemeClr val="tx1"/>
              </a:solidFill>
              <a:latin typeface="Times New Roman" panose="02020603050405020304" charset="0"/>
              <a:ea typeface="+mn-ea"/>
              <a:cs typeface="Times New Roman" panose="02020603050405020304" charset="0"/>
            </a:endParaRPr>
          </a:p>
        </p:txBody>
      </p:sp>
      <p:sp>
        <p:nvSpPr>
          <p:cNvPr id="16" name="标题 1"/>
          <p:cNvSpPr>
            <a:spLocks noGrp="1"/>
          </p:cNvSpPr>
          <p:nvPr/>
        </p:nvSpPr>
        <p:spPr>
          <a:xfrm>
            <a:off x="7084060" y="5107940"/>
            <a:ext cx="135763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动机</a:t>
            </a:r>
            <a:endParaRPr sz="1800" spc="0">
              <a:solidFill>
                <a:schemeClr val="tx1"/>
              </a:solidFill>
              <a:latin typeface="Times New Roman" panose="02020603050405020304" charset="0"/>
              <a:ea typeface="+mn-ea"/>
              <a:cs typeface="Times New Roman" panose="02020603050405020304" charset="0"/>
            </a:endParaRPr>
          </a:p>
        </p:txBody>
      </p:sp>
      <p:sp>
        <p:nvSpPr>
          <p:cNvPr id="17" name="标题 1"/>
          <p:cNvSpPr>
            <a:spLocks noGrp="1"/>
          </p:cNvSpPr>
          <p:nvPr/>
        </p:nvSpPr>
        <p:spPr>
          <a:xfrm>
            <a:off x="7084060" y="2722245"/>
            <a:ext cx="205486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促进</a:t>
            </a:r>
            <a:r>
              <a:rPr lang="en-US" altLang="zh-CN" sz="1800" spc="0">
                <a:solidFill>
                  <a:schemeClr val="tx1"/>
                </a:solidFill>
                <a:latin typeface="Times New Roman" panose="02020603050405020304" charset="0"/>
                <a:ea typeface="+mn-ea"/>
                <a:cs typeface="Times New Roman" panose="02020603050405020304" charset="0"/>
              </a:rPr>
              <a:t>;</a:t>
            </a:r>
            <a:r>
              <a:rPr sz="1800" spc="0">
                <a:solidFill>
                  <a:schemeClr val="tx1"/>
                </a:solidFill>
                <a:latin typeface="Times New Roman" panose="02020603050405020304" charset="0"/>
                <a:ea typeface="+mn-ea"/>
                <a:cs typeface="Times New Roman" panose="02020603050405020304" charset="0"/>
              </a:rPr>
              <a:t>提升推销</a:t>
            </a:r>
            <a:endParaRPr sz="1800" spc="0">
              <a:solidFill>
                <a:schemeClr val="tx1"/>
              </a:solidFill>
              <a:latin typeface="Times New Roman" panose="02020603050405020304" charset="0"/>
              <a:ea typeface="+mn-ea"/>
              <a:cs typeface="Times New Roman" panose="02020603050405020304" charset="0"/>
            </a:endParaRPr>
          </a:p>
        </p:txBody>
      </p:sp>
      <p:sp>
        <p:nvSpPr>
          <p:cNvPr id="19" name="标题 1"/>
          <p:cNvSpPr>
            <a:spLocks noGrp="1"/>
          </p:cNvSpPr>
          <p:nvPr/>
        </p:nvSpPr>
        <p:spPr>
          <a:xfrm>
            <a:off x="10229850" y="4173855"/>
            <a:ext cx="185483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动员</a:t>
            </a:r>
            <a:r>
              <a:rPr lang="en-US" altLang="zh-CN" sz="1800" spc="0">
                <a:solidFill>
                  <a:schemeClr val="tx1"/>
                </a:solidFill>
                <a:latin typeface="Times New Roman" panose="02020603050405020304" charset="0"/>
                <a:ea typeface="+mn-ea"/>
                <a:cs typeface="Times New Roman" panose="02020603050405020304" charset="0"/>
              </a:rPr>
              <a:t>;</a:t>
            </a:r>
            <a:r>
              <a:rPr sz="1800" spc="0">
                <a:solidFill>
                  <a:schemeClr val="tx1"/>
                </a:solidFill>
                <a:latin typeface="Times New Roman" panose="02020603050405020304" charset="0"/>
                <a:ea typeface="+mn-ea"/>
                <a:cs typeface="Times New Roman" panose="02020603050405020304" charset="0"/>
              </a:rPr>
              <a:t>使流通</a:t>
            </a:r>
            <a:endParaRPr sz="1800" spc="0">
              <a:solidFill>
                <a:schemeClr val="tx1"/>
              </a:solidFill>
              <a:latin typeface="Times New Roman" panose="02020603050405020304" charset="0"/>
              <a:ea typeface="+mn-ea"/>
              <a:cs typeface="Times New Roman" panose="02020603050405020304" charset="0"/>
            </a:endParaRPr>
          </a:p>
        </p:txBody>
      </p:sp>
      <p:sp>
        <p:nvSpPr>
          <p:cNvPr id="22" name="标题 1"/>
          <p:cNvSpPr>
            <a:spLocks noGrp="1"/>
          </p:cNvSpPr>
          <p:nvPr/>
        </p:nvSpPr>
        <p:spPr>
          <a:xfrm>
            <a:off x="7188835" y="3229610"/>
            <a:ext cx="79565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感情</a:t>
            </a:r>
            <a:endParaRPr sz="1800" spc="0">
              <a:solidFill>
                <a:schemeClr val="tx1"/>
              </a:solidFill>
              <a:latin typeface="Times New Roman" panose="02020603050405020304" charset="0"/>
              <a:ea typeface="+mn-ea"/>
              <a:cs typeface="Times New Roman" panose="02020603050405020304" charset="0"/>
            </a:endParaRPr>
          </a:p>
        </p:txBody>
      </p:sp>
      <p:sp>
        <p:nvSpPr>
          <p:cNvPr id="23" name="标题 1"/>
          <p:cNvSpPr>
            <a:spLocks noGrp="1"/>
          </p:cNvSpPr>
          <p:nvPr/>
        </p:nvSpPr>
        <p:spPr>
          <a:xfrm>
            <a:off x="9116695" y="3229610"/>
            <a:ext cx="296672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感情的,感性的,情绪化</a:t>
            </a:r>
            <a:r>
              <a:rPr sz="1800" spc="0">
                <a:solidFill>
                  <a:schemeClr val="tx1"/>
                </a:solidFill>
                <a:latin typeface="Times New Roman" panose="02020603050405020304" charset="0"/>
                <a:ea typeface="+mn-ea"/>
                <a:cs typeface="Times New Roman" panose="02020603050405020304" charset="0"/>
              </a:rPr>
              <a:t>的</a:t>
            </a:r>
            <a:endParaRPr sz="1800" spc="0">
              <a:solidFill>
                <a:schemeClr val="tx1"/>
              </a:solidFill>
              <a:latin typeface="Times New Roman" panose="02020603050405020304" charset="0"/>
              <a:ea typeface="+mn-ea"/>
              <a:cs typeface="Times New Roman" panose="02020603050405020304" charset="0"/>
            </a:endParaRPr>
          </a:p>
        </p:txBody>
      </p:sp>
      <p:sp>
        <p:nvSpPr>
          <p:cNvPr id="24" name="标题 1"/>
          <p:cNvSpPr>
            <a:spLocks noGrp="1"/>
          </p:cNvSpPr>
          <p:nvPr/>
        </p:nvSpPr>
        <p:spPr>
          <a:xfrm>
            <a:off x="9805670" y="2722245"/>
            <a:ext cx="197548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促进</a:t>
            </a:r>
            <a:r>
              <a:rPr lang="en-US" altLang="zh-CN" sz="1800" spc="0">
                <a:solidFill>
                  <a:schemeClr val="tx1"/>
                </a:solidFill>
                <a:latin typeface="Times New Roman" panose="02020603050405020304" charset="0"/>
                <a:ea typeface="+mn-ea"/>
                <a:cs typeface="Times New Roman" panose="02020603050405020304" charset="0"/>
              </a:rPr>
              <a:t>;</a:t>
            </a:r>
            <a:r>
              <a:rPr sz="1800" spc="0">
                <a:solidFill>
                  <a:schemeClr val="tx1"/>
                </a:solidFill>
                <a:latin typeface="Times New Roman" panose="02020603050405020304" charset="0"/>
                <a:ea typeface="+mn-ea"/>
                <a:cs typeface="Times New Roman" panose="02020603050405020304" charset="0"/>
              </a:rPr>
              <a:t>升级</a:t>
            </a:r>
            <a:endParaRPr sz="1800" spc="0">
              <a:solidFill>
                <a:schemeClr val="tx1"/>
              </a:solidFill>
              <a:latin typeface="Times New Roman" panose="02020603050405020304" charset="0"/>
              <a:ea typeface="+mn-ea"/>
              <a:cs typeface="Times New Roman" panose="02020603050405020304" charset="0"/>
            </a:endParaRPr>
          </a:p>
        </p:txBody>
      </p:sp>
      <p:sp>
        <p:nvSpPr>
          <p:cNvPr id="25" name="标题 1"/>
          <p:cNvSpPr>
            <a:spLocks noGrp="1"/>
          </p:cNvSpPr>
          <p:nvPr/>
        </p:nvSpPr>
        <p:spPr>
          <a:xfrm>
            <a:off x="7188835" y="4032885"/>
            <a:ext cx="162433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移动的</a:t>
            </a:r>
            <a:r>
              <a:rPr lang="en-US" altLang="zh-CN" sz="1800" spc="0">
                <a:solidFill>
                  <a:schemeClr val="tx1"/>
                </a:solidFill>
                <a:latin typeface="Times New Roman" panose="02020603050405020304" charset="0"/>
                <a:ea typeface="+mn-ea"/>
                <a:cs typeface="Times New Roman" panose="02020603050405020304" charset="0"/>
              </a:rPr>
              <a:t>,</a:t>
            </a:r>
            <a:endParaRPr lang="en-US" altLang="zh-CN" sz="1800" spc="0">
              <a:solidFill>
                <a:schemeClr val="tx1"/>
              </a:solidFill>
              <a:latin typeface="Times New Roman" panose="02020603050405020304" charset="0"/>
              <a:ea typeface="+mn-ea"/>
              <a:cs typeface="Times New Roman" panose="02020603050405020304" charset="0"/>
            </a:endParaRPr>
          </a:p>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可动的</a:t>
            </a:r>
            <a:endParaRPr sz="1800" spc="0">
              <a:solidFill>
                <a:schemeClr val="tx1"/>
              </a:solidFill>
              <a:latin typeface="Times New Roman" panose="02020603050405020304" charset="0"/>
              <a:ea typeface="+mn-ea"/>
              <a:cs typeface="Times New Roman" panose="02020603050405020304" charset="0"/>
            </a:endParaRPr>
          </a:p>
        </p:txBody>
      </p:sp>
      <p:sp>
        <p:nvSpPr>
          <p:cNvPr id="26" name="标题 1"/>
          <p:cNvSpPr>
            <a:spLocks noGrp="1"/>
          </p:cNvSpPr>
          <p:nvPr/>
        </p:nvSpPr>
        <p:spPr>
          <a:xfrm>
            <a:off x="9805670" y="2218690"/>
            <a:ext cx="180911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移动</a:t>
            </a:r>
            <a:r>
              <a:rPr lang="en-US" altLang="zh-CN" sz="1800" spc="0">
                <a:solidFill>
                  <a:schemeClr val="tx1"/>
                </a:solidFill>
                <a:latin typeface="Times New Roman" panose="02020603050405020304" charset="0"/>
                <a:ea typeface="+mn-ea"/>
                <a:cs typeface="Times New Roman" panose="02020603050405020304" charset="0"/>
              </a:rPr>
              <a:t>;</a:t>
            </a:r>
            <a:r>
              <a:rPr sz="1800" spc="0">
                <a:solidFill>
                  <a:schemeClr val="tx1"/>
                </a:solidFill>
                <a:latin typeface="Times New Roman" panose="02020603050405020304" charset="0"/>
                <a:ea typeface="+mn-ea"/>
                <a:cs typeface="Times New Roman" panose="02020603050405020304" charset="0"/>
              </a:rPr>
              <a:t>除去</a:t>
            </a:r>
            <a:endParaRPr sz="1800" spc="0">
              <a:solidFill>
                <a:schemeClr val="tx1"/>
              </a:solidFill>
              <a:latin typeface="Times New Roman" panose="02020603050405020304" charset="0"/>
              <a:ea typeface="+mn-ea"/>
              <a:cs typeface="Times New Roman" panose="02020603050405020304" charset="0"/>
            </a:endParaRPr>
          </a:p>
        </p:txBody>
      </p:sp>
      <p:sp>
        <p:nvSpPr>
          <p:cNvPr id="27" name="标题 1"/>
          <p:cNvSpPr>
            <a:spLocks noGrp="1"/>
          </p:cNvSpPr>
          <p:nvPr/>
        </p:nvSpPr>
        <p:spPr>
          <a:xfrm>
            <a:off x="9852025" y="1647825"/>
            <a:ext cx="2038350" cy="3670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移动</a:t>
            </a:r>
            <a:r>
              <a:rPr lang="en-US" altLang="zh-CN" sz="1800" spc="0">
                <a:solidFill>
                  <a:schemeClr val="tx1"/>
                </a:solidFill>
                <a:latin typeface="Times New Roman" panose="02020603050405020304" charset="0"/>
                <a:ea typeface="+mn-ea"/>
                <a:cs typeface="Times New Roman" panose="02020603050405020304" charset="0"/>
              </a:rPr>
              <a:t>,</a:t>
            </a:r>
            <a:r>
              <a:rPr sz="1800" spc="0">
                <a:solidFill>
                  <a:schemeClr val="tx1"/>
                </a:solidFill>
                <a:latin typeface="Times New Roman" panose="02020603050405020304" charset="0"/>
                <a:ea typeface="+mn-ea"/>
                <a:cs typeface="Times New Roman" panose="02020603050405020304" charset="0"/>
              </a:rPr>
              <a:t>运动</a:t>
            </a:r>
            <a:r>
              <a:rPr lang="en-US" altLang="zh-CN" sz="1800" spc="0">
                <a:solidFill>
                  <a:schemeClr val="tx1"/>
                </a:solidFill>
                <a:latin typeface="Times New Roman" panose="02020603050405020304" charset="0"/>
                <a:ea typeface="+mn-ea"/>
                <a:cs typeface="Times New Roman" panose="02020603050405020304" charset="0"/>
              </a:rPr>
              <a:t>,</a:t>
            </a:r>
            <a:r>
              <a:rPr sz="1800" spc="0">
                <a:solidFill>
                  <a:schemeClr val="tx1"/>
                </a:solidFill>
                <a:latin typeface="Times New Roman" panose="02020603050405020304" charset="0"/>
                <a:ea typeface="+mn-ea"/>
                <a:cs typeface="Times New Roman" panose="02020603050405020304" charset="0"/>
              </a:rPr>
              <a:t>活动</a:t>
            </a:r>
            <a:endParaRPr sz="1800" spc="0">
              <a:solidFill>
                <a:schemeClr val="tx1"/>
              </a:solidFill>
              <a:latin typeface="Times New Roman" panose="02020603050405020304" charset="0"/>
              <a:ea typeface="+mn-ea"/>
              <a:cs typeface="Times New Roman" panose="02020603050405020304" charset="0"/>
            </a:endParaRPr>
          </a:p>
        </p:txBody>
      </p:sp>
      <p:sp>
        <p:nvSpPr>
          <p:cNvPr id="28" name="标题 1"/>
          <p:cNvSpPr>
            <a:spLocks noGrp="1"/>
          </p:cNvSpPr>
          <p:nvPr/>
        </p:nvSpPr>
        <p:spPr>
          <a:xfrm>
            <a:off x="7026275" y="2218690"/>
            <a:ext cx="226885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移去</a:t>
            </a:r>
            <a:r>
              <a:rPr lang="en-US" altLang="zh-CN" sz="1800" spc="0">
                <a:solidFill>
                  <a:schemeClr val="tx1"/>
                </a:solidFill>
                <a:latin typeface="Times New Roman" panose="02020603050405020304" charset="0"/>
                <a:ea typeface="+mn-ea"/>
                <a:cs typeface="Times New Roman" panose="02020603050405020304" charset="0"/>
              </a:rPr>
              <a:t>;</a:t>
            </a:r>
            <a:r>
              <a:rPr sz="1800" spc="0">
                <a:solidFill>
                  <a:schemeClr val="tx1"/>
                </a:solidFill>
                <a:latin typeface="Times New Roman" panose="02020603050405020304" charset="0"/>
                <a:ea typeface="+mn-ea"/>
                <a:cs typeface="Times New Roman" panose="02020603050405020304" charset="0"/>
              </a:rPr>
              <a:t>除去</a:t>
            </a:r>
            <a:r>
              <a:rPr lang="en-US" altLang="zh-CN" sz="1800" spc="0">
                <a:solidFill>
                  <a:schemeClr val="tx1"/>
                </a:solidFill>
                <a:latin typeface="Times New Roman" panose="02020603050405020304" charset="0"/>
                <a:ea typeface="+mn-ea"/>
                <a:cs typeface="Times New Roman" panose="02020603050405020304" charset="0"/>
              </a:rPr>
              <a:t>;</a:t>
            </a:r>
            <a:r>
              <a:rPr sz="1800" spc="0">
                <a:solidFill>
                  <a:schemeClr val="tx1"/>
                </a:solidFill>
                <a:latin typeface="Times New Roman" panose="02020603050405020304" charset="0"/>
                <a:ea typeface="+mn-ea"/>
                <a:cs typeface="Times New Roman" panose="02020603050405020304" charset="0"/>
              </a:rPr>
              <a:t>撤走</a:t>
            </a:r>
            <a:r>
              <a:rPr lang="en-US" altLang="zh-CN" sz="1800" spc="0">
                <a:solidFill>
                  <a:schemeClr val="tx1"/>
                </a:solidFill>
                <a:latin typeface="Times New Roman" panose="02020603050405020304" charset="0"/>
                <a:ea typeface="+mn-ea"/>
                <a:cs typeface="Times New Roman" panose="02020603050405020304" charset="0"/>
              </a:rPr>
              <a:t>;</a:t>
            </a:r>
            <a:r>
              <a:rPr sz="1800" spc="0">
                <a:solidFill>
                  <a:schemeClr val="tx1"/>
                </a:solidFill>
                <a:latin typeface="Times New Roman" panose="02020603050405020304" charset="0"/>
                <a:ea typeface="+mn-ea"/>
                <a:cs typeface="Times New Roman" panose="02020603050405020304" charset="0"/>
              </a:rPr>
              <a:t>脱掉</a:t>
            </a:r>
            <a:endParaRPr sz="1800" spc="0">
              <a:solidFill>
                <a:schemeClr val="tx1"/>
              </a:solidFill>
              <a:latin typeface="Times New Roman" panose="02020603050405020304" charset="0"/>
              <a:ea typeface="+mn-ea"/>
              <a:cs typeface="Times New Roman" panose="02020603050405020304" charset="0"/>
            </a:endParaRPr>
          </a:p>
        </p:txBody>
      </p:sp>
      <p:sp>
        <p:nvSpPr>
          <p:cNvPr id="29" name="标题 1"/>
          <p:cNvSpPr>
            <a:spLocks noGrp="1"/>
          </p:cNvSpPr>
          <p:nvPr/>
        </p:nvSpPr>
        <p:spPr>
          <a:xfrm>
            <a:off x="9852025" y="1245235"/>
            <a:ext cx="223266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移动</a:t>
            </a:r>
            <a:r>
              <a:rPr lang="en-US" altLang="zh-CN" sz="1800" spc="0">
                <a:solidFill>
                  <a:schemeClr val="tx1"/>
                </a:solidFill>
                <a:latin typeface="Times New Roman" panose="02020603050405020304" charset="0"/>
                <a:ea typeface="+mn-ea"/>
                <a:cs typeface="Times New Roman" panose="02020603050405020304" charset="0"/>
              </a:rPr>
              <a:t>,</a:t>
            </a:r>
            <a:r>
              <a:rPr sz="1800" spc="0">
                <a:solidFill>
                  <a:schemeClr val="tx1"/>
                </a:solidFill>
                <a:latin typeface="Times New Roman" panose="02020603050405020304" charset="0"/>
                <a:ea typeface="+mn-ea"/>
                <a:cs typeface="Times New Roman" panose="02020603050405020304" charset="0"/>
              </a:rPr>
              <a:t>运动</a:t>
            </a:r>
            <a:r>
              <a:rPr lang="en-US" altLang="zh-CN" sz="1800" spc="0">
                <a:solidFill>
                  <a:schemeClr val="tx1"/>
                </a:solidFill>
                <a:latin typeface="Times New Roman" panose="02020603050405020304" charset="0"/>
                <a:ea typeface="+mn-ea"/>
                <a:cs typeface="Times New Roman" panose="02020603050405020304" charset="0"/>
              </a:rPr>
              <a:t>,</a:t>
            </a:r>
            <a:r>
              <a:rPr sz="1800" spc="0">
                <a:solidFill>
                  <a:schemeClr val="tx1"/>
                </a:solidFill>
                <a:latin typeface="Times New Roman" panose="02020603050405020304" charset="0"/>
                <a:ea typeface="+mn-ea"/>
                <a:cs typeface="Times New Roman" panose="02020603050405020304" charset="0"/>
              </a:rPr>
              <a:t>活动</a:t>
            </a:r>
            <a:endParaRPr sz="1800" spc="0">
              <a:solidFill>
                <a:schemeClr val="tx1"/>
              </a:solidFill>
              <a:latin typeface="Times New Roman" panose="02020603050405020304" charset="0"/>
              <a:ea typeface="+mn-ea"/>
              <a:cs typeface="Times New Roman" panose="02020603050405020304" charset="0"/>
            </a:endParaRPr>
          </a:p>
        </p:txBody>
      </p:sp>
      <p:sp>
        <p:nvSpPr>
          <p:cNvPr id="30" name="标题 1"/>
          <p:cNvSpPr>
            <a:spLocks noGrp="1"/>
          </p:cNvSpPr>
          <p:nvPr/>
        </p:nvSpPr>
        <p:spPr>
          <a:xfrm>
            <a:off x="6800215" y="1475105"/>
            <a:ext cx="2854960" cy="42037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（使</a:t>
            </a:r>
            <a:r>
              <a:rPr lang="en-US" altLang="zh-CN" sz="1800" spc="0">
                <a:solidFill>
                  <a:schemeClr val="tx1"/>
                </a:solidFill>
                <a:latin typeface="Times New Roman" panose="02020603050405020304" charset="0"/>
                <a:ea typeface="+mn-ea"/>
                <a:cs typeface="Times New Roman" panose="02020603050405020304" charset="0"/>
              </a:rPr>
              <a:t>)</a:t>
            </a:r>
            <a:r>
              <a:rPr sz="1800" spc="0">
                <a:solidFill>
                  <a:schemeClr val="tx1"/>
                </a:solidFill>
                <a:latin typeface="Times New Roman" panose="02020603050405020304" charset="0"/>
                <a:ea typeface="+mn-ea"/>
                <a:cs typeface="Times New Roman" panose="02020603050405020304" charset="0"/>
              </a:rPr>
              <a:t>移动</a:t>
            </a:r>
            <a:r>
              <a:rPr lang="en-US" altLang="zh-CN" sz="1800" spc="0">
                <a:solidFill>
                  <a:schemeClr val="tx1"/>
                </a:solidFill>
                <a:latin typeface="Times New Roman" panose="02020603050405020304" charset="0"/>
                <a:ea typeface="+mn-ea"/>
                <a:cs typeface="Times New Roman" panose="02020603050405020304" charset="0"/>
              </a:rPr>
              <a:t>;</a:t>
            </a:r>
            <a:r>
              <a:rPr sz="1800" spc="0">
                <a:solidFill>
                  <a:schemeClr val="tx1"/>
                </a:solidFill>
                <a:latin typeface="Times New Roman" panose="02020603050405020304" charset="0"/>
                <a:ea typeface="+mn-ea"/>
                <a:cs typeface="Times New Roman" panose="02020603050405020304" charset="0"/>
              </a:rPr>
              <a:t>搬家</a:t>
            </a:r>
            <a:r>
              <a:rPr lang="en-US" altLang="zh-CN" sz="1800" spc="0">
                <a:solidFill>
                  <a:schemeClr val="tx1"/>
                </a:solidFill>
                <a:latin typeface="Times New Roman" panose="02020603050405020304" charset="0"/>
                <a:ea typeface="+mn-ea"/>
                <a:cs typeface="Times New Roman" panose="02020603050405020304" charset="0"/>
              </a:rPr>
              <a:t>;</a:t>
            </a:r>
            <a:r>
              <a:rPr sz="1800" spc="0">
                <a:solidFill>
                  <a:schemeClr val="tx1"/>
                </a:solidFill>
                <a:latin typeface="Times New Roman" panose="02020603050405020304" charset="0"/>
                <a:ea typeface="+mn-ea"/>
                <a:cs typeface="Times New Roman" panose="02020603050405020304" charset="0"/>
              </a:rPr>
              <a:t>感动</a:t>
            </a:r>
            <a:endParaRPr sz="1800" spc="0">
              <a:solidFill>
                <a:schemeClr val="tx1"/>
              </a:solidFill>
              <a:latin typeface="Times New Roman" panose="02020603050405020304" charset="0"/>
              <a:ea typeface="+mn-ea"/>
              <a:cs typeface="Times New Roman" panose="02020603050405020304" charset="0"/>
            </a:endParaRPr>
          </a:p>
        </p:txBody>
      </p:sp>
      <p:sp>
        <p:nvSpPr>
          <p:cNvPr id="31" name="标题 1"/>
          <p:cNvSpPr>
            <a:spLocks noGrp="1"/>
          </p:cNvSpPr>
          <p:nvPr/>
        </p:nvSpPr>
        <p:spPr>
          <a:xfrm>
            <a:off x="2233295" y="2722245"/>
            <a:ext cx="95694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遥远的</a:t>
            </a:r>
            <a:endParaRPr sz="1800" spc="0">
              <a:solidFill>
                <a:schemeClr val="tx1"/>
              </a:solidFill>
              <a:latin typeface="Times New Roman" panose="02020603050405020304" charset="0"/>
              <a:ea typeface="+mn-ea"/>
              <a:cs typeface="Times New Roman" panose="02020603050405020304" charset="0"/>
            </a:endParaRPr>
          </a:p>
        </p:txBody>
      </p:sp>
      <p:sp>
        <p:nvSpPr>
          <p:cNvPr id="32" name="标题 1"/>
          <p:cNvSpPr>
            <a:spLocks noGrp="1"/>
          </p:cNvSpPr>
          <p:nvPr/>
        </p:nvSpPr>
        <p:spPr>
          <a:xfrm>
            <a:off x="627380" y="4773930"/>
            <a:ext cx="178816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乌合之众,暴徒</a:t>
            </a:r>
            <a:endParaRPr sz="1800" spc="0">
              <a:solidFill>
                <a:schemeClr val="tx1"/>
              </a:solidFill>
              <a:latin typeface="Times New Roman" panose="02020603050405020304" charset="0"/>
              <a:ea typeface="+mn-ea"/>
              <a:cs typeface="Times New Roman" panose="02020603050405020304" charset="0"/>
            </a:endParaRPr>
          </a:p>
        </p:txBody>
      </p:sp>
      <p:sp>
        <p:nvSpPr>
          <p:cNvPr id="33" name="标题 1"/>
          <p:cNvSpPr>
            <a:spLocks noGrp="1"/>
          </p:cNvSpPr>
          <p:nvPr/>
        </p:nvSpPr>
        <p:spPr>
          <a:xfrm>
            <a:off x="2259330" y="3174365"/>
            <a:ext cx="112966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使降级</a:t>
            </a:r>
            <a:endParaRPr sz="1800" spc="0">
              <a:solidFill>
                <a:schemeClr val="tx1"/>
              </a:solidFill>
              <a:latin typeface="Times New Roman" panose="02020603050405020304" charset="0"/>
              <a:ea typeface="+mn-ea"/>
              <a:cs typeface="Times New Roman" panose="02020603050405020304" charset="0"/>
            </a:endParaRPr>
          </a:p>
        </p:txBody>
      </p:sp>
      <p:sp>
        <p:nvSpPr>
          <p:cNvPr id="36" name="标题 1"/>
          <p:cNvSpPr>
            <a:spLocks noGrp="1"/>
          </p:cNvSpPr>
          <p:nvPr/>
        </p:nvSpPr>
        <p:spPr>
          <a:xfrm>
            <a:off x="10513060" y="3789680"/>
            <a:ext cx="71628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汽车</a:t>
            </a:r>
            <a:endParaRPr sz="1800" spc="0">
              <a:solidFill>
                <a:schemeClr val="tx1"/>
              </a:solidFill>
              <a:latin typeface="Times New Roman" panose="02020603050405020304" charset="0"/>
              <a:ea typeface="+mn-ea"/>
              <a:cs typeface="Times New Roman" panose="020206030504050203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additive="base">
                                        <p:cTn id="25" dur="500" fill="hold"/>
                                        <p:tgtEl>
                                          <p:spTgt spid="31"/>
                                        </p:tgtEl>
                                        <p:attrNameLst>
                                          <p:attrName>ppt_x</p:attrName>
                                        </p:attrNameLst>
                                      </p:cBhvr>
                                      <p:tavLst>
                                        <p:tav tm="0">
                                          <p:val>
                                            <p:strVal val="#ppt_x"/>
                                          </p:val>
                                        </p:tav>
                                        <p:tav tm="100000">
                                          <p:val>
                                            <p:strVal val="#ppt_x"/>
                                          </p:val>
                                        </p:tav>
                                      </p:tavLst>
                                    </p:anim>
                                    <p:anim calcmode="lin" valueType="num">
                                      <p:cBhvr additive="base">
                                        <p:cTn id="26"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500" fill="hold"/>
                                        <p:tgtEl>
                                          <p:spTgt spid="33"/>
                                        </p:tgtEl>
                                        <p:attrNameLst>
                                          <p:attrName>ppt_x</p:attrName>
                                        </p:attrNameLst>
                                      </p:cBhvr>
                                      <p:tavLst>
                                        <p:tav tm="0">
                                          <p:val>
                                            <p:strVal val="#ppt_x"/>
                                          </p:val>
                                        </p:tav>
                                        <p:tav tm="100000">
                                          <p:val>
                                            <p:strVal val="#ppt_x"/>
                                          </p:val>
                                        </p:tav>
                                      </p:tavLst>
                                    </p:anim>
                                    <p:anim calcmode="lin" valueType="num">
                                      <p:cBhvr additive="base">
                                        <p:cTn id="32"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additive="base">
                                        <p:cTn id="43" dur="500" fill="hold"/>
                                        <p:tgtEl>
                                          <p:spTgt spid="3"/>
                                        </p:tgtEl>
                                        <p:attrNameLst>
                                          <p:attrName>ppt_x</p:attrName>
                                        </p:attrNameLst>
                                      </p:cBhvr>
                                      <p:tavLst>
                                        <p:tav tm="0">
                                          <p:val>
                                            <p:strVal val="#ppt_x"/>
                                          </p:val>
                                        </p:tav>
                                        <p:tav tm="100000">
                                          <p:val>
                                            <p:strVal val="#ppt_x"/>
                                          </p:val>
                                        </p:tav>
                                      </p:tavLst>
                                    </p:anim>
                                    <p:anim calcmode="lin" valueType="num">
                                      <p:cBhvr additive="base">
                                        <p:cTn id="4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 calcmode="lin" valueType="num">
                                      <p:cBhvr additive="base">
                                        <p:cTn id="49" dur="500" fill="hold"/>
                                        <p:tgtEl>
                                          <p:spTgt spid="32"/>
                                        </p:tgtEl>
                                        <p:attrNameLst>
                                          <p:attrName>ppt_x</p:attrName>
                                        </p:attrNameLst>
                                      </p:cBhvr>
                                      <p:tavLst>
                                        <p:tav tm="0">
                                          <p:val>
                                            <p:strVal val="#ppt_x"/>
                                          </p:val>
                                        </p:tav>
                                        <p:tav tm="100000">
                                          <p:val>
                                            <p:strVal val="#ppt_x"/>
                                          </p:val>
                                        </p:tav>
                                      </p:tavLst>
                                    </p:anim>
                                    <p:anim calcmode="lin" valueType="num">
                                      <p:cBhvr additive="base">
                                        <p:cTn id="5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ppt_x"/>
                                          </p:val>
                                        </p:tav>
                                        <p:tav tm="100000">
                                          <p:val>
                                            <p:strVal val="#ppt_x"/>
                                          </p:val>
                                        </p:tav>
                                      </p:tavLst>
                                    </p:anim>
                                    <p:anim calcmode="lin" valueType="num">
                                      <p:cBhvr additive="base">
                                        <p:cTn id="5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0"/>
                                        </p:tgtEl>
                                        <p:attrNameLst>
                                          <p:attrName>style.visibility</p:attrName>
                                        </p:attrNameLst>
                                      </p:cBhvr>
                                      <p:to>
                                        <p:strVal val="visible"/>
                                      </p:to>
                                    </p:set>
                                    <p:anim calcmode="lin" valueType="num">
                                      <p:cBhvr additive="base">
                                        <p:cTn id="61" dur="500" fill="hold"/>
                                        <p:tgtEl>
                                          <p:spTgt spid="30"/>
                                        </p:tgtEl>
                                        <p:attrNameLst>
                                          <p:attrName>ppt_x</p:attrName>
                                        </p:attrNameLst>
                                      </p:cBhvr>
                                      <p:tavLst>
                                        <p:tav tm="0">
                                          <p:val>
                                            <p:strVal val="#ppt_x"/>
                                          </p:val>
                                        </p:tav>
                                        <p:tav tm="100000">
                                          <p:val>
                                            <p:strVal val="#ppt_x"/>
                                          </p:val>
                                        </p:tav>
                                      </p:tavLst>
                                    </p:anim>
                                    <p:anim calcmode="lin" valueType="num">
                                      <p:cBhvr additive="base">
                                        <p:cTn id="62"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additive="base">
                                        <p:cTn id="67" dur="500" fill="hold"/>
                                        <p:tgtEl>
                                          <p:spTgt spid="29"/>
                                        </p:tgtEl>
                                        <p:attrNameLst>
                                          <p:attrName>ppt_x</p:attrName>
                                        </p:attrNameLst>
                                      </p:cBhvr>
                                      <p:tavLst>
                                        <p:tav tm="0">
                                          <p:val>
                                            <p:strVal val="#ppt_x"/>
                                          </p:val>
                                        </p:tav>
                                        <p:tav tm="100000">
                                          <p:val>
                                            <p:strVal val="#ppt_x"/>
                                          </p:val>
                                        </p:tav>
                                      </p:tavLst>
                                    </p:anim>
                                    <p:anim calcmode="lin" valueType="num">
                                      <p:cBhvr additive="base">
                                        <p:cTn id="6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7"/>
                                        </p:tgtEl>
                                        <p:attrNameLst>
                                          <p:attrName>style.visibility</p:attrName>
                                        </p:attrNameLst>
                                      </p:cBhvr>
                                      <p:to>
                                        <p:strVal val="visible"/>
                                      </p:to>
                                    </p:set>
                                    <p:anim calcmode="lin" valueType="num">
                                      <p:cBhvr additive="base">
                                        <p:cTn id="73" dur="500" fill="hold"/>
                                        <p:tgtEl>
                                          <p:spTgt spid="27"/>
                                        </p:tgtEl>
                                        <p:attrNameLst>
                                          <p:attrName>ppt_x</p:attrName>
                                        </p:attrNameLst>
                                      </p:cBhvr>
                                      <p:tavLst>
                                        <p:tav tm="0">
                                          <p:val>
                                            <p:strVal val="#ppt_x"/>
                                          </p:val>
                                        </p:tav>
                                        <p:tav tm="100000">
                                          <p:val>
                                            <p:strVal val="#ppt_x"/>
                                          </p:val>
                                        </p:tav>
                                      </p:tavLst>
                                    </p:anim>
                                    <p:anim calcmode="lin" valueType="num">
                                      <p:cBhvr additive="base">
                                        <p:cTn id="7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additive="base">
                                        <p:cTn id="79" dur="500" fill="hold"/>
                                        <p:tgtEl>
                                          <p:spTgt spid="28"/>
                                        </p:tgtEl>
                                        <p:attrNameLst>
                                          <p:attrName>ppt_x</p:attrName>
                                        </p:attrNameLst>
                                      </p:cBhvr>
                                      <p:tavLst>
                                        <p:tav tm="0">
                                          <p:val>
                                            <p:strVal val="#ppt_x"/>
                                          </p:val>
                                        </p:tav>
                                        <p:tav tm="100000">
                                          <p:val>
                                            <p:strVal val="#ppt_x"/>
                                          </p:val>
                                        </p:tav>
                                      </p:tavLst>
                                    </p:anim>
                                    <p:anim calcmode="lin" valueType="num">
                                      <p:cBhvr additive="base">
                                        <p:cTn id="8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6"/>
                                        </p:tgtEl>
                                        <p:attrNameLst>
                                          <p:attrName>style.visibility</p:attrName>
                                        </p:attrNameLst>
                                      </p:cBhvr>
                                      <p:to>
                                        <p:strVal val="visible"/>
                                      </p:to>
                                    </p:set>
                                    <p:anim calcmode="lin" valueType="num">
                                      <p:cBhvr additive="base">
                                        <p:cTn id="85" dur="500" fill="hold"/>
                                        <p:tgtEl>
                                          <p:spTgt spid="26"/>
                                        </p:tgtEl>
                                        <p:attrNameLst>
                                          <p:attrName>ppt_x</p:attrName>
                                        </p:attrNameLst>
                                      </p:cBhvr>
                                      <p:tavLst>
                                        <p:tav tm="0">
                                          <p:val>
                                            <p:strVal val="#ppt_x"/>
                                          </p:val>
                                        </p:tav>
                                        <p:tav tm="100000">
                                          <p:val>
                                            <p:strVal val="#ppt_x"/>
                                          </p:val>
                                        </p:tav>
                                      </p:tavLst>
                                    </p:anim>
                                    <p:anim calcmode="lin" valueType="num">
                                      <p:cBhvr additive="base">
                                        <p:cTn id="8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additive="base">
                                        <p:cTn id="91" dur="500" fill="hold"/>
                                        <p:tgtEl>
                                          <p:spTgt spid="17"/>
                                        </p:tgtEl>
                                        <p:attrNameLst>
                                          <p:attrName>ppt_x</p:attrName>
                                        </p:attrNameLst>
                                      </p:cBhvr>
                                      <p:tavLst>
                                        <p:tav tm="0">
                                          <p:val>
                                            <p:strVal val="#ppt_x"/>
                                          </p:val>
                                        </p:tav>
                                        <p:tav tm="100000">
                                          <p:val>
                                            <p:strVal val="#ppt_x"/>
                                          </p:val>
                                        </p:tav>
                                      </p:tavLst>
                                    </p:anim>
                                    <p:anim calcmode="lin" valueType="num">
                                      <p:cBhvr additive="base">
                                        <p:cTn id="9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additive="base">
                                        <p:cTn id="97" dur="500" fill="hold"/>
                                        <p:tgtEl>
                                          <p:spTgt spid="24"/>
                                        </p:tgtEl>
                                        <p:attrNameLst>
                                          <p:attrName>ppt_x</p:attrName>
                                        </p:attrNameLst>
                                      </p:cBhvr>
                                      <p:tavLst>
                                        <p:tav tm="0">
                                          <p:val>
                                            <p:strVal val="#ppt_x"/>
                                          </p:val>
                                        </p:tav>
                                        <p:tav tm="100000">
                                          <p:val>
                                            <p:strVal val="#ppt_x"/>
                                          </p:val>
                                        </p:tav>
                                      </p:tavLst>
                                    </p:anim>
                                    <p:anim calcmode="lin" valueType="num">
                                      <p:cBhvr additive="base">
                                        <p:cTn id="9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22"/>
                                        </p:tgtEl>
                                        <p:attrNameLst>
                                          <p:attrName>style.visibility</p:attrName>
                                        </p:attrNameLst>
                                      </p:cBhvr>
                                      <p:to>
                                        <p:strVal val="visible"/>
                                      </p:to>
                                    </p:set>
                                    <p:anim calcmode="lin" valueType="num">
                                      <p:cBhvr additive="base">
                                        <p:cTn id="103" dur="500" fill="hold"/>
                                        <p:tgtEl>
                                          <p:spTgt spid="22"/>
                                        </p:tgtEl>
                                        <p:attrNameLst>
                                          <p:attrName>ppt_x</p:attrName>
                                        </p:attrNameLst>
                                      </p:cBhvr>
                                      <p:tavLst>
                                        <p:tav tm="0">
                                          <p:val>
                                            <p:strVal val="#ppt_x"/>
                                          </p:val>
                                        </p:tav>
                                        <p:tav tm="100000">
                                          <p:val>
                                            <p:strVal val="#ppt_x"/>
                                          </p:val>
                                        </p:tav>
                                      </p:tavLst>
                                    </p:anim>
                                    <p:anim calcmode="lin" valueType="num">
                                      <p:cBhvr additive="base">
                                        <p:cTn id="10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additive="base">
                                        <p:cTn id="109" dur="500" fill="hold"/>
                                        <p:tgtEl>
                                          <p:spTgt spid="23"/>
                                        </p:tgtEl>
                                        <p:attrNameLst>
                                          <p:attrName>ppt_x</p:attrName>
                                        </p:attrNameLst>
                                      </p:cBhvr>
                                      <p:tavLst>
                                        <p:tav tm="0">
                                          <p:val>
                                            <p:strVal val="#ppt_x"/>
                                          </p:val>
                                        </p:tav>
                                        <p:tav tm="100000">
                                          <p:val>
                                            <p:strVal val="#ppt_x"/>
                                          </p:val>
                                        </p:tav>
                                      </p:tavLst>
                                    </p:anim>
                                    <p:anim calcmode="lin" valueType="num">
                                      <p:cBhvr additive="base">
                                        <p:cTn id="11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25"/>
                                        </p:tgtEl>
                                        <p:attrNameLst>
                                          <p:attrName>style.visibility</p:attrName>
                                        </p:attrNameLst>
                                      </p:cBhvr>
                                      <p:to>
                                        <p:strVal val="visible"/>
                                      </p:to>
                                    </p:set>
                                    <p:anim calcmode="lin" valueType="num">
                                      <p:cBhvr additive="base">
                                        <p:cTn id="115" dur="500" fill="hold"/>
                                        <p:tgtEl>
                                          <p:spTgt spid="25"/>
                                        </p:tgtEl>
                                        <p:attrNameLst>
                                          <p:attrName>ppt_x</p:attrName>
                                        </p:attrNameLst>
                                      </p:cBhvr>
                                      <p:tavLst>
                                        <p:tav tm="0">
                                          <p:val>
                                            <p:strVal val="#ppt_x"/>
                                          </p:val>
                                        </p:tav>
                                        <p:tav tm="100000">
                                          <p:val>
                                            <p:strVal val="#ppt_x"/>
                                          </p:val>
                                        </p:tav>
                                      </p:tavLst>
                                    </p:anim>
                                    <p:anim calcmode="lin" valueType="num">
                                      <p:cBhvr additive="base">
                                        <p:cTn id="11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15"/>
                                        </p:tgtEl>
                                        <p:attrNameLst>
                                          <p:attrName>style.visibility</p:attrName>
                                        </p:attrNameLst>
                                      </p:cBhvr>
                                      <p:to>
                                        <p:strVal val="visible"/>
                                      </p:to>
                                    </p:set>
                                    <p:anim calcmode="lin" valueType="num">
                                      <p:cBhvr additive="base">
                                        <p:cTn id="121" dur="500" fill="hold"/>
                                        <p:tgtEl>
                                          <p:spTgt spid="15"/>
                                        </p:tgtEl>
                                        <p:attrNameLst>
                                          <p:attrName>ppt_x</p:attrName>
                                        </p:attrNameLst>
                                      </p:cBhvr>
                                      <p:tavLst>
                                        <p:tav tm="0">
                                          <p:val>
                                            <p:strVal val="#ppt_x"/>
                                          </p:val>
                                        </p:tav>
                                        <p:tav tm="100000">
                                          <p:val>
                                            <p:strVal val="#ppt_x"/>
                                          </p:val>
                                        </p:tav>
                                      </p:tavLst>
                                    </p:anim>
                                    <p:anim calcmode="lin" valueType="num">
                                      <p:cBhvr additive="base">
                                        <p:cTn id="12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36"/>
                                        </p:tgtEl>
                                        <p:attrNameLst>
                                          <p:attrName>style.visibility</p:attrName>
                                        </p:attrNameLst>
                                      </p:cBhvr>
                                      <p:to>
                                        <p:strVal val="visible"/>
                                      </p:to>
                                    </p:set>
                                    <p:anim calcmode="lin" valueType="num">
                                      <p:cBhvr additive="base">
                                        <p:cTn id="127" dur="500" fill="hold"/>
                                        <p:tgtEl>
                                          <p:spTgt spid="36"/>
                                        </p:tgtEl>
                                        <p:attrNameLst>
                                          <p:attrName>ppt_x</p:attrName>
                                        </p:attrNameLst>
                                      </p:cBhvr>
                                      <p:tavLst>
                                        <p:tav tm="0">
                                          <p:val>
                                            <p:strVal val="#ppt_x"/>
                                          </p:val>
                                        </p:tav>
                                        <p:tav tm="100000">
                                          <p:val>
                                            <p:strVal val="#ppt_x"/>
                                          </p:val>
                                        </p:tav>
                                      </p:tavLst>
                                    </p:anim>
                                    <p:anim calcmode="lin" valueType="num">
                                      <p:cBhvr additive="base">
                                        <p:cTn id="12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grpId="0" nodeType="click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additive="base">
                                        <p:cTn id="133" dur="500" fill="hold"/>
                                        <p:tgtEl>
                                          <p:spTgt spid="19"/>
                                        </p:tgtEl>
                                        <p:attrNameLst>
                                          <p:attrName>ppt_x</p:attrName>
                                        </p:attrNameLst>
                                      </p:cBhvr>
                                      <p:tavLst>
                                        <p:tav tm="0">
                                          <p:val>
                                            <p:strVal val="#ppt_x"/>
                                          </p:val>
                                        </p:tav>
                                        <p:tav tm="100000">
                                          <p:val>
                                            <p:strVal val="#ppt_x"/>
                                          </p:val>
                                        </p:tav>
                                      </p:tavLst>
                                    </p:anim>
                                    <p:anim calcmode="lin" valueType="num">
                                      <p:cBhvr additive="base">
                                        <p:cTn id="13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4" fill="hold" grpId="0" nodeType="clickEffect">
                                  <p:stCondLst>
                                    <p:cond delay="0"/>
                                  </p:stCondLst>
                                  <p:childTnLst>
                                    <p:set>
                                      <p:cBhvr>
                                        <p:cTn id="138" dur="1" fill="hold">
                                          <p:stCondLst>
                                            <p:cond delay="0"/>
                                          </p:stCondLst>
                                        </p:cTn>
                                        <p:tgtEl>
                                          <p:spTgt spid="14"/>
                                        </p:tgtEl>
                                        <p:attrNameLst>
                                          <p:attrName>style.visibility</p:attrName>
                                        </p:attrNameLst>
                                      </p:cBhvr>
                                      <p:to>
                                        <p:strVal val="visible"/>
                                      </p:to>
                                    </p:set>
                                    <p:anim calcmode="lin" valueType="num">
                                      <p:cBhvr additive="base">
                                        <p:cTn id="139" dur="500" fill="hold"/>
                                        <p:tgtEl>
                                          <p:spTgt spid="14"/>
                                        </p:tgtEl>
                                        <p:attrNameLst>
                                          <p:attrName>ppt_x</p:attrName>
                                        </p:attrNameLst>
                                      </p:cBhvr>
                                      <p:tavLst>
                                        <p:tav tm="0">
                                          <p:val>
                                            <p:strVal val="#ppt_x"/>
                                          </p:val>
                                        </p:tav>
                                        <p:tav tm="100000">
                                          <p:val>
                                            <p:strVal val="#ppt_x"/>
                                          </p:val>
                                        </p:tav>
                                      </p:tavLst>
                                    </p:anim>
                                    <p:anim calcmode="lin" valueType="num">
                                      <p:cBhvr additive="base">
                                        <p:cTn id="14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2" presetClass="entr" presetSubtype="4" fill="hold" grpId="0" nodeType="clickEffect">
                                  <p:stCondLst>
                                    <p:cond delay="0"/>
                                  </p:stCondLst>
                                  <p:childTnLst>
                                    <p:set>
                                      <p:cBhvr>
                                        <p:cTn id="144" dur="1" fill="hold">
                                          <p:stCondLst>
                                            <p:cond delay="0"/>
                                          </p:stCondLst>
                                        </p:cTn>
                                        <p:tgtEl>
                                          <p:spTgt spid="16"/>
                                        </p:tgtEl>
                                        <p:attrNameLst>
                                          <p:attrName>style.visibility</p:attrName>
                                        </p:attrNameLst>
                                      </p:cBhvr>
                                      <p:to>
                                        <p:strVal val="visible"/>
                                      </p:to>
                                    </p:set>
                                    <p:anim calcmode="lin" valueType="num">
                                      <p:cBhvr additive="base">
                                        <p:cTn id="145" dur="500" fill="hold"/>
                                        <p:tgtEl>
                                          <p:spTgt spid="16"/>
                                        </p:tgtEl>
                                        <p:attrNameLst>
                                          <p:attrName>ppt_x</p:attrName>
                                        </p:attrNameLst>
                                      </p:cBhvr>
                                      <p:tavLst>
                                        <p:tav tm="0">
                                          <p:val>
                                            <p:strVal val="#ppt_x"/>
                                          </p:val>
                                        </p:tav>
                                        <p:tav tm="100000">
                                          <p:val>
                                            <p:strVal val="#ppt_x"/>
                                          </p:val>
                                        </p:tav>
                                      </p:tavLst>
                                    </p:anim>
                                    <p:anim calcmode="lin" valueType="num">
                                      <p:cBhvr additive="base">
                                        <p:cTn id="14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2" presetClass="entr" presetSubtype="4" fill="hold" grpId="0" nodeType="clickEffect">
                                  <p:stCondLst>
                                    <p:cond delay="0"/>
                                  </p:stCondLst>
                                  <p:childTnLst>
                                    <p:set>
                                      <p:cBhvr>
                                        <p:cTn id="150" dur="1" fill="hold">
                                          <p:stCondLst>
                                            <p:cond delay="0"/>
                                          </p:stCondLst>
                                        </p:cTn>
                                        <p:tgtEl>
                                          <p:spTgt spid="13"/>
                                        </p:tgtEl>
                                        <p:attrNameLst>
                                          <p:attrName>style.visibility</p:attrName>
                                        </p:attrNameLst>
                                      </p:cBhvr>
                                      <p:to>
                                        <p:strVal val="visible"/>
                                      </p:to>
                                    </p:set>
                                    <p:anim calcmode="lin" valueType="num">
                                      <p:cBhvr additive="base">
                                        <p:cTn id="151" dur="500" fill="hold"/>
                                        <p:tgtEl>
                                          <p:spTgt spid="13"/>
                                        </p:tgtEl>
                                        <p:attrNameLst>
                                          <p:attrName>ppt_x</p:attrName>
                                        </p:attrNameLst>
                                      </p:cBhvr>
                                      <p:tavLst>
                                        <p:tav tm="0">
                                          <p:val>
                                            <p:strVal val="#ppt_x"/>
                                          </p:val>
                                        </p:tav>
                                        <p:tav tm="100000">
                                          <p:val>
                                            <p:strVal val="#ppt_x"/>
                                          </p:val>
                                        </p:tav>
                                      </p:tavLst>
                                    </p:anim>
                                    <p:anim calcmode="lin" valueType="num">
                                      <p:cBhvr additive="base">
                                        <p:cTn id="15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2" grpId="0"/>
      <p:bldP spid="12" grpId="1"/>
      <p:bldP spid="11" grpId="0"/>
      <p:bldP spid="11" grpId="1"/>
      <p:bldP spid="31" grpId="0"/>
      <p:bldP spid="31" grpId="1"/>
      <p:bldP spid="33" grpId="0"/>
      <p:bldP spid="33" grpId="1"/>
      <p:bldP spid="8" grpId="0"/>
      <p:bldP spid="8" grpId="1"/>
      <p:bldP spid="3" grpId="0"/>
      <p:bldP spid="3" grpId="1"/>
      <p:bldP spid="32" grpId="0"/>
      <p:bldP spid="32" grpId="1"/>
      <p:bldP spid="30" grpId="0"/>
      <p:bldP spid="30" grpId="1"/>
      <p:bldP spid="29" grpId="0"/>
      <p:bldP spid="29" grpId="1"/>
      <p:bldP spid="27" grpId="0"/>
      <p:bldP spid="27" grpId="1"/>
      <p:bldP spid="28" grpId="0"/>
      <p:bldP spid="28" grpId="1"/>
      <p:bldP spid="26" grpId="0"/>
      <p:bldP spid="26" grpId="1"/>
      <p:bldP spid="17" grpId="0"/>
      <p:bldP spid="17" grpId="1"/>
      <p:bldP spid="24" grpId="0"/>
      <p:bldP spid="24" grpId="1"/>
      <p:bldP spid="22" grpId="0"/>
      <p:bldP spid="22" grpId="1"/>
      <p:bldP spid="23" grpId="0"/>
      <p:bldP spid="23" grpId="1"/>
      <p:bldP spid="25" grpId="0"/>
      <p:bldP spid="25" grpId="1"/>
      <p:bldP spid="15" grpId="0"/>
      <p:bldP spid="15" grpId="1"/>
      <p:bldP spid="36" grpId="0"/>
      <p:bldP spid="36" grpId="1"/>
      <p:bldP spid="19" grpId="0"/>
      <p:bldP spid="19" grpId="1"/>
      <p:bldP spid="14" grpId="0"/>
      <p:bldP spid="14" grpId="1"/>
      <p:bldP spid="16" grpId="0"/>
      <p:bldP spid="16" grpId="1"/>
      <p:bldP spid="13" grpId="0"/>
      <p:bldP spid="13" grpId="1"/>
      <p:bldP spid="10" grpId="0"/>
      <p:bldP spid="10"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1"/>
          <p:cNvSpPr>
            <a:spLocks noGrp="1"/>
          </p:cNvSpPr>
          <p:nvPr/>
        </p:nvSpPr>
        <p:spPr>
          <a:xfrm>
            <a:off x="230505" y="64135"/>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a:latin typeface="Times New Roman" panose="02020603050405020304" charset="0"/>
                <a:ea typeface="+mn-ea"/>
                <a:cs typeface="Times New Roman" panose="02020603050405020304" charset="0"/>
              </a:rPr>
              <a:t>10.cypress /'saipres/ n.________</a:t>
            </a:r>
            <a:endParaRPr sz="3200">
              <a:latin typeface="Times New Roman" panose="02020603050405020304" charset="0"/>
              <a:ea typeface="+mn-ea"/>
              <a:cs typeface="Times New Roman" panose="02020603050405020304" charset="0"/>
            </a:endParaRPr>
          </a:p>
        </p:txBody>
      </p:sp>
      <p:sp>
        <p:nvSpPr>
          <p:cNvPr id="29" name="标题 1"/>
          <p:cNvSpPr>
            <a:spLocks noGrp="1"/>
          </p:cNvSpPr>
          <p:nvPr/>
        </p:nvSpPr>
        <p:spPr>
          <a:xfrm>
            <a:off x="2341880" y="2229485"/>
            <a:ext cx="6181090" cy="298704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3200">
                <a:solidFill>
                  <a:srgbClr val="7030A0"/>
                </a:solidFill>
                <a:latin typeface="Times New Roman" panose="02020603050405020304" charset="0"/>
                <a:ea typeface="+mn-ea"/>
                <a:cs typeface="Times New Roman" panose="02020603050405020304" charset="0"/>
              </a:rPr>
              <a:t>              </a:t>
            </a:r>
            <a:r>
              <a:rPr sz="3200">
                <a:solidFill>
                  <a:srgbClr val="7030A0"/>
                </a:solidFill>
                <a:latin typeface="Times New Roman" panose="02020603050405020304" charset="0"/>
                <a:ea typeface="+mn-ea"/>
                <a:cs typeface="Times New Roman" panose="02020603050405020304" charset="0"/>
              </a:rPr>
              <a:t>向某人申请……</a:t>
            </a:r>
            <a:endParaRPr sz="3200">
              <a:solidFill>
                <a:srgbClr val="7030A0"/>
              </a:solidFill>
              <a:latin typeface="Times New Roman" panose="02020603050405020304" charset="0"/>
              <a:ea typeface="+mn-ea"/>
              <a:cs typeface="Times New Roman" panose="02020603050405020304" charset="0"/>
            </a:endParaRPr>
          </a:p>
          <a:p>
            <a:pPr algn="just">
              <a:lnSpc>
                <a:spcPct val="100000"/>
              </a:lnSpc>
              <a:buClrTx/>
              <a:buSzTx/>
              <a:buFontTx/>
            </a:pPr>
            <a:r>
              <a:rPr sz="3200">
                <a:solidFill>
                  <a:srgbClr val="7030A0"/>
                </a:solidFill>
                <a:latin typeface="Times New Roman" panose="02020603050405020304" charset="0"/>
                <a:ea typeface="+mn-ea"/>
                <a:cs typeface="Times New Roman" panose="02020603050405020304" charset="0"/>
              </a:rPr>
              <a:t>       把……应用于</a:t>
            </a:r>
            <a:endParaRPr sz="3200">
              <a:solidFill>
                <a:srgbClr val="7030A0"/>
              </a:solidFill>
              <a:latin typeface="Times New Roman" panose="02020603050405020304" charset="0"/>
              <a:ea typeface="+mn-ea"/>
              <a:cs typeface="Times New Roman" panose="02020603050405020304" charset="0"/>
            </a:endParaRPr>
          </a:p>
          <a:p>
            <a:pPr algn="just">
              <a:lnSpc>
                <a:spcPct val="100000"/>
              </a:lnSpc>
              <a:buClrTx/>
              <a:buSzTx/>
              <a:buFontTx/>
            </a:pPr>
            <a:r>
              <a:rPr sz="3200">
                <a:solidFill>
                  <a:srgbClr val="7030A0"/>
                </a:solidFill>
                <a:latin typeface="Times New Roman" panose="02020603050405020304" charset="0"/>
                <a:ea typeface="+mn-ea"/>
                <a:cs typeface="Times New Roman" panose="02020603050405020304" charset="0"/>
              </a:rPr>
              <a:t> 适用于</a:t>
            </a:r>
            <a:endParaRPr sz="3200">
              <a:solidFill>
                <a:srgbClr val="7030A0"/>
              </a:solidFill>
              <a:latin typeface="Times New Roman" panose="02020603050405020304" charset="0"/>
              <a:ea typeface="+mn-ea"/>
              <a:cs typeface="Times New Roman" panose="02020603050405020304" charset="0"/>
            </a:endParaRPr>
          </a:p>
          <a:p>
            <a:pPr algn="just">
              <a:lnSpc>
                <a:spcPct val="100000"/>
              </a:lnSpc>
              <a:buClrTx/>
              <a:buSzTx/>
              <a:buFontTx/>
            </a:pPr>
            <a:r>
              <a:rPr sz="3200">
                <a:solidFill>
                  <a:srgbClr val="7030A0"/>
                </a:solidFill>
                <a:latin typeface="Times New Roman" panose="02020603050405020304" charset="0"/>
                <a:ea typeface="+mn-ea"/>
                <a:cs typeface="Times New Roman" panose="02020603050405020304" charset="0"/>
              </a:rPr>
              <a:t>          致力于</a:t>
            </a:r>
            <a:endParaRPr sz="3200">
              <a:solidFill>
                <a:srgbClr val="7030A0"/>
              </a:solidFill>
              <a:latin typeface="Times New Roman" panose="02020603050405020304" charset="0"/>
              <a:ea typeface="+mn-ea"/>
              <a:cs typeface="Times New Roman" panose="02020603050405020304" charset="0"/>
            </a:endParaRPr>
          </a:p>
        </p:txBody>
      </p:sp>
      <p:sp>
        <p:nvSpPr>
          <p:cNvPr id="8" name="标题 1"/>
          <p:cNvSpPr>
            <a:spLocks noGrp="1"/>
          </p:cNvSpPr>
          <p:nvPr/>
        </p:nvSpPr>
        <p:spPr>
          <a:xfrm>
            <a:off x="4875530" y="76835"/>
            <a:ext cx="114554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spc="0">
                <a:solidFill>
                  <a:srgbClr val="7030A0"/>
                </a:solidFill>
                <a:latin typeface="Times New Roman" panose="02020603050405020304" charset="0"/>
                <a:ea typeface="+mn-ea"/>
                <a:cs typeface="Times New Roman" panose="02020603050405020304" charset="0"/>
              </a:rPr>
              <a:t>柏树</a:t>
            </a:r>
            <a:endParaRPr sz="3200" spc="0">
              <a:solidFill>
                <a:srgbClr val="7030A0"/>
              </a:solidFill>
              <a:latin typeface="Times New Roman" panose="02020603050405020304" charset="0"/>
              <a:ea typeface="+mn-ea"/>
              <a:cs typeface="Times New Roman" panose="02020603050405020304" charset="0"/>
            </a:endParaRPr>
          </a:p>
        </p:txBody>
      </p:sp>
      <p:sp>
        <p:nvSpPr>
          <p:cNvPr id="10" name="标题 1"/>
          <p:cNvSpPr>
            <a:spLocks noGrp="1"/>
          </p:cNvSpPr>
          <p:nvPr/>
        </p:nvSpPr>
        <p:spPr>
          <a:xfrm>
            <a:off x="248920" y="2195830"/>
            <a:ext cx="11842750" cy="47472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l">
              <a:lnSpc>
                <a:spcPct val="100000"/>
              </a:lnSpc>
              <a:buClrTx/>
              <a:buSzTx/>
              <a:buFontTx/>
            </a:pPr>
            <a:r>
              <a:rPr sz="3200">
                <a:solidFill>
                  <a:schemeClr val="accent2">
                    <a:lumMod val="75000"/>
                  </a:schemeClr>
                </a:solidFill>
                <a:latin typeface="Times New Roman" panose="02020603050405020304" charset="0"/>
                <a:ea typeface="+mn-ea"/>
                <a:cs typeface="Times New Roman" panose="02020603050405020304" charset="0"/>
                <a:sym typeface="+mn-ea"/>
              </a:rPr>
              <a:t>apply to sb. for sth._______________</a:t>
            </a:r>
            <a:endParaRPr sz="3200">
              <a:solidFill>
                <a:schemeClr val="accent2">
                  <a:lumMod val="75000"/>
                </a:schemeClr>
              </a:solidFill>
              <a:latin typeface="Times New Roman" panose="02020603050405020304" charset="0"/>
              <a:ea typeface="+mn-ea"/>
              <a:cs typeface="Times New Roman" panose="02020603050405020304" charset="0"/>
              <a:sym typeface="+mn-ea"/>
            </a:endParaRPr>
          </a:p>
          <a:p>
            <a:pPr algn="l">
              <a:lnSpc>
                <a:spcPct val="100000"/>
              </a:lnSpc>
              <a:buClrTx/>
              <a:buSzTx/>
              <a:buFontTx/>
            </a:pPr>
            <a:r>
              <a:rPr sz="3200">
                <a:solidFill>
                  <a:schemeClr val="accent2">
                    <a:lumMod val="75000"/>
                  </a:schemeClr>
                </a:solidFill>
                <a:latin typeface="Times New Roman" panose="02020603050405020304" charset="0"/>
                <a:ea typeface="+mn-ea"/>
                <a:cs typeface="Times New Roman" panose="02020603050405020304" charset="0"/>
                <a:sym typeface="+mn-ea"/>
              </a:rPr>
              <a:t>apply sth to…___________________</a:t>
            </a:r>
            <a:endParaRPr sz="3200">
              <a:solidFill>
                <a:schemeClr val="accent2">
                  <a:lumMod val="75000"/>
                </a:schemeClr>
              </a:solidFill>
              <a:latin typeface="Times New Roman" panose="02020603050405020304" charset="0"/>
              <a:ea typeface="+mn-ea"/>
              <a:cs typeface="Times New Roman" panose="02020603050405020304" charset="0"/>
              <a:sym typeface="+mn-ea"/>
            </a:endParaRPr>
          </a:p>
          <a:p>
            <a:pPr algn="l">
              <a:lnSpc>
                <a:spcPct val="100000"/>
              </a:lnSpc>
              <a:buClrTx/>
              <a:buSzTx/>
              <a:buFontTx/>
            </a:pPr>
            <a:r>
              <a:rPr sz="3200">
                <a:solidFill>
                  <a:schemeClr val="accent2">
                    <a:lumMod val="75000"/>
                  </a:schemeClr>
                </a:solidFill>
                <a:latin typeface="Times New Roman" panose="02020603050405020304" charset="0"/>
                <a:ea typeface="+mn-ea"/>
                <a:cs typeface="Times New Roman" panose="02020603050405020304" charset="0"/>
                <a:sym typeface="+mn-ea"/>
              </a:rPr>
              <a:t>apply to_________</a:t>
            </a:r>
            <a:endParaRPr sz="3200">
              <a:solidFill>
                <a:schemeClr val="accent2">
                  <a:lumMod val="75000"/>
                </a:schemeClr>
              </a:solidFill>
              <a:latin typeface="Times New Roman" panose="02020603050405020304" charset="0"/>
              <a:ea typeface="+mn-ea"/>
              <a:cs typeface="Times New Roman" panose="02020603050405020304" charset="0"/>
              <a:sym typeface="+mn-ea"/>
            </a:endParaRPr>
          </a:p>
          <a:p>
            <a:pPr algn="l">
              <a:lnSpc>
                <a:spcPct val="100000"/>
              </a:lnSpc>
              <a:buClrTx/>
              <a:buSzTx/>
              <a:buFontTx/>
            </a:pPr>
            <a:r>
              <a:rPr sz="3200">
                <a:solidFill>
                  <a:schemeClr val="accent2">
                    <a:lumMod val="75000"/>
                  </a:schemeClr>
                </a:solidFill>
                <a:latin typeface="Times New Roman" panose="02020603050405020304" charset="0"/>
                <a:ea typeface="+mn-ea"/>
                <a:cs typeface="Times New Roman" panose="02020603050405020304" charset="0"/>
                <a:sym typeface="+mn-ea"/>
              </a:rPr>
              <a:t>apply oneself to_______</a:t>
            </a:r>
            <a:endParaRPr sz="3200">
              <a:solidFill>
                <a:schemeClr val="accent2">
                  <a:lumMod val="75000"/>
                </a:schemeClr>
              </a:solidFill>
              <a:latin typeface="Times New Roman" panose="02020603050405020304" charset="0"/>
              <a:ea typeface="+mn-ea"/>
              <a:cs typeface="Times New Roman" panose="02020603050405020304" charset="0"/>
              <a:sym typeface="+mn-ea"/>
            </a:endParaRPr>
          </a:p>
          <a:p>
            <a:pPr algn="l">
              <a:lnSpc>
                <a:spcPct val="100000"/>
              </a:lnSpc>
              <a:buClrTx/>
              <a:buSzTx/>
              <a:buFontTx/>
            </a:pPr>
            <a:r>
              <a:rPr sz="3200">
                <a:solidFill>
                  <a:schemeClr val="tx1"/>
                </a:solidFill>
                <a:latin typeface="Times New Roman" panose="02020603050405020304" charset="0"/>
                <a:ea typeface="+mn-ea"/>
                <a:cs typeface="Times New Roman" panose="02020603050405020304" charset="0"/>
                <a:sym typeface="+mn-ea"/>
              </a:rPr>
              <a:t>In order to pass the class ,among other criteria, we had to write a paper on how we plan to</a:t>
            </a:r>
            <a:r>
              <a:rPr sz="3200" u="sng">
                <a:solidFill>
                  <a:schemeClr val="tx1"/>
                </a:solidFill>
                <a:latin typeface="Times New Roman" panose="02020603050405020304" charset="0"/>
                <a:ea typeface="+mn-ea"/>
                <a:cs typeface="Times New Roman" panose="02020603050405020304" charset="0"/>
                <a:sym typeface="+mn-ea"/>
              </a:rPr>
              <a:t> </a:t>
            </a:r>
            <a:r>
              <a:rPr sz="3200" u="sng">
                <a:solidFill>
                  <a:schemeClr val="accent2">
                    <a:lumMod val="75000"/>
                  </a:schemeClr>
                </a:solidFill>
                <a:latin typeface="Times New Roman" panose="02020603050405020304" charset="0"/>
                <a:ea typeface="+mn-ea"/>
                <a:cs typeface="Times New Roman" panose="02020603050405020304" charset="0"/>
                <a:sym typeface="+mn-ea"/>
              </a:rPr>
              <a:t>          </a:t>
            </a:r>
            <a:r>
              <a:rPr sz="3200" u="sng">
                <a:solidFill>
                  <a:schemeClr val="tx1"/>
                </a:solidFill>
                <a:latin typeface="Times New Roman" panose="02020603050405020304" charset="0"/>
                <a:ea typeface="+mn-ea"/>
                <a:cs typeface="Times New Roman" panose="02020603050405020304" charset="0"/>
                <a:sym typeface="+mn-ea"/>
              </a:rPr>
              <a:t> </a:t>
            </a:r>
            <a:r>
              <a:rPr sz="3200">
                <a:solidFill>
                  <a:schemeClr val="tx1"/>
                </a:solidFill>
                <a:latin typeface="Times New Roman" panose="02020603050405020304" charset="0"/>
                <a:ea typeface="+mn-ea"/>
                <a:cs typeface="Times New Roman" panose="02020603050405020304" charset="0"/>
                <a:sym typeface="+mn-ea"/>
              </a:rPr>
              <a:t>what we would learn in class to our future professions.(2018全国I)</a:t>
            </a:r>
            <a:endParaRPr sz="3200">
              <a:solidFill>
                <a:schemeClr val="tx1"/>
              </a:solidFill>
              <a:latin typeface="Times New Roman" panose="02020603050405020304" charset="0"/>
              <a:ea typeface="+mn-ea"/>
              <a:cs typeface="Times New Roman" panose="02020603050405020304" charset="0"/>
              <a:sym typeface="+mn-ea"/>
            </a:endParaRPr>
          </a:p>
          <a:p>
            <a:pPr algn="l">
              <a:lnSpc>
                <a:spcPct val="100000"/>
              </a:lnSpc>
              <a:buClrTx/>
              <a:buSzTx/>
              <a:buFontTx/>
            </a:pPr>
            <a:r>
              <a:rPr sz="3200">
                <a:solidFill>
                  <a:schemeClr val="tx1"/>
                </a:solidFill>
                <a:latin typeface="Times New Roman" panose="02020603050405020304" charset="0"/>
                <a:ea typeface="+mn-ea"/>
                <a:cs typeface="Times New Roman" panose="02020603050405020304" charset="0"/>
                <a:sym typeface="+mn-ea"/>
              </a:rPr>
              <a:t>为了通过这门课，在其他标准中，我们必须写一篇论文，关于我们如何计划将课堂上学到的知识应用到未来的职业中。</a:t>
            </a:r>
            <a:endParaRPr sz="3200">
              <a:solidFill>
                <a:schemeClr val="tx1"/>
              </a:solidFill>
              <a:latin typeface="Times New Roman" panose="02020603050405020304" charset="0"/>
              <a:ea typeface="+mn-ea"/>
              <a:cs typeface="Times New Roman" panose="02020603050405020304" charset="0"/>
              <a:sym typeface="+mn-ea"/>
            </a:endParaRPr>
          </a:p>
          <a:p>
            <a:pPr algn="l">
              <a:lnSpc>
                <a:spcPct val="100000"/>
              </a:lnSpc>
              <a:buClrTx/>
              <a:buSzTx/>
              <a:buFontTx/>
            </a:pPr>
            <a:endParaRPr sz="3200">
              <a:solidFill>
                <a:schemeClr val="tx1"/>
              </a:solidFill>
              <a:latin typeface="Times New Roman" panose="02020603050405020304" charset="0"/>
              <a:ea typeface="+mn-ea"/>
              <a:cs typeface="Times New Roman" panose="02020603050405020304" charset="0"/>
              <a:sym typeface="+mn-ea"/>
            </a:endParaRPr>
          </a:p>
        </p:txBody>
      </p:sp>
      <p:sp>
        <p:nvSpPr>
          <p:cNvPr id="12" name="标题 1"/>
          <p:cNvSpPr>
            <a:spLocks noGrp="1"/>
          </p:cNvSpPr>
          <p:nvPr/>
        </p:nvSpPr>
        <p:spPr>
          <a:xfrm>
            <a:off x="377190" y="666115"/>
            <a:ext cx="10474960" cy="60515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a:solidFill>
                  <a:schemeClr val="accent2">
                    <a:lumMod val="75000"/>
                  </a:schemeClr>
                </a:solidFill>
                <a:latin typeface="Times New Roman" panose="02020603050405020304" charset="0"/>
                <a:ea typeface="+mn-ea"/>
                <a:cs typeface="Times New Roman" panose="02020603050405020304" charset="0"/>
                <a:sym typeface="+mn-ea"/>
              </a:rPr>
              <a:t>破拆法：cy(处于)+press(按压)  助记：松柏处于风刀霜剑的逼压之下依然傲然挺立。</a:t>
            </a:r>
            <a:endParaRPr>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3" name="标题 1"/>
          <p:cNvSpPr>
            <a:spLocks noGrp="1"/>
          </p:cNvSpPr>
          <p:nvPr/>
        </p:nvSpPr>
        <p:spPr>
          <a:xfrm>
            <a:off x="307340" y="1727200"/>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a:latin typeface="Times New Roman" panose="02020603050405020304" charset="0"/>
                <a:ea typeface="+mn-ea"/>
                <a:cs typeface="Times New Roman" panose="02020603050405020304" charset="0"/>
              </a:rPr>
              <a:t>11.apply /əˈplaɪ/vi.________ vt.________</a:t>
            </a:r>
            <a:endParaRPr sz="3200">
              <a:latin typeface="Times New Roman" panose="02020603050405020304" charset="0"/>
              <a:ea typeface="+mn-ea"/>
              <a:cs typeface="Times New Roman" panose="02020603050405020304" charset="0"/>
            </a:endParaRPr>
          </a:p>
        </p:txBody>
      </p:sp>
      <p:sp>
        <p:nvSpPr>
          <p:cNvPr id="14" name="标题 1"/>
          <p:cNvSpPr>
            <a:spLocks noGrp="1"/>
          </p:cNvSpPr>
          <p:nvPr/>
        </p:nvSpPr>
        <p:spPr>
          <a:xfrm>
            <a:off x="4451985" y="1625600"/>
            <a:ext cx="114554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spc="0">
                <a:solidFill>
                  <a:srgbClr val="7030A0"/>
                </a:solidFill>
                <a:latin typeface="Times New Roman" panose="02020603050405020304" charset="0"/>
                <a:ea typeface="+mn-ea"/>
                <a:cs typeface="Times New Roman" panose="02020603050405020304" charset="0"/>
              </a:rPr>
              <a:t>申请</a:t>
            </a:r>
            <a:endParaRPr sz="3200" spc="0">
              <a:solidFill>
                <a:srgbClr val="7030A0"/>
              </a:solidFill>
              <a:latin typeface="Times New Roman" panose="02020603050405020304" charset="0"/>
              <a:ea typeface="+mn-ea"/>
              <a:cs typeface="Times New Roman" panose="02020603050405020304" charset="0"/>
            </a:endParaRPr>
          </a:p>
        </p:txBody>
      </p:sp>
      <p:sp>
        <p:nvSpPr>
          <p:cNvPr id="15" name="标题 1"/>
          <p:cNvSpPr>
            <a:spLocks noGrp="1"/>
          </p:cNvSpPr>
          <p:nvPr/>
        </p:nvSpPr>
        <p:spPr>
          <a:xfrm>
            <a:off x="6675755" y="1663700"/>
            <a:ext cx="114554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spc="0">
                <a:solidFill>
                  <a:srgbClr val="7030A0"/>
                </a:solidFill>
                <a:latin typeface="Times New Roman" panose="02020603050405020304" charset="0"/>
                <a:ea typeface="+mn-ea"/>
                <a:cs typeface="Times New Roman" panose="02020603050405020304" charset="0"/>
              </a:rPr>
              <a:t>应用</a:t>
            </a:r>
            <a:endParaRPr sz="3200" spc="0">
              <a:solidFill>
                <a:srgbClr val="7030A0"/>
              </a:solidFill>
              <a:latin typeface="Times New Roman" panose="02020603050405020304" charset="0"/>
              <a:ea typeface="+mn-ea"/>
              <a:cs typeface="Times New Roman" panose="02020603050405020304" charset="0"/>
            </a:endParaRPr>
          </a:p>
        </p:txBody>
      </p:sp>
      <p:sp>
        <p:nvSpPr>
          <p:cNvPr id="2" name="标题 1"/>
          <p:cNvSpPr>
            <a:spLocks noGrp="1"/>
          </p:cNvSpPr>
          <p:nvPr/>
        </p:nvSpPr>
        <p:spPr>
          <a:xfrm>
            <a:off x="6731635" y="4669790"/>
            <a:ext cx="166052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a:solidFill>
                  <a:schemeClr val="accent2">
                    <a:lumMod val="75000"/>
                  </a:schemeClr>
                </a:solidFill>
                <a:latin typeface="Times New Roman" panose="02020603050405020304" charset="0"/>
                <a:ea typeface="+mn-ea"/>
                <a:cs typeface="Times New Roman" panose="02020603050405020304" charset="0"/>
                <a:sym typeface="+mn-ea"/>
              </a:rPr>
              <a:t>apply</a:t>
            </a:r>
            <a:endParaRPr sz="3200" spc="0">
              <a:solidFill>
                <a:srgbClr val="7030A0"/>
              </a:solidFill>
              <a:latin typeface="Times New Roman" panose="02020603050405020304" charset="0"/>
              <a:ea typeface="+mn-ea"/>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
                                            <p:txEl>
                                              <p:pRg st="0" end="0"/>
                                            </p:txEl>
                                          </p:spTgt>
                                        </p:tgtEl>
                                        <p:attrNameLst>
                                          <p:attrName>style.visibility</p:attrName>
                                        </p:attrNameLst>
                                      </p:cBhvr>
                                      <p:to>
                                        <p:strVal val="visible"/>
                                      </p:to>
                                    </p:set>
                                    <p:anim calcmode="lin" valueType="num">
                                      <p:cBhvr additive="base">
                                        <p:cTn id="3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0">
                                            <p:txEl>
                                              <p:pRg st="1" end="1"/>
                                            </p:txEl>
                                          </p:spTgt>
                                        </p:tgtEl>
                                        <p:attrNameLst>
                                          <p:attrName>style.visibility</p:attrName>
                                        </p:attrNameLst>
                                      </p:cBhvr>
                                      <p:to>
                                        <p:strVal val="visible"/>
                                      </p:to>
                                    </p:set>
                                    <p:anim calcmode="lin" valueType="num">
                                      <p:cBhvr additive="base">
                                        <p:cTn id="41"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1" end="1"/>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0">
                                            <p:txEl>
                                              <p:pRg st="2" end="2"/>
                                            </p:txEl>
                                          </p:spTgt>
                                        </p:tgtEl>
                                        <p:attrNameLst>
                                          <p:attrName>style.visibility</p:attrName>
                                        </p:attrNameLst>
                                      </p:cBhvr>
                                      <p:to>
                                        <p:strVal val="visible"/>
                                      </p:to>
                                    </p:set>
                                    <p:anim calcmode="lin" valueType="num">
                                      <p:cBhvr additive="base">
                                        <p:cTn id="45"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0">
                                            <p:txEl>
                                              <p:pRg st="2" end="2"/>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10">
                                            <p:txEl>
                                              <p:pRg st="3" end="3"/>
                                            </p:txEl>
                                          </p:spTgt>
                                        </p:tgtEl>
                                        <p:attrNameLst>
                                          <p:attrName>style.visibility</p:attrName>
                                        </p:attrNameLst>
                                      </p:cBhvr>
                                      <p:to>
                                        <p:strVal val="visible"/>
                                      </p:to>
                                    </p:set>
                                    <p:anim calcmode="lin" valueType="num">
                                      <p:cBhvr additive="base">
                                        <p:cTn id="49"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9">
                                            <p:txEl>
                                              <p:pRg st="0" end="0"/>
                                            </p:txEl>
                                          </p:spTgt>
                                        </p:tgtEl>
                                        <p:attrNameLst>
                                          <p:attrName>style.visibility</p:attrName>
                                        </p:attrNameLst>
                                      </p:cBhvr>
                                      <p:to>
                                        <p:strVal val="visible"/>
                                      </p:to>
                                    </p:set>
                                    <p:anim calcmode="lin" valueType="num">
                                      <p:cBhvr additive="base">
                                        <p:cTn id="55"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9">
                                            <p:txEl>
                                              <p:pRg st="1" end="1"/>
                                            </p:txEl>
                                          </p:spTgt>
                                        </p:tgtEl>
                                        <p:attrNameLst>
                                          <p:attrName>style.visibility</p:attrName>
                                        </p:attrNameLst>
                                      </p:cBhvr>
                                      <p:to>
                                        <p:strVal val="visible"/>
                                      </p:to>
                                    </p:set>
                                    <p:anim calcmode="lin" valueType="num">
                                      <p:cBhvr additive="base">
                                        <p:cTn id="61" dur="500" fill="hold"/>
                                        <p:tgtEl>
                                          <p:spTgt spid="29">
                                            <p:txEl>
                                              <p:pRg st="1" end="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9">
                                            <p:txEl>
                                              <p:pRg st="2" end="2"/>
                                            </p:txEl>
                                          </p:spTgt>
                                        </p:tgtEl>
                                        <p:attrNameLst>
                                          <p:attrName>style.visibility</p:attrName>
                                        </p:attrNameLst>
                                      </p:cBhvr>
                                      <p:to>
                                        <p:strVal val="visible"/>
                                      </p:to>
                                    </p:set>
                                    <p:anim calcmode="lin" valueType="num">
                                      <p:cBhvr additive="base">
                                        <p:cTn id="67" dur="500" fill="hold"/>
                                        <p:tgtEl>
                                          <p:spTgt spid="29">
                                            <p:txEl>
                                              <p:pRg st="2" end="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29">
                                            <p:txEl>
                                              <p:pRg st="3" end="3"/>
                                            </p:txEl>
                                          </p:spTgt>
                                        </p:tgtEl>
                                        <p:attrNameLst>
                                          <p:attrName>style.visibility</p:attrName>
                                        </p:attrNameLst>
                                      </p:cBhvr>
                                      <p:to>
                                        <p:strVal val="visible"/>
                                      </p:to>
                                    </p:set>
                                    <p:anim calcmode="lin" valueType="num">
                                      <p:cBhvr additive="base">
                                        <p:cTn id="73" dur="500" fill="hold"/>
                                        <p:tgtEl>
                                          <p:spTgt spid="29">
                                            <p:txEl>
                                              <p:pRg st="3" end="3"/>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2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10">
                                            <p:txEl>
                                              <p:pRg st="4" end="4"/>
                                            </p:txEl>
                                          </p:spTgt>
                                        </p:tgtEl>
                                        <p:attrNameLst>
                                          <p:attrName>style.visibility</p:attrName>
                                        </p:attrNameLst>
                                      </p:cBhvr>
                                      <p:to>
                                        <p:strVal val="visible"/>
                                      </p:to>
                                    </p:set>
                                    <p:anim calcmode="lin" valueType="num">
                                      <p:cBhvr additive="base">
                                        <p:cTn id="79"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0">
                                            <p:txEl>
                                              <p:pRg st="4" end="4"/>
                                            </p:txEl>
                                          </p:spTgt>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10">
                                            <p:txEl>
                                              <p:pRg st="5" end="5"/>
                                            </p:txEl>
                                          </p:spTgt>
                                        </p:tgtEl>
                                        <p:attrNameLst>
                                          <p:attrName>style.visibility</p:attrName>
                                        </p:attrNameLst>
                                      </p:cBhvr>
                                      <p:to>
                                        <p:strVal val="visible"/>
                                      </p:to>
                                    </p:set>
                                    <p:anim calcmode="lin" valueType="num">
                                      <p:cBhvr additive="base">
                                        <p:cTn id="83"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2"/>
                                        </p:tgtEl>
                                        <p:attrNameLst>
                                          <p:attrName>style.visibility</p:attrName>
                                        </p:attrNameLst>
                                      </p:cBhvr>
                                      <p:to>
                                        <p:strVal val="visible"/>
                                      </p:to>
                                    </p:set>
                                    <p:anim calcmode="lin" valueType="num">
                                      <p:cBhvr additive="base">
                                        <p:cTn id="89" dur="500" fill="hold"/>
                                        <p:tgtEl>
                                          <p:spTgt spid="2"/>
                                        </p:tgtEl>
                                        <p:attrNameLst>
                                          <p:attrName>ppt_x</p:attrName>
                                        </p:attrNameLst>
                                      </p:cBhvr>
                                      <p:tavLst>
                                        <p:tav tm="0">
                                          <p:val>
                                            <p:strVal val="#ppt_x"/>
                                          </p:val>
                                        </p:tav>
                                        <p:tav tm="100000">
                                          <p:val>
                                            <p:strVal val="#ppt_x"/>
                                          </p:val>
                                        </p:tav>
                                      </p:tavLst>
                                    </p:anim>
                                    <p:anim calcmode="lin" valueType="num">
                                      <p:cBhvr additive="base">
                                        <p:cTn id="9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9" grpId="1"/>
      <p:bldP spid="10" grpId="0"/>
      <p:bldP spid="10" grpId="1"/>
      <p:bldP spid="8" grpId="0"/>
      <p:bldP spid="8" grpId="1"/>
      <p:bldP spid="12" grpId="0"/>
      <p:bldP spid="13" grpId="0"/>
      <p:bldP spid="13" grpId="1"/>
      <p:bldP spid="14" grpId="0"/>
      <p:bldP spid="14" grpId="1"/>
      <p:bldP spid="15" grpId="0"/>
      <p:bldP spid="15" grpId="1"/>
      <p:bldP spid="2" grpId="0"/>
      <p:bldP spid="2"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标题 1"/>
          <p:cNvSpPr>
            <a:spLocks noGrp="1"/>
          </p:cNvSpPr>
          <p:nvPr/>
        </p:nvSpPr>
        <p:spPr>
          <a:xfrm>
            <a:off x="144145" y="-116840"/>
            <a:ext cx="12098655" cy="650621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l">
              <a:lnSpc>
                <a:spcPct val="100000"/>
              </a:lnSpc>
            </a:pPr>
            <a:r>
              <a:rPr sz="2400" spc="0">
                <a:latin typeface="Times New Roman" panose="02020603050405020304" charset="0"/>
                <a:ea typeface="+mn-ea"/>
                <a:cs typeface="Times New Roman" panose="02020603050405020304" charset="0"/>
              </a:rPr>
              <a:t>The solution is obvious though perhaps not easy __</a:t>
            </a:r>
            <a:r>
              <a:rPr sz="2400" spc="0">
                <a:latin typeface="Times New Roman" panose="02020603050405020304" charset="0"/>
                <a:ea typeface="+mn-ea"/>
                <a:cs typeface="Times New Roman" panose="02020603050405020304" charset="0"/>
              </a:rPr>
              <a:t>_______: always handle the most difficult job first.(2016天津)</a:t>
            </a:r>
            <a:endParaRPr sz="2400" spc="0">
              <a:latin typeface="Times New Roman" panose="02020603050405020304" charset="0"/>
              <a:ea typeface="+mn-ea"/>
              <a:cs typeface="Times New Roman" panose="02020603050405020304" charset="0"/>
            </a:endParaRPr>
          </a:p>
          <a:p>
            <a:pPr algn="l">
              <a:lnSpc>
                <a:spcPct val="100000"/>
              </a:lnSpc>
            </a:pPr>
            <a:r>
              <a:rPr sz="2400" spc="0">
                <a:latin typeface="Times New Roman" panose="02020603050405020304" charset="0"/>
                <a:ea typeface="+mn-ea"/>
                <a:cs typeface="Times New Roman" panose="02020603050405020304" charset="0"/>
              </a:rPr>
              <a:t>解决方案显而易见，但可能并不容易应用:总是先处理最困难的工作。</a:t>
            </a:r>
            <a:endParaRPr sz="2400" spc="0">
              <a:latin typeface="Times New Roman" panose="02020603050405020304" charset="0"/>
              <a:ea typeface="+mn-ea"/>
              <a:cs typeface="Times New Roman" panose="02020603050405020304" charset="0"/>
            </a:endParaRPr>
          </a:p>
          <a:p>
            <a:pPr algn="l">
              <a:lnSpc>
                <a:spcPct val="100000"/>
              </a:lnSpc>
            </a:pPr>
            <a:r>
              <a:rPr sz="2400" spc="0">
                <a:latin typeface="Times New Roman" panose="02020603050405020304" charset="0"/>
                <a:ea typeface="+mn-ea"/>
                <a:cs typeface="Times New Roman" panose="02020603050405020304" charset="0"/>
              </a:rPr>
              <a:t>When the time came to make the final decision for a course, I decided to ___________ the one that reflected my interest.(2016浙江)</a:t>
            </a:r>
            <a:endParaRPr sz="2400" spc="0">
              <a:latin typeface="Times New Roman" panose="02020603050405020304" charset="0"/>
              <a:ea typeface="+mn-ea"/>
              <a:cs typeface="Times New Roman" panose="02020603050405020304" charset="0"/>
            </a:endParaRPr>
          </a:p>
          <a:p>
            <a:pPr algn="l">
              <a:lnSpc>
                <a:spcPct val="100000"/>
              </a:lnSpc>
            </a:pPr>
            <a:r>
              <a:rPr sz="2400" spc="0">
                <a:latin typeface="Times New Roman" panose="02020603050405020304" charset="0"/>
                <a:ea typeface="+mn-ea"/>
                <a:cs typeface="Times New Roman" panose="02020603050405020304" charset="0"/>
              </a:rPr>
              <a:t>当我要为一门课程做最后的决定时，我决定申请一门反映我兴趣的课程</a:t>
            </a:r>
            <a:endParaRPr sz="2400" spc="0">
              <a:latin typeface="Times New Roman" panose="02020603050405020304" charset="0"/>
              <a:ea typeface="+mn-ea"/>
              <a:cs typeface="Times New Roman" panose="02020603050405020304" charset="0"/>
            </a:endParaRPr>
          </a:p>
          <a:p>
            <a:pPr algn="l">
              <a:lnSpc>
                <a:spcPct val="100000"/>
              </a:lnSpc>
            </a:pPr>
            <a:r>
              <a:rPr sz="2400" spc="0">
                <a:latin typeface="Times New Roman" panose="02020603050405020304" charset="0"/>
                <a:ea typeface="+mn-ea"/>
                <a:cs typeface="Times New Roman" panose="02020603050405020304" charset="0"/>
              </a:rPr>
              <a:t>Later I decided to apply my previous experience to _____________(learn) how to read and write.(2016天津)</a:t>
            </a:r>
            <a:endParaRPr sz="2400" spc="0">
              <a:latin typeface="Times New Roman" panose="02020603050405020304" charset="0"/>
              <a:ea typeface="+mn-ea"/>
              <a:cs typeface="Times New Roman" panose="02020603050405020304" charset="0"/>
            </a:endParaRPr>
          </a:p>
          <a:p>
            <a:pPr algn="l">
              <a:lnSpc>
                <a:spcPct val="100000"/>
              </a:lnSpc>
            </a:pPr>
            <a:r>
              <a:rPr sz="2400" spc="0">
                <a:latin typeface="Times New Roman" panose="02020603050405020304" charset="0"/>
                <a:ea typeface="+mn-ea"/>
                <a:cs typeface="Times New Roman" panose="02020603050405020304" charset="0"/>
              </a:rPr>
              <a:t>后来我决定用我以前的经验来学习如何读和写。</a:t>
            </a:r>
            <a:endParaRPr sz="2400" spc="0">
              <a:latin typeface="Times New Roman" panose="02020603050405020304" charset="0"/>
              <a:ea typeface="+mn-ea"/>
              <a:cs typeface="Times New Roman" panose="02020603050405020304" charset="0"/>
            </a:endParaRPr>
          </a:p>
          <a:p>
            <a:pPr algn="l">
              <a:lnSpc>
                <a:spcPct val="100000"/>
              </a:lnSpc>
            </a:pPr>
            <a:r>
              <a:rPr sz="2400" spc="0">
                <a:latin typeface="Times New Roman" panose="02020603050405020304" charset="0"/>
                <a:ea typeface="+mn-ea"/>
                <a:cs typeface="Times New Roman" panose="02020603050405020304" charset="0"/>
              </a:rPr>
              <a:t>What do the classic rules mentioned in the text ___________?(2016全国III)</a:t>
            </a:r>
            <a:endParaRPr sz="2400" spc="0">
              <a:latin typeface="Times New Roman" panose="02020603050405020304" charset="0"/>
              <a:ea typeface="+mn-ea"/>
              <a:cs typeface="Times New Roman" panose="02020603050405020304" charset="0"/>
            </a:endParaRPr>
          </a:p>
          <a:p>
            <a:pPr algn="l">
              <a:lnSpc>
                <a:spcPct val="100000"/>
              </a:lnSpc>
            </a:pPr>
            <a:r>
              <a:rPr sz="2400" spc="0">
                <a:latin typeface="Times New Roman" panose="02020603050405020304" charset="0"/>
                <a:ea typeface="+mn-ea"/>
                <a:cs typeface="Times New Roman" panose="02020603050405020304" charset="0"/>
              </a:rPr>
              <a:t>课文中提到的经典规则适用于什么?</a:t>
            </a:r>
            <a:endParaRPr sz="2400" spc="0">
              <a:latin typeface="Times New Roman" panose="02020603050405020304" charset="0"/>
              <a:ea typeface="+mn-ea"/>
              <a:cs typeface="Times New Roman" panose="02020603050405020304" charset="0"/>
            </a:endParaRPr>
          </a:p>
          <a:p>
            <a:pPr algn="l">
              <a:lnSpc>
                <a:spcPct val="100000"/>
              </a:lnSpc>
            </a:pPr>
            <a:r>
              <a:rPr sz="2400" spc="0">
                <a:latin typeface="Times New Roman" panose="02020603050405020304" charset="0"/>
                <a:ea typeface="+mn-ea"/>
                <a:cs typeface="Times New Roman" panose="02020603050405020304" charset="0"/>
              </a:rPr>
              <a:t>_________these principles in your everyday life in a conscious way.(2012浙江)</a:t>
            </a:r>
            <a:endParaRPr sz="2400" spc="0">
              <a:latin typeface="Times New Roman" panose="02020603050405020304" charset="0"/>
              <a:ea typeface="+mn-ea"/>
              <a:cs typeface="Times New Roman" panose="02020603050405020304" charset="0"/>
            </a:endParaRPr>
          </a:p>
          <a:p>
            <a:pPr algn="l">
              <a:lnSpc>
                <a:spcPct val="100000"/>
              </a:lnSpc>
            </a:pPr>
            <a:r>
              <a:rPr sz="2400" spc="0">
                <a:latin typeface="Times New Roman" panose="02020603050405020304" charset="0"/>
                <a:ea typeface="+mn-ea"/>
                <a:cs typeface="Times New Roman" panose="02020603050405020304" charset="0"/>
              </a:rPr>
              <a:t>有意识地将这些原则运用到你的日常生活中。</a:t>
            </a:r>
            <a:endParaRPr sz="2400" spc="0">
              <a:latin typeface="Times New Roman" panose="02020603050405020304" charset="0"/>
              <a:ea typeface="+mn-ea"/>
              <a:cs typeface="Times New Roman" panose="02020603050405020304" charset="0"/>
            </a:endParaRPr>
          </a:p>
          <a:p>
            <a:pPr algn="l">
              <a:lnSpc>
                <a:spcPct val="100000"/>
              </a:lnSpc>
            </a:pPr>
            <a:r>
              <a:rPr sz="2400" spc="0">
                <a:latin typeface="Times New Roman" panose="02020603050405020304" charset="0"/>
                <a:ea typeface="+mn-ea"/>
                <a:cs typeface="Times New Roman" panose="02020603050405020304" charset="0"/>
              </a:rPr>
              <a:t>When Shaw lost his sight, his wife suggested he _____</a:t>
            </a:r>
            <a:r>
              <a:rPr sz="2400" spc="0">
                <a:latin typeface="Times New Roman" panose="02020603050405020304" charset="0"/>
                <a:ea typeface="+mn-ea"/>
                <a:cs typeface="Times New Roman" panose="02020603050405020304" charset="0"/>
                <a:sym typeface="+mn-ea"/>
              </a:rPr>
              <a:t>__</a:t>
            </a:r>
            <a:r>
              <a:rPr sz="2400" spc="0">
                <a:latin typeface="Times New Roman" panose="02020603050405020304" charset="0"/>
                <a:ea typeface="+mn-ea"/>
                <a:cs typeface="Times New Roman" panose="02020603050405020304" charset="0"/>
                <a:sym typeface="+mn-ea"/>
              </a:rPr>
              <a:t>___</a:t>
            </a:r>
            <a:r>
              <a:rPr sz="2400" spc="0">
                <a:latin typeface="Times New Roman" panose="02020603050405020304" charset="0"/>
                <a:ea typeface="+mn-ea"/>
                <a:cs typeface="Times New Roman" panose="02020603050405020304" charset="0"/>
              </a:rPr>
              <a:t>____ for a guide dog. (2010天津)</a:t>
            </a:r>
            <a:endParaRPr sz="2400" spc="0">
              <a:latin typeface="Times New Roman" panose="02020603050405020304" charset="0"/>
              <a:ea typeface="+mn-ea"/>
              <a:cs typeface="Times New Roman" panose="02020603050405020304" charset="0"/>
            </a:endParaRPr>
          </a:p>
          <a:p>
            <a:pPr algn="l">
              <a:lnSpc>
                <a:spcPct val="100000"/>
              </a:lnSpc>
            </a:pPr>
            <a:r>
              <a:rPr sz="2400" spc="0">
                <a:latin typeface="Times New Roman" panose="02020603050405020304" charset="0"/>
                <a:ea typeface="+mn-ea"/>
                <a:cs typeface="Times New Roman" panose="02020603050405020304" charset="0"/>
              </a:rPr>
              <a:t>肖失明后，他的妻子建议他去申请一只导盲犬。</a:t>
            </a:r>
            <a:endParaRPr sz="2400" spc="0">
              <a:latin typeface="Times New Roman" panose="02020603050405020304" charset="0"/>
              <a:ea typeface="+mn-ea"/>
              <a:cs typeface="Times New Roman" panose="02020603050405020304" charset="0"/>
            </a:endParaRPr>
          </a:p>
          <a:p>
            <a:pPr algn="l">
              <a:lnSpc>
                <a:spcPct val="100000"/>
              </a:lnSpc>
            </a:pPr>
            <a:r>
              <a:rPr sz="2400" spc="0">
                <a:latin typeface="Times New Roman" panose="02020603050405020304" charset="0"/>
                <a:ea typeface="+mn-ea"/>
                <a:cs typeface="Times New Roman" panose="02020603050405020304" charset="0"/>
              </a:rPr>
              <a:t>A great man once said it is necessary to drill as much as possible, and the more you _______ it in real situations, the more natural it will become. </a:t>
            </a:r>
            <a:endParaRPr sz="2400" spc="0">
              <a:latin typeface="Times New Roman" panose="02020603050405020304" charset="0"/>
              <a:ea typeface="+mn-ea"/>
              <a:cs typeface="Times New Roman" panose="02020603050405020304" charset="0"/>
            </a:endParaRPr>
          </a:p>
          <a:p>
            <a:pPr algn="l">
              <a:lnSpc>
                <a:spcPct val="100000"/>
              </a:lnSpc>
            </a:pPr>
            <a:r>
              <a:rPr sz="2400" spc="0">
                <a:latin typeface="Times New Roman" panose="02020603050405020304" charset="0"/>
                <a:ea typeface="+mn-ea"/>
                <a:cs typeface="Times New Roman" panose="02020603050405020304" charset="0"/>
              </a:rPr>
              <a:t>一位伟人曾说，尽可能多的操练是非常必要的，你越多地将它用到实际生活中，它就变得越自然。</a:t>
            </a:r>
            <a:endParaRPr sz="2400" spc="0">
              <a:latin typeface="Times New Roman" panose="02020603050405020304" charset="0"/>
              <a:ea typeface="+mn-ea"/>
              <a:cs typeface="Times New Roman" panose="02020603050405020304" charset="0"/>
            </a:endParaRPr>
          </a:p>
        </p:txBody>
      </p:sp>
      <p:sp>
        <p:nvSpPr>
          <p:cNvPr id="2" name="标题 1"/>
          <p:cNvSpPr>
            <a:spLocks noGrp="1"/>
          </p:cNvSpPr>
          <p:nvPr/>
        </p:nvSpPr>
        <p:spPr>
          <a:xfrm>
            <a:off x="6566535" y="-116840"/>
            <a:ext cx="1499870" cy="4819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400">
                <a:solidFill>
                  <a:schemeClr val="accent2">
                    <a:lumMod val="75000"/>
                  </a:schemeClr>
                </a:solidFill>
                <a:latin typeface="Times New Roman" panose="02020603050405020304" charset="0"/>
                <a:ea typeface="+mn-ea"/>
                <a:cs typeface="Times New Roman" panose="02020603050405020304" charset="0"/>
                <a:sym typeface="+mn-ea"/>
              </a:rPr>
              <a:t>to </a:t>
            </a:r>
            <a:r>
              <a:rPr sz="2400">
                <a:solidFill>
                  <a:schemeClr val="accent2">
                    <a:lumMod val="75000"/>
                  </a:schemeClr>
                </a:solidFill>
                <a:latin typeface="Times New Roman" panose="02020603050405020304" charset="0"/>
                <a:ea typeface="+mn-ea"/>
                <a:cs typeface="Times New Roman" panose="02020603050405020304" charset="0"/>
                <a:sym typeface="+mn-ea"/>
              </a:rPr>
              <a:t>apply</a:t>
            </a:r>
            <a:endParaRPr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3" name="标题 1"/>
          <p:cNvSpPr>
            <a:spLocks noGrp="1"/>
          </p:cNvSpPr>
          <p:nvPr/>
        </p:nvSpPr>
        <p:spPr>
          <a:xfrm>
            <a:off x="9678670" y="962025"/>
            <a:ext cx="1677670" cy="4819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a:solidFill>
                  <a:schemeClr val="accent2">
                    <a:lumMod val="75000"/>
                  </a:schemeClr>
                </a:solidFill>
                <a:latin typeface="Times New Roman" panose="02020603050405020304" charset="0"/>
                <a:ea typeface="+mn-ea"/>
                <a:cs typeface="Times New Roman" panose="02020603050405020304" charset="0"/>
                <a:sym typeface="+mn-ea"/>
              </a:rPr>
              <a:t>apply </a:t>
            </a:r>
            <a:r>
              <a:rPr lang="en-US" altLang="zh-CN" sz="2400">
                <a:solidFill>
                  <a:schemeClr val="accent2">
                    <a:lumMod val="75000"/>
                  </a:schemeClr>
                </a:solidFill>
                <a:latin typeface="Times New Roman" panose="02020603050405020304" charset="0"/>
                <a:ea typeface="+mn-ea"/>
                <a:cs typeface="Times New Roman" panose="02020603050405020304" charset="0"/>
                <a:sym typeface="+mn-ea"/>
              </a:rPr>
              <a:t>for</a:t>
            </a:r>
            <a:endParaRPr lang="en-US" altLang="zh-CN"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4" name="标题 1"/>
          <p:cNvSpPr>
            <a:spLocks noGrp="1"/>
          </p:cNvSpPr>
          <p:nvPr/>
        </p:nvSpPr>
        <p:spPr>
          <a:xfrm>
            <a:off x="7018655" y="2113915"/>
            <a:ext cx="1499870" cy="4819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400">
                <a:solidFill>
                  <a:schemeClr val="accent2">
                    <a:lumMod val="75000"/>
                  </a:schemeClr>
                </a:solidFill>
                <a:latin typeface="Times New Roman" panose="02020603050405020304" charset="0"/>
                <a:ea typeface="+mn-ea"/>
                <a:cs typeface="Times New Roman" panose="02020603050405020304" charset="0"/>
                <a:sym typeface="+mn-ea"/>
              </a:rPr>
              <a:t>learning</a:t>
            </a:r>
            <a:endParaRPr lang="en-US" altLang="zh-CN"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5" name="标题 1"/>
          <p:cNvSpPr>
            <a:spLocks noGrp="1"/>
          </p:cNvSpPr>
          <p:nvPr/>
        </p:nvSpPr>
        <p:spPr>
          <a:xfrm>
            <a:off x="6467475" y="3162300"/>
            <a:ext cx="1890395" cy="4819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400">
                <a:solidFill>
                  <a:schemeClr val="accent2">
                    <a:lumMod val="75000"/>
                  </a:schemeClr>
                </a:solidFill>
                <a:latin typeface="Times New Roman" panose="02020603050405020304" charset="0"/>
                <a:ea typeface="+mn-ea"/>
                <a:cs typeface="Times New Roman" panose="02020603050405020304" charset="0"/>
                <a:sym typeface="+mn-ea"/>
              </a:rPr>
              <a:t>apply to</a:t>
            </a:r>
            <a:endParaRPr lang="en-US" altLang="zh-CN"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7" name="标题 1"/>
          <p:cNvSpPr>
            <a:spLocks noGrp="1"/>
          </p:cNvSpPr>
          <p:nvPr/>
        </p:nvSpPr>
        <p:spPr>
          <a:xfrm>
            <a:off x="407670" y="3943985"/>
            <a:ext cx="1890395" cy="4819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400">
                <a:solidFill>
                  <a:schemeClr val="accent2">
                    <a:lumMod val="75000"/>
                  </a:schemeClr>
                </a:solidFill>
                <a:latin typeface="Times New Roman" panose="02020603050405020304" charset="0"/>
                <a:ea typeface="+mn-ea"/>
                <a:cs typeface="Times New Roman" panose="02020603050405020304" charset="0"/>
                <a:sym typeface="+mn-ea"/>
              </a:rPr>
              <a:t>Apply</a:t>
            </a:r>
            <a:endParaRPr lang="en-US" altLang="zh-CN"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8" name="标题 1"/>
          <p:cNvSpPr>
            <a:spLocks noGrp="1"/>
          </p:cNvSpPr>
          <p:nvPr/>
        </p:nvSpPr>
        <p:spPr>
          <a:xfrm>
            <a:off x="6294755" y="4624705"/>
            <a:ext cx="2726055" cy="4819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400">
                <a:solidFill>
                  <a:schemeClr val="accent2">
                    <a:lumMod val="75000"/>
                  </a:schemeClr>
                </a:solidFill>
                <a:latin typeface="Times New Roman" panose="02020603050405020304" charset="0"/>
                <a:ea typeface="+mn-ea"/>
                <a:cs typeface="Times New Roman" panose="02020603050405020304" charset="0"/>
                <a:sym typeface="+mn-ea"/>
              </a:rPr>
              <a:t> (should)apply </a:t>
            </a:r>
            <a:endParaRPr lang="en-US" altLang="zh-CN"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9" name="标题 1"/>
          <p:cNvSpPr>
            <a:spLocks noGrp="1"/>
          </p:cNvSpPr>
          <p:nvPr/>
        </p:nvSpPr>
        <p:spPr>
          <a:xfrm>
            <a:off x="11054080" y="5348605"/>
            <a:ext cx="1137920" cy="58864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400">
                <a:solidFill>
                  <a:schemeClr val="accent2">
                    <a:lumMod val="75000"/>
                  </a:schemeClr>
                </a:solidFill>
                <a:latin typeface="Times New Roman" panose="02020603050405020304" charset="0"/>
                <a:ea typeface="+mn-ea"/>
                <a:cs typeface="Times New Roman" panose="02020603050405020304" charset="0"/>
                <a:sym typeface="+mn-ea"/>
              </a:rPr>
              <a:t>apply</a:t>
            </a:r>
            <a:endParaRPr lang="en-US" altLang="zh-CN"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additive="base">
                                        <p:cTn id="2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 calcmode="lin" valueType="num">
                                      <p:cBhvr additive="base">
                                        <p:cTn id="2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additive="base">
                                        <p:cTn id="33" dur="500" fill="hold"/>
                                        <p:tgtEl>
                                          <p:spTgt spid="3"/>
                                        </p:tgtEl>
                                        <p:attrNameLst>
                                          <p:attrName>ppt_x</p:attrName>
                                        </p:attrNameLst>
                                      </p:cBhvr>
                                      <p:tavLst>
                                        <p:tav tm="0">
                                          <p:val>
                                            <p:strVal val="#ppt_x"/>
                                          </p:val>
                                        </p:tav>
                                        <p:tav tm="100000">
                                          <p:val>
                                            <p:strVal val="#ppt_x"/>
                                          </p:val>
                                        </p:tav>
                                      </p:tavLst>
                                    </p:anim>
                                    <p:anim calcmode="lin" valueType="num">
                                      <p:cBhvr additive="base">
                                        <p:cTn id="3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6">
                                            <p:txEl>
                                              <p:pRg st="4" end="4"/>
                                            </p:txEl>
                                          </p:spTgt>
                                        </p:tgtEl>
                                        <p:attrNameLst>
                                          <p:attrName>style.visibility</p:attrName>
                                        </p:attrNameLst>
                                      </p:cBhvr>
                                      <p:to>
                                        <p:strVal val="visible"/>
                                      </p:to>
                                    </p:set>
                                    <p:anim calcmode="lin" valueType="num">
                                      <p:cBhvr additive="base">
                                        <p:cTn id="3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
                                            <p:txEl>
                                              <p:pRg st="4" end="4"/>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
                                            <p:txEl>
                                              <p:pRg st="5" end="5"/>
                                            </p:txEl>
                                          </p:spTgt>
                                        </p:tgtEl>
                                        <p:attrNameLst>
                                          <p:attrName>style.visibility</p:attrName>
                                        </p:attrNameLst>
                                      </p:cBhvr>
                                      <p:to>
                                        <p:strVal val="visible"/>
                                      </p:to>
                                    </p:set>
                                    <p:anim calcmode="lin" valueType="num">
                                      <p:cBhvr additive="base">
                                        <p:cTn id="43"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additive="base">
                                        <p:cTn id="49" dur="500" fill="hold"/>
                                        <p:tgtEl>
                                          <p:spTgt spid="4"/>
                                        </p:tgtEl>
                                        <p:attrNameLst>
                                          <p:attrName>ppt_x</p:attrName>
                                        </p:attrNameLst>
                                      </p:cBhvr>
                                      <p:tavLst>
                                        <p:tav tm="0">
                                          <p:val>
                                            <p:strVal val="#ppt_x"/>
                                          </p:val>
                                        </p:tav>
                                        <p:tav tm="100000">
                                          <p:val>
                                            <p:strVal val="#ppt_x"/>
                                          </p:val>
                                        </p:tav>
                                      </p:tavLst>
                                    </p:anim>
                                    <p:anim calcmode="lin" valueType="num">
                                      <p:cBhvr additive="base">
                                        <p:cTn id="5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6">
                                            <p:txEl>
                                              <p:pRg st="6" end="6"/>
                                            </p:txEl>
                                          </p:spTgt>
                                        </p:tgtEl>
                                        <p:attrNameLst>
                                          <p:attrName>style.visibility</p:attrName>
                                        </p:attrNameLst>
                                      </p:cBhvr>
                                      <p:to>
                                        <p:strVal val="visible"/>
                                      </p:to>
                                    </p:set>
                                    <p:anim calcmode="lin" valueType="num">
                                      <p:cBhvr additive="base">
                                        <p:cTn id="55"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6" end="6"/>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6">
                                            <p:txEl>
                                              <p:pRg st="7" end="7"/>
                                            </p:txEl>
                                          </p:spTgt>
                                        </p:tgtEl>
                                        <p:attrNameLst>
                                          <p:attrName>style.visibility</p:attrName>
                                        </p:attrNameLst>
                                      </p:cBhvr>
                                      <p:to>
                                        <p:strVal val="visible"/>
                                      </p:to>
                                    </p:set>
                                    <p:anim calcmode="lin" valueType="num">
                                      <p:cBhvr additive="base">
                                        <p:cTn id="59"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5"/>
                                        </p:tgtEl>
                                        <p:attrNameLst>
                                          <p:attrName>style.visibility</p:attrName>
                                        </p:attrNameLst>
                                      </p:cBhvr>
                                      <p:to>
                                        <p:strVal val="visible"/>
                                      </p:to>
                                    </p:set>
                                    <p:anim calcmode="lin" valueType="num">
                                      <p:cBhvr additive="base">
                                        <p:cTn id="65" dur="500" fill="hold"/>
                                        <p:tgtEl>
                                          <p:spTgt spid="5"/>
                                        </p:tgtEl>
                                        <p:attrNameLst>
                                          <p:attrName>ppt_x</p:attrName>
                                        </p:attrNameLst>
                                      </p:cBhvr>
                                      <p:tavLst>
                                        <p:tav tm="0">
                                          <p:val>
                                            <p:strVal val="#ppt_x"/>
                                          </p:val>
                                        </p:tav>
                                        <p:tav tm="100000">
                                          <p:val>
                                            <p:strVal val="#ppt_x"/>
                                          </p:val>
                                        </p:tav>
                                      </p:tavLst>
                                    </p:anim>
                                    <p:anim calcmode="lin" valueType="num">
                                      <p:cBhvr additive="base">
                                        <p:cTn id="6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6">
                                            <p:txEl>
                                              <p:pRg st="8" end="8"/>
                                            </p:txEl>
                                          </p:spTgt>
                                        </p:tgtEl>
                                        <p:attrNameLst>
                                          <p:attrName>style.visibility</p:attrName>
                                        </p:attrNameLst>
                                      </p:cBhvr>
                                      <p:to>
                                        <p:strVal val="visible"/>
                                      </p:to>
                                    </p:set>
                                    <p:anim calcmode="lin" valueType="num">
                                      <p:cBhvr additive="base">
                                        <p:cTn id="71"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6">
                                            <p:txEl>
                                              <p:pRg st="8" end="8"/>
                                            </p:txEl>
                                          </p:spTgt>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6">
                                            <p:txEl>
                                              <p:pRg st="9" end="9"/>
                                            </p:txEl>
                                          </p:spTgt>
                                        </p:tgtEl>
                                        <p:attrNameLst>
                                          <p:attrName>style.visibility</p:attrName>
                                        </p:attrNameLst>
                                      </p:cBhvr>
                                      <p:to>
                                        <p:strVal val="visible"/>
                                      </p:to>
                                    </p:set>
                                    <p:anim calcmode="lin" valueType="num">
                                      <p:cBhvr additive="base">
                                        <p:cTn id="75"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7"/>
                                        </p:tgtEl>
                                        <p:attrNameLst>
                                          <p:attrName>style.visibility</p:attrName>
                                        </p:attrNameLst>
                                      </p:cBhvr>
                                      <p:to>
                                        <p:strVal val="visible"/>
                                      </p:to>
                                    </p:set>
                                    <p:anim calcmode="lin" valueType="num">
                                      <p:cBhvr additive="base">
                                        <p:cTn id="81" dur="500" fill="hold"/>
                                        <p:tgtEl>
                                          <p:spTgt spid="7"/>
                                        </p:tgtEl>
                                        <p:attrNameLst>
                                          <p:attrName>ppt_x</p:attrName>
                                        </p:attrNameLst>
                                      </p:cBhvr>
                                      <p:tavLst>
                                        <p:tav tm="0">
                                          <p:val>
                                            <p:strVal val="#ppt_x"/>
                                          </p:val>
                                        </p:tav>
                                        <p:tav tm="100000">
                                          <p:val>
                                            <p:strVal val="#ppt_x"/>
                                          </p:val>
                                        </p:tav>
                                      </p:tavLst>
                                    </p:anim>
                                    <p:anim calcmode="lin" valueType="num">
                                      <p:cBhvr additive="base">
                                        <p:cTn id="8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6">
                                            <p:txEl>
                                              <p:pRg st="10" end="10"/>
                                            </p:txEl>
                                          </p:spTgt>
                                        </p:tgtEl>
                                        <p:attrNameLst>
                                          <p:attrName>style.visibility</p:attrName>
                                        </p:attrNameLst>
                                      </p:cBhvr>
                                      <p:to>
                                        <p:strVal val="visible"/>
                                      </p:to>
                                    </p:set>
                                    <p:anim calcmode="lin" valueType="num">
                                      <p:cBhvr additive="base">
                                        <p:cTn id="87"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6">
                                            <p:txEl>
                                              <p:pRg st="10" end="10"/>
                                            </p:txEl>
                                          </p:spTgt>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6">
                                            <p:txEl>
                                              <p:pRg st="11" end="11"/>
                                            </p:txEl>
                                          </p:spTgt>
                                        </p:tgtEl>
                                        <p:attrNameLst>
                                          <p:attrName>style.visibility</p:attrName>
                                        </p:attrNameLst>
                                      </p:cBhvr>
                                      <p:to>
                                        <p:strVal val="visible"/>
                                      </p:to>
                                    </p:set>
                                    <p:anim calcmode="lin" valueType="num">
                                      <p:cBhvr additive="base">
                                        <p:cTn id="91" dur="500" fill="hold"/>
                                        <p:tgtEl>
                                          <p:spTgt spid="6">
                                            <p:txEl>
                                              <p:pRg st="11" end="11"/>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6">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8"/>
                                        </p:tgtEl>
                                        <p:attrNameLst>
                                          <p:attrName>style.visibility</p:attrName>
                                        </p:attrNameLst>
                                      </p:cBhvr>
                                      <p:to>
                                        <p:strVal val="visible"/>
                                      </p:to>
                                    </p:set>
                                    <p:anim calcmode="lin" valueType="num">
                                      <p:cBhvr additive="base">
                                        <p:cTn id="97" dur="500" fill="hold"/>
                                        <p:tgtEl>
                                          <p:spTgt spid="8"/>
                                        </p:tgtEl>
                                        <p:attrNameLst>
                                          <p:attrName>ppt_x</p:attrName>
                                        </p:attrNameLst>
                                      </p:cBhvr>
                                      <p:tavLst>
                                        <p:tav tm="0">
                                          <p:val>
                                            <p:strVal val="#ppt_x"/>
                                          </p:val>
                                        </p:tav>
                                        <p:tav tm="100000">
                                          <p:val>
                                            <p:strVal val="#ppt_x"/>
                                          </p:val>
                                        </p:tav>
                                      </p:tavLst>
                                    </p:anim>
                                    <p:anim calcmode="lin" valueType="num">
                                      <p:cBhvr additive="base">
                                        <p:cTn id="9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nodeType="clickEffect">
                                  <p:stCondLst>
                                    <p:cond delay="0"/>
                                  </p:stCondLst>
                                  <p:childTnLst>
                                    <p:set>
                                      <p:cBhvr>
                                        <p:cTn id="102" dur="1" fill="hold">
                                          <p:stCondLst>
                                            <p:cond delay="0"/>
                                          </p:stCondLst>
                                        </p:cTn>
                                        <p:tgtEl>
                                          <p:spTgt spid="6">
                                            <p:txEl>
                                              <p:pRg st="12" end="12"/>
                                            </p:txEl>
                                          </p:spTgt>
                                        </p:tgtEl>
                                        <p:attrNameLst>
                                          <p:attrName>style.visibility</p:attrName>
                                        </p:attrNameLst>
                                      </p:cBhvr>
                                      <p:to>
                                        <p:strVal val="visible"/>
                                      </p:to>
                                    </p:set>
                                    <p:anim calcmode="lin" valueType="num">
                                      <p:cBhvr additive="base">
                                        <p:cTn id="103" dur="500" fill="hold"/>
                                        <p:tgtEl>
                                          <p:spTgt spid="6">
                                            <p:txEl>
                                              <p:pRg st="12" end="12"/>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6">
                                            <p:txEl>
                                              <p:pRg st="12" end="12"/>
                                            </p:txEl>
                                          </p:spTgt>
                                        </p:tgtEl>
                                        <p:attrNameLst>
                                          <p:attrName>ppt_y</p:attrName>
                                        </p:attrNameLst>
                                      </p:cBhvr>
                                      <p:tavLst>
                                        <p:tav tm="0">
                                          <p:val>
                                            <p:strVal val="1+#ppt_h/2"/>
                                          </p:val>
                                        </p:tav>
                                        <p:tav tm="100000">
                                          <p:val>
                                            <p:strVal val="#ppt_y"/>
                                          </p:val>
                                        </p:tav>
                                      </p:tavLst>
                                    </p:anim>
                                  </p:childTnLst>
                                </p:cTn>
                              </p:par>
                              <p:par>
                                <p:cTn id="105" presetID="2" presetClass="entr" presetSubtype="4" fill="hold" nodeType="withEffect">
                                  <p:stCondLst>
                                    <p:cond delay="0"/>
                                  </p:stCondLst>
                                  <p:childTnLst>
                                    <p:set>
                                      <p:cBhvr>
                                        <p:cTn id="106" dur="1" fill="hold">
                                          <p:stCondLst>
                                            <p:cond delay="0"/>
                                          </p:stCondLst>
                                        </p:cTn>
                                        <p:tgtEl>
                                          <p:spTgt spid="6">
                                            <p:txEl>
                                              <p:pRg st="13" end="13"/>
                                            </p:txEl>
                                          </p:spTgt>
                                        </p:tgtEl>
                                        <p:attrNameLst>
                                          <p:attrName>style.visibility</p:attrName>
                                        </p:attrNameLst>
                                      </p:cBhvr>
                                      <p:to>
                                        <p:strVal val="visible"/>
                                      </p:to>
                                    </p:set>
                                    <p:anim calcmode="lin" valueType="num">
                                      <p:cBhvr additive="base">
                                        <p:cTn id="107" dur="500" fill="hold"/>
                                        <p:tgtEl>
                                          <p:spTgt spid="6">
                                            <p:txEl>
                                              <p:pRg st="13" end="13"/>
                                            </p:txEl>
                                          </p:spTgt>
                                        </p:tgtEl>
                                        <p:attrNameLst>
                                          <p:attrName>ppt_x</p:attrName>
                                        </p:attrNameLst>
                                      </p:cBhvr>
                                      <p:tavLst>
                                        <p:tav tm="0">
                                          <p:val>
                                            <p:strVal val="#ppt_x"/>
                                          </p:val>
                                        </p:tav>
                                        <p:tav tm="100000">
                                          <p:val>
                                            <p:strVal val="#ppt_x"/>
                                          </p:val>
                                        </p:tav>
                                      </p:tavLst>
                                    </p:anim>
                                    <p:anim calcmode="lin" valueType="num">
                                      <p:cBhvr additive="base">
                                        <p:cTn id="108" dur="500" fill="hold"/>
                                        <p:tgtEl>
                                          <p:spTgt spid="6">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grpId="0" nodeType="clickEffect">
                                  <p:stCondLst>
                                    <p:cond delay="0"/>
                                  </p:stCondLst>
                                  <p:childTnLst>
                                    <p:set>
                                      <p:cBhvr>
                                        <p:cTn id="112" dur="1" fill="hold">
                                          <p:stCondLst>
                                            <p:cond delay="0"/>
                                          </p:stCondLst>
                                        </p:cTn>
                                        <p:tgtEl>
                                          <p:spTgt spid="9"/>
                                        </p:tgtEl>
                                        <p:attrNameLst>
                                          <p:attrName>style.visibility</p:attrName>
                                        </p:attrNameLst>
                                      </p:cBhvr>
                                      <p:to>
                                        <p:strVal val="visible"/>
                                      </p:to>
                                    </p:set>
                                    <p:anim calcmode="lin" valueType="num">
                                      <p:cBhvr additive="base">
                                        <p:cTn id="113" dur="500" fill="hold"/>
                                        <p:tgtEl>
                                          <p:spTgt spid="9"/>
                                        </p:tgtEl>
                                        <p:attrNameLst>
                                          <p:attrName>ppt_x</p:attrName>
                                        </p:attrNameLst>
                                      </p:cBhvr>
                                      <p:tavLst>
                                        <p:tav tm="0">
                                          <p:val>
                                            <p:strVal val="#ppt_x"/>
                                          </p:val>
                                        </p:tav>
                                        <p:tav tm="100000">
                                          <p:val>
                                            <p:strVal val="#ppt_x"/>
                                          </p:val>
                                        </p:tav>
                                      </p:tavLst>
                                    </p:anim>
                                    <p:anim calcmode="lin" valueType="num">
                                      <p:cBhvr additive="base">
                                        <p:cTn id="1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2" grpId="1"/>
      <p:bldP spid="3" grpId="0"/>
      <p:bldP spid="3" grpId="1"/>
      <p:bldP spid="4" grpId="0"/>
      <p:bldP spid="4" grpId="1"/>
      <p:bldP spid="5" grpId="0"/>
      <p:bldP spid="5" grpId="1"/>
      <p:bldP spid="7" grpId="0"/>
      <p:bldP spid="7" grpId="1"/>
      <p:bldP spid="8" grpId="0"/>
      <p:bldP spid="8" grpId="1"/>
      <p:bldP spid="9" grpId="0"/>
      <p:bldP spid="9"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p:txBody>
          <a:bodyPr/>
          <a:lstStyle/>
          <a:p>
            <a:r>
              <a:rPr lang="zh-CN" altLang="en-US" b="1">
                <a:ln w="22225">
                  <a:solidFill>
                    <a:schemeClr val="accent2">
                      <a:lumMod val="75000"/>
                    </a:schemeClr>
                  </a:solidFill>
                  <a:prstDash val="solid"/>
                </a:ln>
                <a:solidFill>
                  <a:schemeClr val="accent2">
                    <a:lumMod val="75000"/>
                  </a:schemeClr>
                </a:solidFill>
                <a:effectLst/>
                <a:sym typeface="+mn-ea"/>
              </a:rPr>
              <a:t>人教版新教材</a:t>
            </a:r>
            <a:r>
              <a:rPr lang="en-US" altLang="zh-CN" b="1">
                <a:ln w="22225">
                  <a:solidFill>
                    <a:schemeClr val="accent2">
                      <a:lumMod val="75000"/>
                    </a:schemeClr>
                  </a:solidFill>
                  <a:prstDash val="solid"/>
                </a:ln>
                <a:solidFill>
                  <a:schemeClr val="accent2">
                    <a:lumMod val="75000"/>
                  </a:schemeClr>
                </a:solidFill>
                <a:effectLst/>
                <a:sym typeface="+mn-ea"/>
              </a:rPr>
              <a:t> </a:t>
            </a:r>
            <a:r>
              <a:rPr lang="zh-CN" altLang="en-US" b="1">
                <a:ln w="22225">
                  <a:solidFill>
                    <a:schemeClr val="accent2">
                      <a:lumMod val="75000"/>
                    </a:schemeClr>
                  </a:solidFill>
                  <a:prstDash val="solid"/>
                </a:ln>
                <a:solidFill>
                  <a:schemeClr val="accent2">
                    <a:lumMod val="75000"/>
                  </a:schemeClr>
                </a:solidFill>
                <a:effectLst/>
                <a:sym typeface="+mn-ea"/>
              </a:rPr>
              <a:t>词汇导学练</a:t>
            </a:r>
            <a:endParaRPr lang="zh-CN" altLang="en-US"/>
          </a:p>
        </p:txBody>
      </p:sp>
      <p:sp>
        <p:nvSpPr>
          <p:cNvPr id="3" name="副标题 2"/>
          <p:cNvSpPr>
            <a:spLocks noGrp="1"/>
          </p:cNvSpPr>
          <p:nvPr>
            <p:ph type="subTitle" idx="1"/>
            <p:custDataLst>
              <p:tags r:id="rId2"/>
            </p:custDataLst>
          </p:nvPr>
        </p:nvSpPr>
        <p:spPr/>
        <p:txBody>
          <a:bodyPr/>
          <a:lstStyle/>
          <a:p>
            <a:r>
              <a:rPr lang="en-US" altLang="zh-CN" sz="4800" b="1">
                <a:ln w="22225">
                  <a:solidFill>
                    <a:srgbClr val="7030A0"/>
                  </a:solidFill>
                  <a:prstDash val="solid"/>
                </a:ln>
                <a:solidFill>
                  <a:srgbClr val="7030A0"/>
                </a:solidFill>
                <a:effectLst/>
                <a:sym typeface="+mn-ea"/>
              </a:rPr>
              <a:t>Unit1 Book2 </a:t>
            </a:r>
            <a:endParaRPr lang="zh-CN" altLang="en-US" sz="4800"/>
          </a:p>
        </p:txBody>
      </p:sp>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1"/>
          <p:cNvSpPr>
            <a:spLocks noGrp="1"/>
          </p:cNvSpPr>
          <p:nvPr/>
        </p:nvSpPr>
        <p:spPr>
          <a:xfrm>
            <a:off x="233045" y="409575"/>
            <a:ext cx="11725275" cy="80073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pPr>
            <a:r>
              <a:rPr sz="2400" spc="0">
                <a:solidFill>
                  <a:schemeClr val="accent2">
                    <a:lumMod val="75000"/>
                  </a:schemeClr>
                </a:solidFill>
                <a:latin typeface="Times New Roman" panose="02020603050405020304" charset="0"/>
                <a:ea typeface="+mn-ea"/>
                <a:cs typeface="Times New Roman" panose="02020603050405020304" charset="0"/>
              </a:rPr>
              <a:t>______________</a:t>
            </a:r>
            <a:r>
              <a:rPr sz="2400" spc="0">
                <a:solidFill>
                  <a:schemeClr val="tx1"/>
                </a:solidFill>
                <a:latin typeface="Times New Roman" panose="02020603050405020304" charset="0"/>
                <a:ea typeface="+mn-ea"/>
                <a:cs typeface="Times New Roman" panose="02020603050405020304" charset="0"/>
              </a:rPr>
              <a:t>/æplɪ</a:t>
            </a:r>
            <a:r>
              <a:rPr lang="en-US" altLang="zh-CN" sz="2400" spc="0">
                <a:solidFill>
                  <a:schemeClr val="tx1"/>
                </a:solidFill>
                <a:latin typeface="Times New Roman" panose="02020603050405020304" charset="0"/>
                <a:ea typeface="+mn-ea"/>
                <a:cs typeface="Times New Roman" panose="02020603050405020304" charset="0"/>
              </a:rPr>
              <a:t>'</a:t>
            </a:r>
            <a:r>
              <a:rPr sz="2400" spc="0">
                <a:solidFill>
                  <a:schemeClr val="tx1"/>
                </a:solidFill>
                <a:latin typeface="Times New Roman" panose="02020603050405020304" charset="0"/>
                <a:ea typeface="+mn-ea"/>
                <a:cs typeface="Times New Roman" panose="02020603050405020304" charset="0"/>
              </a:rPr>
              <a:t>keɪʃ(ə)n/ n. </a:t>
            </a:r>
            <a:r>
              <a:rPr sz="2400" spc="0">
                <a:solidFill>
                  <a:srgbClr val="7030A0"/>
                </a:solidFill>
                <a:latin typeface="Times New Roman" panose="02020603050405020304" charset="0"/>
                <a:ea typeface="+mn-ea"/>
                <a:cs typeface="Times New Roman" panose="02020603050405020304" charset="0"/>
              </a:rPr>
              <a:t>申请；应用</a:t>
            </a:r>
            <a:endParaRPr sz="2400" spc="0">
              <a:solidFill>
                <a:srgbClr val="7030A0"/>
              </a:solidFill>
              <a:latin typeface="Times New Roman" panose="02020603050405020304" charset="0"/>
              <a:ea typeface="+mn-ea"/>
              <a:cs typeface="Times New Roman" panose="02020603050405020304" charset="0"/>
            </a:endParaRPr>
          </a:p>
          <a:p>
            <a:pPr algn="just">
              <a:lnSpc>
                <a:spcPct val="100000"/>
              </a:lnSpc>
            </a:pPr>
            <a:r>
              <a:rPr sz="2400" u="sng" spc="0">
                <a:solidFill>
                  <a:schemeClr val="accent2">
                    <a:lumMod val="75000"/>
                  </a:schemeClr>
                </a:solidFill>
                <a:latin typeface="Times New Roman" panose="02020603050405020304" charset="0"/>
                <a:ea typeface="+mn-ea"/>
                <a:cs typeface="Times New Roman" panose="02020603050405020304" charset="0"/>
              </a:rPr>
              <a:t>               </a:t>
            </a:r>
            <a:r>
              <a:rPr sz="2400" spc="0">
                <a:solidFill>
                  <a:schemeClr val="accent2">
                    <a:lumMod val="75000"/>
                  </a:schemeClr>
                </a:solidFill>
                <a:latin typeface="Times New Roman" panose="02020603050405020304" charset="0"/>
                <a:ea typeface="+mn-ea"/>
                <a:cs typeface="Times New Roman" panose="02020603050405020304" charset="0"/>
              </a:rPr>
              <a:t> n.</a:t>
            </a:r>
            <a:r>
              <a:rPr sz="2400" spc="0">
                <a:solidFill>
                  <a:srgbClr val="7030A0"/>
                </a:solidFill>
                <a:latin typeface="Times New Roman" panose="02020603050405020304" charset="0"/>
                <a:ea typeface="+mn-ea"/>
                <a:cs typeface="Times New Roman" panose="02020603050405020304" charset="0"/>
              </a:rPr>
              <a:t>应用程序；应用软件 </a:t>
            </a:r>
            <a:endParaRPr sz="2400" spc="0">
              <a:solidFill>
                <a:srgbClr val="7030A0"/>
              </a:solidFill>
              <a:latin typeface="Times New Roman" panose="02020603050405020304" charset="0"/>
              <a:ea typeface="+mn-ea"/>
              <a:cs typeface="Times New Roman" panose="02020603050405020304" charset="0"/>
            </a:endParaRPr>
          </a:p>
          <a:p>
            <a:pPr algn="just">
              <a:lnSpc>
                <a:spcPct val="100000"/>
              </a:lnSpc>
            </a:pPr>
            <a:r>
              <a:rPr sz="2400" spc="0">
                <a:latin typeface="Times New Roman" panose="02020603050405020304" charset="0"/>
                <a:ea typeface="+mn-ea"/>
                <a:cs typeface="Times New Roman" panose="02020603050405020304" charset="0"/>
              </a:rPr>
              <a:t>In my ____________ letter, I was careful to express how much I wanted to see France.(2013浙江)</a:t>
            </a:r>
            <a:endParaRPr sz="2400" spc="0">
              <a:latin typeface="Times New Roman" panose="02020603050405020304" charset="0"/>
              <a:ea typeface="+mn-ea"/>
              <a:cs typeface="Times New Roman" panose="02020603050405020304" charset="0"/>
            </a:endParaRPr>
          </a:p>
          <a:p>
            <a:pPr algn="just">
              <a:lnSpc>
                <a:spcPct val="100000"/>
              </a:lnSpc>
            </a:pPr>
            <a:r>
              <a:rPr sz="2400" spc="0">
                <a:latin typeface="Times New Roman" panose="02020603050405020304" charset="0"/>
                <a:ea typeface="+mn-ea"/>
                <a:cs typeface="Times New Roman" panose="02020603050405020304" charset="0"/>
              </a:rPr>
              <a:t>在我的求职信中，我很谨慎地表达了我有多想去法国看看。</a:t>
            </a:r>
            <a:endParaRPr sz="2400" spc="0">
              <a:latin typeface="Times New Roman" panose="02020603050405020304" charset="0"/>
              <a:ea typeface="+mn-ea"/>
              <a:cs typeface="Times New Roman" panose="02020603050405020304" charset="0"/>
            </a:endParaRPr>
          </a:p>
          <a:p>
            <a:pPr algn="just">
              <a:lnSpc>
                <a:spcPct val="100000"/>
              </a:lnSpc>
            </a:pPr>
            <a:r>
              <a:rPr sz="2400" spc="0">
                <a:latin typeface="Times New Roman" panose="02020603050405020304" charset="0"/>
                <a:ea typeface="+mn-ea"/>
                <a:cs typeface="Times New Roman" panose="02020603050405020304" charset="0"/>
              </a:rPr>
              <a:t>The second aspect relates to the ____________ of these policies by departments.(2013全国I)</a:t>
            </a:r>
            <a:endParaRPr sz="2400" spc="0">
              <a:latin typeface="Times New Roman" panose="02020603050405020304" charset="0"/>
              <a:ea typeface="+mn-ea"/>
              <a:cs typeface="Times New Roman" panose="02020603050405020304" charset="0"/>
            </a:endParaRPr>
          </a:p>
          <a:p>
            <a:pPr algn="just">
              <a:lnSpc>
                <a:spcPct val="100000"/>
              </a:lnSpc>
            </a:pPr>
            <a:r>
              <a:rPr sz="2400" spc="0">
                <a:latin typeface="Times New Roman" panose="02020603050405020304" charset="0"/>
                <a:ea typeface="+mn-ea"/>
                <a:cs typeface="Times New Roman" panose="02020603050405020304" charset="0"/>
              </a:rPr>
              <a:t>Knowledge is a fruit tree, and the _____________ of knowledge is just like the fruit in the tree.</a:t>
            </a:r>
            <a:endParaRPr sz="2400" spc="0">
              <a:latin typeface="Times New Roman" panose="02020603050405020304" charset="0"/>
              <a:ea typeface="+mn-ea"/>
              <a:cs typeface="Times New Roman" panose="02020603050405020304" charset="0"/>
            </a:endParaRPr>
          </a:p>
          <a:p>
            <a:pPr algn="just">
              <a:lnSpc>
                <a:spcPct val="100000"/>
              </a:lnSpc>
            </a:pPr>
            <a:r>
              <a:rPr sz="2400" spc="0">
                <a:latin typeface="Times New Roman" panose="02020603050405020304" charset="0"/>
                <a:ea typeface="+mn-ea"/>
                <a:cs typeface="Times New Roman" panose="02020603050405020304" charset="0"/>
              </a:rPr>
              <a:t>知识是果树，知识的应用就是果树结的果实。</a:t>
            </a:r>
            <a:endParaRPr sz="2400" spc="0">
              <a:latin typeface="Times New Roman" panose="02020603050405020304" charset="0"/>
              <a:ea typeface="+mn-ea"/>
              <a:cs typeface="Times New Roman" panose="02020603050405020304" charset="0"/>
            </a:endParaRPr>
          </a:p>
          <a:p>
            <a:pPr algn="just">
              <a:lnSpc>
                <a:spcPct val="100000"/>
              </a:lnSpc>
            </a:pPr>
            <a:r>
              <a:rPr sz="2400" spc="0">
                <a:solidFill>
                  <a:srgbClr val="7030A0"/>
                </a:solidFill>
                <a:latin typeface="Times New Roman" panose="02020603050405020304" charset="0"/>
                <a:ea typeface="+mn-ea"/>
                <a:cs typeface="Times New Roman" panose="02020603050405020304" charset="0"/>
              </a:rPr>
              <a:t>____________</a:t>
            </a:r>
            <a:r>
              <a:rPr sz="2400" spc="0">
                <a:solidFill>
                  <a:schemeClr val="tx1"/>
                </a:solidFill>
                <a:latin typeface="Times New Roman" panose="02020603050405020304" charset="0"/>
                <a:ea typeface="+mn-ea"/>
                <a:cs typeface="Times New Roman" panose="02020603050405020304" charset="0"/>
              </a:rPr>
              <a:t>/</a:t>
            </a:r>
            <a:r>
              <a:rPr lang="en-US" altLang="zh-CN" sz="2400" spc="0">
                <a:solidFill>
                  <a:schemeClr val="tx1"/>
                </a:solidFill>
                <a:latin typeface="Times New Roman" panose="02020603050405020304" charset="0"/>
                <a:ea typeface="+mn-ea"/>
                <a:cs typeface="Times New Roman" panose="02020603050405020304" charset="0"/>
              </a:rPr>
              <a:t>'</a:t>
            </a:r>
            <a:r>
              <a:rPr sz="2400" spc="0">
                <a:solidFill>
                  <a:schemeClr val="tx1"/>
                </a:solidFill>
                <a:latin typeface="Times New Roman" panose="02020603050405020304" charset="0"/>
                <a:ea typeface="+mn-ea"/>
                <a:cs typeface="Times New Roman" panose="02020603050405020304" charset="0"/>
              </a:rPr>
              <a:t>æplɪkənt/ n.</a:t>
            </a:r>
            <a:r>
              <a:rPr sz="2400" spc="0">
                <a:solidFill>
                  <a:srgbClr val="7030A0"/>
                </a:solidFill>
                <a:latin typeface="Times New Roman" panose="02020603050405020304" charset="0"/>
                <a:ea typeface="+mn-ea"/>
                <a:cs typeface="Times New Roman" panose="02020603050405020304" charset="0"/>
              </a:rPr>
              <a:t>申请人</a:t>
            </a:r>
            <a:endParaRPr sz="2400" spc="0">
              <a:solidFill>
                <a:srgbClr val="7030A0"/>
              </a:solidFill>
              <a:latin typeface="Times New Roman" panose="02020603050405020304" charset="0"/>
              <a:ea typeface="+mn-ea"/>
              <a:cs typeface="Times New Roman" panose="02020603050405020304" charset="0"/>
            </a:endParaRPr>
          </a:p>
        </p:txBody>
      </p:sp>
      <p:sp>
        <p:nvSpPr>
          <p:cNvPr id="6" name="文本框 5"/>
          <p:cNvSpPr txBox="1"/>
          <p:nvPr/>
        </p:nvSpPr>
        <p:spPr>
          <a:xfrm>
            <a:off x="492125" y="391795"/>
            <a:ext cx="1882140" cy="521970"/>
          </a:xfrm>
          <a:prstGeom prst="rect">
            <a:avLst/>
          </a:prstGeom>
          <a:noFill/>
        </p:spPr>
        <p:txBody>
          <a:bodyPr wrap="none" rtlCol="0" anchor="t">
            <a:spAutoFit/>
          </a:bodyPr>
          <a:p>
            <a:pPr algn="l"/>
            <a:r>
              <a:rPr sz="2800" b="1">
                <a:solidFill>
                  <a:schemeClr val="accent2">
                    <a:lumMod val="75000"/>
                  </a:schemeClr>
                </a:solidFill>
                <a:latin typeface="Times New Roman" panose="02020603050405020304" charset="0"/>
                <a:cs typeface="Times New Roman" panose="02020603050405020304" charset="0"/>
                <a:sym typeface="+mn-ea"/>
              </a:rPr>
              <a:t>application</a:t>
            </a:r>
            <a:endParaRPr sz="2800" b="1">
              <a:solidFill>
                <a:schemeClr val="accent2">
                  <a:lumMod val="75000"/>
                </a:schemeClr>
              </a:solidFill>
              <a:latin typeface="Times New Roman" panose="02020603050405020304" charset="0"/>
              <a:cs typeface="Times New Roman" panose="02020603050405020304" charset="0"/>
              <a:sym typeface="+mn-ea"/>
            </a:endParaRPr>
          </a:p>
        </p:txBody>
      </p:sp>
      <p:sp>
        <p:nvSpPr>
          <p:cNvPr id="8" name="标题 1"/>
          <p:cNvSpPr>
            <a:spLocks noGrp="1"/>
          </p:cNvSpPr>
          <p:nvPr/>
        </p:nvSpPr>
        <p:spPr>
          <a:xfrm>
            <a:off x="287020" y="3870325"/>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pPr>
            <a:endParaRPr sz="2400" spc="0">
              <a:solidFill>
                <a:schemeClr val="tx1"/>
              </a:solidFill>
              <a:latin typeface="Times New Roman" panose="02020603050405020304" charset="0"/>
              <a:ea typeface="+mn-ea"/>
              <a:cs typeface="Times New Roman" panose="02020603050405020304" charset="0"/>
            </a:endParaRPr>
          </a:p>
        </p:txBody>
      </p:sp>
      <p:sp>
        <p:nvSpPr>
          <p:cNvPr id="5" name="标题 1"/>
          <p:cNvSpPr>
            <a:spLocks noGrp="1"/>
          </p:cNvSpPr>
          <p:nvPr/>
        </p:nvSpPr>
        <p:spPr>
          <a:xfrm>
            <a:off x="510540" y="773430"/>
            <a:ext cx="819785"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sym typeface="+mn-ea"/>
              </a:rPr>
              <a:t>app</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0" name="标题 1"/>
          <p:cNvSpPr>
            <a:spLocks noGrp="1"/>
          </p:cNvSpPr>
          <p:nvPr/>
        </p:nvSpPr>
        <p:spPr>
          <a:xfrm>
            <a:off x="492125" y="4003675"/>
            <a:ext cx="2401570"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sym typeface="+mn-ea"/>
              </a:rPr>
              <a:t>applicant </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2" name="文本框 1"/>
          <p:cNvSpPr txBox="1"/>
          <p:nvPr/>
        </p:nvSpPr>
        <p:spPr>
          <a:xfrm>
            <a:off x="1330325" y="1117600"/>
            <a:ext cx="1882140" cy="521970"/>
          </a:xfrm>
          <a:prstGeom prst="rect">
            <a:avLst/>
          </a:prstGeom>
          <a:noFill/>
        </p:spPr>
        <p:txBody>
          <a:bodyPr wrap="none" rtlCol="0" anchor="t">
            <a:spAutoFit/>
          </a:bodyPr>
          <a:p>
            <a:pPr algn="l"/>
            <a:r>
              <a:rPr sz="2800" b="1">
                <a:solidFill>
                  <a:schemeClr val="accent2">
                    <a:lumMod val="75000"/>
                  </a:schemeClr>
                </a:solidFill>
                <a:latin typeface="Times New Roman" panose="02020603050405020304" charset="0"/>
                <a:cs typeface="Times New Roman" panose="02020603050405020304" charset="0"/>
                <a:sym typeface="+mn-ea"/>
              </a:rPr>
              <a:t>application</a:t>
            </a:r>
            <a:endParaRPr sz="2800" b="1">
              <a:solidFill>
                <a:schemeClr val="accent2">
                  <a:lumMod val="75000"/>
                </a:schemeClr>
              </a:solidFill>
              <a:latin typeface="Times New Roman" panose="02020603050405020304" charset="0"/>
              <a:cs typeface="Times New Roman" panose="02020603050405020304" charset="0"/>
              <a:sym typeface="+mn-ea"/>
            </a:endParaRPr>
          </a:p>
        </p:txBody>
      </p:sp>
      <p:sp>
        <p:nvSpPr>
          <p:cNvPr id="4" name="文本框 3"/>
          <p:cNvSpPr txBox="1"/>
          <p:nvPr/>
        </p:nvSpPr>
        <p:spPr>
          <a:xfrm>
            <a:off x="4566920" y="2174240"/>
            <a:ext cx="1882140" cy="521970"/>
          </a:xfrm>
          <a:prstGeom prst="rect">
            <a:avLst/>
          </a:prstGeom>
          <a:noFill/>
        </p:spPr>
        <p:txBody>
          <a:bodyPr wrap="none" rtlCol="0" anchor="t">
            <a:spAutoFit/>
          </a:bodyPr>
          <a:p>
            <a:pPr algn="l"/>
            <a:r>
              <a:rPr sz="2800" b="1">
                <a:solidFill>
                  <a:schemeClr val="accent2">
                    <a:lumMod val="75000"/>
                  </a:schemeClr>
                </a:solidFill>
                <a:latin typeface="Times New Roman" panose="02020603050405020304" charset="0"/>
                <a:cs typeface="Times New Roman" panose="02020603050405020304" charset="0"/>
                <a:sym typeface="+mn-ea"/>
              </a:rPr>
              <a:t>application</a:t>
            </a:r>
            <a:endParaRPr sz="2800" b="1">
              <a:solidFill>
                <a:schemeClr val="accent2">
                  <a:lumMod val="75000"/>
                </a:schemeClr>
              </a:solidFill>
              <a:latin typeface="Times New Roman" panose="02020603050405020304" charset="0"/>
              <a:cs typeface="Times New Roman" panose="02020603050405020304" charset="0"/>
              <a:sym typeface="+mn-ea"/>
            </a:endParaRPr>
          </a:p>
        </p:txBody>
      </p:sp>
      <p:sp>
        <p:nvSpPr>
          <p:cNvPr id="7" name="文本框 6"/>
          <p:cNvSpPr txBox="1"/>
          <p:nvPr/>
        </p:nvSpPr>
        <p:spPr>
          <a:xfrm>
            <a:off x="5013960" y="2905125"/>
            <a:ext cx="1882140" cy="521970"/>
          </a:xfrm>
          <a:prstGeom prst="rect">
            <a:avLst/>
          </a:prstGeom>
          <a:noFill/>
        </p:spPr>
        <p:txBody>
          <a:bodyPr wrap="none" rtlCol="0" anchor="t">
            <a:spAutoFit/>
          </a:bodyPr>
          <a:p>
            <a:pPr algn="l"/>
            <a:r>
              <a:rPr sz="2800" b="1">
                <a:solidFill>
                  <a:schemeClr val="accent2">
                    <a:lumMod val="75000"/>
                  </a:schemeClr>
                </a:solidFill>
                <a:latin typeface="Times New Roman" panose="02020603050405020304" charset="0"/>
                <a:cs typeface="Times New Roman" panose="02020603050405020304" charset="0"/>
                <a:sym typeface="+mn-ea"/>
              </a:rPr>
              <a:t>application</a:t>
            </a:r>
            <a:endParaRPr sz="2800" b="1">
              <a:solidFill>
                <a:schemeClr val="accent2">
                  <a:lumMod val="75000"/>
                </a:schemeClr>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additive="base">
                                        <p:cTn id="3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2">
                                            <p:txEl>
                                              <p:pRg st="0" end="0"/>
                                            </p:txEl>
                                          </p:spTgt>
                                        </p:tgtEl>
                                        <p:attrNameLst>
                                          <p:attrName>style.visibility</p:attrName>
                                        </p:attrNameLst>
                                      </p:cBhvr>
                                      <p:to>
                                        <p:strVal val="visible"/>
                                      </p:to>
                                    </p:set>
                                    <p:anim calcmode="lin" valueType="num">
                                      <p:cBhvr additive="base">
                                        <p:cTn id="41"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 calcmode="lin" valueType="num">
                                      <p:cBhvr additive="base">
                                        <p:cTn id="4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4">
                                            <p:txEl>
                                              <p:pRg st="0" end="0"/>
                                            </p:txEl>
                                          </p:spTgt>
                                        </p:tgtEl>
                                        <p:attrNameLst>
                                          <p:attrName>style.visibility</p:attrName>
                                        </p:attrNameLst>
                                      </p:cBhvr>
                                      <p:to>
                                        <p:strVal val="visible"/>
                                      </p:to>
                                    </p:set>
                                    <p:anim calcmode="lin" valueType="num">
                                      <p:cBhvr additive="base">
                                        <p:cTn id="5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3">
                                            <p:txEl>
                                              <p:pRg st="5" end="5"/>
                                            </p:txEl>
                                          </p:spTgt>
                                        </p:tgtEl>
                                        <p:attrNameLst>
                                          <p:attrName>style.visibility</p:attrName>
                                        </p:attrNameLst>
                                      </p:cBhvr>
                                      <p:to>
                                        <p:strVal val="visible"/>
                                      </p:to>
                                    </p:set>
                                    <p:anim calcmode="lin" valueType="num">
                                      <p:cBhvr additive="base">
                                        <p:cTn id="5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3">
                                            <p:txEl>
                                              <p:pRg st="6" end="6"/>
                                            </p:txEl>
                                          </p:spTgt>
                                        </p:tgtEl>
                                        <p:attrNameLst>
                                          <p:attrName>style.visibility</p:attrName>
                                        </p:attrNameLst>
                                      </p:cBhvr>
                                      <p:to>
                                        <p:strVal val="visible"/>
                                      </p:to>
                                    </p:set>
                                    <p:anim calcmode="lin" valueType="num">
                                      <p:cBhvr additive="base">
                                        <p:cTn id="6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7">
                                            <p:txEl>
                                              <p:pRg st="0" end="0"/>
                                            </p:txEl>
                                          </p:spTgt>
                                        </p:tgtEl>
                                        <p:attrNameLst>
                                          <p:attrName>style.visibility</p:attrName>
                                        </p:attrNameLst>
                                      </p:cBhvr>
                                      <p:to>
                                        <p:strVal val="visible"/>
                                      </p:to>
                                    </p:set>
                                    <p:anim calcmode="lin" valueType="num">
                                      <p:cBhvr additive="base">
                                        <p:cTn id="6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3">
                                            <p:txEl>
                                              <p:pRg st="7" end="7"/>
                                            </p:txEl>
                                          </p:spTgt>
                                        </p:tgtEl>
                                        <p:attrNameLst>
                                          <p:attrName>style.visibility</p:attrName>
                                        </p:attrNameLst>
                                      </p:cBhvr>
                                      <p:to>
                                        <p:strVal val="visible"/>
                                      </p:to>
                                    </p:set>
                                    <p:anim calcmode="lin" valueType="num">
                                      <p:cBhvr additive="base">
                                        <p:cTn id="7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additive="base">
                                        <p:cTn id="81" dur="500" fill="hold"/>
                                        <p:tgtEl>
                                          <p:spTgt spid="10"/>
                                        </p:tgtEl>
                                        <p:attrNameLst>
                                          <p:attrName>ppt_x</p:attrName>
                                        </p:attrNameLst>
                                      </p:cBhvr>
                                      <p:tavLst>
                                        <p:tav tm="0">
                                          <p:val>
                                            <p:strVal val="#ppt_x"/>
                                          </p:val>
                                        </p:tav>
                                        <p:tav tm="100000">
                                          <p:val>
                                            <p:strVal val="#ppt_x"/>
                                          </p:val>
                                        </p:tav>
                                      </p:tavLst>
                                    </p:anim>
                                    <p:anim calcmode="lin" valueType="num">
                                      <p:cBhvr additive="base">
                                        <p:cTn id="8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P spid="8" grpId="1"/>
      <p:bldP spid="5" grpId="0"/>
      <p:bldP spid="5" grpId="1"/>
      <p:bldP spid="10" grpId="0"/>
      <p:bldP spid="10"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7" name="图片 36" descr="ply应用填空"/>
          <p:cNvPicPr>
            <a:picLocks noChangeAspect="1"/>
          </p:cNvPicPr>
          <p:nvPr/>
        </p:nvPicPr>
        <p:blipFill>
          <a:blip r:embed="rId1"/>
          <a:stretch>
            <a:fillRect/>
          </a:stretch>
        </p:blipFill>
        <p:spPr>
          <a:xfrm>
            <a:off x="-11430" y="735965"/>
            <a:ext cx="12233275" cy="4584065"/>
          </a:xfrm>
          <a:prstGeom prst="rect">
            <a:avLst/>
          </a:prstGeom>
        </p:spPr>
      </p:pic>
      <p:sp>
        <p:nvSpPr>
          <p:cNvPr id="3" name="标题 1"/>
          <p:cNvSpPr>
            <a:spLocks noGrp="1"/>
          </p:cNvSpPr>
          <p:nvPr/>
        </p:nvSpPr>
        <p:spPr>
          <a:xfrm>
            <a:off x="1978660" y="4518025"/>
            <a:ext cx="156527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简单的</a:t>
            </a:r>
            <a:endParaRPr sz="1800" spc="0">
              <a:solidFill>
                <a:schemeClr val="tx1"/>
              </a:solidFill>
              <a:latin typeface="Times New Roman" panose="02020603050405020304" charset="0"/>
              <a:ea typeface="+mn-ea"/>
              <a:cs typeface="Times New Roman" panose="02020603050405020304" charset="0"/>
            </a:endParaRPr>
          </a:p>
        </p:txBody>
      </p:sp>
      <p:sp>
        <p:nvSpPr>
          <p:cNvPr id="10" name="标题 1"/>
          <p:cNvSpPr>
            <a:spLocks noGrp="1"/>
          </p:cNvSpPr>
          <p:nvPr/>
        </p:nvSpPr>
        <p:spPr>
          <a:xfrm>
            <a:off x="1724660" y="3738245"/>
            <a:ext cx="1434465" cy="23241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增加;繁殖</a:t>
            </a:r>
            <a:endParaRPr sz="1800" spc="0">
              <a:solidFill>
                <a:schemeClr val="tx1"/>
              </a:solidFill>
              <a:latin typeface="Times New Roman" panose="02020603050405020304" charset="0"/>
              <a:ea typeface="+mn-ea"/>
              <a:cs typeface="Times New Roman" panose="02020603050405020304" charset="0"/>
            </a:endParaRPr>
          </a:p>
        </p:txBody>
      </p:sp>
      <p:sp>
        <p:nvSpPr>
          <p:cNvPr id="12" name="标题 1"/>
          <p:cNvSpPr>
            <a:spLocks noGrp="1"/>
          </p:cNvSpPr>
          <p:nvPr/>
        </p:nvSpPr>
        <p:spPr>
          <a:xfrm>
            <a:off x="1767840" y="1172845"/>
            <a:ext cx="132334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供应，提供</a:t>
            </a:r>
            <a:endParaRPr sz="1800" spc="0">
              <a:solidFill>
                <a:schemeClr val="tx1"/>
              </a:solidFill>
              <a:latin typeface="Times New Roman" panose="02020603050405020304" charset="0"/>
              <a:ea typeface="+mn-ea"/>
              <a:cs typeface="Times New Roman" panose="02020603050405020304" charset="0"/>
            </a:endParaRPr>
          </a:p>
        </p:txBody>
      </p:sp>
      <p:sp>
        <p:nvSpPr>
          <p:cNvPr id="14" name="标题 1"/>
          <p:cNvSpPr>
            <a:spLocks noGrp="1"/>
          </p:cNvSpPr>
          <p:nvPr/>
        </p:nvSpPr>
        <p:spPr>
          <a:xfrm>
            <a:off x="9862820" y="4595495"/>
            <a:ext cx="163385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雇员</a:t>
            </a:r>
            <a:endParaRPr sz="1800" spc="0">
              <a:solidFill>
                <a:schemeClr val="tx1"/>
              </a:solidFill>
              <a:latin typeface="Times New Roman" panose="02020603050405020304" charset="0"/>
              <a:ea typeface="+mn-ea"/>
              <a:cs typeface="Times New Roman" panose="02020603050405020304" charset="0"/>
            </a:endParaRPr>
          </a:p>
        </p:txBody>
      </p:sp>
      <p:sp>
        <p:nvSpPr>
          <p:cNvPr id="18" name="标题 1"/>
          <p:cNvSpPr>
            <a:spLocks noGrp="1"/>
          </p:cNvSpPr>
          <p:nvPr/>
        </p:nvSpPr>
        <p:spPr>
          <a:xfrm>
            <a:off x="9860280" y="4031615"/>
            <a:ext cx="973455" cy="40322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雇主</a:t>
            </a:r>
            <a:endParaRPr sz="1800" spc="0">
              <a:solidFill>
                <a:schemeClr val="tx1"/>
              </a:solidFill>
              <a:latin typeface="Times New Roman" panose="02020603050405020304" charset="0"/>
              <a:ea typeface="+mn-ea"/>
              <a:cs typeface="Times New Roman" panose="02020603050405020304" charset="0"/>
            </a:endParaRPr>
          </a:p>
        </p:txBody>
      </p:sp>
      <p:sp>
        <p:nvSpPr>
          <p:cNvPr id="21" name="标题 1"/>
          <p:cNvSpPr>
            <a:spLocks noGrp="1"/>
          </p:cNvSpPr>
          <p:nvPr/>
        </p:nvSpPr>
        <p:spPr>
          <a:xfrm>
            <a:off x="4876165" y="2827020"/>
            <a:ext cx="97155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tx1"/>
                </a:solidFill>
                <a:latin typeface="Times New Roman" panose="02020603050405020304" charset="0"/>
                <a:ea typeface="+mn-ea"/>
                <a:cs typeface="Times New Roman" panose="02020603050405020304" charset="0"/>
              </a:rPr>
              <a:t>应用</a:t>
            </a:r>
            <a:endParaRPr spc="0">
              <a:solidFill>
                <a:schemeClr val="tx1"/>
              </a:solidFill>
              <a:latin typeface="Times New Roman" panose="02020603050405020304" charset="0"/>
              <a:ea typeface="+mn-ea"/>
              <a:cs typeface="Times New Roman" panose="02020603050405020304" charset="0"/>
            </a:endParaRPr>
          </a:p>
        </p:txBody>
      </p:sp>
      <p:sp>
        <p:nvSpPr>
          <p:cNvPr id="23" name="标题 1"/>
          <p:cNvSpPr>
            <a:spLocks noGrp="1"/>
          </p:cNvSpPr>
          <p:nvPr/>
        </p:nvSpPr>
        <p:spPr>
          <a:xfrm>
            <a:off x="10506075" y="3472180"/>
            <a:ext cx="165163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失业</a:t>
            </a:r>
            <a:endParaRPr sz="1800" spc="0">
              <a:solidFill>
                <a:schemeClr val="tx1"/>
              </a:solidFill>
              <a:latin typeface="Times New Roman" panose="02020603050405020304" charset="0"/>
              <a:ea typeface="+mn-ea"/>
              <a:cs typeface="Times New Roman" panose="02020603050405020304" charset="0"/>
            </a:endParaRPr>
          </a:p>
        </p:txBody>
      </p:sp>
      <p:sp>
        <p:nvSpPr>
          <p:cNvPr id="24" name="标题 1"/>
          <p:cNvSpPr>
            <a:spLocks noGrp="1"/>
          </p:cNvSpPr>
          <p:nvPr/>
        </p:nvSpPr>
        <p:spPr>
          <a:xfrm flipH="1">
            <a:off x="10094595" y="2955925"/>
            <a:ext cx="218313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雇用;就业</a:t>
            </a:r>
            <a:endParaRPr sz="1800" spc="0">
              <a:solidFill>
                <a:schemeClr val="tx1"/>
              </a:solidFill>
              <a:latin typeface="Times New Roman" panose="02020603050405020304" charset="0"/>
              <a:ea typeface="+mn-ea"/>
              <a:cs typeface="Times New Roman" panose="02020603050405020304" charset="0"/>
            </a:endParaRPr>
          </a:p>
        </p:txBody>
      </p:sp>
      <p:sp>
        <p:nvSpPr>
          <p:cNvPr id="26" name="标题 1"/>
          <p:cNvSpPr>
            <a:spLocks noGrp="1"/>
          </p:cNvSpPr>
          <p:nvPr/>
        </p:nvSpPr>
        <p:spPr>
          <a:xfrm>
            <a:off x="10754995" y="2259330"/>
            <a:ext cx="1453515" cy="3498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器具，装置</a:t>
            </a:r>
            <a:endParaRPr sz="1800" spc="0">
              <a:solidFill>
                <a:schemeClr val="tx1"/>
              </a:solidFill>
              <a:latin typeface="Times New Roman" panose="02020603050405020304" charset="0"/>
              <a:ea typeface="+mn-ea"/>
              <a:cs typeface="Times New Roman" panose="02020603050405020304" charset="0"/>
            </a:endParaRPr>
          </a:p>
        </p:txBody>
      </p:sp>
      <p:sp>
        <p:nvSpPr>
          <p:cNvPr id="27" name="标题 1"/>
          <p:cNvSpPr>
            <a:spLocks noGrp="1"/>
          </p:cNvSpPr>
          <p:nvPr/>
        </p:nvSpPr>
        <p:spPr>
          <a:xfrm>
            <a:off x="10795000" y="1701165"/>
            <a:ext cx="100774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申请人</a:t>
            </a:r>
            <a:endParaRPr sz="1800" spc="0">
              <a:solidFill>
                <a:schemeClr val="tx1"/>
              </a:solidFill>
              <a:latin typeface="Times New Roman" panose="02020603050405020304" charset="0"/>
              <a:ea typeface="+mn-ea"/>
              <a:cs typeface="Times New Roman" panose="02020603050405020304" charset="0"/>
            </a:endParaRPr>
          </a:p>
        </p:txBody>
      </p:sp>
      <p:sp>
        <p:nvSpPr>
          <p:cNvPr id="28" name="标题 1"/>
          <p:cNvSpPr>
            <a:spLocks noGrp="1"/>
          </p:cNvSpPr>
          <p:nvPr/>
        </p:nvSpPr>
        <p:spPr>
          <a:xfrm>
            <a:off x="7137400" y="1736725"/>
            <a:ext cx="230378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应用，涂抹      申请</a:t>
            </a:r>
            <a:endParaRPr sz="1800" spc="0">
              <a:solidFill>
                <a:schemeClr val="tx1"/>
              </a:solidFill>
              <a:latin typeface="Times New Roman" panose="02020603050405020304" charset="0"/>
              <a:ea typeface="+mn-ea"/>
              <a:cs typeface="Times New Roman" panose="02020603050405020304" charset="0"/>
            </a:endParaRPr>
          </a:p>
        </p:txBody>
      </p:sp>
      <p:sp>
        <p:nvSpPr>
          <p:cNvPr id="29" name="标题 1"/>
          <p:cNvSpPr>
            <a:spLocks noGrp="1"/>
          </p:cNvSpPr>
          <p:nvPr/>
        </p:nvSpPr>
        <p:spPr>
          <a:xfrm>
            <a:off x="10844530" y="1080135"/>
            <a:ext cx="143319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申请;应用</a:t>
            </a:r>
            <a:endParaRPr sz="1800" spc="0">
              <a:solidFill>
                <a:schemeClr val="tx1"/>
              </a:solidFill>
              <a:latin typeface="Times New Roman" panose="02020603050405020304" charset="0"/>
              <a:ea typeface="+mn-ea"/>
              <a:cs typeface="Times New Roman" panose="02020603050405020304" charset="0"/>
            </a:endParaRPr>
          </a:p>
        </p:txBody>
      </p:sp>
      <p:sp>
        <p:nvSpPr>
          <p:cNvPr id="31" name="标题 1"/>
          <p:cNvSpPr>
            <a:spLocks noGrp="1"/>
          </p:cNvSpPr>
          <p:nvPr/>
        </p:nvSpPr>
        <p:spPr>
          <a:xfrm flipH="1">
            <a:off x="1695450" y="1964055"/>
            <a:ext cx="160210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回答;回应</a:t>
            </a:r>
            <a:endParaRPr sz="1800" spc="0">
              <a:solidFill>
                <a:schemeClr val="tx1"/>
              </a:solidFill>
              <a:latin typeface="Times New Roman" panose="02020603050405020304" charset="0"/>
              <a:ea typeface="+mn-ea"/>
              <a:cs typeface="Times New Roman" panose="02020603050405020304" charset="0"/>
            </a:endParaRPr>
          </a:p>
        </p:txBody>
      </p:sp>
      <p:sp>
        <p:nvSpPr>
          <p:cNvPr id="32" name="标题 1"/>
          <p:cNvSpPr>
            <a:spLocks noGrp="1"/>
          </p:cNvSpPr>
          <p:nvPr/>
        </p:nvSpPr>
        <p:spPr>
          <a:xfrm>
            <a:off x="1583055" y="2827020"/>
            <a:ext cx="171767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暗示;意味着</a:t>
            </a:r>
            <a:endParaRPr sz="1800" spc="0">
              <a:solidFill>
                <a:schemeClr val="tx1"/>
              </a:solidFill>
              <a:latin typeface="Times New Roman" panose="02020603050405020304" charset="0"/>
              <a:ea typeface="+mn-ea"/>
              <a:cs typeface="Times New Roman" panose="02020603050405020304" charset="0"/>
            </a:endParaRPr>
          </a:p>
        </p:txBody>
      </p:sp>
      <p:sp>
        <p:nvSpPr>
          <p:cNvPr id="38" name="标题 1"/>
          <p:cNvSpPr>
            <a:spLocks noGrp="1"/>
          </p:cNvSpPr>
          <p:nvPr/>
        </p:nvSpPr>
        <p:spPr>
          <a:xfrm flipH="1">
            <a:off x="7277735" y="3738245"/>
            <a:ext cx="156019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雇用;利用</a:t>
            </a:r>
            <a:endParaRPr sz="1800" spc="0">
              <a:solidFill>
                <a:schemeClr val="tx1"/>
              </a:solidFill>
              <a:latin typeface="Times New Roman" panose="02020603050405020304" charset="0"/>
              <a:ea typeface="+mn-ea"/>
              <a:cs typeface="Times New Roman" panose="020206030504050203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fill="hold"/>
                                        <p:tgtEl>
                                          <p:spTgt spid="31"/>
                                        </p:tgtEl>
                                        <p:attrNameLst>
                                          <p:attrName>ppt_x</p:attrName>
                                        </p:attrNameLst>
                                      </p:cBhvr>
                                      <p:tavLst>
                                        <p:tav tm="0">
                                          <p:val>
                                            <p:strVal val="#ppt_x"/>
                                          </p:val>
                                        </p:tav>
                                        <p:tav tm="100000">
                                          <p:val>
                                            <p:strVal val="#ppt_x"/>
                                          </p:val>
                                        </p:tav>
                                      </p:tavLst>
                                    </p:anim>
                                    <p:anim calcmode="lin" valueType="num">
                                      <p:cBhvr additive="base">
                                        <p:cTn id="2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additive="base">
                                        <p:cTn id="25" dur="500" fill="hold"/>
                                        <p:tgtEl>
                                          <p:spTgt spid="32"/>
                                        </p:tgtEl>
                                        <p:attrNameLst>
                                          <p:attrName>ppt_x</p:attrName>
                                        </p:attrNameLst>
                                      </p:cBhvr>
                                      <p:tavLst>
                                        <p:tav tm="0">
                                          <p:val>
                                            <p:strVal val="#ppt_x"/>
                                          </p:val>
                                        </p:tav>
                                        <p:tav tm="100000">
                                          <p:val>
                                            <p:strVal val="#ppt_x"/>
                                          </p:val>
                                        </p:tav>
                                      </p:tavLst>
                                    </p:anim>
                                    <p:anim calcmode="lin" valueType="num">
                                      <p:cBhvr additive="base">
                                        <p:cTn id="26"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ppt_x"/>
                                          </p:val>
                                        </p:tav>
                                        <p:tav tm="100000">
                                          <p:val>
                                            <p:strVal val="#ppt_x"/>
                                          </p:val>
                                        </p:tav>
                                      </p:tavLst>
                                    </p:anim>
                                    <p:anim calcmode="lin" valueType="num">
                                      <p:cBhvr additive="base">
                                        <p:cTn id="3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additive="base">
                                        <p:cTn id="43" dur="500" fill="hold"/>
                                        <p:tgtEl>
                                          <p:spTgt spid="28"/>
                                        </p:tgtEl>
                                        <p:attrNameLst>
                                          <p:attrName>ppt_x</p:attrName>
                                        </p:attrNameLst>
                                      </p:cBhvr>
                                      <p:tavLst>
                                        <p:tav tm="0">
                                          <p:val>
                                            <p:strVal val="#ppt_x"/>
                                          </p:val>
                                        </p:tav>
                                        <p:tav tm="100000">
                                          <p:val>
                                            <p:strVal val="#ppt_x"/>
                                          </p:val>
                                        </p:tav>
                                      </p:tavLst>
                                    </p:anim>
                                    <p:anim calcmode="lin" valueType="num">
                                      <p:cBhvr additive="base">
                                        <p:cTn id="4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additive="base">
                                        <p:cTn id="49" dur="500" fill="hold"/>
                                        <p:tgtEl>
                                          <p:spTgt spid="29"/>
                                        </p:tgtEl>
                                        <p:attrNameLst>
                                          <p:attrName>ppt_x</p:attrName>
                                        </p:attrNameLst>
                                      </p:cBhvr>
                                      <p:tavLst>
                                        <p:tav tm="0">
                                          <p:val>
                                            <p:strVal val="#ppt_x"/>
                                          </p:val>
                                        </p:tav>
                                        <p:tav tm="100000">
                                          <p:val>
                                            <p:strVal val="#ppt_x"/>
                                          </p:val>
                                        </p:tav>
                                      </p:tavLst>
                                    </p:anim>
                                    <p:anim calcmode="lin" valueType="num">
                                      <p:cBhvr additive="base">
                                        <p:cTn id="5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additive="base">
                                        <p:cTn id="55" dur="500" fill="hold"/>
                                        <p:tgtEl>
                                          <p:spTgt spid="27"/>
                                        </p:tgtEl>
                                        <p:attrNameLst>
                                          <p:attrName>ppt_x</p:attrName>
                                        </p:attrNameLst>
                                      </p:cBhvr>
                                      <p:tavLst>
                                        <p:tav tm="0">
                                          <p:val>
                                            <p:strVal val="#ppt_x"/>
                                          </p:val>
                                        </p:tav>
                                        <p:tav tm="100000">
                                          <p:val>
                                            <p:strVal val="#ppt_x"/>
                                          </p:val>
                                        </p:tav>
                                      </p:tavLst>
                                    </p:anim>
                                    <p:anim calcmode="lin" valueType="num">
                                      <p:cBhvr additive="base">
                                        <p:cTn id="5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additive="base">
                                        <p:cTn id="61" dur="500" fill="hold"/>
                                        <p:tgtEl>
                                          <p:spTgt spid="26"/>
                                        </p:tgtEl>
                                        <p:attrNameLst>
                                          <p:attrName>ppt_x</p:attrName>
                                        </p:attrNameLst>
                                      </p:cBhvr>
                                      <p:tavLst>
                                        <p:tav tm="0">
                                          <p:val>
                                            <p:strVal val="#ppt_x"/>
                                          </p:val>
                                        </p:tav>
                                        <p:tav tm="100000">
                                          <p:val>
                                            <p:strVal val="#ppt_x"/>
                                          </p:val>
                                        </p:tav>
                                      </p:tavLst>
                                    </p:anim>
                                    <p:anim calcmode="lin" valueType="num">
                                      <p:cBhvr additive="base">
                                        <p:cTn id="6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8"/>
                                        </p:tgtEl>
                                        <p:attrNameLst>
                                          <p:attrName>style.visibility</p:attrName>
                                        </p:attrNameLst>
                                      </p:cBhvr>
                                      <p:to>
                                        <p:strVal val="visible"/>
                                      </p:to>
                                    </p:set>
                                    <p:anim calcmode="lin" valueType="num">
                                      <p:cBhvr additive="base">
                                        <p:cTn id="67" dur="500" fill="hold"/>
                                        <p:tgtEl>
                                          <p:spTgt spid="38"/>
                                        </p:tgtEl>
                                        <p:attrNameLst>
                                          <p:attrName>ppt_x</p:attrName>
                                        </p:attrNameLst>
                                      </p:cBhvr>
                                      <p:tavLst>
                                        <p:tav tm="0">
                                          <p:val>
                                            <p:strVal val="#ppt_x"/>
                                          </p:val>
                                        </p:tav>
                                        <p:tav tm="100000">
                                          <p:val>
                                            <p:strVal val="#ppt_x"/>
                                          </p:val>
                                        </p:tav>
                                      </p:tavLst>
                                    </p:anim>
                                    <p:anim calcmode="lin" valueType="num">
                                      <p:cBhvr additive="base">
                                        <p:cTn id="6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additive="base">
                                        <p:cTn id="73" dur="500" fill="hold"/>
                                        <p:tgtEl>
                                          <p:spTgt spid="24"/>
                                        </p:tgtEl>
                                        <p:attrNameLst>
                                          <p:attrName>ppt_x</p:attrName>
                                        </p:attrNameLst>
                                      </p:cBhvr>
                                      <p:tavLst>
                                        <p:tav tm="0">
                                          <p:val>
                                            <p:strVal val="#ppt_x"/>
                                          </p:val>
                                        </p:tav>
                                        <p:tav tm="100000">
                                          <p:val>
                                            <p:strVal val="#ppt_x"/>
                                          </p:val>
                                        </p:tav>
                                      </p:tavLst>
                                    </p:anim>
                                    <p:anim calcmode="lin" valueType="num">
                                      <p:cBhvr additive="base">
                                        <p:cTn id="7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3"/>
                                        </p:tgtEl>
                                        <p:attrNameLst>
                                          <p:attrName>style.visibility</p:attrName>
                                        </p:attrNameLst>
                                      </p:cBhvr>
                                      <p:to>
                                        <p:strVal val="visible"/>
                                      </p:to>
                                    </p:set>
                                    <p:anim calcmode="lin" valueType="num">
                                      <p:cBhvr additive="base">
                                        <p:cTn id="79" dur="500" fill="hold"/>
                                        <p:tgtEl>
                                          <p:spTgt spid="23"/>
                                        </p:tgtEl>
                                        <p:attrNameLst>
                                          <p:attrName>ppt_x</p:attrName>
                                        </p:attrNameLst>
                                      </p:cBhvr>
                                      <p:tavLst>
                                        <p:tav tm="0">
                                          <p:val>
                                            <p:strVal val="#ppt_x"/>
                                          </p:val>
                                        </p:tav>
                                        <p:tav tm="100000">
                                          <p:val>
                                            <p:strVal val="#ppt_x"/>
                                          </p:val>
                                        </p:tav>
                                      </p:tavLst>
                                    </p:anim>
                                    <p:anim calcmode="lin" valueType="num">
                                      <p:cBhvr additive="base">
                                        <p:cTn id="8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8"/>
                                        </p:tgtEl>
                                        <p:attrNameLst>
                                          <p:attrName>style.visibility</p:attrName>
                                        </p:attrNameLst>
                                      </p:cBhvr>
                                      <p:to>
                                        <p:strVal val="visible"/>
                                      </p:to>
                                    </p:set>
                                    <p:anim calcmode="lin" valueType="num">
                                      <p:cBhvr additive="base">
                                        <p:cTn id="85" dur="500" fill="hold"/>
                                        <p:tgtEl>
                                          <p:spTgt spid="18"/>
                                        </p:tgtEl>
                                        <p:attrNameLst>
                                          <p:attrName>ppt_x</p:attrName>
                                        </p:attrNameLst>
                                      </p:cBhvr>
                                      <p:tavLst>
                                        <p:tav tm="0">
                                          <p:val>
                                            <p:strVal val="#ppt_x"/>
                                          </p:val>
                                        </p:tav>
                                        <p:tav tm="100000">
                                          <p:val>
                                            <p:strVal val="#ppt_x"/>
                                          </p:val>
                                        </p:tav>
                                      </p:tavLst>
                                    </p:anim>
                                    <p:anim calcmode="lin" valueType="num">
                                      <p:cBhvr additive="base">
                                        <p:cTn id="8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4"/>
                                        </p:tgtEl>
                                        <p:attrNameLst>
                                          <p:attrName>style.visibility</p:attrName>
                                        </p:attrNameLst>
                                      </p:cBhvr>
                                      <p:to>
                                        <p:strVal val="visible"/>
                                      </p:to>
                                    </p:set>
                                    <p:anim calcmode="lin" valueType="num">
                                      <p:cBhvr additive="base">
                                        <p:cTn id="91" dur="500" fill="hold"/>
                                        <p:tgtEl>
                                          <p:spTgt spid="14"/>
                                        </p:tgtEl>
                                        <p:attrNameLst>
                                          <p:attrName>ppt_x</p:attrName>
                                        </p:attrNameLst>
                                      </p:cBhvr>
                                      <p:tavLst>
                                        <p:tav tm="0">
                                          <p:val>
                                            <p:strVal val="#ppt_x"/>
                                          </p:val>
                                        </p:tav>
                                        <p:tav tm="100000">
                                          <p:val>
                                            <p:strVal val="#ppt_x"/>
                                          </p:val>
                                        </p:tav>
                                      </p:tavLst>
                                    </p:anim>
                                    <p:anim calcmode="lin" valueType="num">
                                      <p:cBhvr additive="base">
                                        <p:cTn id="9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P spid="12" grpId="0"/>
      <p:bldP spid="12" grpId="1"/>
      <p:bldP spid="31" grpId="0"/>
      <p:bldP spid="31" grpId="1"/>
      <p:bldP spid="32" grpId="0"/>
      <p:bldP spid="32" grpId="1"/>
      <p:bldP spid="10" grpId="0"/>
      <p:bldP spid="10" grpId="1"/>
      <p:bldP spid="3" grpId="0"/>
      <p:bldP spid="3" grpId="1"/>
      <p:bldP spid="29" grpId="0"/>
      <p:bldP spid="29" grpId="1"/>
      <p:bldP spid="28" grpId="0"/>
      <p:bldP spid="28" grpId="1"/>
      <p:bldP spid="27" grpId="0"/>
      <p:bldP spid="27" grpId="1"/>
      <p:bldP spid="26" grpId="0"/>
      <p:bldP spid="26" grpId="1"/>
      <p:bldP spid="24" grpId="0"/>
      <p:bldP spid="24" grpId="1"/>
      <p:bldP spid="18" grpId="0"/>
      <p:bldP spid="18" grpId="1"/>
      <p:bldP spid="14" grpId="0"/>
      <p:bldP spid="14" grpId="1"/>
      <p:bldP spid="23" grpId="0"/>
      <p:bldP spid="23" grpId="1"/>
      <p:bldP spid="38" grpId="0"/>
      <p:bldP spid="38"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文本框 5"/>
          <p:cNvSpPr txBox="1"/>
          <p:nvPr/>
        </p:nvSpPr>
        <p:spPr>
          <a:xfrm>
            <a:off x="233680" y="993775"/>
            <a:ext cx="11725275" cy="829945"/>
          </a:xfrm>
          <a:prstGeom prst="rect">
            <a:avLst/>
          </a:prstGeom>
          <a:noFill/>
          <a:ln w="9525">
            <a:noFill/>
          </a:ln>
        </p:spPr>
        <p:txBody>
          <a:bodyPr wrap="square">
            <a:spAutoFit/>
          </a:bodyPr>
          <a:p>
            <a:pPr marL="219075" indent="-219075"/>
            <a:r>
              <a:rPr lang="en-US" altLang="zh-CN" sz="2400" b="1" spc="200">
                <a:latin typeface="Times New Roman" panose="02020603050405020304" charset="0"/>
                <a:cs typeface="Times New Roman" panose="02020603050405020304" charset="0"/>
              </a:rPr>
              <a:t>12.take part in__________（某事）；________（某活动）</a:t>
            </a:r>
            <a:endParaRPr lang="en-US" altLang="zh-CN" sz="2400" b="1" spc="200">
              <a:latin typeface="Times New Roman" panose="02020603050405020304" charset="0"/>
              <a:cs typeface="Times New Roman" panose="02020603050405020304" charset="0"/>
            </a:endParaRPr>
          </a:p>
          <a:p>
            <a:pPr marL="219075" indent="-219075"/>
            <a:endParaRPr lang="en-US" altLang="zh-CN" sz="2400" b="1" spc="200">
              <a:latin typeface="Times New Roman" panose="02020603050405020304" charset="0"/>
              <a:cs typeface="Times New Roman" panose="02020603050405020304" charset="0"/>
            </a:endParaRPr>
          </a:p>
        </p:txBody>
      </p:sp>
      <p:graphicFrame>
        <p:nvGraphicFramePr>
          <p:cNvPr id="3" name="内容占位符 2"/>
          <p:cNvGraphicFramePr/>
          <p:nvPr>
            <p:ph sz="quarter" idx="13"/>
            <p:custDataLst>
              <p:tags r:id="rId1"/>
            </p:custDataLst>
          </p:nvPr>
        </p:nvGraphicFramePr>
        <p:xfrm>
          <a:off x="349890" y="1823728"/>
          <a:ext cx="10852150" cy="2653665"/>
        </p:xfrm>
        <a:graphic>
          <a:graphicData uri="http://schemas.openxmlformats.org/drawingml/2006/table">
            <a:tbl>
              <a:tblPr firstRow="1" bandRow="1">
                <a:tableStyleId>{5940675A-B579-460E-94D1-54222C63F5DA}</a:tableStyleId>
              </a:tblPr>
              <a:tblGrid>
                <a:gridCol w="2701925"/>
                <a:gridCol w="8150225"/>
              </a:tblGrid>
              <a:tr h="550545">
                <a:tc>
                  <a:txBody>
                    <a:bodyPr/>
                    <a:p>
                      <a:pPr indent="0">
                        <a:buNone/>
                      </a:pPr>
                      <a:endParaRPr lang="en-US" altLang="en-US" sz="2800" b="1">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2400" b="1">
                          <a:uFillTx/>
                          <a:latin typeface="Times New Roman" panose="02020603050405020304" charset="0"/>
                          <a:cs typeface="Times New Roman" panose="02020603050405020304" charset="0"/>
                        </a:rPr>
                        <a:t>指加入某个组织成为其中一员；还可表示加入某人一起。</a:t>
                      </a:r>
                      <a:endParaRPr lang="zh-CN" altLang="en-US" sz="2400" b="1">
                        <a:uFillTx/>
                        <a:latin typeface="Times New Roman" panose="02020603050405020304" charset="0"/>
                        <a:cs typeface="Times New Roman" panose="0202060305040502030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86740">
                <a:tc>
                  <a:txBody>
                    <a:bodyPr/>
                    <a:p>
                      <a:pPr indent="0">
                        <a:buNone/>
                      </a:pPr>
                      <a:r>
                        <a:rPr lang="en-US" sz="2800" b="1">
                          <a:solidFill>
                            <a:srgbClr val="000000"/>
                          </a:solidFill>
                          <a:latin typeface="Times New Roman" panose="02020603050405020304" charset="0"/>
                          <a:cs typeface="Times New Roman" panose="02020603050405020304" charset="0"/>
                        </a:rPr>
                        <a:t> </a:t>
                      </a:r>
                      <a:endParaRPr lang="en-US" altLang="en-US" sz="2800" b="1">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2400" b="1">
                          <a:uFillTx/>
                          <a:latin typeface="Times New Roman" panose="02020603050405020304" charset="0"/>
                          <a:cs typeface="Times New Roman" panose="02020603050405020304" charset="0"/>
                        </a:rPr>
                        <a:t>指参加正在进行的活动。</a:t>
                      </a:r>
                      <a:endParaRPr lang="zh-CN" altLang="en-US" sz="2400" b="1">
                        <a:uFillTx/>
                        <a:latin typeface="Times New Roman" panose="02020603050405020304" charset="0"/>
                        <a:cs typeface="Times New Roman" panose="0202060305040502030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84860">
                <a:tc>
                  <a:txBody>
                    <a:bodyPr/>
                    <a:p>
                      <a:pPr indent="0">
                        <a:buNone/>
                      </a:pPr>
                      <a:r>
                        <a:rPr lang="en-US" sz="2800" b="1">
                          <a:solidFill>
                            <a:srgbClr val="000000"/>
                          </a:solidFill>
                          <a:latin typeface="Times New Roman" panose="02020603050405020304" charset="0"/>
                          <a:cs typeface="Times New Roman" panose="02020603050405020304" charset="0"/>
                        </a:rPr>
                        <a:t> </a:t>
                      </a:r>
                      <a:endParaRPr lang="en-US" altLang="en-US" sz="2800" b="1">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2400" b="1">
                          <a:uFillTx/>
                          <a:latin typeface="Times New Roman" panose="02020603050405020304" charset="0"/>
                          <a:cs typeface="Times New Roman" panose="02020603050405020304" charset="0"/>
                        </a:rPr>
                        <a:t>指参加群体性活动并在其中起积极作用。part前有修饰时，要用不定冠词。</a:t>
                      </a:r>
                      <a:endParaRPr lang="zh-CN" altLang="en-US" sz="2400" b="1">
                        <a:uFillTx/>
                        <a:latin typeface="Times New Roman" panose="02020603050405020304" charset="0"/>
                        <a:cs typeface="Times New Roman" panose="0202060305040502030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p>
                      <a:pPr indent="0">
                        <a:buNone/>
                      </a:pPr>
                      <a:r>
                        <a:rPr lang="en-US" sz="2800" b="1">
                          <a:solidFill>
                            <a:srgbClr val="000000"/>
                          </a:solidFill>
                          <a:latin typeface="Times New Roman" panose="02020603050405020304" charset="0"/>
                          <a:cs typeface="Times New Roman" panose="02020603050405020304" charset="0"/>
                        </a:rPr>
                        <a:t> </a:t>
                      </a:r>
                      <a:endParaRPr lang="en-US" altLang="en-US" sz="2800" b="1">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2400" b="1">
                          <a:uFillTx/>
                          <a:latin typeface="Times New Roman" panose="02020603050405020304" charset="0"/>
                          <a:cs typeface="Times New Roman" panose="02020603050405020304" charset="0"/>
                        </a:rPr>
                        <a:t>意为“出席”, 是正式用语，指出席会议、婚礼、典礼；听报告、讲座等。 </a:t>
                      </a:r>
                      <a:endParaRPr lang="zh-CN" altLang="en-US" sz="2400" b="1">
                        <a:uFillTx/>
                        <a:latin typeface="Times New Roman" panose="02020603050405020304" charset="0"/>
                        <a:cs typeface="Times New Roman" panose="0202060305040502030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4" name="文本框 3"/>
          <p:cNvSpPr txBox="1"/>
          <p:nvPr/>
        </p:nvSpPr>
        <p:spPr>
          <a:xfrm>
            <a:off x="901065" y="1795780"/>
            <a:ext cx="775335" cy="521970"/>
          </a:xfrm>
          <a:prstGeom prst="rect">
            <a:avLst/>
          </a:prstGeom>
          <a:noFill/>
        </p:spPr>
        <p:txBody>
          <a:bodyPr wrap="none" rtlCol="0" anchor="t">
            <a:spAutoFit/>
          </a:bodyPr>
          <a:p>
            <a:pPr algn="l"/>
            <a:r>
              <a:rPr sz="2800" b="1">
                <a:solidFill>
                  <a:schemeClr val="accent2">
                    <a:lumMod val="75000"/>
                  </a:schemeClr>
                </a:solidFill>
                <a:latin typeface="Times New Roman" panose="02020603050405020304" charset="0"/>
                <a:cs typeface="Times New Roman" panose="02020603050405020304" charset="0"/>
                <a:sym typeface="+mn-ea"/>
              </a:rPr>
              <a:t>join</a:t>
            </a:r>
            <a:endParaRPr sz="2800" b="1">
              <a:solidFill>
                <a:schemeClr val="accent2">
                  <a:lumMod val="75000"/>
                </a:schemeClr>
              </a:solidFill>
              <a:latin typeface="Times New Roman" panose="02020603050405020304" charset="0"/>
              <a:cs typeface="Times New Roman" panose="02020603050405020304" charset="0"/>
              <a:sym typeface="+mn-ea"/>
            </a:endParaRPr>
          </a:p>
        </p:txBody>
      </p:sp>
      <p:sp>
        <p:nvSpPr>
          <p:cNvPr id="5" name="文本框 4"/>
          <p:cNvSpPr txBox="1"/>
          <p:nvPr/>
        </p:nvSpPr>
        <p:spPr>
          <a:xfrm>
            <a:off x="847725" y="3892550"/>
            <a:ext cx="1149985" cy="521970"/>
          </a:xfrm>
          <a:prstGeom prst="rect">
            <a:avLst/>
          </a:prstGeom>
          <a:noFill/>
        </p:spPr>
        <p:txBody>
          <a:bodyPr wrap="none" rtlCol="0" anchor="t">
            <a:spAutoFit/>
          </a:bodyPr>
          <a:p>
            <a:pPr algn="l"/>
            <a:r>
              <a:rPr sz="2800" b="1">
                <a:solidFill>
                  <a:schemeClr val="accent2">
                    <a:lumMod val="75000"/>
                  </a:schemeClr>
                </a:solidFill>
                <a:latin typeface="Times New Roman" panose="02020603050405020304" charset="0"/>
                <a:cs typeface="Times New Roman" panose="02020603050405020304" charset="0"/>
                <a:sym typeface="+mn-ea"/>
              </a:rPr>
              <a:t>attend</a:t>
            </a:r>
            <a:endParaRPr sz="2800" b="1">
              <a:solidFill>
                <a:schemeClr val="accent2">
                  <a:lumMod val="75000"/>
                </a:schemeClr>
              </a:solidFill>
              <a:latin typeface="Times New Roman" panose="02020603050405020304" charset="0"/>
              <a:cs typeface="Times New Roman" panose="02020603050405020304" charset="0"/>
              <a:sym typeface="+mn-ea"/>
            </a:endParaRPr>
          </a:p>
        </p:txBody>
      </p:sp>
      <p:sp>
        <p:nvSpPr>
          <p:cNvPr id="7" name="文本框 6"/>
          <p:cNvSpPr txBox="1"/>
          <p:nvPr/>
        </p:nvSpPr>
        <p:spPr>
          <a:xfrm>
            <a:off x="850265" y="3060065"/>
            <a:ext cx="1960245" cy="521970"/>
          </a:xfrm>
          <a:prstGeom prst="rect">
            <a:avLst/>
          </a:prstGeom>
          <a:noFill/>
        </p:spPr>
        <p:txBody>
          <a:bodyPr wrap="none" rtlCol="0" anchor="t">
            <a:spAutoFit/>
          </a:bodyPr>
          <a:p>
            <a:pPr algn="l"/>
            <a:r>
              <a:rPr sz="2800" b="1">
                <a:solidFill>
                  <a:schemeClr val="accent2">
                    <a:lumMod val="75000"/>
                  </a:schemeClr>
                </a:solidFill>
                <a:latin typeface="Times New Roman" panose="02020603050405020304" charset="0"/>
                <a:cs typeface="Times New Roman" panose="02020603050405020304" charset="0"/>
                <a:sym typeface="+mn-ea"/>
              </a:rPr>
              <a:t>take part in</a:t>
            </a:r>
            <a:endParaRPr sz="2800" b="1">
              <a:solidFill>
                <a:schemeClr val="accent2">
                  <a:lumMod val="75000"/>
                </a:schemeClr>
              </a:solidFill>
              <a:latin typeface="Times New Roman" panose="02020603050405020304" charset="0"/>
              <a:cs typeface="Times New Roman" panose="02020603050405020304" charset="0"/>
              <a:sym typeface="+mn-ea"/>
            </a:endParaRPr>
          </a:p>
        </p:txBody>
      </p:sp>
      <p:sp>
        <p:nvSpPr>
          <p:cNvPr id="8" name="文本框 7"/>
          <p:cNvSpPr txBox="1"/>
          <p:nvPr/>
        </p:nvSpPr>
        <p:spPr>
          <a:xfrm>
            <a:off x="852805" y="2316480"/>
            <a:ext cx="1160780" cy="521970"/>
          </a:xfrm>
          <a:prstGeom prst="rect">
            <a:avLst/>
          </a:prstGeom>
          <a:noFill/>
        </p:spPr>
        <p:txBody>
          <a:bodyPr wrap="none" rtlCol="0" anchor="t">
            <a:spAutoFit/>
          </a:bodyPr>
          <a:p>
            <a:pPr algn="l"/>
            <a:r>
              <a:rPr sz="2800" b="1">
                <a:solidFill>
                  <a:schemeClr val="accent2">
                    <a:lumMod val="75000"/>
                  </a:schemeClr>
                </a:solidFill>
                <a:latin typeface="Times New Roman" panose="02020603050405020304" charset="0"/>
                <a:cs typeface="Times New Roman" panose="02020603050405020304" charset="0"/>
                <a:sym typeface="+mn-ea"/>
              </a:rPr>
              <a:t>join in</a:t>
            </a:r>
            <a:endParaRPr sz="2800" b="1">
              <a:solidFill>
                <a:schemeClr val="accent2">
                  <a:lumMod val="75000"/>
                </a:schemeClr>
              </a:solidFill>
              <a:latin typeface="Times New Roman" panose="02020603050405020304" charset="0"/>
              <a:cs typeface="Times New Roman" panose="02020603050405020304" charset="0"/>
              <a:sym typeface="+mn-ea"/>
            </a:endParaRPr>
          </a:p>
        </p:txBody>
      </p:sp>
      <p:sp>
        <p:nvSpPr>
          <p:cNvPr id="9" name="文本框 8"/>
          <p:cNvSpPr txBox="1"/>
          <p:nvPr/>
        </p:nvSpPr>
        <p:spPr>
          <a:xfrm>
            <a:off x="3158490" y="977900"/>
            <a:ext cx="792480" cy="460375"/>
          </a:xfrm>
          <a:prstGeom prst="rect">
            <a:avLst/>
          </a:prstGeom>
          <a:noFill/>
        </p:spPr>
        <p:txBody>
          <a:bodyPr wrap="none" rtlCol="0" anchor="t">
            <a:spAutoFit/>
          </a:bodyPr>
          <a:p>
            <a:pPr algn="l"/>
            <a:r>
              <a:rPr sz="2400" b="1">
                <a:solidFill>
                  <a:srgbClr val="7030A0"/>
                </a:solidFill>
                <a:latin typeface="Times New Roman" panose="02020603050405020304" charset="0"/>
                <a:cs typeface="Times New Roman" panose="02020603050405020304" charset="0"/>
                <a:sym typeface="+mn-ea"/>
              </a:rPr>
              <a:t>参与</a:t>
            </a:r>
            <a:endParaRPr sz="2400" b="1">
              <a:solidFill>
                <a:srgbClr val="7030A0"/>
              </a:solidFill>
              <a:latin typeface="Times New Roman" panose="02020603050405020304" charset="0"/>
              <a:cs typeface="Times New Roman" panose="02020603050405020304" charset="0"/>
              <a:sym typeface="+mn-ea"/>
            </a:endParaRPr>
          </a:p>
        </p:txBody>
      </p:sp>
      <p:sp>
        <p:nvSpPr>
          <p:cNvPr id="10" name="文本框 9"/>
          <p:cNvSpPr txBox="1"/>
          <p:nvPr/>
        </p:nvSpPr>
        <p:spPr>
          <a:xfrm>
            <a:off x="6395720" y="963295"/>
            <a:ext cx="792480" cy="460375"/>
          </a:xfrm>
          <a:prstGeom prst="rect">
            <a:avLst/>
          </a:prstGeom>
          <a:noFill/>
        </p:spPr>
        <p:txBody>
          <a:bodyPr wrap="none" rtlCol="0" anchor="t">
            <a:spAutoFit/>
          </a:bodyPr>
          <a:p>
            <a:pPr algn="l"/>
            <a:r>
              <a:rPr sz="2400" b="1">
                <a:solidFill>
                  <a:srgbClr val="7030A0"/>
                </a:solidFill>
                <a:latin typeface="Times New Roman" panose="02020603050405020304" charset="0"/>
                <a:cs typeface="Times New Roman" panose="02020603050405020304" charset="0"/>
                <a:sym typeface="+mn-ea"/>
              </a:rPr>
              <a:t>参</a:t>
            </a:r>
            <a:r>
              <a:rPr lang="zh-CN" sz="2400" b="1">
                <a:solidFill>
                  <a:srgbClr val="7030A0"/>
                </a:solidFill>
                <a:latin typeface="Times New Roman" panose="02020603050405020304" charset="0"/>
                <a:cs typeface="Times New Roman" panose="02020603050405020304" charset="0"/>
                <a:sym typeface="+mn-ea"/>
              </a:rPr>
              <a:t>加</a:t>
            </a:r>
            <a:endParaRPr lang="zh-CN" sz="2400" b="1">
              <a:solidFill>
                <a:srgbClr val="7030A0"/>
              </a:solidFill>
              <a:latin typeface="Times New Roman" panose="02020603050405020304" charset="0"/>
              <a:cs typeface="Times New Roman" panose="02020603050405020304" charset="0"/>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 calcmode="lin" valueType="num">
                                      <p:cBhvr additive="base">
                                        <p:cTn id="19"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anim calcmode="lin" valueType="num">
                                      <p:cBhvr additive="base">
                                        <p:cTn id="3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 calcmode="lin" valueType="num">
                                      <p:cBhvr additive="base">
                                        <p:cTn id="3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0" end="0"/>
                                            </p:txEl>
                                          </p:spTgt>
                                        </p:tgtEl>
                                        <p:attrNameLst>
                                          <p:attrName>style.visibility</p:attrName>
                                        </p:attrNameLst>
                                      </p:cBhvr>
                                      <p:to>
                                        <p:strVal val="visible"/>
                                      </p:to>
                                    </p:set>
                                    <p:anim calcmode="lin" valueType="num">
                                      <p:cBhvr additive="base">
                                        <p:cTn id="4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1"/>
          <p:cNvSpPr>
            <a:spLocks noGrp="1"/>
          </p:cNvSpPr>
          <p:nvPr/>
        </p:nvSpPr>
        <p:spPr>
          <a:xfrm>
            <a:off x="137795" y="118110"/>
            <a:ext cx="11725275" cy="10210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endParaRPr spc="0">
              <a:latin typeface="Times New Roman" panose="02020603050405020304" charset="0"/>
              <a:ea typeface="+mn-ea"/>
              <a:cs typeface="Times New Roman" panose="02020603050405020304" charset="0"/>
            </a:endParaRPr>
          </a:p>
        </p:txBody>
      </p:sp>
      <p:sp>
        <p:nvSpPr>
          <p:cNvPr id="6" name="标题 1"/>
          <p:cNvSpPr>
            <a:spLocks noGrp="1"/>
          </p:cNvSpPr>
          <p:nvPr/>
        </p:nvSpPr>
        <p:spPr>
          <a:xfrm>
            <a:off x="233045" y="433070"/>
            <a:ext cx="11725275" cy="64249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latin typeface="Times New Roman" panose="02020603050405020304" charset="0"/>
                <a:ea typeface="+mn-ea"/>
                <a:cs typeface="Times New Roman" panose="02020603050405020304" charset="0"/>
              </a:rPr>
              <a:t>When did your brother _____ the army? 你哥哥什么时候参军的？ </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She _______ the Young Pioneers. 她加入了少先队。</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Will you ______us in the discussion? 你参加我们的讨论吗？</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He'll _____ us in singing the song. 他将和我们一道唱歌。</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Come along, and______ the ball game. 快，来参加球赛。</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Why didn't you _____ the talk last night? 昨晚你为什么没加入座谈？</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We'll ____________ social practice during the summer vacation.  </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暑假期间我们将参加社会实践。</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Lincoln___________________ polities and was strongly against slavery. </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林肯积极参加政治活动，强烈反对奴隶制。</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He'll _______ an important meeting tomorrow. 他明天要参加一个重要的会议。 </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I _________ his lecture. 我听了他的讲座。</a:t>
            </a:r>
            <a:endParaRPr sz="2400" spc="0">
              <a:latin typeface="Times New Roman" panose="02020603050405020304" charset="0"/>
              <a:ea typeface="+mn-ea"/>
              <a:cs typeface="Times New Roman" panose="02020603050405020304" charset="0"/>
            </a:endParaRPr>
          </a:p>
        </p:txBody>
      </p:sp>
      <p:sp>
        <p:nvSpPr>
          <p:cNvPr id="2" name="标题 1"/>
          <p:cNvSpPr>
            <a:spLocks noGrp="1"/>
          </p:cNvSpPr>
          <p:nvPr/>
        </p:nvSpPr>
        <p:spPr>
          <a:xfrm>
            <a:off x="3529330" y="433070"/>
            <a:ext cx="1548130"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400" spc="0">
                <a:solidFill>
                  <a:schemeClr val="accent2">
                    <a:lumMod val="75000"/>
                  </a:schemeClr>
                </a:solidFill>
                <a:latin typeface="Times New Roman" panose="02020603050405020304" charset="0"/>
                <a:ea typeface="+mn-ea"/>
                <a:cs typeface="Times New Roman" panose="02020603050405020304" charset="0"/>
                <a:sym typeface="+mn-ea"/>
              </a:rPr>
              <a:t>join</a:t>
            </a:r>
            <a:endParaRPr lang="en-US" altLang="zh-CN"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3" name="标题 1"/>
          <p:cNvSpPr>
            <a:spLocks noGrp="1"/>
          </p:cNvSpPr>
          <p:nvPr/>
        </p:nvSpPr>
        <p:spPr>
          <a:xfrm>
            <a:off x="886460" y="793115"/>
            <a:ext cx="1548130"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400" spc="0">
                <a:solidFill>
                  <a:schemeClr val="accent2">
                    <a:lumMod val="75000"/>
                  </a:schemeClr>
                </a:solidFill>
                <a:latin typeface="Times New Roman" panose="02020603050405020304" charset="0"/>
                <a:ea typeface="+mn-ea"/>
                <a:cs typeface="Times New Roman" panose="02020603050405020304" charset="0"/>
                <a:sym typeface="+mn-ea"/>
              </a:rPr>
              <a:t>joined</a:t>
            </a:r>
            <a:endParaRPr lang="en-US" altLang="zh-CN"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7" name="标题 1"/>
          <p:cNvSpPr>
            <a:spLocks noGrp="1"/>
          </p:cNvSpPr>
          <p:nvPr/>
        </p:nvSpPr>
        <p:spPr>
          <a:xfrm>
            <a:off x="1064895" y="2630805"/>
            <a:ext cx="2152650"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400" spc="0">
                <a:solidFill>
                  <a:schemeClr val="accent2">
                    <a:lumMod val="75000"/>
                  </a:schemeClr>
                </a:solidFill>
                <a:latin typeface="Times New Roman" panose="02020603050405020304" charset="0"/>
                <a:ea typeface="+mn-ea"/>
                <a:cs typeface="Times New Roman" panose="02020603050405020304" charset="0"/>
                <a:sym typeface="+mn-ea"/>
              </a:rPr>
              <a:t> take part in</a:t>
            </a:r>
            <a:endParaRPr lang="en-US" altLang="zh-CN"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8" name="标题 1"/>
          <p:cNvSpPr>
            <a:spLocks noGrp="1"/>
          </p:cNvSpPr>
          <p:nvPr/>
        </p:nvSpPr>
        <p:spPr>
          <a:xfrm>
            <a:off x="2680970" y="1920240"/>
            <a:ext cx="979805"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400" spc="0">
                <a:solidFill>
                  <a:schemeClr val="accent2">
                    <a:lumMod val="75000"/>
                  </a:schemeClr>
                </a:solidFill>
                <a:latin typeface="Times New Roman" panose="02020603050405020304" charset="0"/>
                <a:ea typeface="+mn-ea"/>
                <a:cs typeface="Times New Roman" panose="02020603050405020304" charset="0"/>
                <a:sym typeface="+mn-ea"/>
              </a:rPr>
              <a:t>join</a:t>
            </a:r>
            <a:endParaRPr lang="en-US" altLang="zh-CN"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9" name="标题 1"/>
          <p:cNvSpPr>
            <a:spLocks noGrp="1"/>
          </p:cNvSpPr>
          <p:nvPr/>
        </p:nvSpPr>
        <p:spPr>
          <a:xfrm>
            <a:off x="1601470" y="1229995"/>
            <a:ext cx="1548130"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400" spc="0">
                <a:solidFill>
                  <a:schemeClr val="accent2">
                    <a:lumMod val="75000"/>
                  </a:schemeClr>
                </a:solidFill>
                <a:latin typeface="Times New Roman" panose="02020603050405020304" charset="0"/>
                <a:ea typeface="+mn-ea"/>
                <a:cs typeface="Times New Roman" panose="02020603050405020304" charset="0"/>
                <a:sym typeface="+mn-ea"/>
              </a:rPr>
              <a:t>join</a:t>
            </a:r>
            <a:endParaRPr lang="en-US" altLang="zh-CN"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0" name="标题 1"/>
          <p:cNvSpPr>
            <a:spLocks noGrp="1"/>
          </p:cNvSpPr>
          <p:nvPr/>
        </p:nvSpPr>
        <p:spPr>
          <a:xfrm>
            <a:off x="1061085" y="1589405"/>
            <a:ext cx="119888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accent2">
                    <a:lumMod val="75000"/>
                  </a:schemeClr>
                </a:solidFill>
                <a:latin typeface="Times New Roman" panose="02020603050405020304" charset="0"/>
                <a:ea typeface="+mn-ea"/>
                <a:cs typeface="Times New Roman" panose="02020603050405020304" charset="0"/>
                <a:sym typeface="+mn-ea"/>
              </a:rPr>
              <a:t>join</a:t>
            </a:r>
            <a:endParaRPr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1" name="标题 1"/>
          <p:cNvSpPr>
            <a:spLocks noGrp="1"/>
          </p:cNvSpPr>
          <p:nvPr/>
        </p:nvSpPr>
        <p:spPr>
          <a:xfrm>
            <a:off x="2463165" y="2310130"/>
            <a:ext cx="119761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accent2">
                    <a:lumMod val="75000"/>
                  </a:schemeClr>
                </a:solidFill>
                <a:latin typeface="Times New Roman" panose="02020603050405020304" charset="0"/>
                <a:ea typeface="+mn-ea"/>
                <a:cs typeface="Times New Roman" panose="02020603050405020304" charset="0"/>
                <a:sym typeface="+mn-ea"/>
              </a:rPr>
              <a:t>join</a:t>
            </a:r>
            <a:endParaRPr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2" name="标题 1"/>
          <p:cNvSpPr>
            <a:spLocks noGrp="1"/>
          </p:cNvSpPr>
          <p:nvPr/>
        </p:nvSpPr>
        <p:spPr>
          <a:xfrm>
            <a:off x="1061085" y="4106545"/>
            <a:ext cx="1174750"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400" spc="0">
                <a:solidFill>
                  <a:schemeClr val="accent2">
                    <a:lumMod val="75000"/>
                  </a:schemeClr>
                </a:solidFill>
                <a:latin typeface="Times New Roman" panose="02020603050405020304" charset="0"/>
                <a:ea typeface="+mn-ea"/>
                <a:cs typeface="Times New Roman" panose="02020603050405020304" charset="0"/>
                <a:sym typeface="+mn-ea"/>
              </a:rPr>
              <a:t>attend</a:t>
            </a:r>
            <a:endParaRPr lang="en-US" altLang="zh-CN"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3" name="标题 1"/>
          <p:cNvSpPr>
            <a:spLocks noGrp="1"/>
          </p:cNvSpPr>
          <p:nvPr/>
        </p:nvSpPr>
        <p:spPr>
          <a:xfrm>
            <a:off x="481965" y="4477385"/>
            <a:ext cx="1369695"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400" spc="0">
                <a:solidFill>
                  <a:schemeClr val="accent2">
                    <a:lumMod val="75000"/>
                  </a:schemeClr>
                </a:solidFill>
                <a:latin typeface="Times New Roman" panose="02020603050405020304" charset="0"/>
                <a:ea typeface="+mn-ea"/>
                <a:cs typeface="Times New Roman" panose="02020603050405020304" charset="0"/>
                <a:sym typeface="+mn-ea"/>
              </a:rPr>
              <a:t>attended</a:t>
            </a:r>
            <a:endParaRPr lang="en-US" altLang="zh-CN"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4" name="标题 1"/>
          <p:cNvSpPr>
            <a:spLocks noGrp="1"/>
          </p:cNvSpPr>
          <p:nvPr/>
        </p:nvSpPr>
        <p:spPr>
          <a:xfrm>
            <a:off x="1310640" y="3341370"/>
            <a:ext cx="3503295"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400" spc="0">
                <a:solidFill>
                  <a:schemeClr val="accent2">
                    <a:lumMod val="75000"/>
                  </a:schemeClr>
                </a:solidFill>
                <a:latin typeface="Times New Roman" panose="02020603050405020304" charset="0"/>
                <a:ea typeface="+mn-ea"/>
                <a:cs typeface="Times New Roman" panose="02020603050405020304" charset="0"/>
                <a:sym typeface="+mn-ea"/>
              </a:rPr>
              <a:t>took an active part in</a:t>
            </a:r>
            <a:endParaRPr lang="en-US" altLang="zh-CN"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 calcmode="lin" valueType="num">
                                      <p:cBhvr additive="base">
                                        <p:cTn id="2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 calcmode="lin" valueType="num">
                                      <p:cBhvr additive="base">
                                        <p:cTn id="2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 calcmode="lin" valueType="num">
                                      <p:cBhvr additive="base">
                                        <p:cTn id="3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anim calcmode="lin" valueType="num">
                                      <p:cBhvr additive="base">
                                        <p:cTn id="35"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anim calcmode="lin" valueType="num">
                                      <p:cBhvr additive="base">
                                        <p:cTn id="39"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
                                            <p:txEl>
                                              <p:pRg st="9" end="9"/>
                                            </p:txEl>
                                          </p:spTgt>
                                        </p:tgtEl>
                                        <p:attrNameLst>
                                          <p:attrName>style.visibility</p:attrName>
                                        </p:attrNameLst>
                                      </p:cBhvr>
                                      <p:to>
                                        <p:strVal val="visible"/>
                                      </p:to>
                                    </p:set>
                                    <p:anim calcmode="lin" valueType="num">
                                      <p:cBhvr additive="base">
                                        <p:cTn id="43"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9" end="9"/>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
                                            <p:txEl>
                                              <p:pRg st="10" end="10"/>
                                            </p:txEl>
                                          </p:spTgt>
                                        </p:tgtEl>
                                        <p:attrNameLst>
                                          <p:attrName>style.visibility</p:attrName>
                                        </p:attrNameLst>
                                      </p:cBhvr>
                                      <p:to>
                                        <p:strVal val="visible"/>
                                      </p:to>
                                    </p:set>
                                    <p:anim calcmode="lin" valueType="num">
                                      <p:cBhvr additive="base">
                                        <p:cTn id="47"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6">
                                            <p:txEl>
                                              <p:pRg st="10" end="10"/>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6">
                                            <p:txEl>
                                              <p:pRg st="11" end="11"/>
                                            </p:txEl>
                                          </p:spTgt>
                                        </p:tgtEl>
                                        <p:attrNameLst>
                                          <p:attrName>style.visibility</p:attrName>
                                        </p:attrNameLst>
                                      </p:cBhvr>
                                      <p:to>
                                        <p:strVal val="visible"/>
                                      </p:to>
                                    </p:set>
                                    <p:anim calcmode="lin" valueType="num">
                                      <p:cBhvr additive="base">
                                        <p:cTn id="51" dur="500" fill="hold"/>
                                        <p:tgtEl>
                                          <p:spTgt spid="6">
                                            <p:txEl>
                                              <p:pRg st="11" end="1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6">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additive="base">
                                        <p:cTn id="57" dur="500" fill="hold"/>
                                        <p:tgtEl>
                                          <p:spTgt spid="2"/>
                                        </p:tgtEl>
                                        <p:attrNameLst>
                                          <p:attrName>ppt_x</p:attrName>
                                        </p:attrNameLst>
                                      </p:cBhvr>
                                      <p:tavLst>
                                        <p:tav tm="0">
                                          <p:val>
                                            <p:strVal val="#ppt_x"/>
                                          </p:val>
                                        </p:tav>
                                        <p:tav tm="100000">
                                          <p:val>
                                            <p:strVal val="#ppt_x"/>
                                          </p:val>
                                        </p:tav>
                                      </p:tavLst>
                                    </p:anim>
                                    <p:anim calcmode="lin" valueType="num">
                                      <p:cBhvr additive="base">
                                        <p:cTn id="5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3"/>
                                        </p:tgtEl>
                                        <p:attrNameLst>
                                          <p:attrName>style.visibility</p:attrName>
                                        </p:attrNameLst>
                                      </p:cBhvr>
                                      <p:to>
                                        <p:strVal val="visible"/>
                                      </p:to>
                                    </p:set>
                                    <p:anim calcmode="lin" valueType="num">
                                      <p:cBhvr additive="base">
                                        <p:cTn id="63" dur="500" fill="hold"/>
                                        <p:tgtEl>
                                          <p:spTgt spid="3"/>
                                        </p:tgtEl>
                                        <p:attrNameLst>
                                          <p:attrName>ppt_x</p:attrName>
                                        </p:attrNameLst>
                                      </p:cBhvr>
                                      <p:tavLst>
                                        <p:tav tm="0">
                                          <p:val>
                                            <p:strVal val="#ppt_x"/>
                                          </p:val>
                                        </p:tav>
                                        <p:tav tm="100000">
                                          <p:val>
                                            <p:strVal val="#ppt_x"/>
                                          </p:val>
                                        </p:tav>
                                      </p:tavLst>
                                    </p:anim>
                                    <p:anim calcmode="lin" valueType="num">
                                      <p:cBhvr additive="base">
                                        <p:cTn id="6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9"/>
                                        </p:tgtEl>
                                        <p:attrNameLst>
                                          <p:attrName>style.visibility</p:attrName>
                                        </p:attrNameLst>
                                      </p:cBhvr>
                                      <p:to>
                                        <p:strVal val="visible"/>
                                      </p:to>
                                    </p:set>
                                    <p:anim calcmode="lin" valueType="num">
                                      <p:cBhvr additive="base">
                                        <p:cTn id="69" dur="500" fill="hold"/>
                                        <p:tgtEl>
                                          <p:spTgt spid="9"/>
                                        </p:tgtEl>
                                        <p:attrNameLst>
                                          <p:attrName>ppt_x</p:attrName>
                                        </p:attrNameLst>
                                      </p:cBhvr>
                                      <p:tavLst>
                                        <p:tav tm="0">
                                          <p:val>
                                            <p:strVal val="#ppt_x"/>
                                          </p:val>
                                        </p:tav>
                                        <p:tav tm="100000">
                                          <p:val>
                                            <p:strVal val="#ppt_x"/>
                                          </p:val>
                                        </p:tav>
                                      </p:tavLst>
                                    </p:anim>
                                    <p:anim calcmode="lin" valueType="num">
                                      <p:cBhvr additive="base">
                                        <p:cTn id="7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fill="hold"/>
                                        <p:tgtEl>
                                          <p:spTgt spid="10"/>
                                        </p:tgtEl>
                                        <p:attrNameLst>
                                          <p:attrName>ppt_x</p:attrName>
                                        </p:attrNameLst>
                                      </p:cBhvr>
                                      <p:tavLst>
                                        <p:tav tm="0">
                                          <p:val>
                                            <p:strVal val="#ppt_x"/>
                                          </p:val>
                                        </p:tav>
                                        <p:tav tm="100000">
                                          <p:val>
                                            <p:strVal val="#ppt_x"/>
                                          </p:val>
                                        </p:tav>
                                      </p:tavLst>
                                    </p:anim>
                                    <p:anim calcmode="lin" valueType="num">
                                      <p:cBhvr additive="base">
                                        <p:cTn id="7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8"/>
                                        </p:tgtEl>
                                        <p:attrNameLst>
                                          <p:attrName>style.visibility</p:attrName>
                                        </p:attrNameLst>
                                      </p:cBhvr>
                                      <p:to>
                                        <p:strVal val="visible"/>
                                      </p:to>
                                    </p:set>
                                    <p:anim calcmode="lin" valueType="num">
                                      <p:cBhvr additive="base">
                                        <p:cTn id="81" dur="500" fill="hold"/>
                                        <p:tgtEl>
                                          <p:spTgt spid="8"/>
                                        </p:tgtEl>
                                        <p:attrNameLst>
                                          <p:attrName>ppt_x</p:attrName>
                                        </p:attrNameLst>
                                      </p:cBhvr>
                                      <p:tavLst>
                                        <p:tav tm="0">
                                          <p:val>
                                            <p:strVal val="#ppt_x"/>
                                          </p:val>
                                        </p:tav>
                                        <p:tav tm="100000">
                                          <p:val>
                                            <p:strVal val="#ppt_x"/>
                                          </p:val>
                                        </p:tav>
                                      </p:tavLst>
                                    </p:anim>
                                    <p:anim calcmode="lin" valueType="num">
                                      <p:cBhvr additive="base">
                                        <p:cTn id="8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11"/>
                                        </p:tgtEl>
                                        <p:attrNameLst>
                                          <p:attrName>style.visibility</p:attrName>
                                        </p:attrNameLst>
                                      </p:cBhvr>
                                      <p:to>
                                        <p:strVal val="visible"/>
                                      </p:to>
                                    </p:set>
                                    <p:anim calcmode="lin" valueType="num">
                                      <p:cBhvr additive="base">
                                        <p:cTn id="87" dur="500" fill="hold"/>
                                        <p:tgtEl>
                                          <p:spTgt spid="11"/>
                                        </p:tgtEl>
                                        <p:attrNameLst>
                                          <p:attrName>ppt_x</p:attrName>
                                        </p:attrNameLst>
                                      </p:cBhvr>
                                      <p:tavLst>
                                        <p:tav tm="0">
                                          <p:val>
                                            <p:strVal val="#ppt_x"/>
                                          </p:val>
                                        </p:tav>
                                        <p:tav tm="100000">
                                          <p:val>
                                            <p:strVal val="#ppt_x"/>
                                          </p:val>
                                        </p:tav>
                                      </p:tavLst>
                                    </p:anim>
                                    <p:anim calcmode="lin" valueType="num">
                                      <p:cBhvr additive="base">
                                        <p:cTn id="8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7"/>
                                        </p:tgtEl>
                                        <p:attrNameLst>
                                          <p:attrName>style.visibility</p:attrName>
                                        </p:attrNameLst>
                                      </p:cBhvr>
                                      <p:to>
                                        <p:strVal val="visible"/>
                                      </p:to>
                                    </p:set>
                                    <p:anim calcmode="lin" valueType="num">
                                      <p:cBhvr additive="base">
                                        <p:cTn id="93" dur="500" fill="hold"/>
                                        <p:tgtEl>
                                          <p:spTgt spid="7"/>
                                        </p:tgtEl>
                                        <p:attrNameLst>
                                          <p:attrName>ppt_x</p:attrName>
                                        </p:attrNameLst>
                                      </p:cBhvr>
                                      <p:tavLst>
                                        <p:tav tm="0">
                                          <p:val>
                                            <p:strVal val="#ppt_x"/>
                                          </p:val>
                                        </p:tav>
                                        <p:tav tm="100000">
                                          <p:val>
                                            <p:strVal val="#ppt_x"/>
                                          </p:val>
                                        </p:tav>
                                      </p:tavLst>
                                    </p:anim>
                                    <p:anim calcmode="lin" valueType="num">
                                      <p:cBhvr additive="base">
                                        <p:cTn id="9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14"/>
                                        </p:tgtEl>
                                        <p:attrNameLst>
                                          <p:attrName>style.visibility</p:attrName>
                                        </p:attrNameLst>
                                      </p:cBhvr>
                                      <p:to>
                                        <p:strVal val="visible"/>
                                      </p:to>
                                    </p:set>
                                    <p:anim calcmode="lin" valueType="num">
                                      <p:cBhvr additive="base">
                                        <p:cTn id="99" dur="500" fill="hold"/>
                                        <p:tgtEl>
                                          <p:spTgt spid="14"/>
                                        </p:tgtEl>
                                        <p:attrNameLst>
                                          <p:attrName>ppt_x</p:attrName>
                                        </p:attrNameLst>
                                      </p:cBhvr>
                                      <p:tavLst>
                                        <p:tav tm="0">
                                          <p:val>
                                            <p:strVal val="#ppt_x"/>
                                          </p:val>
                                        </p:tav>
                                        <p:tav tm="100000">
                                          <p:val>
                                            <p:strVal val="#ppt_x"/>
                                          </p:val>
                                        </p:tav>
                                      </p:tavLst>
                                    </p:anim>
                                    <p:anim calcmode="lin" valueType="num">
                                      <p:cBhvr additive="base">
                                        <p:cTn id="10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grpId="0" nodeType="clickEffect">
                                  <p:stCondLst>
                                    <p:cond delay="0"/>
                                  </p:stCondLst>
                                  <p:childTnLst>
                                    <p:set>
                                      <p:cBhvr>
                                        <p:cTn id="104" dur="1" fill="hold">
                                          <p:stCondLst>
                                            <p:cond delay="0"/>
                                          </p:stCondLst>
                                        </p:cTn>
                                        <p:tgtEl>
                                          <p:spTgt spid="12"/>
                                        </p:tgtEl>
                                        <p:attrNameLst>
                                          <p:attrName>style.visibility</p:attrName>
                                        </p:attrNameLst>
                                      </p:cBhvr>
                                      <p:to>
                                        <p:strVal val="visible"/>
                                      </p:to>
                                    </p:set>
                                    <p:anim calcmode="lin" valueType="num">
                                      <p:cBhvr additive="base">
                                        <p:cTn id="105" dur="500" fill="hold"/>
                                        <p:tgtEl>
                                          <p:spTgt spid="12"/>
                                        </p:tgtEl>
                                        <p:attrNameLst>
                                          <p:attrName>ppt_x</p:attrName>
                                        </p:attrNameLst>
                                      </p:cBhvr>
                                      <p:tavLst>
                                        <p:tav tm="0">
                                          <p:val>
                                            <p:strVal val="#ppt_x"/>
                                          </p:val>
                                        </p:tav>
                                        <p:tav tm="100000">
                                          <p:val>
                                            <p:strVal val="#ppt_x"/>
                                          </p:val>
                                        </p:tav>
                                      </p:tavLst>
                                    </p:anim>
                                    <p:anim calcmode="lin" valueType="num">
                                      <p:cBhvr additive="base">
                                        <p:cTn id="10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2" presetClass="entr" presetSubtype="4" fill="hold" grpId="0" nodeType="clickEffect">
                                  <p:stCondLst>
                                    <p:cond delay="0"/>
                                  </p:stCondLst>
                                  <p:childTnLst>
                                    <p:set>
                                      <p:cBhvr>
                                        <p:cTn id="110" dur="1" fill="hold">
                                          <p:stCondLst>
                                            <p:cond delay="0"/>
                                          </p:stCondLst>
                                        </p:cTn>
                                        <p:tgtEl>
                                          <p:spTgt spid="13"/>
                                        </p:tgtEl>
                                        <p:attrNameLst>
                                          <p:attrName>style.visibility</p:attrName>
                                        </p:attrNameLst>
                                      </p:cBhvr>
                                      <p:to>
                                        <p:strVal val="visible"/>
                                      </p:to>
                                    </p:set>
                                    <p:anim calcmode="lin" valueType="num">
                                      <p:cBhvr additive="base">
                                        <p:cTn id="111" dur="500" fill="hold"/>
                                        <p:tgtEl>
                                          <p:spTgt spid="13"/>
                                        </p:tgtEl>
                                        <p:attrNameLst>
                                          <p:attrName>ppt_x</p:attrName>
                                        </p:attrNameLst>
                                      </p:cBhvr>
                                      <p:tavLst>
                                        <p:tav tm="0">
                                          <p:val>
                                            <p:strVal val="#ppt_x"/>
                                          </p:val>
                                        </p:tav>
                                        <p:tav tm="100000">
                                          <p:val>
                                            <p:strVal val="#ppt_x"/>
                                          </p:val>
                                        </p:tav>
                                      </p:tavLst>
                                    </p:anim>
                                    <p:anim calcmode="lin" valueType="num">
                                      <p:cBhvr additive="base">
                                        <p:cTn id="1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9" grpId="0"/>
      <p:bldP spid="9" grpId="1"/>
      <p:bldP spid="8" grpId="0"/>
      <p:bldP spid="8" grpId="1"/>
      <p:bldP spid="7" grpId="0"/>
      <p:bldP spid="7" grpId="1"/>
      <p:bldP spid="10" grpId="0"/>
      <p:bldP spid="10" grpId="1"/>
      <p:bldP spid="11" grpId="0"/>
      <p:bldP spid="11" grpId="1"/>
      <p:bldP spid="12" grpId="0"/>
      <p:bldP spid="12" grpId="1"/>
      <p:bldP spid="13" grpId="0"/>
      <p:bldP spid="13" grpId="1"/>
      <p:bldP spid="14" grpId="0"/>
      <p:bldP spid="14"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 name="图片 9" descr="give短语填空"/>
          <p:cNvPicPr>
            <a:picLocks noChangeAspect="1"/>
          </p:cNvPicPr>
          <p:nvPr/>
        </p:nvPicPr>
        <p:blipFill>
          <a:blip r:embed="rId1"/>
          <a:stretch>
            <a:fillRect/>
          </a:stretch>
        </p:blipFill>
        <p:spPr>
          <a:xfrm>
            <a:off x="0" y="572135"/>
            <a:ext cx="12138025" cy="6152515"/>
          </a:xfrm>
          <a:prstGeom prst="rect">
            <a:avLst/>
          </a:prstGeom>
        </p:spPr>
      </p:pic>
      <p:sp>
        <p:nvSpPr>
          <p:cNvPr id="18" name="标题 1"/>
          <p:cNvSpPr>
            <a:spLocks noGrp="1"/>
          </p:cNvSpPr>
          <p:nvPr/>
        </p:nvSpPr>
        <p:spPr>
          <a:xfrm>
            <a:off x="3710305" y="777240"/>
            <a:ext cx="875665"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赠送</a:t>
            </a:r>
            <a:endParaRPr sz="2000" spc="0">
              <a:solidFill>
                <a:schemeClr val="tx1"/>
              </a:solidFill>
              <a:latin typeface="Times New Roman" panose="02020603050405020304" charset="0"/>
              <a:ea typeface="+mn-ea"/>
              <a:cs typeface="Times New Roman" panose="02020603050405020304" charset="0"/>
            </a:endParaRPr>
          </a:p>
        </p:txBody>
      </p:sp>
      <p:sp>
        <p:nvSpPr>
          <p:cNvPr id="2" name="标题 1"/>
          <p:cNvSpPr>
            <a:spLocks noGrp="1"/>
          </p:cNvSpPr>
          <p:nvPr/>
        </p:nvSpPr>
        <p:spPr>
          <a:xfrm>
            <a:off x="3710305" y="1214120"/>
            <a:ext cx="749935"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分发</a:t>
            </a:r>
            <a:endParaRPr sz="2000" spc="0">
              <a:solidFill>
                <a:schemeClr val="tx1"/>
              </a:solidFill>
              <a:latin typeface="Times New Roman" panose="02020603050405020304" charset="0"/>
              <a:ea typeface="+mn-ea"/>
              <a:cs typeface="Times New Roman" panose="02020603050405020304" charset="0"/>
            </a:endParaRPr>
          </a:p>
        </p:txBody>
      </p:sp>
      <p:sp>
        <p:nvSpPr>
          <p:cNvPr id="4" name="标题 1"/>
          <p:cNvSpPr>
            <a:spLocks noGrp="1"/>
          </p:cNvSpPr>
          <p:nvPr/>
        </p:nvSpPr>
        <p:spPr>
          <a:xfrm>
            <a:off x="3449955" y="2278380"/>
            <a:ext cx="1969135" cy="41910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让步于</a:t>
            </a:r>
            <a:r>
              <a:rPr lang="en-US" altLang="zh-CN" sz="2000" spc="0">
                <a:solidFill>
                  <a:schemeClr val="tx1"/>
                </a:solidFill>
                <a:latin typeface="Times New Roman" panose="02020603050405020304" charset="0"/>
                <a:ea typeface="+mn-ea"/>
                <a:cs typeface="Times New Roman" panose="02020603050405020304" charset="0"/>
              </a:rPr>
              <a:t>,</a:t>
            </a:r>
            <a:r>
              <a:rPr sz="2000" spc="0">
                <a:solidFill>
                  <a:schemeClr val="tx1"/>
                </a:solidFill>
                <a:latin typeface="Times New Roman" panose="02020603050405020304" charset="0"/>
                <a:ea typeface="+mn-ea"/>
                <a:cs typeface="Times New Roman" panose="02020603050405020304" charset="0"/>
              </a:rPr>
              <a:t>屈服于</a:t>
            </a:r>
            <a:endParaRPr sz="2000" spc="0">
              <a:solidFill>
                <a:schemeClr val="tx1"/>
              </a:solidFill>
              <a:latin typeface="Times New Roman" panose="02020603050405020304" charset="0"/>
              <a:ea typeface="+mn-ea"/>
              <a:cs typeface="Times New Roman" panose="02020603050405020304" charset="0"/>
            </a:endParaRPr>
          </a:p>
        </p:txBody>
      </p:sp>
      <p:sp>
        <p:nvSpPr>
          <p:cNvPr id="5" name="标题 1"/>
          <p:cNvSpPr>
            <a:spLocks noGrp="1"/>
          </p:cNvSpPr>
          <p:nvPr/>
        </p:nvSpPr>
        <p:spPr>
          <a:xfrm>
            <a:off x="3710305" y="1651000"/>
            <a:ext cx="1569720"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泄露</a:t>
            </a:r>
            <a:endParaRPr sz="2000" spc="0">
              <a:solidFill>
                <a:schemeClr val="tx1"/>
              </a:solidFill>
              <a:latin typeface="Times New Roman" panose="02020603050405020304" charset="0"/>
              <a:ea typeface="+mn-ea"/>
              <a:cs typeface="Times New Roman" panose="02020603050405020304" charset="0"/>
            </a:endParaRPr>
          </a:p>
        </p:txBody>
      </p:sp>
      <p:sp>
        <p:nvSpPr>
          <p:cNvPr id="6" name="标题 1"/>
          <p:cNvSpPr>
            <a:spLocks noGrp="1"/>
          </p:cNvSpPr>
          <p:nvPr/>
        </p:nvSpPr>
        <p:spPr>
          <a:xfrm>
            <a:off x="3521075" y="2926080"/>
            <a:ext cx="1826260" cy="45275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让步；投降</a:t>
            </a:r>
            <a:endParaRPr sz="2000" spc="0">
              <a:solidFill>
                <a:schemeClr val="tx1"/>
              </a:solidFill>
              <a:latin typeface="Times New Roman" panose="02020603050405020304" charset="0"/>
              <a:ea typeface="+mn-ea"/>
              <a:cs typeface="Times New Roman" panose="02020603050405020304" charset="0"/>
            </a:endParaRPr>
          </a:p>
        </p:txBody>
      </p:sp>
      <p:sp>
        <p:nvSpPr>
          <p:cNvPr id="7" name="标题 1"/>
          <p:cNvSpPr>
            <a:spLocks noGrp="1"/>
          </p:cNvSpPr>
          <p:nvPr/>
        </p:nvSpPr>
        <p:spPr>
          <a:xfrm>
            <a:off x="3228975" y="3613150"/>
            <a:ext cx="1767840" cy="31432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发岀；散发</a:t>
            </a:r>
            <a:endParaRPr sz="2000" spc="0">
              <a:solidFill>
                <a:schemeClr val="tx1"/>
              </a:solidFill>
              <a:latin typeface="Times New Roman" panose="02020603050405020304" charset="0"/>
              <a:ea typeface="+mn-ea"/>
              <a:cs typeface="Times New Roman" panose="02020603050405020304" charset="0"/>
            </a:endParaRPr>
          </a:p>
        </p:txBody>
      </p:sp>
      <p:sp>
        <p:nvSpPr>
          <p:cNvPr id="8" name="标题 1"/>
          <p:cNvSpPr>
            <a:spLocks noGrp="1"/>
          </p:cNvSpPr>
          <p:nvPr/>
        </p:nvSpPr>
        <p:spPr>
          <a:xfrm>
            <a:off x="3545840" y="4216400"/>
            <a:ext cx="1475740"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散发</a:t>
            </a:r>
            <a:r>
              <a:rPr lang="en-US" altLang="zh-CN" sz="2000" spc="0">
                <a:solidFill>
                  <a:schemeClr val="tx1"/>
                </a:solidFill>
                <a:latin typeface="Times New Roman" panose="02020603050405020304" charset="0"/>
                <a:ea typeface="+mn-ea"/>
                <a:cs typeface="Times New Roman" panose="02020603050405020304" charset="0"/>
              </a:rPr>
              <a:t>,</a:t>
            </a:r>
            <a:r>
              <a:rPr sz="2000" spc="0">
                <a:solidFill>
                  <a:schemeClr val="tx1"/>
                </a:solidFill>
                <a:latin typeface="Times New Roman" panose="02020603050405020304" charset="0"/>
                <a:ea typeface="+mn-ea"/>
                <a:cs typeface="Times New Roman" panose="02020603050405020304" charset="0"/>
              </a:rPr>
              <a:t>分发</a:t>
            </a:r>
            <a:endParaRPr sz="2000" spc="0">
              <a:solidFill>
                <a:schemeClr val="tx1"/>
              </a:solidFill>
              <a:latin typeface="Times New Roman" panose="02020603050405020304" charset="0"/>
              <a:ea typeface="+mn-ea"/>
              <a:cs typeface="Times New Roman" panose="02020603050405020304" charset="0"/>
            </a:endParaRPr>
          </a:p>
        </p:txBody>
      </p:sp>
      <p:sp>
        <p:nvSpPr>
          <p:cNvPr id="9" name="标题 1"/>
          <p:cNvSpPr>
            <a:spLocks noGrp="1"/>
          </p:cNvSpPr>
          <p:nvPr/>
        </p:nvSpPr>
        <p:spPr>
          <a:xfrm>
            <a:off x="241300" y="33655"/>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a:latin typeface="Times New Roman" panose="02020603050405020304" charset="0"/>
                <a:ea typeface="+mn-ea"/>
                <a:cs typeface="Times New Roman" panose="02020603050405020304" charset="0"/>
              </a:rPr>
              <a:t>13.give way to</a:t>
            </a:r>
            <a:endParaRPr sz="3200">
              <a:latin typeface="Times New Roman" panose="02020603050405020304" charset="0"/>
              <a:ea typeface="+mn-ea"/>
              <a:cs typeface="Times New Roman" panose="02020603050405020304" charset="0"/>
            </a:endParaRPr>
          </a:p>
        </p:txBody>
      </p:sp>
      <p:sp>
        <p:nvSpPr>
          <p:cNvPr id="100" name="文本框 99"/>
          <p:cNvSpPr txBox="1"/>
          <p:nvPr/>
        </p:nvSpPr>
        <p:spPr>
          <a:xfrm>
            <a:off x="3181985" y="29845"/>
            <a:ext cx="4832985" cy="583565"/>
          </a:xfrm>
          <a:prstGeom prst="rect">
            <a:avLst/>
          </a:prstGeom>
          <a:noFill/>
          <a:ln w="9525">
            <a:noFill/>
          </a:ln>
        </p:spPr>
        <p:txBody>
          <a:bodyPr wrap="square">
            <a:spAutoFit/>
          </a:bodyPr>
          <a:p>
            <a:pPr indent="0"/>
            <a:r>
              <a:rPr lang="en-US" altLang="en-US" sz="3200" b="1" spc="150" dirty="0">
                <a:solidFill>
                  <a:srgbClr val="7030A0"/>
                </a:solidFill>
                <a:latin typeface="Times New Roman" panose="02020603050405020304" charset="0"/>
                <a:cs typeface="Times New Roman" panose="02020603050405020304" charset="0"/>
              </a:rPr>
              <a:t>让步于；屈服于</a:t>
            </a:r>
            <a:endParaRPr lang="en-US" altLang="en-US" sz="3200" b="1" spc="150" dirty="0">
              <a:solidFill>
                <a:srgbClr val="7030A0"/>
              </a:solidFill>
              <a:latin typeface="Times New Roman" panose="02020603050405020304" charset="0"/>
              <a:cs typeface="Times New Roman" panose="02020603050405020304" charset="0"/>
            </a:endParaRPr>
          </a:p>
        </p:txBody>
      </p:sp>
      <p:sp>
        <p:nvSpPr>
          <p:cNvPr id="11" name="标题 1"/>
          <p:cNvSpPr>
            <a:spLocks noGrp="1"/>
          </p:cNvSpPr>
          <p:nvPr/>
        </p:nvSpPr>
        <p:spPr>
          <a:xfrm>
            <a:off x="3449955" y="4653915"/>
            <a:ext cx="2125345"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被用光;筋疲力尽</a:t>
            </a:r>
            <a:endParaRPr sz="1800" spc="0">
              <a:solidFill>
                <a:schemeClr val="tx1"/>
              </a:solidFill>
              <a:latin typeface="Times New Roman" panose="02020603050405020304" charset="0"/>
              <a:ea typeface="+mn-ea"/>
              <a:cs typeface="Times New Roman" panose="02020603050405020304" charset="0"/>
            </a:endParaRPr>
          </a:p>
        </p:txBody>
      </p:sp>
      <p:sp>
        <p:nvSpPr>
          <p:cNvPr id="12" name="标题 1"/>
          <p:cNvSpPr>
            <a:spLocks noGrp="1"/>
          </p:cNvSpPr>
          <p:nvPr/>
        </p:nvSpPr>
        <p:spPr>
          <a:xfrm>
            <a:off x="3449955" y="5090795"/>
            <a:ext cx="1546860"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公布</a:t>
            </a:r>
            <a:r>
              <a:rPr lang="en-US" altLang="zh-CN" sz="2000" spc="0">
                <a:solidFill>
                  <a:schemeClr val="tx1"/>
                </a:solidFill>
                <a:latin typeface="Times New Roman" panose="02020603050405020304" charset="0"/>
                <a:ea typeface="+mn-ea"/>
                <a:cs typeface="Times New Roman" panose="02020603050405020304" charset="0"/>
              </a:rPr>
              <a:t>,</a:t>
            </a:r>
            <a:r>
              <a:rPr sz="2000" spc="0">
                <a:solidFill>
                  <a:schemeClr val="tx1"/>
                </a:solidFill>
                <a:latin typeface="Times New Roman" panose="02020603050405020304" charset="0"/>
                <a:ea typeface="+mn-ea"/>
                <a:cs typeface="Times New Roman" panose="02020603050405020304" charset="0"/>
              </a:rPr>
              <a:t>公开</a:t>
            </a:r>
            <a:endParaRPr sz="2000" spc="0">
              <a:solidFill>
                <a:schemeClr val="tx1"/>
              </a:solidFill>
              <a:latin typeface="Times New Roman" panose="02020603050405020304" charset="0"/>
              <a:ea typeface="+mn-ea"/>
              <a:cs typeface="Times New Roman" panose="02020603050405020304" charset="0"/>
            </a:endParaRPr>
          </a:p>
        </p:txBody>
      </p:sp>
      <p:sp>
        <p:nvSpPr>
          <p:cNvPr id="13" name="标题 1"/>
          <p:cNvSpPr>
            <a:spLocks noGrp="1"/>
          </p:cNvSpPr>
          <p:nvPr/>
        </p:nvSpPr>
        <p:spPr>
          <a:xfrm>
            <a:off x="3545840" y="5669280"/>
            <a:ext cx="836295"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放弃</a:t>
            </a:r>
            <a:endParaRPr sz="2000" spc="0">
              <a:solidFill>
                <a:schemeClr val="tx1"/>
              </a:solidFill>
              <a:latin typeface="Times New Roman" panose="02020603050405020304" charset="0"/>
              <a:ea typeface="+mn-ea"/>
              <a:cs typeface="Times New Roman" panose="02020603050405020304" charset="0"/>
            </a:endParaRPr>
          </a:p>
        </p:txBody>
      </p:sp>
      <p:sp>
        <p:nvSpPr>
          <p:cNvPr id="14" name="标题 1"/>
          <p:cNvSpPr>
            <a:spLocks noGrp="1"/>
          </p:cNvSpPr>
          <p:nvPr/>
        </p:nvSpPr>
        <p:spPr>
          <a:xfrm>
            <a:off x="3545840" y="6028690"/>
            <a:ext cx="925195"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戒除</a:t>
            </a:r>
            <a:endParaRPr sz="2000" spc="0">
              <a:solidFill>
                <a:schemeClr val="tx1"/>
              </a:solidFill>
              <a:latin typeface="Times New Roman" panose="02020603050405020304" charset="0"/>
              <a:ea typeface="+mn-ea"/>
              <a:cs typeface="Times New Roman" panose="020206030504050203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fill="hold"/>
                                        <p:tgtEl>
                                          <p:spTgt spid="100"/>
                                        </p:tgtEl>
                                        <p:attrNameLst>
                                          <p:attrName>ppt_x</p:attrName>
                                        </p:attrNameLst>
                                      </p:cBhvr>
                                      <p:tavLst>
                                        <p:tav tm="0">
                                          <p:val>
                                            <p:strVal val="#ppt_x"/>
                                          </p:val>
                                        </p:tav>
                                        <p:tav tm="100000">
                                          <p:val>
                                            <p:strVal val="#ppt_x"/>
                                          </p:val>
                                        </p:tav>
                                      </p:tavLst>
                                    </p:anim>
                                    <p:anim calcmode="lin" valueType="num">
                                      <p:cBhvr additive="base">
                                        <p:cTn id="8"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ppt_x"/>
                                          </p:val>
                                        </p:tav>
                                        <p:tav tm="100000">
                                          <p:val>
                                            <p:strVal val="#ppt_x"/>
                                          </p:val>
                                        </p:tav>
                                      </p:tavLst>
                                    </p:anim>
                                    <p:anim calcmode="lin" valueType="num">
                                      <p:cBhvr additive="base">
                                        <p:cTn id="5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ppt_x"/>
                                          </p:val>
                                        </p:tav>
                                        <p:tav tm="100000">
                                          <p:val>
                                            <p:strVal val="#ppt_x"/>
                                          </p:val>
                                        </p:tav>
                                      </p:tavLst>
                                    </p:anim>
                                    <p:anim calcmode="lin" valueType="num">
                                      <p:cBhvr additive="base">
                                        <p:cTn id="5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ppt_x"/>
                                          </p:val>
                                        </p:tav>
                                        <p:tav tm="100000">
                                          <p:val>
                                            <p:strVal val="#ppt_x"/>
                                          </p:val>
                                        </p:tav>
                                      </p:tavLst>
                                    </p:anim>
                                    <p:anim calcmode="lin" valueType="num">
                                      <p:cBhvr additive="base">
                                        <p:cTn id="6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additive="base">
                                        <p:cTn id="67" dur="500" fill="hold"/>
                                        <p:tgtEl>
                                          <p:spTgt spid="13"/>
                                        </p:tgtEl>
                                        <p:attrNameLst>
                                          <p:attrName>ppt_x</p:attrName>
                                        </p:attrNameLst>
                                      </p:cBhvr>
                                      <p:tavLst>
                                        <p:tav tm="0">
                                          <p:val>
                                            <p:strVal val="#ppt_x"/>
                                          </p:val>
                                        </p:tav>
                                        <p:tav tm="100000">
                                          <p:val>
                                            <p:strVal val="#ppt_x"/>
                                          </p:val>
                                        </p:tav>
                                      </p:tavLst>
                                    </p:anim>
                                    <p:anim calcmode="lin" valueType="num">
                                      <p:cBhvr additive="base">
                                        <p:cTn id="6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2" grpId="0"/>
      <p:bldP spid="2" grpId="1"/>
      <p:bldP spid="5" grpId="0"/>
      <p:bldP spid="5" grpId="1"/>
      <p:bldP spid="4" grpId="0"/>
      <p:bldP spid="4" grpId="1"/>
      <p:bldP spid="6" grpId="0"/>
      <p:bldP spid="6" grpId="1"/>
      <p:bldP spid="7" grpId="0"/>
      <p:bldP spid="7" grpId="1"/>
      <p:bldP spid="8" grpId="0"/>
      <p:bldP spid="8" grpId="1"/>
      <p:bldP spid="100" grpId="0"/>
      <p:bldP spid="100" grpId="1"/>
      <p:bldP spid="11" grpId="0"/>
      <p:bldP spid="11" grpId="1"/>
      <p:bldP spid="12" grpId="0"/>
      <p:bldP spid="12" grpId="1"/>
      <p:bldP spid="13" grpId="0"/>
      <p:bldP spid="13" grpId="1"/>
      <p:bldP spid="14" grpId="0"/>
      <p:bldP spid="14"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 name="文本框 19"/>
          <p:cNvSpPr txBox="1"/>
          <p:nvPr/>
        </p:nvSpPr>
        <p:spPr>
          <a:xfrm>
            <a:off x="4294505" y="192405"/>
            <a:ext cx="2341880" cy="583565"/>
          </a:xfrm>
          <a:prstGeom prst="rect">
            <a:avLst/>
          </a:prstGeom>
          <a:noFill/>
        </p:spPr>
        <p:txBody>
          <a:bodyPr wrap="none" rtlCol="0">
            <a:spAutoFit/>
          </a:bodyPr>
          <a:p>
            <a:pPr algn="l"/>
            <a:r>
              <a:rPr lang="en-US" altLang="en-US" sz="2400" b="1" spc="150" dirty="0">
                <a:solidFill>
                  <a:srgbClr val="7030A0"/>
                </a:solidFill>
                <a:latin typeface="Times New Roman" panose="02020603050405020304" charset="0"/>
                <a:cs typeface="Times New Roman" panose="02020603050405020304" charset="0"/>
                <a:sym typeface="+mn-ea"/>
              </a:rPr>
              <a:t> </a:t>
            </a:r>
            <a:r>
              <a:rPr lang="en-US" altLang="en-US" sz="3200" b="1" spc="150" dirty="0">
                <a:solidFill>
                  <a:srgbClr val="7030A0"/>
                </a:solidFill>
                <a:latin typeface="Times New Roman" panose="02020603050405020304" charset="0"/>
                <a:cs typeface="Times New Roman" panose="02020603050405020304" charset="0"/>
                <a:sym typeface="+mn-ea"/>
              </a:rPr>
              <a:t>天平   平衡</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34" name="文本框 33"/>
          <p:cNvSpPr txBox="1"/>
          <p:nvPr/>
        </p:nvSpPr>
        <p:spPr>
          <a:xfrm>
            <a:off x="133350" y="192405"/>
            <a:ext cx="11948795" cy="5754370"/>
          </a:xfrm>
          <a:prstGeom prst="rect">
            <a:avLst/>
          </a:prstGeom>
          <a:noFill/>
          <a:ln w="9525">
            <a:noFill/>
          </a:ln>
        </p:spPr>
        <p:txBody>
          <a:bodyPr wrap="square">
            <a:spAutoFit/>
          </a:bodyPr>
          <a:p>
            <a:pPr indent="0"/>
            <a:r>
              <a:rPr sz="3200" b="1">
                <a:latin typeface="Times New Roman" panose="02020603050405020304" charset="0"/>
                <a:ea typeface="宋体" panose="02010600030101010101" pitchFamily="2" charset="-122"/>
                <a:cs typeface="Times New Roman" panose="02020603050405020304" charset="0"/>
              </a:rPr>
              <a:t>14.balance /ˈbæləns/ n.______;______ vt._____;_________</a:t>
            </a:r>
            <a:endParaRPr sz="3200" b="1">
              <a:latin typeface="Times New Roman" panose="02020603050405020304" charset="0"/>
              <a:ea typeface="宋体" panose="02010600030101010101" pitchFamily="2" charset="-122"/>
              <a:cs typeface="Times New Roman" panose="02020603050405020304" charset="0"/>
            </a:endParaRPr>
          </a:p>
          <a:p>
            <a:pPr indent="0"/>
            <a:r>
              <a:rPr lang="zh-CN" altLang="en-US" sz="2800" b="1">
                <a:solidFill>
                  <a:schemeClr val="accent2">
                    <a:lumMod val="75000"/>
                  </a:schemeClr>
                </a:solidFill>
                <a:uFillTx/>
                <a:latin typeface="Times New Roman" panose="02020603050405020304" charset="0"/>
                <a:cs typeface="Times New Roman" panose="02020603050405020304" charset="0"/>
              </a:rPr>
              <a:t>词根词缀：ba(bi-二)+lance(盘子)：架在天平上的两个盘子</a:t>
            </a:r>
            <a:r>
              <a:rPr sz="2800" b="1">
                <a:solidFill>
                  <a:schemeClr val="accent2">
                    <a:lumMod val="75000"/>
                  </a:schemeClr>
                </a:solidFill>
                <a:latin typeface="Times New Roman" panose="02020603050405020304" charset="0"/>
                <a:ea typeface="宋体" panose="02010600030101010101" pitchFamily="2" charset="-122"/>
                <a:cs typeface="Times New Roman" panose="02020603050405020304" charset="0"/>
              </a:rPr>
              <a:t>——</a:t>
            </a:r>
            <a:r>
              <a:rPr sz="2800" b="1">
                <a:latin typeface="Times New Roman" panose="02020603050405020304" charset="0"/>
                <a:ea typeface="宋体" panose="02010600030101010101" pitchFamily="2" charset="-122"/>
                <a:cs typeface="Times New Roman" panose="02020603050405020304" charset="0"/>
              </a:rPr>
              <a:t>______</a:t>
            </a:r>
            <a:endParaRPr sz="2800" b="1">
              <a:latin typeface="Times New Roman" panose="02020603050405020304" charset="0"/>
              <a:ea typeface="宋体" panose="02010600030101010101" pitchFamily="2" charset="-122"/>
              <a:cs typeface="Times New Roman" panose="02020603050405020304" charset="0"/>
            </a:endParaRPr>
          </a:p>
          <a:p>
            <a:pPr algn="just">
              <a:buClrTx/>
              <a:buSzTx/>
              <a:buFontTx/>
            </a:pPr>
            <a:r>
              <a:rPr sz="2400" b="1" u="sng">
                <a:latin typeface="Times New Roman" panose="02020603050405020304" charset="0"/>
                <a:ea typeface="宋体" panose="02010600030101010101" pitchFamily="2" charset="-122"/>
                <a:cs typeface="Times New Roman" panose="02020603050405020304" charset="0"/>
              </a:rPr>
              <a:t>                        </a:t>
            </a:r>
            <a:r>
              <a:rPr lang="zh-CN" altLang="en-US" sz="2800" b="1">
                <a:solidFill>
                  <a:srgbClr val="7030A0"/>
                </a:solidFill>
                <a:uFillTx/>
                <a:latin typeface="Times New Roman" panose="02020603050405020304" charset="0"/>
                <a:cs typeface="Times New Roman" panose="02020603050405020304" charset="0"/>
              </a:rPr>
              <a:t>总地来说</a:t>
            </a:r>
            <a:endParaRPr lang="zh-CN" altLang="en-US" sz="2800" b="1">
              <a:solidFill>
                <a:srgbClr val="7030A0"/>
              </a:solidFill>
              <a:uFillTx/>
              <a:latin typeface="Times New Roman" panose="02020603050405020304" charset="0"/>
              <a:cs typeface="Times New Roman" panose="02020603050405020304" charset="0"/>
            </a:endParaRPr>
          </a:p>
          <a:p>
            <a:pPr algn="just">
              <a:buClrTx/>
              <a:buSzTx/>
              <a:buFontTx/>
            </a:pPr>
            <a:r>
              <a:rPr lang="zh-CN" altLang="en-US" sz="2800" b="1">
                <a:solidFill>
                  <a:srgbClr val="7030A0"/>
                </a:solidFill>
                <a:uFillTx/>
                <a:latin typeface="Times New Roman" panose="02020603050405020304" charset="0"/>
                <a:cs typeface="Times New Roman" panose="02020603050405020304" charset="0"/>
              </a:rPr>
              <a:t>__________________ 保持平衡   </a:t>
            </a:r>
            <a:endParaRPr lang="zh-CN" altLang="en-US" sz="2800" b="1">
              <a:solidFill>
                <a:srgbClr val="7030A0"/>
              </a:solidFill>
              <a:uFillTx/>
              <a:latin typeface="Times New Roman" panose="02020603050405020304" charset="0"/>
              <a:cs typeface="Times New Roman" panose="02020603050405020304" charset="0"/>
            </a:endParaRPr>
          </a:p>
          <a:p>
            <a:pPr algn="just">
              <a:buClrTx/>
              <a:buSzTx/>
              <a:buFontTx/>
            </a:pPr>
            <a:r>
              <a:rPr lang="zh-CN" altLang="en-US" sz="2800" b="1">
                <a:solidFill>
                  <a:srgbClr val="7030A0"/>
                </a:solidFill>
                <a:uFillTx/>
                <a:latin typeface="Times New Roman" panose="02020603050405020304" charset="0"/>
                <a:cs typeface="Times New Roman" panose="02020603050405020304" charset="0"/>
              </a:rPr>
              <a:t>____________________ 失去平衡</a:t>
            </a:r>
            <a:endParaRPr lang="zh-CN" altLang="en-US" sz="2800" b="1">
              <a:solidFill>
                <a:srgbClr val="7030A0"/>
              </a:solidFill>
              <a:uFillTx/>
              <a:latin typeface="Times New Roman" panose="02020603050405020304" charset="0"/>
              <a:cs typeface="Times New Roman" panose="02020603050405020304" charset="0"/>
            </a:endParaRPr>
          </a:p>
          <a:p>
            <a:pPr algn="just">
              <a:buClrTx/>
              <a:buSzTx/>
              <a:buFontTx/>
            </a:pPr>
            <a:r>
              <a:rPr lang="zh-CN" altLang="en-US" sz="2800" b="1">
                <a:solidFill>
                  <a:srgbClr val="7030A0"/>
                </a:solidFill>
                <a:uFillTx/>
                <a:latin typeface="Times New Roman" panose="02020603050405020304" charset="0"/>
                <a:cs typeface="Times New Roman" panose="02020603050405020304" charset="0"/>
              </a:rPr>
              <a:t>______________________ 权衡A与B的利弊</a:t>
            </a:r>
            <a:endParaRPr lang="zh-CN" altLang="en-US" sz="2800" b="1">
              <a:solidFill>
                <a:srgbClr val="7030A0"/>
              </a:solidFill>
              <a:uFillTx/>
              <a:latin typeface="Times New Roman" panose="02020603050405020304" charset="0"/>
              <a:cs typeface="Times New Roman" panose="02020603050405020304" charset="0"/>
            </a:endParaRPr>
          </a:p>
          <a:p>
            <a:pPr algn="just">
              <a:buClrTx/>
              <a:buSzTx/>
              <a:buFontTx/>
            </a:pPr>
            <a:r>
              <a:rPr lang="zh-CN" altLang="en-US" sz="2800" b="1">
                <a:solidFill>
                  <a:schemeClr val="tx1"/>
                </a:solidFill>
                <a:uFillTx/>
                <a:latin typeface="Times New Roman" panose="02020603050405020304" charset="0"/>
                <a:cs typeface="Times New Roman" panose="02020603050405020304" charset="0"/>
              </a:rPr>
              <a:t>Freddy was an average student, but not an average person. He had the rare _________ of fun and compassion(同情). (2017全国II) </a:t>
            </a:r>
            <a:endParaRPr lang="zh-CN" altLang="en-US" sz="2800" b="1">
              <a:solidFill>
                <a:schemeClr val="tx1"/>
              </a:solidFill>
              <a:uFillTx/>
              <a:latin typeface="Times New Roman" panose="02020603050405020304" charset="0"/>
              <a:cs typeface="Times New Roman" panose="02020603050405020304" charset="0"/>
            </a:endParaRPr>
          </a:p>
          <a:p>
            <a:pPr algn="just">
              <a:buClrTx/>
              <a:buSzTx/>
              <a:buFontTx/>
            </a:pPr>
            <a:r>
              <a:rPr lang="zh-CN" altLang="en-US" sz="2800" b="1">
                <a:solidFill>
                  <a:schemeClr val="tx1"/>
                </a:solidFill>
                <a:uFillTx/>
                <a:latin typeface="Times New Roman" panose="02020603050405020304" charset="0"/>
                <a:cs typeface="Times New Roman" panose="02020603050405020304" charset="0"/>
              </a:rPr>
              <a:t>弗雷迪是一个普通的学生，但不是一个普通人。他拥有罕见的快乐与同情心的之间的平衡。</a:t>
            </a:r>
            <a:endParaRPr lang="zh-CN" altLang="en-US" sz="2800" b="1">
              <a:solidFill>
                <a:schemeClr val="tx1"/>
              </a:solidFill>
              <a:uFillTx/>
              <a:latin typeface="Times New Roman" panose="02020603050405020304" charset="0"/>
              <a:cs typeface="Times New Roman" panose="02020603050405020304" charset="0"/>
            </a:endParaRPr>
          </a:p>
          <a:p>
            <a:pPr algn="just">
              <a:buClrTx/>
              <a:buSzTx/>
              <a:buFontTx/>
            </a:pPr>
            <a:r>
              <a:rPr lang="zh-CN" altLang="en-US" sz="2800" b="1">
                <a:solidFill>
                  <a:schemeClr val="tx1"/>
                </a:solidFill>
                <a:uFillTx/>
                <a:latin typeface="Times New Roman" panose="02020603050405020304" charset="0"/>
                <a:cs typeface="Times New Roman" panose="02020603050405020304" charset="0"/>
              </a:rPr>
              <a:t>Rich countries gain more from powerful Nios, ____________, than they lose.(2016江苏)</a:t>
            </a:r>
            <a:endParaRPr lang="zh-CN" altLang="en-US" sz="2800" b="1">
              <a:solidFill>
                <a:schemeClr val="tx1"/>
              </a:solidFill>
              <a:uFillTx/>
              <a:latin typeface="Times New Roman" panose="02020603050405020304" charset="0"/>
              <a:cs typeface="Times New Roman" panose="02020603050405020304" charset="0"/>
            </a:endParaRPr>
          </a:p>
          <a:p>
            <a:pPr algn="just">
              <a:buClrTx/>
              <a:buSzTx/>
              <a:buFontTx/>
            </a:pPr>
            <a:r>
              <a:rPr lang="zh-CN" altLang="en-US" sz="2800" b="1">
                <a:solidFill>
                  <a:schemeClr val="tx1"/>
                </a:solidFill>
                <a:uFillTx/>
                <a:latin typeface="Times New Roman" panose="02020603050405020304" charset="0"/>
                <a:cs typeface="Times New Roman" panose="02020603050405020304" charset="0"/>
              </a:rPr>
              <a:t>总的来说，发达国家从强大的厄尔尼诺现象中得到的比失去的要多。</a:t>
            </a:r>
            <a:endParaRPr lang="zh-CN" altLang="en-US" sz="2800" b="1">
              <a:solidFill>
                <a:schemeClr val="tx1"/>
              </a:solidFill>
              <a:uFillTx/>
              <a:latin typeface="Times New Roman" panose="02020603050405020304" charset="0"/>
              <a:cs typeface="Times New Roman" panose="02020603050405020304" charset="0"/>
            </a:endParaRPr>
          </a:p>
        </p:txBody>
      </p:sp>
      <p:sp>
        <p:nvSpPr>
          <p:cNvPr id="6" name="标题 1"/>
          <p:cNvSpPr>
            <a:spLocks noGrp="1"/>
          </p:cNvSpPr>
          <p:nvPr/>
        </p:nvSpPr>
        <p:spPr>
          <a:xfrm>
            <a:off x="286385" y="3210560"/>
            <a:ext cx="1691640"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a:solidFill>
                  <a:schemeClr val="accent2">
                    <a:lumMod val="75000"/>
                  </a:schemeClr>
                </a:solidFill>
                <a:latin typeface="Times New Roman" panose="02020603050405020304" charset="0"/>
                <a:ea typeface="宋体" panose="02010600030101010101" pitchFamily="2" charset="-122"/>
                <a:cs typeface="Times New Roman" panose="02020603050405020304" charset="0"/>
                <a:sym typeface="+mn-ea"/>
              </a:rPr>
              <a:t>balance</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7" name="标题 1"/>
          <p:cNvSpPr>
            <a:spLocks noGrp="1"/>
          </p:cNvSpPr>
          <p:nvPr/>
        </p:nvSpPr>
        <p:spPr>
          <a:xfrm>
            <a:off x="81915" y="1061720"/>
            <a:ext cx="5600065" cy="226695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a:solidFill>
                  <a:schemeClr val="accent2">
                    <a:lumMod val="75000"/>
                  </a:schemeClr>
                </a:solidFill>
                <a:latin typeface="Times New Roman" panose="02020603050405020304" charset="0"/>
                <a:ea typeface="宋体" panose="02010600030101010101" pitchFamily="2" charset="-122"/>
                <a:cs typeface="Times New Roman" panose="02020603050405020304" charset="0"/>
                <a:sym typeface="+mn-ea"/>
              </a:rPr>
              <a:t>on balance </a:t>
            </a:r>
            <a:endParaRPr>
              <a:solidFill>
                <a:schemeClr val="accent2">
                  <a:lumMod val="75000"/>
                </a:schemeClr>
              </a:solidFill>
              <a:latin typeface="Times New Roman" panose="02020603050405020304" charset="0"/>
              <a:ea typeface="宋体" panose="02010600030101010101" pitchFamily="2" charset="-122"/>
              <a:cs typeface="Times New Roman" panose="02020603050405020304" charset="0"/>
              <a:sym typeface="+mn-ea"/>
            </a:endParaRPr>
          </a:p>
          <a:p>
            <a:pPr algn="just">
              <a:lnSpc>
                <a:spcPct val="100000"/>
              </a:lnSpc>
              <a:buClrTx/>
              <a:buSzTx/>
              <a:buFontTx/>
            </a:pPr>
            <a:r>
              <a:rPr>
                <a:solidFill>
                  <a:schemeClr val="accent2">
                    <a:lumMod val="75000"/>
                  </a:schemeClr>
                </a:solidFill>
                <a:latin typeface="Times New Roman" panose="02020603050405020304" charset="0"/>
                <a:ea typeface="宋体" panose="02010600030101010101" pitchFamily="2" charset="-122"/>
                <a:cs typeface="Times New Roman" panose="02020603050405020304" charset="0"/>
                <a:sym typeface="+mn-ea"/>
              </a:rPr>
              <a:t>keep (a) balance    </a:t>
            </a:r>
            <a:endParaRPr>
              <a:solidFill>
                <a:schemeClr val="accent2">
                  <a:lumMod val="75000"/>
                </a:schemeClr>
              </a:solidFill>
              <a:latin typeface="Times New Roman" panose="02020603050405020304" charset="0"/>
              <a:ea typeface="宋体" panose="02010600030101010101" pitchFamily="2" charset="-122"/>
              <a:cs typeface="Times New Roman" panose="02020603050405020304" charset="0"/>
              <a:sym typeface="+mn-ea"/>
            </a:endParaRPr>
          </a:p>
          <a:p>
            <a:pPr algn="just">
              <a:lnSpc>
                <a:spcPct val="100000"/>
              </a:lnSpc>
              <a:buClrTx/>
              <a:buSzTx/>
              <a:buFontTx/>
            </a:pPr>
            <a:r>
              <a:rPr>
                <a:solidFill>
                  <a:schemeClr val="accent2">
                    <a:lumMod val="75000"/>
                  </a:schemeClr>
                </a:solidFill>
                <a:latin typeface="Times New Roman" panose="02020603050405020304" charset="0"/>
                <a:ea typeface="宋体" panose="02010600030101010101" pitchFamily="2" charset="-122"/>
                <a:cs typeface="Times New Roman" panose="02020603050405020304" charset="0"/>
                <a:sym typeface="+mn-ea"/>
              </a:rPr>
              <a:t>lose one</a:t>
            </a:r>
            <a:r>
              <a:rPr lang="en-US" altLang="zh-CN">
                <a:solidFill>
                  <a:schemeClr val="accent2">
                    <a:lumMod val="75000"/>
                  </a:schemeClr>
                </a:solidFill>
                <a:latin typeface="Times New Roman" panose="02020603050405020304" charset="0"/>
                <a:ea typeface="宋体" panose="02010600030101010101" pitchFamily="2" charset="-122"/>
                <a:cs typeface="Times New Roman" panose="02020603050405020304" charset="0"/>
                <a:sym typeface="+mn-ea"/>
              </a:rPr>
              <a:t>'</a:t>
            </a:r>
            <a:r>
              <a:rPr>
                <a:solidFill>
                  <a:schemeClr val="accent2">
                    <a:lumMod val="75000"/>
                  </a:schemeClr>
                </a:solidFill>
                <a:latin typeface="Times New Roman" panose="02020603050405020304" charset="0"/>
                <a:ea typeface="宋体" panose="02010600030101010101" pitchFamily="2" charset="-122"/>
                <a:cs typeface="Times New Roman" panose="02020603050405020304" charset="0"/>
                <a:sym typeface="+mn-ea"/>
              </a:rPr>
              <a:t>s balance </a:t>
            </a:r>
            <a:endParaRPr>
              <a:solidFill>
                <a:schemeClr val="accent2">
                  <a:lumMod val="75000"/>
                </a:schemeClr>
              </a:solidFill>
              <a:latin typeface="Times New Roman" panose="02020603050405020304" charset="0"/>
              <a:ea typeface="宋体" panose="02010600030101010101" pitchFamily="2" charset="-122"/>
              <a:cs typeface="Times New Roman" panose="02020603050405020304" charset="0"/>
              <a:sym typeface="+mn-ea"/>
            </a:endParaRPr>
          </a:p>
          <a:p>
            <a:pPr algn="just">
              <a:lnSpc>
                <a:spcPct val="100000"/>
              </a:lnSpc>
              <a:buClrTx/>
              <a:buSzTx/>
              <a:buFontTx/>
            </a:pPr>
            <a:r>
              <a:rPr>
                <a:solidFill>
                  <a:schemeClr val="accent2">
                    <a:lumMod val="75000"/>
                  </a:schemeClr>
                </a:solidFill>
                <a:latin typeface="Times New Roman" panose="02020603050405020304" charset="0"/>
                <a:ea typeface="宋体" panose="02010600030101010101" pitchFamily="2" charset="-122"/>
                <a:cs typeface="Times New Roman" panose="02020603050405020304" charset="0"/>
                <a:sym typeface="+mn-ea"/>
              </a:rPr>
              <a:t>balance A against B</a:t>
            </a:r>
            <a:r>
              <a:rPr>
                <a:solidFill>
                  <a:schemeClr val="accent2">
                    <a:lumMod val="75000"/>
                  </a:schemeClr>
                </a:solidFill>
                <a:latin typeface="Times New Roman" panose="02020603050405020304" charset="0"/>
                <a:ea typeface="宋体" panose="02010600030101010101" pitchFamily="2" charset="-122"/>
                <a:cs typeface="Times New Roman" panose="02020603050405020304" charset="0"/>
                <a:sym typeface="+mn-ea"/>
              </a:rPr>
              <a:t> </a:t>
            </a:r>
            <a:endParaRPr>
              <a:solidFill>
                <a:schemeClr val="accent2">
                  <a:lumMod val="75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8" name="标题 1"/>
          <p:cNvSpPr>
            <a:spLocks noGrp="1"/>
          </p:cNvSpPr>
          <p:nvPr/>
        </p:nvSpPr>
        <p:spPr>
          <a:xfrm>
            <a:off x="7371080" y="205740"/>
            <a:ext cx="222885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spc="0">
                <a:solidFill>
                  <a:srgbClr val="7030A0"/>
                </a:solidFill>
                <a:latin typeface="Times New Roman" panose="02020603050405020304" charset="0"/>
                <a:ea typeface="+mn-ea"/>
                <a:cs typeface="Times New Roman" panose="02020603050405020304" charset="0"/>
              </a:rPr>
              <a:t>平衡   权衡</a:t>
            </a:r>
            <a:endParaRPr sz="3200" spc="0">
              <a:solidFill>
                <a:srgbClr val="7030A0"/>
              </a:solidFill>
              <a:latin typeface="Times New Roman" panose="02020603050405020304" charset="0"/>
              <a:ea typeface="+mn-ea"/>
              <a:cs typeface="Times New Roman" panose="02020603050405020304" charset="0"/>
            </a:endParaRPr>
          </a:p>
        </p:txBody>
      </p:sp>
      <p:sp>
        <p:nvSpPr>
          <p:cNvPr id="11" name="标题 1"/>
          <p:cNvSpPr>
            <a:spLocks noGrp="1"/>
          </p:cNvSpPr>
          <p:nvPr/>
        </p:nvSpPr>
        <p:spPr>
          <a:xfrm>
            <a:off x="9997440" y="665480"/>
            <a:ext cx="105600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rPr>
              <a:t>平衡</a:t>
            </a:r>
            <a:r>
              <a:rPr sz="3200" spc="0">
                <a:solidFill>
                  <a:srgbClr val="7030A0"/>
                </a:solidFill>
                <a:latin typeface="Times New Roman" panose="02020603050405020304" charset="0"/>
                <a:ea typeface="+mn-ea"/>
                <a:cs typeface="Times New Roman" panose="02020603050405020304" charset="0"/>
              </a:rPr>
              <a:t>  </a:t>
            </a:r>
            <a:endParaRPr sz="3200" spc="0">
              <a:solidFill>
                <a:srgbClr val="7030A0"/>
              </a:solidFill>
              <a:latin typeface="Times New Roman" panose="02020603050405020304" charset="0"/>
              <a:ea typeface="+mn-ea"/>
              <a:cs typeface="Times New Roman" panose="02020603050405020304" charset="0"/>
            </a:endParaRPr>
          </a:p>
        </p:txBody>
      </p:sp>
      <p:sp>
        <p:nvSpPr>
          <p:cNvPr id="12" name="标题 1"/>
          <p:cNvSpPr>
            <a:spLocks noGrp="1"/>
          </p:cNvSpPr>
          <p:nvPr/>
        </p:nvSpPr>
        <p:spPr>
          <a:xfrm>
            <a:off x="7954010" y="4504055"/>
            <a:ext cx="2188845"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a:solidFill>
                  <a:schemeClr val="accent2">
                    <a:lumMod val="75000"/>
                  </a:schemeClr>
                </a:solidFill>
                <a:latin typeface="Times New Roman" panose="02020603050405020304" charset="0"/>
                <a:ea typeface="宋体" panose="02010600030101010101" pitchFamily="2" charset="-122"/>
                <a:cs typeface="Times New Roman" panose="02020603050405020304" charset="0"/>
                <a:sym typeface="+mn-ea"/>
              </a:rPr>
              <a:t>on balance</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4">
                                            <p:txEl>
                                              <p:pRg st="1" end="1"/>
                                            </p:txEl>
                                          </p:spTgt>
                                        </p:tgtEl>
                                        <p:attrNameLst>
                                          <p:attrName>style.visibility</p:attrName>
                                        </p:attrNameLst>
                                      </p:cBhvr>
                                      <p:to>
                                        <p:strVal val="visible"/>
                                      </p:to>
                                    </p:set>
                                    <p:anim calcmode="lin" valueType="num">
                                      <p:cBhvr additive="base">
                                        <p:cTn id="19" dur="500" fill="hold"/>
                                        <p:tgtEl>
                                          <p:spTgt spid="3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4">
                                            <p:txEl>
                                              <p:pRg st="2" end="2"/>
                                            </p:txEl>
                                          </p:spTgt>
                                        </p:tgtEl>
                                        <p:attrNameLst>
                                          <p:attrName>style.visibility</p:attrName>
                                        </p:attrNameLst>
                                      </p:cBhvr>
                                      <p:to>
                                        <p:strVal val="visible"/>
                                      </p:to>
                                    </p:set>
                                    <p:anim calcmode="lin" valueType="num">
                                      <p:cBhvr additive="base">
                                        <p:cTn id="31" dur="500" fill="hold"/>
                                        <p:tgtEl>
                                          <p:spTgt spid="34">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4">
                                            <p:txEl>
                                              <p:pRg st="2" end="2"/>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4">
                                            <p:txEl>
                                              <p:pRg st="3" end="3"/>
                                            </p:txEl>
                                          </p:spTgt>
                                        </p:tgtEl>
                                        <p:attrNameLst>
                                          <p:attrName>style.visibility</p:attrName>
                                        </p:attrNameLst>
                                      </p:cBhvr>
                                      <p:to>
                                        <p:strVal val="visible"/>
                                      </p:to>
                                    </p:set>
                                    <p:anim calcmode="lin" valueType="num">
                                      <p:cBhvr additive="base">
                                        <p:cTn id="35" dur="500" fill="hold"/>
                                        <p:tgtEl>
                                          <p:spTgt spid="34">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4">
                                            <p:txEl>
                                              <p:pRg st="3" end="3"/>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4">
                                            <p:txEl>
                                              <p:pRg st="4" end="4"/>
                                            </p:txEl>
                                          </p:spTgt>
                                        </p:tgtEl>
                                        <p:attrNameLst>
                                          <p:attrName>style.visibility</p:attrName>
                                        </p:attrNameLst>
                                      </p:cBhvr>
                                      <p:to>
                                        <p:strVal val="visible"/>
                                      </p:to>
                                    </p:set>
                                    <p:anim calcmode="lin" valueType="num">
                                      <p:cBhvr additive="base">
                                        <p:cTn id="39" dur="500" fill="hold"/>
                                        <p:tgtEl>
                                          <p:spTgt spid="34">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4">
                                            <p:txEl>
                                              <p:pRg st="4" end="4"/>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4">
                                            <p:txEl>
                                              <p:pRg st="5" end="5"/>
                                            </p:txEl>
                                          </p:spTgt>
                                        </p:tgtEl>
                                        <p:attrNameLst>
                                          <p:attrName>style.visibility</p:attrName>
                                        </p:attrNameLst>
                                      </p:cBhvr>
                                      <p:to>
                                        <p:strVal val="visible"/>
                                      </p:to>
                                    </p:set>
                                    <p:anim calcmode="lin" valueType="num">
                                      <p:cBhvr additive="base">
                                        <p:cTn id="43" dur="500" fill="hold"/>
                                        <p:tgtEl>
                                          <p:spTgt spid="34">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7">
                                            <p:txEl>
                                              <p:pRg st="0" end="0"/>
                                            </p:txEl>
                                          </p:spTgt>
                                        </p:tgtEl>
                                        <p:attrNameLst>
                                          <p:attrName>style.visibility</p:attrName>
                                        </p:attrNameLst>
                                      </p:cBhvr>
                                      <p:to>
                                        <p:strVal val="visible"/>
                                      </p:to>
                                    </p:set>
                                    <p:anim calcmode="lin" valueType="num">
                                      <p:cBhvr additive="base">
                                        <p:cTn id="4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7">
                                            <p:txEl>
                                              <p:pRg st="1" end="1"/>
                                            </p:txEl>
                                          </p:spTgt>
                                        </p:tgtEl>
                                        <p:attrNameLst>
                                          <p:attrName>style.visibility</p:attrName>
                                        </p:attrNameLst>
                                      </p:cBhvr>
                                      <p:to>
                                        <p:strVal val="visible"/>
                                      </p:to>
                                    </p:set>
                                    <p:anim calcmode="lin" valueType="num">
                                      <p:cBhvr additive="base">
                                        <p:cTn id="55"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7">
                                            <p:txEl>
                                              <p:pRg st="2" end="2"/>
                                            </p:txEl>
                                          </p:spTgt>
                                        </p:tgtEl>
                                        <p:attrNameLst>
                                          <p:attrName>style.visibility</p:attrName>
                                        </p:attrNameLst>
                                      </p:cBhvr>
                                      <p:to>
                                        <p:strVal val="visible"/>
                                      </p:to>
                                    </p:set>
                                    <p:anim calcmode="lin" valueType="num">
                                      <p:cBhvr additive="base">
                                        <p:cTn id="61"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7">
                                            <p:txEl>
                                              <p:pRg st="3" end="3"/>
                                            </p:txEl>
                                          </p:spTgt>
                                        </p:tgtEl>
                                        <p:attrNameLst>
                                          <p:attrName>style.visibility</p:attrName>
                                        </p:attrNameLst>
                                      </p:cBhvr>
                                      <p:to>
                                        <p:strVal val="visible"/>
                                      </p:to>
                                    </p:set>
                                    <p:anim calcmode="lin" valueType="num">
                                      <p:cBhvr additive="base">
                                        <p:cTn id="67"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4">
                                            <p:txEl>
                                              <p:pRg st="6" end="6"/>
                                            </p:txEl>
                                          </p:spTgt>
                                        </p:tgtEl>
                                        <p:attrNameLst>
                                          <p:attrName>style.visibility</p:attrName>
                                        </p:attrNameLst>
                                      </p:cBhvr>
                                      <p:to>
                                        <p:strVal val="visible"/>
                                      </p:to>
                                    </p:set>
                                    <p:anim calcmode="lin" valueType="num">
                                      <p:cBhvr additive="base">
                                        <p:cTn id="73" dur="500" fill="hold"/>
                                        <p:tgtEl>
                                          <p:spTgt spid="34">
                                            <p:txEl>
                                              <p:pRg st="6" end="6"/>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4">
                                            <p:txEl>
                                              <p:pRg st="6" end="6"/>
                                            </p:txEl>
                                          </p:spTgt>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34">
                                            <p:txEl>
                                              <p:pRg st="7" end="7"/>
                                            </p:txEl>
                                          </p:spTgt>
                                        </p:tgtEl>
                                        <p:attrNameLst>
                                          <p:attrName>style.visibility</p:attrName>
                                        </p:attrNameLst>
                                      </p:cBhvr>
                                      <p:to>
                                        <p:strVal val="visible"/>
                                      </p:to>
                                    </p:set>
                                    <p:anim calcmode="lin" valueType="num">
                                      <p:cBhvr additive="base">
                                        <p:cTn id="77" dur="500" fill="hold"/>
                                        <p:tgtEl>
                                          <p:spTgt spid="34">
                                            <p:txEl>
                                              <p:pRg st="7" end="7"/>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3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additive="base">
                                        <p:cTn id="83" dur="500" fill="hold"/>
                                        <p:tgtEl>
                                          <p:spTgt spid="6"/>
                                        </p:tgtEl>
                                        <p:attrNameLst>
                                          <p:attrName>ppt_x</p:attrName>
                                        </p:attrNameLst>
                                      </p:cBhvr>
                                      <p:tavLst>
                                        <p:tav tm="0">
                                          <p:val>
                                            <p:strVal val="#ppt_x"/>
                                          </p:val>
                                        </p:tav>
                                        <p:tav tm="100000">
                                          <p:val>
                                            <p:strVal val="#ppt_x"/>
                                          </p:val>
                                        </p:tav>
                                      </p:tavLst>
                                    </p:anim>
                                    <p:anim calcmode="lin" valueType="num">
                                      <p:cBhvr additive="base">
                                        <p:cTn id="8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nodeType="clickEffect">
                                  <p:stCondLst>
                                    <p:cond delay="0"/>
                                  </p:stCondLst>
                                  <p:childTnLst>
                                    <p:set>
                                      <p:cBhvr>
                                        <p:cTn id="88" dur="1" fill="hold">
                                          <p:stCondLst>
                                            <p:cond delay="0"/>
                                          </p:stCondLst>
                                        </p:cTn>
                                        <p:tgtEl>
                                          <p:spTgt spid="34">
                                            <p:txEl>
                                              <p:pRg st="8" end="8"/>
                                            </p:txEl>
                                          </p:spTgt>
                                        </p:tgtEl>
                                        <p:attrNameLst>
                                          <p:attrName>style.visibility</p:attrName>
                                        </p:attrNameLst>
                                      </p:cBhvr>
                                      <p:to>
                                        <p:strVal val="visible"/>
                                      </p:to>
                                    </p:set>
                                    <p:anim calcmode="lin" valueType="num">
                                      <p:cBhvr additive="base">
                                        <p:cTn id="89" dur="500" fill="hold"/>
                                        <p:tgtEl>
                                          <p:spTgt spid="34">
                                            <p:txEl>
                                              <p:pRg st="8" end="8"/>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34">
                                            <p:txEl>
                                              <p:pRg st="8" end="8"/>
                                            </p:txEl>
                                          </p:spTgt>
                                        </p:tgtEl>
                                        <p:attrNameLst>
                                          <p:attrName>ppt_y</p:attrName>
                                        </p:attrNameLst>
                                      </p:cBhvr>
                                      <p:tavLst>
                                        <p:tav tm="0">
                                          <p:val>
                                            <p:strVal val="1+#ppt_h/2"/>
                                          </p:val>
                                        </p:tav>
                                        <p:tav tm="100000">
                                          <p:val>
                                            <p:strVal val="#ppt_y"/>
                                          </p:val>
                                        </p:tav>
                                      </p:tavLst>
                                    </p:anim>
                                  </p:childTnLst>
                                </p:cTn>
                              </p:par>
                              <p:par>
                                <p:cTn id="91" presetID="2" presetClass="entr" presetSubtype="4" fill="hold" nodeType="withEffect">
                                  <p:stCondLst>
                                    <p:cond delay="0"/>
                                  </p:stCondLst>
                                  <p:childTnLst>
                                    <p:set>
                                      <p:cBhvr>
                                        <p:cTn id="92" dur="1" fill="hold">
                                          <p:stCondLst>
                                            <p:cond delay="0"/>
                                          </p:stCondLst>
                                        </p:cTn>
                                        <p:tgtEl>
                                          <p:spTgt spid="34">
                                            <p:txEl>
                                              <p:pRg st="9" end="9"/>
                                            </p:txEl>
                                          </p:spTgt>
                                        </p:tgtEl>
                                        <p:attrNameLst>
                                          <p:attrName>style.visibility</p:attrName>
                                        </p:attrNameLst>
                                      </p:cBhvr>
                                      <p:to>
                                        <p:strVal val="visible"/>
                                      </p:to>
                                    </p:set>
                                    <p:anim calcmode="lin" valueType="num">
                                      <p:cBhvr additive="base">
                                        <p:cTn id="93" dur="500" fill="hold"/>
                                        <p:tgtEl>
                                          <p:spTgt spid="34">
                                            <p:txEl>
                                              <p:pRg st="9" end="9"/>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3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12"/>
                                        </p:tgtEl>
                                        <p:attrNameLst>
                                          <p:attrName>style.visibility</p:attrName>
                                        </p:attrNameLst>
                                      </p:cBhvr>
                                      <p:to>
                                        <p:strVal val="visible"/>
                                      </p:to>
                                    </p:set>
                                    <p:anim calcmode="lin" valueType="num">
                                      <p:cBhvr additive="base">
                                        <p:cTn id="99" dur="500" fill="hold"/>
                                        <p:tgtEl>
                                          <p:spTgt spid="12"/>
                                        </p:tgtEl>
                                        <p:attrNameLst>
                                          <p:attrName>ppt_x</p:attrName>
                                        </p:attrNameLst>
                                      </p:cBhvr>
                                      <p:tavLst>
                                        <p:tav tm="0">
                                          <p:val>
                                            <p:strVal val="#ppt_x"/>
                                          </p:val>
                                        </p:tav>
                                        <p:tav tm="100000">
                                          <p:val>
                                            <p:strVal val="#ppt_x"/>
                                          </p:val>
                                        </p:tav>
                                      </p:tavLst>
                                    </p:anim>
                                    <p:anim calcmode="lin" valueType="num">
                                      <p:cBhvr additive="base">
                                        <p:cTn id="10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4" grpId="1"/>
      <p:bldP spid="7" grpId="0"/>
      <p:bldP spid="20" grpId="0"/>
      <p:bldP spid="20" grpId="1"/>
      <p:bldP spid="8" grpId="0"/>
      <p:bldP spid="8" grpId="1"/>
      <p:bldP spid="11" grpId="0"/>
      <p:bldP spid="11" grpId="1"/>
      <p:bldP spid="6" grpId="0"/>
      <p:bldP spid="6" grpId="1"/>
      <p:bldP spid="12" grpId="0"/>
      <p:bldP spid="12"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1"/>
          <p:cNvSpPr>
            <a:spLocks noGrp="1"/>
          </p:cNvSpPr>
          <p:nvPr/>
        </p:nvSpPr>
        <p:spPr>
          <a:xfrm>
            <a:off x="137795" y="118110"/>
            <a:ext cx="11725275" cy="10210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endParaRPr spc="0">
              <a:latin typeface="Times New Roman" panose="02020603050405020304" charset="0"/>
              <a:ea typeface="+mn-ea"/>
              <a:cs typeface="Times New Roman" panose="02020603050405020304" charset="0"/>
            </a:endParaRPr>
          </a:p>
        </p:txBody>
      </p:sp>
      <p:sp>
        <p:nvSpPr>
          <p:cNvPr id="6" name="标题 1"/>
          <p:cNvSpPr>
            <a:spLocks noGrp="1"/>
          </p:cNvSpPr>
          <p:nvPr/>
        </p:nvSpPr>
        <p:spPr>
          <a:xfrm>
            <a:off x="108585" y="113030"/>
            <a:ext cx="11725275" cy="57854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latin typeface="Times New Roman" panose="02020603050405020304" charset="0"/>
                <a:ea typeface="+mn-ea"/>
                <a:cs typeface="Times New Roman" panose="02020603050405020304" charset="0"/>
              </a:rPr>
              <a:t>The writer strongly believes that we should set ambitious goals that can _____________ the input and output.(2014北京)</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作者强烈认为，我们应该设定雄心勃勃的目标，以平衡投入和产出。</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Over the past two centuries, the Industrial Revolution has broken this _____________ between the city and the country.(2013北京)</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在过去的两个世纪里，工业革命打破了城市和乡村之间的平衡。</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Some people are against killing wolves because wolves help to ________ the ecological balance in the wilderness.(2010江苏)</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有些人反对捕杀狼，因为狼有助于保持荒野的生态平衡。</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The wolves keep the deer population from becoming too large,and that _______________________ in the wilderness plant life.(2010江苏)  狼群使鹿的数量不致过多，这就使野生植物保持了平衡。</a:t>
            </a:r>
            <a:endParaRPr sz="2400" spc="0">
              <a:latin typeface="Times New Roman" panose="02020603050405020304" charset="0"/>
              <a:ea typeface="+mn-ea"/>
              <a:cs typeface="Times New Roman" panose="02020603050405020304" charset="0"/>
            </a:endParaRPr>
          </a:p>
          <a:p>
            <a:pPr algn="just">
              <a:lnSpc>
                <a:spcPct val="100000"/>
              </a:lnSpc>
              <a:buClrTx/>
              <a:buSzTx/>
              <a:buFontTx/>
            </a:pP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________________</a:t>
            </a:r>
            <a:r>
              <a:rPr sz="2400" spc="0">
                <a:solidFill>
                  <a:schemeClr val="accent2">
                    <a:lumMod val="75000"/>
                  </a:schemeClr>
                </a:solidFill>
                <a:latin typeface="Times New Roman" panose="02020603050405020304" charset="0"/>
                <a:ea typeface="+mn-ea"/>
                <a:cs typeface="Times New Roman" panose="02020603050405020304" charset="0"/>
              </a:rPr>
              <a:t>adj.</a:t>
            </a:r>
            <a:r>
              <a:rPr sz="2400" spc="0">
                <a:gradFill>
                  <a:gsLst>
                    <a:gs pos="0">
                      <a:srgbClr val="7B32B2"/>
                    </a:gs>
                    <a:gs pos="100000">
                      <a:srgbClr val="401A5D"/>
                    </a:gs>
                  </a:gsLst>
                  <a:lin scaled="0"/>
                </a:gradFill>
                <a:latin typeface="Times New Roman" panose="02020603050405020304" charset="0"/>
                <a:ea typeface="+mn-ea"/>
                <a:cs typeface="Times New Roman" panose="02020603050405020304" charset="0"/>
              </a:rPr>
              <a:t>平衡的  </a:t>
            </a:r>
            <a:endParaRPr sz="2400" spc="0">
              <a:gradFill>
                <a:gsLst>
                  <a:gs pos="0">
                    <a:srgbClr val="7B32B2"/>
                  </a:gs>
                  <a:gs pos="100000">
                    <a:srgbClr val="401A5D"/>
                  </a:gs>
                </a:gsLst>
                <a:lin scaled="0"/>
              </a:gradFill>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_____________________________</a:t>
            </a:r>
            <a:r>
              <a:rPr sz="2400" spc="0">
                <a:solidFill>
                  <a:srgbClr val="7030A0"/>
                </a:solidFill>
                <a:latin typeface="Times New Roman" panose="02020603050405020304" charset="0"/>
                <a:ea typeface="+mn-ea"/>
                <a:cs typeface="Times New Roman" panose="02020603050405020304" charset="0"/>
              </a:rPr>
              <a:t>保持平衡的膳食</a:t>
            </a:r>
            <a:endParaRPr sz="2400" spc="0">
              <a:latin typeface="Times New Roman" panose="02020603050405020304" charset="0"/>
              <a:ea typeface="+mn-ea"/>
              <a:cs typeface="Times New Roman" panose="02020603050405020304" charset="0"/>
            </a:endParaRPr>
          </a:p>
          <a:p>
            <a:pPr algn="just">
              <a:lnSpc>
                <a:spcPct val="100000"/>
              </a:lnSpc>
              <a:buClrTx/>
              <a:buSzTx/>
              <a:buFontTx/>
            </a:pP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It makes sense to eat a reasonably ____________ diet when slimming. 在减肥过程中保持饮食的营养相对均衡是明智的。</a:t>
            </a:r>
            <a:endParaRPr sz="2400" spc="0">
              <a:latin typeface="Times New Roman" panose="02020603050405020304" charset="0"/>
              <a:ea typeface="+mn-ea"/>
              <a:cs typeface="Times New Roman" panose="02020603050405020304" charset="0"/>
            </a:endParaRPr>
          </a:p>
        </p:txBody>
      </p:sp>
      <p:sp>
        <p:nvSpPr>
          <p:cNvPr id="7" name="标题 1"/>
          <p:cNvSpPr>
            <a:spLocks noGrp="1"/>
          </p:cNvSpPr>
          <p:nvPr/>
        </p:nvSpPr>
        <p:spPr>
          <a:xfrm>
            <a:off x="9997440" y="86360"/>
            <a:ext cx="1548130"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sym typeface="+mn-ea"/>
              </a:rPr>
              <a:t>balance</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2" name="标题 1"/>
          <p:cNvSpPr>
            <a:spLocks noGrp="1"/>
          </p:cNvSpPr>
          <p:nvPr/>
        </p:nvSpPr>
        <p:spPr>
          <a:xfrm>
            <a:off x="9824085" y="1139190"/>
            <a:ext cx="1548130"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sym typeface="+mn-ea"/>
              </a:rPr>
              <a:t>balance</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3" name="标题 1"/>
          <p:cNvSpPr>
            <a:spLocks noGrp="1"/>
          </p:cNvSpPr>
          <p:nvPr/>
        </p:nvSpPr>
        <p:spPr>
          <a:xfrm>
            <a:off x="8698865" y="2294255"/>
            <a:ext cx="1548130"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sym typeface="+mn-ea"/>
              </a:rPr>
              <a:t>keep</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4" name="标题 1"/>
          <p:cNvSpPr>
            <a:spLocks noGrp="1"/>
          </p:cNvSpPr>
          <p:nvPr/>
        </p:nvSpPr>
        <p:spPr>
          <a:xfrm>
            <a:off x="669290" y="3749675"/>
            <a:ext cx="3093720"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sym typeface="+mn-ea"/>
              </a:rPr>
              <a:t>keeps a balance</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5" name="标题 1"/>
          <p:cNvSpPr>
            <a:spLocks noGrp="1"/>
          </p:cNvSpPr>
          <p:nvPr/>
        </p:nvSpPr>
        <p:spPr>
          <a:xfrm>
            <a:off x="669290" y="4816475"/>
            <a:ext cx="1548130"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sym typeface="+mn-ea"/>
              </a:rPr>
              <a:t>balanced</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6" name="标题 1"/>
          <p:cNvSpPr>
            <a:spLocks noGrp="1"/>
          </p:cNvSpPr>
          <p:nvPr/>
        </p:nvSpPr>
        <p:spPr>
          <a:xfrm>
            <a:off x="633730" y="5243830"/>
            <a:ext cx="3449320" cy="17081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sym typeface="+mn-ea"/>
              </a:rPr>
              <a:t>keep a balanced diet</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7" name="标题 1"/>
          <p:cNvSpPr>
            <a:spLocks noGrp="1"/>
          </p:cNvSpPr>
          <p:nvPr/>
        </p:nvSpPr>
        <p:spPr>
          <a:xfrm>
            <a:off x="4901565" y="5974080"/>
            <a:ext cx="1548130"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sym typeface="+mn-ea"/>
              </a:rPr>
              <a:t>balanced</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 calcmode="lin" valueType="num">
                                      <p:cBhvr additive="base">
                                        <p:cTn id="2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 calcmode="lin" valueType="num">
                                      <p:cBhvr additive="base">
                                        <p:cTn id="2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 calcmode="lin" valueType="num">
                                      <p:cBhvr additive="base">
                                        <p:cTn id="3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6">
                                            <p:txEl>
                                              <p:pRg st="8" end="8"/>
                                            </p:txEl>
                                          </p:spTgt>
                                        </p:tgtEl>
                                        <p:attrNameLst>
                                          <p:attrName>style.visibility</p:attrName>
                                        </p:attrNameLst>
                                      </p:cBhvr>
                                      <p:to>
                                        <p:strVal val="visible"/>
                                      </p:to>
                                    </p:set>
                                    <p:anim calcmode="lin" valueType="num">
                                      <p:cBhvr additive="base">
                                        <p:cTn id="61"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additive="base">
                                        <p:cTn id="67" dur="500" fill="hold"/>
                                        <p:tgtEl>
                                          <p:spTgt spid="15"/>
                                        </p:tgtEl>
                                        <p:attrNameLst>
                                          <p:attrName>ppt_x</p:attrName>
                                        </p:attrNameLst>
                                      </p:cBhvr>
                                      <p:tavLst>
                                        <p:tav tm="0">
                                          <p:val>
                                            <p:strVal val="#ppt_x"/>
                                          </p:val>
                                        </p:tav>
                                        <p:tav tm="100000">
                                          <p:val>
                                            <p:strVal val="#ppt_x"/>
                                          </p:val>
                                        </p:tav>
                                      </p:tavLst>
                                    </p:anim>
                                    <p:anim calcmode="lin" valueType="num">
                                      <p:cBhvr additive="base">
                                        <p:cTn id="6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6">
                                            <p:txEl>
                                              <p:pRg st="9" end="9"/>
                                            </p:txEl>
                                          </p:spTgt>
                                        </p:tgtEl>
                                        <p:attrNameLst>
                                          <p:attrName>style.visibility</p:attrName>
                                        </p:attrNameLst>
                                      </p:cBhvr>
                                      <p:to>
                                        <p:strVal val="visible"/>
                                      </p:to>
                                    </p:set>
                                    <p:anim calcmode="lin" valueType="num">
                                      <p:cBhvr additive="base">
                                        <p:cTn id="73"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6"/>
                                        </p:tgtEl>
                                        <p:attrNameLst>
                                          <p:attrName>style.visibility</p:attrName>
                                        </p:attrNameLst>
                                      </p:cBhvr>
                                      <p:to>
                                        <p:strVal val="visible"/>
                                      </p:to>
                                    </p:set>
                                    <p:anim calcmode="lin" valueType="num">
                                      <p:cBhvr additive="base">
                                        <p:cTn id="79" dur="500" fill="hold"/>
                                        <p:tgtEl>
                                          <p:spTgt spid="16"/>
                                        </p:tgtEl>
                                        <p:attrNameLst>
                                          <p:attrName>ppt_x</p:attrName>
                                        </p:attrNameLst>
                                      </p:cBhvr>
                                      <p:tavLst>
                                        <p:tav tm="0">
                                          <p:val>
                                            <p:strVal val="#ppt_x"/>
                                          </p:val>
                                        </p:tav>
                                        <p:tav tm="100000">
                                          <p:val>
                                            <p:strVal val="#ppt_x"/>
                                          </p:val>
                                        </p:tav>
                                      </p:tavLst>
                                    </p:anim>
                                    <p:anim calcmode="lin" valueType="num">
                                      <p:cBhvr additive="base">
                                        <p:cTn id="8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6">
                                            <p:txEl>
                                              <p:pRg st="11" end="11"/>
                                            </p:txEl>
                                          </p:spTgt>
                                        </p:tgtEl>
                                        <p:attrNameLst>
                                          <p:attrName>style.visibility</p:attrName>
                                        </p:attrNameLst>
                                      </p:cBhvr>
                                      <p:to>
                                        <p:strVal val="visible"/>
                                      </p:to>
                                    </p:set>
                                    <p:anim calcmode="lin" valueType="num">
                                      <p:cBhvr additive="base">
                                        <p:cTn id="85" dur="500" fill="hold"/>
                                        <p:tgtEl>
                                          <p:spTgt spid="6">
                                            <p:txEl>
                                              <p:pRg st="11" end="11"/>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6">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additive="base">
                                        <p:cTn id="91" dur="500" fill="hold"/>
                                        <p:tgtEl>
                                          <p:spTgt spid="17"/>
                                        </p:tgtEl>
                                        <p:attrNameLst>
                                          <p:attrName>ppt_x</p:attrName>
                                        </p:attrNameLst>
                                      </p:cBhvr>
                                      <p:tavLst>
                                        <p:tav tm="0">
                                          <p:val>
                                            <p:strVal val="#ppt_x"/>
                                          </p:val>
                                        </p:tav>
                                        <p:tav tm="100000">
                                          <p:val>
                                            <p:strVal val="#ppt_x"/>
                                          </p:val>
                                        </p:tav>
                                      </p:tavLst>
                                    </p:anim>
                                    <p:anim calcmode="lin" valueType="num">
                                      <p:cBhvr additive="base">
                                        <p:cTn id="9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12" grpId="0"/>
      <p:bldP spid="12" grpId="1"/>
      <p:bldP spid="13" grpId="0"/>
      <p:bldP spid="13" grpId="1"/>
      <p:bldP spid="14" grpId="0"/>
      <p:bldP spid="14" grpId="1"/>
      <p:bldP spid="15" grpId="0"/>
      <p:bldP spid="15" grpId="1"/>
      <p:bldP spid="16" grpId="0"/>
      <p:bldP spid="16" grpId="1"/>
      <p:bldP spid="17" grpId="0"/>
      <p:bldP spid="17"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标题 1"/>
          <p:cNvSpPr>
            <a:spLocks noGrp="1"/>
          </p:cNvSpPr>
          <p:nvPr/>
        </p:nvSpPr>
        <p:spPr>
          <a:xfrm>
            <a:off x="109855" y="1141095"/>
            <a:ext cx="11725275" cy="148399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endParaRPr sz="2400" spc="0">
              <a:latin typeface="Times New Roman" panose="02020603050405020304" charset="0"/>
              <a:ea typeface="+mn-ea"/>
              <a:cs typeface="Times New Roman" panose="02020603050405020304" charset="0"/>
            </a:endParaRPr>
          </a:p>
        </p:txBody>
      </p:sp>
      <p:sp>
        <p:nvSpPr>
          <p:cNvPr id="5" name="标题 1"/>
          <p:cNvSpPr>
            <a:spLocks noGrp="1"/>
          </p:cNvSpPr>
          <p:nvPr/>
        </p:nvSpPr>
        <p:spPr>
          <a:xfrm>
            <a:off x="127000" y="269240"/>
            <a:ext cx="11831955" cy="30581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l">
              <a:lnSpc>
                <a:spcPct val="100000"/>
              </a:lnSpc>
              <a:buClrTx/>
              <a:buSzTx/>
              <a:buFontTx/>
            </a:pPr>
            <a:r>
              <a:rPr sz="3200">
                <a:latin typeface="Times New Roman" panose="02020603050405020304" charset="0"/>
                <a:ea typeface="+mn-ea"/>
                <a:cs typeface="Times New Roman" panose="02020603050405020304" charset="0"/>
              </a:rPr>
              <a:t>15.lead/liːd/ vt. ____</a:t>
            </a:r>
            <a:r>
              <a:rPr lang="en-US" altLang="zh-CN" sz="3200">
                <a:latin typeface="Times New Roman" panose="02020603050405020304" charset="0"/>
                <a:ea typeface="+mn-ea"/>
                <a:cs typeface="Times New Roman" panose="02020603050405020304" charset="0"/>
              </a:rPr>
              <a:t>_</a:t>
            </a:r>
            <a:r>
              <a:rPr sz="3200">
                <a:latin typeface="Times New Roman" panose="02020603050405020304" charset="0"/>
                <a:ea typeface="+mn-ea"/>
                <a:cs typeface="Times New Roman" panose="02020603050405020304" charset="0"/>
              </a:rPr>
              <a:t>;_____;_____n. ____</a:t>
            </a:r>
            <a:r>
              <a:rPr lang="en-US" altLang="zh-CN" sz="3200">
                <a:latin typeface="Times New Roman" panose="02020603050405020304" charset="0"/>
                <a:ea typeface="+mn-ea"/>
                <a:cs typeface="Times New Roman" panose="02020603050405020304" charset="0"/>
              </a:rPr>
              <a:t>,</a:t>
            </a:r>
            <a:r>
              <a:rPr sz="3200">
                <a:latin typeface="Times New Roman" panose="02020603050405020304" charset="0"/>
                <a:ea typeface="+mn-ea"/>
                <a:cs typeface="Times New Roman" panose="02020603050405020304" charset="0"/>
              </a:rPr>
              <a:t>____</a:t>
            </a:r>
            <a:r>
              <a:rPr lang="en-US" altLang="zh-CN" sz="3200">
                <a:latin typeface="Times New Roman" panose="02020603050405020304" charset="0"/>
                <a:ea typeface="+mn-ea"/>
                <a:cs typeface="Times New Roman" panose="02020603050405020304" charset="0"/>
              </a:rPr>
              <a:t>;</a:t>
            </a:r>
            <a:r>
              <a:rPr sz="3200">
                <a:latin typeface="Times New Roman" panose="02020603050405020304" charset="0"/>
                <a:ea typeface="+mn-ea"/>
                <a:cs typeface="Times New Roman" panose="02020603050405020304" charset="0"/>
              </a:rPr>
              <a:t>___ </a:t>
            </a:r>
            <a:endParaRPr sz="3200">
              <a:latin typeface="Times New Roman" panose="02020603050405020304" charset="0"/>
              <a:ea typeface="+mn-ea"/>
              <a:cs typeface="Times New Roman" panose="02020603050405020304" charset="0"/>
            </a:endParaRPr>
          </a:p>
          <a:p>
            <a:pPr algn="l">
              <a:lnSpc>
                <a:spcPct val="100000"/>
              </a:lnSpc>
              <a:buClrTx/>
              <a:buSzTx/>
              <a:buFontTx/>
            </a:pPr>
            <a:r>
              <a:rPr>
                <a:latin typeface="Times New Roman" panose="02020603050405020304" charset="0"/>
                <a:ea typeface="+mn-ea"/>
                <a:cs typeface="Times New Roman" panose="02020603050405020304" charset="0"/>
              </a:rPr>
              <a:t>lead...to_____________</a:t>
            </a:r>
            <a:endParaRPr>
              <a:latin typeface="Times New Roman" panose="02020603050405020304" charset="0"/>
              <a:ea typeface="+mn-ea"/>
              <a:cs typeface="Times New Roman" panose="02020603050405020304" charset="0"/>
            </a:endParaRPr>
          </a:p>
          <a:p>
            <a:pPr algn="l">
              <a:lnSpc>
                <a:spcPct val="100000"/>
              </a:lnSpc>
              <a:buClrTx/>
              <a:buSzTx/>
              <a:buFontTx/>
            </a:pPr>
            <a:r>
              <a:rPr>
                <a:latin typeface="Times New Roman" panose="02020603050405020304" charset="0"/>
                <a:ea typeface="+mn-ea"/>
                <a:cs typeface="Times New Roman" panose="02020603050405020304" charset="0"/>
              </a:rPr>
              <a:t>lead to _____;_____</a:t>
            </a:r>
            <a:endParaRPr>
              <a:latin typeface="Times New Roman" panose="02020603050405020304" charset="0"/>
              <a:ea typeface="+mn-ea"/>
              <a:cs typeface="Times New Roman" panose="02020603050405020304" charset="0"/>
            </a:endParaRPr>
          </a:p>
        </p:txBody>
      </p:sp>
      <p:sp>
        <p:nvSpPr>
          <p:cNvPr id="20" name="文本框 19"/>
          <p:cNvSpPr txBox="1"/>
          <p:nvPr/>
        </p:nvSpPr>
        <p:spPr>
          <a:xfrm>
            <a:off x="3332480" y="269240"/>
            <a:ext cx="1120775" cy="583565"/>
          </a:xfrm>
          <a:prstGeom prst="rect">
            <a:avLst/>
          </a:prstGeom>
          <a:noFill/>
        </p:spPr>
        <p:txBody>
          <a:bodyPr wrap="square" rtlCol="0">
            <a:spAutoFit/>
          </a:bodyPr>
          <a:p>
            <a:pPr algn="l"/>
            <a:r>
              <a:rPr lang="en-US" altLang="en-US" sz="3200" b="1" spc="150" dirty="0">
                <a:solidFill>
                  <a:srgbClr val="7030A0"/>
                </a:solidFill>
                <a:latin typeface="Times New Roman" panose="02020603050405020304" charset="0"/>
                <a:cs typeface="Times New Roman" panose="02020603050405020304" charset="0"/>
                <a:sym typeface="+mn-ea"/>
              </a:rPr>
              <a:t>领导</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2" name="文本框 1"/>
          <p:cNvSpPr txBox="1"/>
          <p:nvPr/>
        </p:nvSpPr>
        <p:spPr>
          <a:xfrm>
            <a:off x="4724400" y="269240"/>
            <a:ext cx="1065530" cy="583565"/>
          </a:xfrm>
          <a:prstGeom prst="rect">
            <a:avLst/>
          </a:prstGeom>
          <a:noFill/>
        </p:spPr>
        <p:txBody>
          <a:bodyPr wrap="square" rtlCol="0">
            <a:spAutoFit/>
          </a:bodyPr>
          <a:p>
            <a:pPr algn="l"/>
            <a:r>
              <a:rPr altLang="en-US" sz="3200" b="1" dirty="0">
                <a:solidFill>
                  <a:srgbClr val="7030A0"/>
                </a:solidFill>
                <a:latin typeface="Times New Roman" panose="02020603050405020304" charset="0"/>
                <a:cs typeface="Times New Roman" panose="02020603050405020304" charset="0"/>
                <a:sym typeface="+mn-ea"/>
              </a:rPr>
              <a:t>带领</a:t>
            </a:r>
            <a:endParaRPr altLang="en-US" sz="3200" b="1" dirty="0">
              <a:solidFill>
                <a:srgbClr val="7030A0"/>
              </a:solidFill>
              <a:latin typeface="Times New Roman" panose="02020603050405020304" charset="0"/>
              <a:cs typeface="Times New Roman" panose="02020603050405020304" charset="0"/>
              <a:sym typeface="+mn-ea"/>
            </a:endParaRPr>
          </a:p>
        </p:txBody>
      </p:sp>
      <p:sp>
        <p:nvSpPr>
          <p:cNvPr id="3" name="文本框 2"/>
          <p:cNvSpPr txBox="1"/>
          <p:nvPr/>
        </p:nvSpPr>
        <p:spPr>
          <a:xfrm>
            <a:off x="5922010" y="269240"/>
            <a:ext cx="1127125" cy="583565"/>
          </a:xfrm>
          <a:prstGeom prst="rect">
            <a:avLst/>
          </a:prstGeom>
          <a:noFill/>
        </p:spPr>
        <p:txBody>
          <a:bodyPr wrap="square" rtlCol="0">
            <a:spAutoFit/>
          </a:bodyPr>
          <a:p>
            <a:pPr algn="l"/>
            <a:r>
              <a:rPr altLang="en-US" sz="3200" b="1" dirty="0">
                <a:solidFill>
                  <a:srgbClr val="7030A0"/>
                </a:solidFill>
                <a:latin typeface="Times New Roman" panose="02020603050405020304" charset="0"/>
                <a:cs typeface="Times New Roman" panose="02020603050405020304" charset="0"/>
                <a:sym typeface="+mn-ea"/>
              </a:rPr>
              <a:t>引导</a:t>
            </a:r>
            <a:endParaRPr altLang="en-US" sz="3200" b="1" dirty="0">
              <a:solidFill>
                <a:srgbClr val="7030A0"/>
              </a:solidFill>
              <a:latin typeface="Times New Roman" panose="02020603050405020304" charset="0"/>
              <a:cs typeface="Times New Roman" panose="02020603050405020304" charset="0"/>
              <a:sym typeface="+mn-ea"/>
            </a:endParaRPr>
          </a:p>
        </p:txBody>
      </p:sp>
      <p:sp>
        <p:nvSpPr>
          <p:cNvPr id="7" name="文本框 6"/>
          <p:cNvSpPr txBox="1"/>
          <p:nvPr/>
        </p:nvSpPr>
        <p:spPr>
          <a:xfrm>
            <a:off x="7565390" y="269240"/>
            <a:ext cx="1064895" cy="583565"/>
          </a:xfrm>
          <a:prstGeom prst="rect">
            <a:avLst/>
          </a:prstGeom>
          <a:noFill/>
        </p:spPr>
        <p:txBody>
          <a:bodyPr wrap="square" rtlCol="0">
            <a:spAutoFit/>
          </a:bodyPr>
          <a:p>
            <a:pPr algn="l"/>
            <a:r>
              <a:rPr lang="en-US" altLang="en-US" sz="3200" b="1" spc="150" dirty="0">
                <a:solidFill>
                  <a:srgbClr val="7030A0"/>
                </a:solidFill>
                <a:latin typeface="Times New Roman" panose="02020603050405020304" charset="0"/>
                <a:cs typeface="Times New Roman" panose="02020603050405020304" charset="0"/>
                <a:sym typeface="+mn-ea"/>
              </a:rPr>
              <a:t>领导</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8" name="文本框 7"/>
          <p:cNvSpPr txBox="1"/>
          <p:nvPr/>
        </p:nvSpPr>
        <p:spPr>
          <a:xfrm>
            <a:off x="8630285" y="269240"/>
            <a:ext cx="1091565" cy="583565"/>
          </a:xfrm>
          <a:prstGeom prst="rect">
            <a:avLst/>
          </a:prstGeom>
          <a:noFill/>
        </p:spPr>
        <p:txBody>
          <a:bodyPr wrap="square" rtlCol="0">
            <a:spAutoFit/>
          </a:bodyPr>
          <a:p>
            <a:pPr algn="l"/>
            <a:r>
              <a:rPr lang="en-US" altLang="en-US" sz="3200" b="1" spc="150" dirty="0">
                <a:solidFill>
                  <a:srgbClr val="7030A0"/>
                </a:solidFill>
                <a:latin typeface="Times New Roman" panose="02020603050405020304" charset="0"/>
                <a:cs typeface="Times New Roman" panose="02020603050405020304" charset="0"/>
                <a:sym typeface="+mn-ea"/>
              </a:rPr>
              <a:t>领</a:t>
            </a:r>
            <a:r>
              <a:rPr lang="zh-CN" altLang="en-US" sz="3200" b="1" spc="150" dirty="0">
                <a:solidFill>
                  <a:srgbClr val="7030A0"/>
                </a:solidFill>
                <a:latin typeface="Times New Roman" panose="02020603050405020304" charset="0"/>
                <a:cs typeface="Times New Roman" panose="02020603050405020304" charset="0"/>
                <a:sym typeface="+mn-ea"/>
              </a:rPr>
              <a:t>头</a:t>
            </a:r>
            <a:endParaRPr lang="zh-CN" altLang="en-US" sz="3200" b="1" spc="150" dirty="0">
              <a:solidFill>
                <a:srgbClr val="7030A0"/>
              </a:solidFill>
              <a:latin typeface="Times New Roman" panose="02020603050405020304" charset="0"/>
              <a:cs typeface="Times New Roman" panose="02020603050405020304" charset="0"/>
              <a:sym typeface="+mn-ea"/>
            </a:endParaRPr>
          </a:p>
        </p:txBody>
      </p:sp>
      <p:sp>
        <p:nvSpPr>
          <p:cNvPr id="9" name="文本框 8"/>
          <p:cNvSpPr txBox="1"/>
          <p:nvPr/>
        </p:nvSpPr>
        <p:spPr>
          <a:xfrm>
            <a:off x="9721850" y="269240"/>
            <a:ext cx="719455" cy="583565"/>
          </a:xfrm>
          <a:prstGeom prst="rect">
            <a:avLst/>
          </a:prstGeom>
          <a:noFill/>
        </p:spPr>
        <p:txBody>
          <a:bodyPr wrap="square" rtlCol="0">
            <a:spAutoFit/>
          </a:bodyPr>
          <a:p>
            <a:pPr algn="l"/>
            <a:r>
              <a:rPr lang="zh-CN" altLang="en-US" sz="3200" b="1" spc="150" dirty="0">
                <a:solidFill>
                  <a:srgbClr val="7030A0"/>
                </a:solidFill>
                <a:latin typeface="Times New Roman" panose="02020603050405020304" charset="0"/>
                <a:cs typeface="Times New Roman" panose="02020603050405020304" charset="0"/>
                <a:sym typeface="+mn-ea"/>
              </a:rPr>
              <a:t>铅</a:t>
            </a:r>
            <a:endParaRPr lang="zh-CN" altLang="en-US" sz="3200" b="1" spc="150" dirty="0">
              <a:solidFill>
                <a:srgbClr val="7030A0"/>
              </a:solidFill>
              <a:latin typeface="Times New Roman" panose="02020603050405020304" charset="0"/>
              <a:cs typeface="Times New Roman" panose="02020603050405020304" charset="0"/>
              <a:sym typeface="+mn-ea"/>
            </a:endParaRPr>
          </a:p>
        </p:txBody>
      </p:sp>
      <p:sp>
        <p:nvSpPr>
          <p:cNvPr id="10" name="文本框 9"/>
          <p:cNvSpPr txBox="1"/>
          <p:nvPr/>
        </p:nvSpPr>
        <p:spPr>
          <a:xfrm>
            <a:off x="1743075" y="852805"/>
            <a:ext cx="2710180" cy="829945"/>
          </a:xfrm>
          <a:prstGeom prst="rect">
            <a:avLst/>
          </a:prstGeom>
          <a:noFill/>
        </p:spPr>
        <p:txBody>
          <a:bodyPr wrap="square" rtlCol="0">
            <a:spAutoFit/>
          </a:bodyPr>
          <a:p>
            <a:pPr algn="l"/>
            <a:r>
              <a:rPr lang="zh-CN" altLang="en-US" sz="2400" b="1" spc="150" dirty="0">
                <a:solidFill>
                  <a:srgbClr val="7030A0"/>
                </a:solidFill>
                <a:latin typeface="Times New Roman" panose="02020603050405020304" charset="0"/>
                <a:cs typeface="Times New Roman" panose="02020603050405020304" charset="0"/>
                <a:sym typeface="+mn-ea"/>
              </a:rPr>
              <a:t>把……领到……</a:t>
            </a:r>
            <a:endParaRPr lang="zh-CN" altLang="en-US" sz="2400" b="1" spc="150" dirty="0">
              <a:solidFill>
                <a:srgbClr val="7030A0"/>
              </a:solidFill>
              <a:latin typeface="Times New Roman" panose="02020603050405020304" charset="0"/>
              <a:cs typeface="Times New Roman" panose="02020603050405020304" charset="0"/>
              <a:sym typeface="+mn-ea"/>
            </a:endParaRPr>
          </a:p>
          <a:p>
            <a:pPr algn="l"/>
            <a:r>
              <a:rPr lang="zh-CN" altLang="en-US" sz="2400" b="1" spc="150" dirty="0">
                <a:solidFill>
                  <a:srgbClr val="7030A0"/>
                </a:solidFill>
                <a:latin typeface="Times New Roman" panose="02020603050405020304" charset="0"/>
                <a:cs typeface="Times New Roman" panose="02020603050405020304" charset="0"/>
                <a:sym typeface="+mn-ea"/>
              </a:rPr>
              <a:t>导致    通向</a:t>
            </a:r>
            <a:endParaRPr lang="zh-CN" altLang="en-US" sz="2400" b="1" spc="150" dirty="0">
              <a:solidFill>
                <a:srgbClr val="7030A0"/>
              </a:solidFill>
              <a:latin typeface="Times New Roman" panose="02020603050405020304" charset="0"/>
              <a:cs typeface="Times New Roman" panose="02020603050405020304" charset="0"/>
              <a:sym typeface="+mn-ea"/>
            </a:endParaRPr>
          </a:p>
        </p:txBody>
      </p:sp>
      <p:sp>
        <p:nvSpPr>
          <p:cNvPr id="11" name="文本框 10"/>
          <p:cNvSpPr txBox="1"/>
          <p:nvPr/>
        </p:nvSpPr>
        <p:spPr>
          <a:xfrm>
            <a:off x="127000" y="1764030"/>
            <a:ext cx="11364595" cy="4154170"/>
          </a:xfrm>
          <a:prstGeom prst="rect">
            <a:avLst/>
          </a:prstGeom>
          <a:noFill/>
        </p:spPr>
        <p:txBody>
          <a:bodyPr wrap="square" rtlCol="0">
            <a:spAutoFit/>
          </a:bodyPr>
          <a:p>
            <a:pPr algn="l"/>
            <a:r>
              <a:rPr lang="zh-CN" altLang="en-US" sz="2400" b="1" spc="150" dirty="0">
                <a:solidFill>
                  <a:schemeClr val="tx1"/>
                </a:solidFill>
                <a:latin typeface="Times New Roman" panose="02020603050405020304" charset="0"/>
                <a:cs typeface="Times New Roman" panose="02020603050405020304" charset="0"/>
                <a:sym typeface="+mn-ea"/>
              </a:rPr>
              <a:t>A man may </a:t>
            </a:r>
            <a:r>
              <a:rPr lang="zh-CN" altLang="en-US" sz="2400" b="1" spc="150" dirty="0">
                <a:solidFill>
                  <a:schemeClr val="accent2">
                    <a:lumMod val="75000"/>
                  </a:schemeClr>
                </a:solidFill>
                <a:latin typeface="Times New Roman" panose="02020603050405020304" charset="0"/>
                <a:cs typeface="Times New Roman" panose="02020603050405020304" charset="0"/>
                <a:sym typeface="+mn-ea"/>
              </a:rPr>
              <a:t>lead</a:t>
            </a:r>
            <a:r>
              <a:rPr lang="zh-CN" altLang="en-US" sz="2400" b="1" spc="150" dirty="0">
                <a:solidFill>
                  <a:schemeClr val="tx1"/>
                </a:solidFill>
                <a:latin typeface="Times New Roman" panose="02020603050405020304" charset="0"/>
                <a:cs typeface="Times New Roman" panose="02020603050405020304" charset="0"/>
                <a:sym typeface="+mn-ea"/>
              </a:rPr>
              <a:t> a horse to the water, but he cannot make it drink. </a:t>
            </a:r>
            <a:endParaRPr lang="zh-CN" altLang="en-US" sz="2400" b="1" spc="150" dirty="0">
              <a:solidFill>
                <a:schemeClr val="tx1"/>
              </a:solidFill>
              <a:latin typeface="Times New Roman" panose="02020603050405020304" charset="0"/>
              <a:cs typeface="Times New Roman" panose="02020603050405020304" charset="0"/>
              <a:sym typeface="+mn-ea"/>
            </a:endParaRPr>
          </a:p>
          <a:p>
            <a:pPr algn="l"/>
            <a:r>
              <a:rPr lang="zh-CN" altLang="en-US" sz="2400" b="1" spc="150" dirty="0">
                <a:solidFill>
                  <a:schemeClr val="tx1"/>
                </a:solidFill>
                <a:latin typeface="Times New Roman" panose="02020603050405020304" charset="0"/>
                <a:cs typeface="Times New Roman" panose="02020603050405020304" charset="0"/>
                <a:sym typeface="+mn-ea"/>
              </a:rPr>
              <a:t>一个人可以把马带到河边，但他不能令它饮水。</a:t>
            </a:r>
            <a:endParaRPr lang="zh-CN" altLang="en-US" sz="2400" b="1" spc="150" dirty="0">
              <a:solidFill>
                <a:schemeClr val="tx1"/>
              </a:solidFill>
              <a:latin typeface="Times New Roman" panose="02020603050405020304" charset="0"/>
              <a:cs typeface="Times New Roman" panose="02020603050405020304" charset="0"/>
              <a:sym typeface="+mn-ea"/>
            </a:endParaRPr>
          </a:p>
          <a:p>
            <a:pPr algn="l"/>
            <a:r>
              <a:rPr lang="zh-CN" altLang="en-US" sz="2400" b="1" spc="150" dirty="0">
                <a:solidFill>
                  <a:schemeClr val="tx1"/>
                </a:solidFill>
                <a:latin typeface="Times New Roman" panose="02020603050405020304" charset="0"/>
                <a:cs typeface="Times New Roman" panose="02020603050405020304" charset="0"/>
                <a:sym typeface="+mn-ea"/>
              </a:rPr>
              <a:t>Dreams are like stars, you may never touch them, but if you follow them they will </a:t>
            </a:r>
            <a:r>
              <a:rPr lang="zh-CN" altLang="en-US" sz="2400" b="1" spc="150" dirty="0">
                <a:solidFill>
                  <a:schemeClr val="accent2">
                    <a:lumMod val="75000"/>
                  </a:schemeClr>
                </a:solidFill>
                <a:latin typeface="Times New Roman" panose="02020603050405020304" charset="0"/>
                <a:cs typeface="Times New Roman" panose="02020603050405020304" charset="0"/>
                <a:sym typeface="+mn-ea"/>
              </a:rPr>
              <a:t>lead</a:t>
            </a:r>
            <a:r>
              <a:rPr lang="zh-CN" altLang="en-US" sz="2400" b="1" spc="150" dirty="0">
                <a:solidFill>
                  <a:schemeClr val="tx1"/>
                </a:solidFill>
                <a:latin typeface="Times New Roman" panose="02020603050405020304" charset="0"/>
                <a:cs typeface="Times New Roman" panose="02020603050405020304" charset="0"/>
                <a:sym typeface="+mn-ea"/>
              </a:rPr>
              <a:t> you to your destiny.</a:t>
            </a:r>
            <a:endParaRPr lang="zh-CN" altLang="en-US" sz="2400" b="1" spc="150" dirty="0">
              <a:solidFill>
                <a:schemeClr val="tx1"/>
              </a:solidFill>
              <a:latin typeface="Times New Roman" panose="02020603050405020304" charset="0"/>
              <a:cs typeface="Times New Roman" panose="02020603050405020304" charset="0"/>
              <a:sym typeface="+mn-ea"/>
            </a:endParaRPr>
          </a:p>
          <a:p>
            <a:pPr algn="l"/>
            <a:r>
              <a:rPr lang="zh-CN" altLang="en-US" sz="2400" b="1" spc="150" dirty="0">
                <a:solidFill>
                  <a:schemeClr val="tx1"/>
                </a:solidFill>
                <a:latin typeface="Times New Roman" panose="02020603050405020304" charset="0"/>
                <a:cs typeface="Times New Roman" panose="02020603050405020304" charset="0"/>
                <a:sym typeface="+mn-ea"/>
              </a:rPr>
              <a:t>梦想就像星星，你永远无法触碰，但如果你跟随它们，它们将引领你抵达自己的命运之路。</a:t>
            </a:r>
            <a:endParaRPr lang="zh-CN" altLang="en-US" sz="2400" b="1" spc="150" dirty="0">
              <a:solidFill>
                <a:schemeClr val="tx1"/>
              </a:solidFill>
              <a:latin typeface="Times New Roman" panose="02020603050405020304" charset="0"/>
              <a:cs typeface="Times New Roman" panose="02020603050405020304" charset="0"/>
              <a:sym typeface="+mn-ea"/>
            </a:endParaRPr>
          </a:p>
          <a:p>
            <a:pPr algn="l"/>
            <a:r>
              <a:rPr lang="zh-CN" altLang="en-US" sz="2400" b="1" spc="150" dirty="0">
                <a:solidFill>
                  <a:schemeClr val="tx1"/>
                </a:solidFill>
                <a:latin typeface="Times New Roman" panose="02020603050405020304" charset="0"/>
                <a:cs typeface="Times New Roman" panose="02020603050405020304" charset="0"/>
                <a:sym typeface="+mn-ea"/>
              </a:rPr>
              <a:t>Fear and anger always </a:t>
            </a:r>
            <a:r>
              <a:rPr lang="zh-CN" altLang="en-US" sz="2400" b="1" spc="150" dirty="0">
                <a:solidFill>
                  <a:schemeClr val="accent2">
                    <a:lumMod val="75000"/>
                  </a:schemeClr>
                </a:solidFill>
                <a:latin typeface="Times New Roman" panose="02020603050405020304" charset="0"/>
                <a:cs typeface="Times New Roman" panose="02020603050405020304" charset="0"/>
                <a:sym typeface="+mn-ea"/>
              </a:rPr>
              <a:t>lead </a:t>
            </a:r>
            <a:r>
              <a:rPr lang="zh-CN" altLang="en-US" sz="2400" b="1" spc="150" dirty="0">
                <a:solidFill>
                  <a:schemeClr val="tx1"/>
                </a:solidFill>
                <a:latin typeface="Times New Roman" panose="02020603050405020304" charset="0"/>
                <a:cs typeface="Times New Roman" panose="02020603050405020304" charset="0"/>
                <a:sym typeface="+mn-ea"/>
              </a:rPr>
              <a:t>to the dark side. 恐惧和愤怒总会带来黑暗。</a:t>
            </a:r>
            <a:endParaRPr lang="zh-CN" altLang="en-US" sz="2400" b="1" spc="150" dirty="0">
              <a:solidFill>
                <a:schemeClr val="tx1"/>
              </a:solidFill>
              <a:latin typeface="Times New Roman" panose="02020603050405020304" charset="0"/>
              <a:cs typeface="Times New Roman" panose="02020603050405020304" charset="0"/>
              <a:sym typeface="+mn-ea"/>
            </a:endParaRPr>
          </a:p>
          <a:p>
            <a:pPr algn="l"/>
            <a:r>
              <a:rPr lang="zh-CN" altLang="en-US" sz="2400" b="1" spc="150" dirty="0">
                <a:solidFill>
                  <a:schemeClr val="tx1"/>
                </a:solidFill>
                <a:latin typeface="Times New Roman" panose="02020603050405020304" charset="0"/>
                <a:cs typeface="Times New Roman" panose="02020603050405020304" charset="0"/>
                <a:sym typeface="+mn-ea"/>
              </a:rPr>
              <a:t>No road of flowers </a:t>
            </a:r>
            <a:r>
              <a:rPr lang="zh-CN" altLang="en-US" sz="2400" b="1" spc="150" dirty="0">
                <a:solidFill>
                  <a:schemeClr val="accent2">
                    <a:lumMod val="75000"/>
                  </a:schemeClr>
                </a:solidFill>
                <a:latin typeface="Times New Roman" panose="02020603050405020304" charset="0"/>
                <a:cs typeface="Times New Roman" panose="02020603050405020304" charset="0"/>
                <a:sym typeface="+mn-ea"/>
              </a:rPr>
              <a:t>leads</a:t>
            </a:r>
            <a:r>
              <a:rPr lang="zh-CN" altLang="en-US" sz="2400" b="1" spc="150" dirty="0">
                <a:solidFill>
                  <a:schemeClr val="tx1"/>
                </a:solidFill>
                <a:latin typeface="Times New Roman" panose="02020603050405020304" charset="0"/>
                <a:cs typeface="Times New Roman" panose="02020603050405020304" charset="0"/>
                <a:sym typeface="+mn-ea"/>
              </a:rPr>
              <a:t> to glory. 没有一条通往光荣的道路是铺满鲜花的。</a:t>
            </a:r>
            <a:endParaRPr lang="zh-CN" altLang="en-US" sz="2400" b="1" spc="150" dirty="0">
              <a:solidFill>
                <a:schemeClr val="tx1"/>
              </a:solidFill>
              <a:latin typeface="Times New Roman" panose="02020603050405020304" charset="0"/>
              <a:cs typeface="Times New Roman" panose="02020603050405020304" charset="0"/>
              <a:sym typeface="+mn-ea"/>
            </a:endParaRPr>
          </a:p>
          <a:p>
            <a:pPr algn="l"/>
            <a:r>
              <a:rPr lang="zh-CN" altLang="en-US" sz="2400" b="1" spc="150" dirty="0">
                <a:solidFill>
                  <a:schemeClr val="tx1"/>
                </a:solidFill>
                <a:latin typeface="Times New Roman" panose="02020603050405020304" charset="0"/>
                <a:cs typeface="Times New Roman" panose="02020603050405020304" charset="0"/>
                <a:sym typeface="+mn-ea"/>
              </a:rPr>
              <a:t>It is a rough road that</a:t>
            </a:r>
            <a:r>
              <a:rPr lang="zh-CN" altLang="en-US" sz="2400" b="1" spc="150" dirty="0">
                <a:solidFill>
                  <a:schemeClr val="accent2">
                    <a:lumMod val="75000"/>
                  </a:schemeClr>
                </a:solidFill>
                <a:latin typeface="Times New Roman" panose="02020603050405020304" charset="0"/>
                <a:cs typeface="Times New Roman" panose="02020603050405020304" charset="0"/>
                <a:sym typeface="+mn-ea"/>
              </a:rPr>
              <a:t> leads </a:t>
            </a:r>
            <a:r>
              <a:rPr lang="zh-CN" altLang="en-US" sz="2400" b="1" spc="150" dirty="0">
                <a:solidFill>
                  <a:schemeClr val="tx1"/>
                </a:solidFill>
                <a:latin typeface="Times New Roman" panose="02020603050405020304" charset="0"/>
                <a:cs typeface="Times New Roman" panose="02020603050405020304" charset="0"/>
                <a:sym typeface="+mn-ea"/>
              </a:rPr>
              <a:t>to the heights of greatness.</a:t>
            </a:r>
            <a:endParaRPr lang="zh-CN" altLang="en-US" sz="2400" b="1" spc="150" dirty="0">
              <a:solidFill>
                <a:schemeClr val="tx1"/>
              </a:solidFill>
              <a:latin typeface="Times New Roman" panose="02020603050405020304" charset="0"/>
              <a:cs typeface="Times New Roman" panose="02020603050405020304" charset="0"/>
              <a:sym typeface="+mn-ea"/>
            </a:endParaRPr>
          </a:p>
          <a:p>
            <a:pPr algn="l"/>
            <a:r>
              <a:rPr lang="zh-CN" altLang="en-US" sz="2400" b="1" spc="150" dirty="0">
                <a:solidFill>
                  <a:schemeClr val="tx1"/>
                </a:solidFill>
                <a:latin typeface="Times New Roman" panose="02020603050405020304" charset="0"/>
                <a:cs typeface="Times New Roman" panose="02020603050405020304" charset="0"/>
                <a:sym typeface="+mn-ea"/>
              </a:rPr>
              <a:t>崎岖不平的道路将通往伟大崇高之地。</a:t>
            </a:r>
            <a:endParaRPr lang="zh-CN" altLang="en-US" sz="2400" b="1" spc="150" dirty="0">
              <a:solidFill>
                <a:schemeClr val="tx1"/>
              </a:solidFill>
              <a:latin typeface="Times New Roman" panose="02020603050405020304" charset="0"/>
              <a:cs typeface="Times New Roman" panose="02020603050405020304" charset="0"/>
              <a:sym typeface="+mn-ea"/>
            </a:endParaRPr>
          </a:p>
          <a:p>
            <a:pPr algn="l"/>
            <a:r>
              <a:rPr lang="zh-CN" altLang="en-US" sz="2400" b="1" spc="150" dirty="0">
                <a:solidFill>
                  <a:schemeClr val="tx1"/>
                </a:solidFill>
                <a:latin typeface="Times New Roman" panose="02020603050405020304" charset="0"/>
                <a:cs typeface="Times New Roman" panose="02020603050405020304" charset="0"/>
                <a:sym typeface="+mn-ea"/>
              </a:rPr>
              <a:t>The rough road often </a:t>
            </a:r>
            <a:r>
              <a:rPr lang="zh-CN" altLang="en-US" sz="2400" b="1" spc="150" dirty="0">
                <a:solidFill>
                  <a:schemeClr val="accent2">
                    <a:lumMod val="75000"/>
                  </a:schemeClr>
                </a:solidFill>
                <a:latin typeface="Times New Roman" panose="02020603050405020304" charset="0"/>
                <a:cs typeface="Times New Roman" panose="02020603050405020304" charset="0"/>
                <a:sym typeface="+mn-ea"/>
              </a:rPr>
              <a:t>leads</a:t>
            </a:r>
            <a:r>
              <a:rPr lang="zh-CN" altLang="en-US" sz="2400" b="1" spc="150" dirty="0">
                <a:solidFill>
                  <a:schemeClr val="tx1"/>
                </a:solidFill>
                <a:latin typeface="Times New Roman" panose="02020603050405020304" charset="0"/>
                <a:cs typeface="Times New Roman" panose="02020603050405020304" charset="0"/>
                <a:sym typeface="+mn-ea"/>
              </a:rPr>
              <a:t> to the top. 艰难的道路经常通往高处。</a:t>
            </a:r>
            <a:endParaRPr lang="zh-CN" altLang="en-US" sz="2400" b="1" spc="150" dirty="0">
              <a:solidFill>
                <a:schemeClr val="tx1"/>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0">
                                            <p:txEl>
                                              <p:pRg st="0" end="0"/>
                                            </p:txEl>
                                          </p:spTgt>
                                        </p:tgtEl>
                                        <p:attrNameLst>
                                          <p:attrName>style.visibility</p:attrName>
                                        </p:attrNameLst>
                                      </p:cBhvr>
                                      <p:to>
                                        <p:strVal val="visible"/>
                                      </p:to>
                                    </p:set>
                                    <p:anim calcmode="lin" valueType="num">
                                      <p:cBhvr additive="base">
                                        <p:cTn id="55"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10">
                                            <p:txEl>
                                              <p:pRg st="1" end="1"/>
                                            </p:txEl>
                                          </p:spTgt>
                                        </p:tgtEl>
                                        <p:attrNameLst>
                                          <p:attrName>style.visibility</p:attrName>
                                        </p:attrNameLst>
                                      </p:cBhvr>
                                      <p:to>
                                        <p:strVal val="visible"/>
                                      </p:to>
                                    </p:set>
                                    <p:anim calcmode="lin" valueType="num">
                                      <p:cBhvr additive="base">
                                        <p:cTn id="59"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11"/>
                                        </p:tgtEl>
                                        <p:attrNameLst>
                                          <p:attrName>style.visibility</p:attrName>
                                        </p:attrNameLst>
                                      </p:cBhvr>
                                      <p:to>
                                        <p:strVal val="visible"/>
                                      </p:to>
                                    </p:set>
                                    <p:anim calcmode="lin" valueType="num">
                                      <p:cBhvr additive="base">
                                        <p:cTn id="65" dur="500" fill="hold"/>
                                        <p:tgtEl>
                                          <p:spTgt spid="11"/>
                                        </p:tgtEl>
                                        <p:attrNameLst>
                                          <p:attrName>ppt_x</p:attrName>
                                        </p:attrNameLst>
                                      </p:cBhvr>
                                      <p:tavLst>
                                        <p:tav tm="0">
                                          <p:val>
                                            <p:strVal val="#ppt_x"/>
                                          </p:val>
                                        </p:tav>
                                        <p:tav tm="100000">
                                          <p:val>
                                            <p:strVal val="#ppt_x"/>
                                          </p:val>
                                        </p:tav>
                                      </p:tavLst>
                                    </p:anim>
                                    <p:anim calcmode="lin" valueType="num">
                                      <p:cBhvr additive="base">
                                        <p:cTn id="6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11">
                                            <p:txEl>
                                              <p:pRg st="0" end="0"/>
                                            </p:txEl>
                                          </p:spTgt>
                                        </p:tgtEl>
                                        <p:attrNameLst>
                                          <p:attrName>style.visibility</p:attrName>
                                        </p:attrNameLst>
                                      </p:cBhvr>
                                      <p:to>
                                        <p:strVal val="visible"/>
                                      </p:to>
                                    </p:set>
                                    <p:anim calcmode="lin" valueType="num">
                                      <p:cBhvr additive="base">
                                        <p:cTn id="71"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11">
                                            <p:txEl>
                                              <p:pRg st="1" end="1"/>
                                            </p:txEl>
                                          </p:spTgt>
                                        </p:tgtEl>
                                        <p:attrNameLst>
                                          <p:attrName>style.visibility</p:attrName>
                                        </p:attrNameLst>
                                      </p:cBhvr>
                                      <p:to>
                                        <p:strVal val="visible"/>
                                      </p:to>
                                    </p:set>
                                    <p:anim calcmode="lin" valueType="num">
                                      <p:cBhvr additive="base">
                                        <p:cTn id="77"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nodeType="clickEffect">
                                  <p:stCondLst>
                                    <p:cond delay="0"/>
                                  </p:stCondLst>
                                  <p:childTnLst>
                                    <p:set>
                                      <p:cBhvr>
                                        <p:cTn id="82" dur="1" fill="hold">
                                          <p:stCondLst>
                                            <p:cond delay="0"/>
                                          </p:stCondLst>
                                        </p:cTn>
                                        <p:tgtEl>
                                          <p:spTgt spid="11">
                                            <p:txEl>
                                              <p:pRg st="2" end="2"/>
                                            </p:txEl>
                                          </p:spTgt>
                                        </p:tgtEl>
                                        <p:attrNameLst>
                                          <p:attrName>style.visibility</p:attrName>
                                        </p:attrNameLst>
                                      </p:cBhvr>
                                      <p:to>
                                        <p:strVal val="visible"/>
                                      </p:to>
                                    </p:set>
                                    <p:anim calcmode="lin" valueType="num">
                                      <p:cBhvr additive="base">
                                        <p:cTn id="83"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nodeType="clickEffect">
                                  <p:stCondLst>
                                    <p:cond delay="0"/>
                                  </p:stCondLst>
                                  <p:childTnLst>
                                    <p:set>
                                      <p:cBhvr>
                                        <p:cTn id="88" dur="1" fill="hold">
                                          <p:stCondLst>
                                            <p:cond delay="0"/>
                                          </p:stCondLst>
                                        </p:cTn>
                                        <p:tgtEl>
                                          <p:spTgt spid="11">
                                            <p:txEl>
                                              <p:pRg st="3" end="3"/>
                                            </p:txEl>
                                          </p:spTgt>
                                        </p:tgtEl>
                                        <p:attrNameLst>
                                          <p:attrName>style.visibility</p:attrName>
                                        </p:attrNameLst>
                                      </p:cBhvr>
                                      <p:to>
                                        <p:strVal val="visible"/>
                                      </p:to>
                                    </p:set>
                                    <p:anim calcmode="lin" valueType="num">
                                      <p:cBhvr additive="base">
                                        <p:cTn id="89"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nodeType="clickEffect">
                                  <p:stCondLst>
                                    <p:cond delay="0"/>
                                  </p:stCondLst>
                                  <p:childTnLst>
                                    <p:set>
                                      <p:cBhvr>
                                        <p:cTn id="94" dur="1" fill="hold">
                                          <p:stCondLst>
                                            <p:cond delay="0"/>
                                          </p:stCondLst>
                                        </p:cTn>
                                        <p:tgtEl>
                                          <p:spTgt spid="11">
                                            <p:txEl>
                                              <p:pRg st="4" end="4"/>
                                            </p:txEl>
                                          </p:spTgt>
                                        </p:tgtEl>
                                        <p:attrNameLst>
                                          <p:attrName>style.visibility</p:attrName>
                                        </p:attrNameLst>
                                      </p:cBhvr>
                                      <p:to>
                                        <p:strVal val="visible"/>
                                      </p:to>
                                    </p:set>
                                    <p:anim calcmode="lin" valueType="num">
                                      <p:cBhvr additive="base">
                                        <p:cTn id="95"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96"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nodeType="clickEffect">
                                  <p:stCondLst>
                                    <p:cond delay="0"/>
                                  </p:stCondLst>
                                  <p:childTnLst>
                                    <p:set>
                                      <p:cBhvr>
                                        <p:cTn id="100" dur="1" fill="hold">
                                          <p:stCondLst>
                                            <p:cond delay="0"/>
                                          </p:stCondLst>
                                        </p:cTn>
                                        <p:tgtEl>
                                          <p:spTgt spid="11">
                                            <p:txEl>
                                              <p:pRg st="5" end="5"/>
                                            </p:txEl>
                                          </p:spTgt>
                                        </p:tgtEl>
                                        <p:attrNameLst>
                                          <p:attrName>style.visibility</p:attrName>
                                        </p:attrNameLst>
                                      </p:cBhvr>
                                      <p:to>
                                        <p:strVal val="visible"/>
                                      </p:to>
                                    </p:set>
                                    <p:anim calcmode="lin" valueType="num">
                                      <p:cBhvr additive="base">
                                        <p:cTn id="101" dur="500" fill="hold"/>
                                        <p:tgtEl>
                                          <p:spTgt spid="11">
                                            <p:txEl>
                                              <p:pRg st="5" end="5"/>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1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nodeType="clickEffect">
                                  <p:stCondLst>
                                    <p:cond delay="0"/>
                                  </p:stCondLst>
                                  <p:childTnLst>
                                    <p:set>
                                      <p:cBhvr>
                                        <p:cTn id="106" dur="1" fill="hold">
                                          <p:stCondLst>
                                            <p:cond delay="0"/>
                                          </p:stCondLst>
                                        </p:cTn>
                                        <p:tgtEl>
                                          <p:spTgt spid="11">
                                            <p:txEl>
                                              <p:pRg st="6" end="6"/>
                                            </p:txEl>
                                          </p:spTgt>
                                        </p:tgtEl>
                                        <p:attrNameLst>
                                          <p:attrName>style.visibility</p:attrName>
                                        </p:attrNameLst>
                                      </p:cBhvr>
                                      <p:to>
                                        <p:strVal val="visible"/>
                                      </p:to>
                                    </p:set>
                                    <p:anim calcmode="lin" valueType="num">
                                      <p:cBhvr additive="base">
                                        <p:cTn id="107"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additive="base">
                                        <p:cTn id="108" dur="500" fill="hold"/>
                                        <p:tgtEl>
                                          <p:spTgt spid="1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nodeType="clickEffect">
                                  <p:stCondLst>
                                    <p:cond delay="0"/>
                                  </p:stCondLst>
                                  <p:childTnLst>
                                    <p:set>
                                      <p:cBhvr>
                                        <p:cTn id="112" dur="1" fill="hold">
                                          <p:stCondLst>
                                            <p:cond delay="0"/>
                                          </p:stCondLst>
                                        </p:cTn>
                                        <p:tgtEl>
                                          <p:spTgt spid="11">
                                            <p:txEl>
                                              <p:pRg st="7" end="7"/>
                                            </p:txEl>
                                          </p:spTgt>
                                        </p:tgtEl>
                                        <p:attrNameLst>
                                          <p:attrName>style.visibility</p:attrName>
                                        </p:attrNameLst>
                                      </p:cBhvr>
                                      <p:to>
                                        <p:strVal val="visible"/>
                                      </p:to>
                                    </p:set>
                                    <p:anim calcmode="lin" valueType="num">
                                      <p:cBhvr additive="base">
                                        <p:cTn id="113" dur="500" fill="hold"/>
                                        <p:tgtEl>
                                          <p:spTgt spid="11">
                                            <p:txEl>
                                              <p:pRg st="7" end="7"/>
                                            </p:txEl>
                                          </p:spTgt>
                                        </p:tgtEl>
                                        <p:attrNameLst>
                                          <p:attrName>ppt_x</p:attrName>
                                        </p:attrNameLst>
                                      </p:cBhvr>
                                      <p:tavLst>
                                        <p:tav tm="0">
                                          <p:val>
                                            <p:strVal val="#ppt_x"/>
                                          </p:val>
                                        </p:tav>
                                        <p:tav tm="100000">
                                          <p:val>
                                            <p:strVal val="#ppt_x"/>
                                          </p:val>
                                        </p:tav>
                                      </p:tavLst>
                                    </p:anim>
                                    <p:anim calcmode="lin" valueType="num">
                                      <p:cBhvr additive="base">
                                        <p:cTn id="114" dur="500" fill="hold"/>
                                        <p:tgtEl>
                                          <p:spTgt spid="1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4" fill="hold" nodeType="clickEffect">
                                  <p:stCondLst>
                                    <p:cond delay="0"/>
                                  </p:stCondLst>
                                  <p:childTnLst>
                                    <p:set>
                                      <p:cBhvr>
                                        <p:cTn id="118" dur="1" fill="hold">
                                          <p:stCondLst>
                                            <p:cond delay="0"/>
                                          </p:stCondLst>
                                        </p:cTn>
                                        <p:tgtEl>
                                          <p:spTgt spid="11">
                                            <p:txEl>
                                              <p:pRg st="8" end="8"/>
                                            </p:txEl>
                                          </p:spTgt>
                                        </p:tgtEl>
                                        <p:attrNameLst>
                                          <p:attrName>style.visibility</p:attrName>
                                        </p:attrNameLst>
                                      </p:cBhvr>
                                      <p:to>
                                        <p:strVal val="visible"/>
                                      </p:to>
                                    </p:set>
                                    <p:anim calcmode="lin" valueType="num">
                                      <p:cBhvr additive="base">
                                        <p:cTn id="11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additive="base">
                                        <p:cTn id="120" dur="500" fill="hold"/>
                                        <p:tgtEl>
                                          <p:spTgt spid="11">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2" grpId="0"/>
      <p:bldP spid="2" grpId="1"/>
      <p:bldP spid="3" grpId="0"/>
      <p:bldP spid="3" grpId="1"/>
      <p:bldP spid="7" grpId="0"/>
      <p:bldP spid="7" grpId="1"/>
      <p:bldP spid="8" grpId="0"/>
      <p:bldP spid="8" grpId="1"/>
      <p:bldP spid="9" grpId="0"/>
      <p:bldP spid="9" grpId="1"/>
      <p:bldP spid="10" grpId="0"/>
      <p:bldP spid="10" grpId="1"/>
      <p:bldP spid="11" grpId="0"/>
      <p:bldP spid="11"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标题 1"/>
          <p:cNvSpPr>
            <a:spLocks noGrp="1"/>
          </p:cNvSpPr>
          <p:nvPr/>
        </p:nvSpPr>
        <p:spPr>
          <a:xfrm>
            <a:off x="233045" y="153670"/>
            <a:ext cx="11725275" cy="637794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accent2">
                    <a:lumMod val="75000"/>
                  </a:schemeClr>
                </a:solidFill>
                <a:latin typeface="Times New Roman" panose="02020603050405020304" charset="0"/>
                <a:ea typeface="+mn-ea"/>
                <a:cs typeface="Times New Roman" panose="02020603050405020304" charset="0"/>
              </a:rPr>
              <a:t>_______</a:t>
            </a:r>
            <a:r>
              <a:rPr sz="2400" spc="0">
                <a:solidFill>
                  <a:schemeClr val="tx1"/>
                </a:solidFill>
                <a:latin typeface="Times New Roman" panose="02020603050405020304" charset="0"/>
                <a:ea typeface="+mn-ea"/>
                <a:cs typeface="Times New Roman" panose="02020603050405020304" charset="0"/>
              </a:rPr>
              <a:t> /</a:t>
            </a:r>
            <a:r>
              <a:rPr lang="en-US" altLang="zh-CN" sz="2400" spc="0">
                <a:solidFill>
                  <a:schemeClr val="tx1"/>
                </a:solidFill>
                <a:latin typeface="Times New Roman" panose="02020603050405020304" charset="0"/>
                <a:ea typeface="+mn-ea"/>
                <a:cs typeface="Times New Roman" panose="02020603050405020304" charset="0"/>
              </a:rPr>
              <a:t>'</a:t>
            </a:r>
            <a:r>
              <a:rPr sz="2400" spc="0">
                <a:solidFill>
                  <a:schemeClr val="tx1"/>
                </a:solidFill>
                <a:latin typeface="Times New Roman" panose="02020603050405020304" charset="0"/>
                <a:ea typeface="+mn-ea"/>
                <a:cs typeface="Times New Roman" panose="02020603050405020304" charset="0"/>
              </a:rPr>
              <a:t>liːdə(r)/ n.</a:t>
            </a:r>
            <a:r>
              <a:rPr sz="2400" spc="0">
                <a:solidFill>
                  <a:schemeClr val="accent2">
                    <a:lumMod val="75000"/>
                  </a:schemeClr>
                </a:solidFill>
                <a:latin typeface="Times New Roman" panose="02020603050405020304" charset="0"/>
                <a:ea typeface="+mn-ea"/>
                <a:cs typeface="Times New Roman" panose="02020603050405020304" charset="0"/>
              </a:rPr>
              <a:t> </a:t>
            </a:r>
            <a:r>
              <a:rPr sz="2400" spc="0">
                <a:solidFill>
                  <a:srgbClr val="7030A0"/>
                </a:solidFill>
                <a:latin typeface="Times New Roman" panose="02020603050405020304" charset="0"/>
                <a:ea typeface="+mn-ea"/>
                <a:cs typeface="Times New Roman" panose="02020603050405020304" charset="0"/>
              </a:rPr>
              <a:t>领袖，领导人 </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Innovation distinguishes between a</a:t>
            </a:r>
            <a:r>
              <a:rPr sz="2400" spc="0">
                <a:solidFill>
                  <a:schemeClr val="accent2">
                    <a:lumMod val="75000"/>
                  </a:schemeClr>
                </a:solidFill>
                <a:latin typeface="Times New Roman" panose="02020603050405020304" charset="0"/>
                <a:ea typeface="+mn-ea"/>
                <a:cs typeface="Times New Roman" panose="02020603050405020304" charset="0"/>
              </a:rPr>
              <a:t> leader</a:t>
            </a:r>
            <a:r>
              <a:rPr sz="2400" spc="0">
                <a:latin typeface="Times New Roman" panose="02020603050405020304" charset="0"/>
                <a:ea typeface="+mn-ea"/>
                <a:cs typeface="Times New Roman" panose="02020603050405020304" charset="0"/>
              </a:rPr>
              <a:t> and a follower.(Steve Jobs) </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领袖和跟风者的区别就在于创新。</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solidFill>
                  <a:schemeClr val="accent2">
                    <a:lumMod val="75000"/>
                  </a:schemeClr>
                </a:solidFill>
                <a:latin typeface="Times New Roman" panose="02020603050405020304" charset="0"/>
                <a:ea typeface="+mn-ea"/>
                <a:cs typeface="Times New Roman" panose="02020603050405020304" charset="0"/>
              </a:rPr>
              <a:t>___________</a:t>
            </a:r>
            <a:r>
              <a:rPr sz="2400" spc="0">
                <a:solidFill>
                  <a:schemeClr val="tx1"/>
                </a:solidFill>
                <a:latin typeface="Times New Roman" panose="02020603050405020304" charset="0"/>
                <a:ea typeface="+mn-ea"/>
                <a:cs typeface="Times New Roman" panose="02020603050405020304" charset="0"/>
              </a:rPr>
              <a:t>/</a:t>
            </a:r>
            <a:r>
              <a:rPr lang="en-US" altLang="zh-CN" sz="2400" spc="0">
                <a:solidFill>
                  <a:schemeClr val="tx1"/>
                </a:solidFill>
                <a:latin typeface="Times New Roman" panose="02020603050405020304" charset="0"/>
                <a:ea typeface="+mn-ea"/>
                <a:cs typeface="Times New Roman" panose="02020603050405020304" charset="0"/>
              </a:rPr>
              <a:t>'</a:t>
            </a:r>
            <a:r>
              <a:rPr sz="2400" spc="0">
                <a:solidFill>
                  <a:schemeClr val="tx1"/>
                </a:solidFill>
                <a:latin typeface="Times New Roman" panose="02020603050405020304" charset="0"/>
                <a:ea typeface="+mn-ea"/>
                <a:cs typeface="Times New Roman" panose="02020603050405020304" charset="0"/>
              </a:rPr>
              <a:t>lːdɪŋ/ a</a:t>
            </a:r>
            <a:r>
              <a:rPr lang="en-US" altLang="zh-CN" sz="2400" spc="0">
                <a:solidFill>
                  <a:schemeClr val="tx1"/>
                </a:solidFill>
                <a:latin typeface="Times New Roman" panose="02020603050405020304" charset="0"/>
                <a:ea typeface="+mn-ea"/>
                <a:cs typeface="Times New Roman" panose="02020603050405020304" charset="0"/>
              </a:rPr>
              <a:t>dj</a:t>
            </a:r>
            <a:r>
              <a:rPr sz="2400" spc="0">
                <a:solidFill>
                  <a:schemeClr val="tx1"/>
                </a:solidFill>
                <a:latin typeface="Times New Roman" panose="02020603050405020304" charset="0"/>
                <a:ea typeface="+mn-ea"/>
                <a:cs typeface="Times New Roman" panose="02020603050405020304" charset="0"/>
              </a:rPr>
              <a:t>.</a:t>
            </a:r>
            <a:r>
              <a:rPr sz="2400" spc="0">
                <a:solidFill>
                  <a:schemeClr val="accent2">
                    <a:lumMod val="75000"/>
                  </a:schemeClr>
                </a:solidFill>
                <a:latin typeface="Times New Roman" panose="02020603050405020304" charset="0"/>
                <a:ea typeface="+mn-ea"/>
                <a:cs typeface="Times New Roman" panose="02020603050405020304" charset="0"/>
              </a:rPr>
              <a:t> </a:t>
            </a:r>
            <a:r>
              <a:rPr sz="2400" spc="0">
                <a:solidFill>
                  <a:srgbClr val="7030A0"/>
                </a:solidFill>
                <a:latin typeface="Times New Roman" panose="02020603050405020304" charset="0"/>
                <a:ea typeface="+mn-ea"/>
                <a:cs typeface="Times New Roman" panose="02020603050405020304" charset="0"/>
              </a:rPr>
              <a:t>最主要的，第一位的 </a:t>
            </a:r>
            <a:endParaRPr sz="2400" spc="0">
              <a:solidFill>
                <a:srgbClr val="7030A0"/>
              </a:solidFill>
              <a:latin typeface="Times New Roman" panose="02020603050405020304" charset="0"/>
              <a:ea typeface="+mn-ea"/>
              <a:cs typeface="Times New Roman" panose="02020603050405020304" charset="0"/>
            </a:endParaRPr>
          </a:p>
          <a:p>
            <a:pPr algn="just">
              <a:lnSpc>
                <a:spcPct val="100000"/>
              </a:lnSpc>
              <a:buClrTx/>
              <a:buSzTx/>
              <a:buFontTx/>
            </a:pPr>
            <a:r>
              <a:rPr sz="2400" spc="0">
                <a:solidFill>
                  <a:schemeClr val="accent2">
                    <a:lumMod val="75000"/>
                  </a:schemeClr>
                </a:solidFill>
                <a:latin typeface="Times New Roman" panose="02020603050405020304" charset="0"/>
                <a:ea typeface="+mn-ea"/>
                <a:cs typeface="Times New Roman" panose="02020603050405020304" charset="0"/>
              </a:rPr>
              <a:t>a leading actor</a:t>
            </a:r>
            <a:r>
              <a:rPr sz="2400" spc="0">
                <a:latin typeface="Times New Roman" panose="02020603050405020304" charset="0"/>
                <a:ea typeface="+mn-ea"/>
                <a:cs typeface="Times New Roman" panose="02020603050405020304" charset="0"/>
              </a:rPr>
              <a:t> </a:t>
            </a:r>
            <a:r>
              <a:rPr sz="2400" spc="0">
                <a:solidFill>
                  <a:srgbClr val="7030A0"/>
                </a:solidFill>
                <a:latin typeface="Times New Roman" panose="02020603050405020304" charset="0"/>
                <a:ea typeface="+mn-ea"/>
                <a:cs typeface="Times New Roman" panose="02020603050405020304" charset="0"/>
              </a:rPr>
              <a:t>主角</a:t>
            </a:r>
            <a:endParaRPr sz="2400" spc="0">
              <a:solidFill>
                <a:srgbClr val="7030A0"/>
              </a:solidFill>
              <a:latin typeface="Times New Roman" panose="02020603050405020304" charset="0"/>
              <a:ea typeface="+mn-ea"/>
              <a:cs typeface="Times New Roman" panose="02020603050405020304" charset="0"/>
            </a:endParaRPr>
          </a:p>
          <a:p>
            <a:pPr algn="just">
              <a:lnSpc>
                <a:spcPct val="100000"/>
              </a:lnSpc>
              <a:buClrTx/>
              <a:buSzTx/>
              <a:buFontTx/>
            </a:pPr>
            <a:endParaRPr sz="2400" spc="0">
              <a:solidFill>
                <a:srgbClr val="7030A0"/>
              </a:solidFill>
              <a:latin typeface="Times New Roman" panose="02020603050405020304" charset="0"/>
              <a:ea typeface="+mn-ea"/>
              <a:cs typeface="Times New Roman" panose="02020603050405020304" charset="0"/>
            </a:endParaRPr>
          </a:p>
          <a:p>
            <a:pPr algn="just">
              <a:lnSpc>
                <a:spcPct val="100000"/>
              </a:lnSpc>
              <a:buClrTx/>
              <a:buSzTx/>
              <a:buFontTx/>
            </a:pPr>
            <a:r>
              <a:rPr spc="0">
                <a:solidFill>
                  <a:schemeClr val="tx1"/>
                </a:solidFill>
                <a:latin typeface="Times New Roman" panose="02020603050405020304" charset="0"/>
                <a:ea typeface="+mn-ea"/>
                <a:cs typeface="Times New Roman" panose="02020603050405020304" charset="0"/>
              </a:rPr>
              <a:t>16.dam /dæm/ n._____;______</a:t>
            </a:r>
            <a:endParaRPr sz="2400" spc="0">
              <a:solidFill>
                <a:srgbClr val="7030A0"/>
              </a:solidFill>
              <a:latin typeface="Times New Roman" panose="02020603050405020304" charset="0"/>
              <a:ea typeface="+mn-ea"/>
              <a:cs typeface="Times New Roman" panose="02020603050405020304" charset="0"/>
            </a:endParaRPr>
          </a:p>
          <a:p>
            <a:pPr algn="just">
              <a:lnSpc>
                <a:spcPct val="100000"/>
              </a:lnSpc>
              <a:buClrTx/>
              <a:buSzTx/>
              <a:buFontTx/>
            </a:pPr>
            <a:r>
              <a:rPr sz="2400" spc="0">
                <a:solidFill>
                  <a:schemeClr val="tx1"/>
                </a:solidFill>
                <a:latin typeface="Times New Roman" panose="02020603050405020304" charset="0"/>
                <a:ea typeface="+mn-ea"/>
                <a:cs typeface="Times New Roman" panose="02020603050405020304" charset="0"/>
              </a:rPr>
              <a:t>The flood damaged the </a:t>
            </a:r>
            <a:r>
              <a:rPr sz="2400" spc="0">
                <a:solidFill>
                  <a:schemeClr val="accent2">
                    <a:lumMod val="75000"/>
                  </a:schemeClr>
                </a:solidFill>
                <a:latin typeface="Times New Roman" panose="02020603050405020304" charset="0"/>
                <a:ea typeface="+mn-ea"/>
                <a:cs typeface="Times New Roman" panose="02020603050405020304" charset="0"/>
              </a:rPr>
              <a:t>dam</a:t>
            </a:r>
            <a:r>
              <a:rPr sz="2400" spc="0">
                <a:solidFill>
                  <a:schemeClr val="tx1"/>
                </a:solidFill>
                <a:latin typeface="Times New Roman" panose="02020603050405020304" charset="0"/>
                <a:ea typeface="+mn-ea"/>
                <a:cs typeface="Times New Roman" panose="02020603050405020304" charset="0"/>
              </a:rPr>
              <a:t>. 洪水损坏了大坝</a:t>
            </a:r>
            <a:endParaRPr sz="2400" spc="0">
              <a:solidFill>
                <a:schemeClr val="tx1"/>
              </a:solidFill>
              <a:latin typeface="Times New Roman" panose="02020603050405020304" charset="0"/>
              <a:ea typeface="+mn-ea"/>
              <a:cs typeface="Times New Roman" panose="02020603050405020304" charset="0"/>
            </a:endParaRPr>
          </a:p>
          <a:p>
            <a:pPr algn="just">
              <a:lnSpc>
                <a:spcPct val="100000"/>
              </a:lnSpc>
              <a:buClrTx/>
              <a:buSzTx/>
              <a:buFontTx/>
            </a:pPr>
            <a:endParaRPr spc="0">
              <a:solidFill>
                <a:schemeClr val="tx1"/>
              </a:solidFill>
              <a:latin typeface="Times New Roman" panose="02020603050405020304" charset="0"/>
              <a:ea typeface="+mn-ea"/>
              <a:cs typeface="Times New Roman" panose="02020603050405020304" charset="0"/>
            </a:endParaRPr>
          </a:p>
          <a:p>
            <a:pPr algn="just">
              <a:lnSpc>
                <a:spcPct val="100000"/>
              </a:lnSpc>
              <a:buClrTx/>
              <a:buSzTx/>
              <a:buFontTx/>
            </a:pPr>
            <a:r>
              <a:rPr spc="0">
                <a:solidFill>
                  <a:schemeClr val="tx1"/>
                </a:solidFill>
                <a:latin typeface="Times New Roman" panose="02020603050405020304" charset="0"/>
                <a:ea typeface="+mn-ea"/>
                <a:cs typeface="Times New Roman" panose="02020603050405020304" charset="0"/>
              </a:rPr>
              <a:t>17.propose /prə'pəʊz/ vt._____;_____vi._____</a:t>
            </a:r>
            <a:endParaRPr spc="0">
              <a:solidFill>
                <a:schemeClr val="tx1"/>
              </a:solidFill>
              <a:latin typeface="Times New Roman" panose="02020603050405020304" charset="0"/>
              <a:ea typeface="+mn-ea"/>
              <a:cs typeface="Times New Roman" panose="02020603050405020304" charset="0"/>
            </a:endParaRPr>
          </a:p>
          <a:p>
            <a:pPr algn="just">
              <a:lnSpc>
                <a:spcPct val="100000"/>
              </a:lnSpc>
              <a:buClrTx/>
              <a:buSzTx/>
              <a:buFontTx/>
            </a:pPr>
            <a:r>
              <a:rPr sz="2400" spc="0">
                <a:solidFill>
                  <a:schemeClr val="tx1"/>
                </a:solidFill>
                <a:latin typeface="Times New Roman" panose="02020603050405020304" charset="0"/>
                <a:ea typeface="+mn-ea"/>
                <a:cs typeface="Times New Roman" panose="02020603050405020304" charset="0"/>
              </a:rPr>
              <a:t>And where do you</a:t>
            </a:r>
            <a:r>
              <a:rPr sz="2400" spc="0">
                <a:solidFill>
                  <a:schemeClr val="accent2">
                    <a:lumMod val="75000"/>
                  </a:schemeClr>
                </a:solidFill>
                <a:latin typeface="Times New Roman" panose="02020603050405020304" charset="0"/>
                <a:ea typeface="+mn-ea"/>
                <a:cs typeface="Times New Roman" panose="02020603050405020304" charset="0"/>
              </a:rPr>
              <a:t> propose</a:t>
            </a:r>
            <a:r>
              <a:rPr sz="2400" spc="0">
                <a:solidFill>
                  <a:schemeClr val="tx1"/>
                </a:solidFill>
                <a:latin typeface="Times New Roman" panose="02020603050405020304" charset="0"/>
                <a:ea typeface="+mn-ea"/>
                <a:cs typeface="Times New Roman" panose="02020603050405020304" charset="0"/>
              </a:rPr>
              <a:t> ________ such a huge thing? </a:t>
            </a:r>
            <a:endParaRPr sz="2400" spc="0">
              <a:solidFill>
                <a:schemeClr val="tx1"/>
              </a:solidFill>
              <a:latin typeface="Times New Roman" panose="02020603050405020304" charset="0"/>
              <a:ea typeface="+mn-ea"/>
              <a:cs typeface="Times New Roman" panose="02020603050405020304" charset="0"/>
            </a:endParaRPr>
          </a:p>
          <a:p>
            <a:pPr algn="just">
              <a:lnSpc>
                <a:spcPct val="100000"/>
              </a:lnSpc>
              <a:buClrTx/>
              <a:buSzTx/>
              <a:buFontTx/>
            </a:pPr>
            <a:r>
              <a:rPr sz="2400" spc="0">
                <a:solidFill>
                  <a:schemeClr val="tx1"/>
                </a:solidFill>
                <a:latin typeface="Times New Roman" panose="02020603050405020304" charset="0"/>
                <a:ea typeface="+mn-ea"/>
                <a:cs typeface="Times New Roman" panose="02020603050405020304" charset="0"/>
              </a:rPr>
              <a:t>那么你打算在哪里建这么一个庞然大物呢？</a:t>
            </a:r>
            <a:endParaRPr sz="2400" spc="0">
              <a:solidFill>
                <a:schemeClr val="tx1"/>
              </a:solidFill>
              <a:latin typeface="Times New Roman" panose="02020603050405020304" charset="0"/>
              <a:ea typeface="+mn-ea"/>
              <a:cs typeface="Times New Roman" panose="02020603050405020304" charset="0"/>
            </a:endParaRPr>
          </a:p>
          <a:p>
            <a:pPr algn="just">
              <a:lnSpc>
                <a:spcPct val="100000"/>
              </a:lnSpc>
              <a:buClrTx/>
              <a:buSzTx/>
              <a:buFontTx/>
            </a:pPr>
            <a:r>
              <a:rPr sz="2400" spc="0">
                <a:solidFill>
                  <a:schemeClr val="tx1"/>
                </a:solidFill>
                <a:latin typeface="Times New Roman" panose="02020603050405020304" charset="0"/>
                <a:ea typeface="+mn-ea"/>
                <a:cs typeface="Times New Roman" panose="02020603050405020304" charset="0"/>
              </a:rPr>
              <a:t>Britain is about __________ changes to some institutions. </a:t>
            </a:r>
            <a:endParaRPr sz="2400" spc="0">
              <a:solidFill>
                <a:schemeClr val="tx1"/>
              </a:solidFill>
              <a:latin typeface="Times New Roman" panose="02020603050405020304" charset="0"/>
              <a:ea typeface="+mn-ea"/>
              <a:cs typeface="Times New Roman" panose="02020603050405020304" charset="0"/>
            </a:endParaRPr>
          </a:p>
          <a:p>
            <a:pPr algn="just">
              <a:lnSpc>
                <a:spcPct val="100000"/>
              </a:lnSpc>
              <a:buClrTx/>
              <a:buSzTx/>
              <a:buFontTx/>
            </a:pPr>
            <a:r>
              <a:rPr sz="2400" spc="0">
                <a:solidFill>
                  <a:schemeClr val="tx1"/>
                </a:solidFill>
                <a:latin typeface="Times New Roman" panose="02020603050405020304" charset="0"/>
                <a:ea typeface="+mn-ea"/>
                <a:cs typeface="Times New Roman" panose="02020603050405020304" charset="0"/>
              </a:rPr>
              <a:t>英国将提议对一些机构进行改革。</a:t>
            </a:r>
            <a:endParaRPr sz="2400" spc="0">
              <a:solidFill>
                <a:schemeClr val="tx1"/>
              </a:solidFill>
              <a:latin typeface="Times New Roman" panose="02020603050405020304" charset="0"/>
              <a:ea typeface="+mn-ea"/>
              <a:cs typeface="Times New Roman" panose="02020603050405020304" charset="0"/>
            </a:endParaRPr>
          </a:p>
          <a:p>
            <a:pPr algn="just">
              <a:lnSpc>
                <a:spcPct val="100000"/>
              </a:lnSpc>
              <a:buClrTx/>
              <a:buSzTx/>
              <a:buFontTx/>
            </a:pPr>
            <a:r>
              <a:rPr sz="2400" spc="0">
                <a:solidFill>
                  <a:schemeClr val="tx1"/>
                </a:solidFill>
                <a:latin typeface="Times New Roman" panose="02020603050405020304" charset="0"/>
                <a:ea typeface="+mn-ea"/>
                <a:cs typeface="Times New Roman" panose="02020603050405020304" charset="0"/>
              </a:rPr>
              <a:t>We ________ an early start tomorrow. 我们建议明天一早就出发。</a:t>
            </a:r>
            <a:endParaRPr sz="2400" spc="0">
              <a:solidFill>
                <a:schemeClr val="tx1"/>
              </a:solidFill>
              <a:latin typeface="Times New Roman" panose="02020603050405020304" charset="0"/>
              <a:ea typeface="+mn-ea"/>
              <a:cs typeface="Times New Roman" panose="02020603050405020304" charset="0"/>
            </a:endParaRPr>
          </a:p>
          <a:p>
            <a:pPr algn="just">
              <a:lnSpc>
                <a:spcPct val="100000"/>
              </a:lnSpc>
              <a:buClrTx/>
              <a:buSzTx/>
              <a:buFontTx/>
            </a:pPr>
            <a:r>
              <a:rPr sz="2400" spc="0">
                <a:solidFill>
                  <a:schemeClr val="tx1"/>
                </a:solidFill>
                <a:latin typeface="Times New Roman" panose="02020603050405020304" charset="0"/>
                <a:ea typeface="+mn-ea"/>
                <a:cs typeface="Times New Roman" panose="02020603050405020304" charset="0"/>
              </a:rPr>
              <a:t>When I know, I will fly directly to her, and ________. </a:t>
            </a:r>
            <a:endParaRPr sz="2400" spc="0">
              <a:solidFill>
                <a:schemeClr val="tx1"/>
              </a:solidFill>
              <a:latin typeface="Times New Roman" panose="02020603050405020304" charset="0"/>
              <a:ea typeface="+mn-ea"/>
              <a:cs typeface="Times New Roman" panose="02020603050405020304" charset="0"/>
            </a:endParaRPr>
          </a:p>
          <a:p>
            <a:pPr algn="just">
              <a:lnSpc>
                <a:spcPct val="100000"/>
              </a:lnSpc>
              <a:buClrTx/>
              <a:buSzTx/>
              <a:buFontTx/>
            </a:pPr>
            <a:r>
              <a:rPr sz="2400" spc="0">
                <a:solidFill>
                  <a:schemeClr val="tx1"/>
                </a:solidFill>
                <a:latin typeface="Times New Roman" panose="02020603050405020304" charset="0"/>
                <a:ea typeface="+mn-ea"/>
                <a:cs typeface="Times New Roman" panose="02020603050405020304" charset="0"/>
              </a:rPr>
              <a:t>当我知道的时候，就会直接飞向她，向她求婚。</a:t>
            </a:r>
            <a:endParaRPr sz="2400" spc="0">
              <a:solidFill>
                <a:schemeClr val="tx1"/>
              </a:solidFill>
              <a:latin typeface="Times New Roman" panose="02020603050405020304" charset="0"/>
              <a:ea typeface="+mn-ea"/>
              <a:cs typeface="Times New Roman" panose="02020603050405020304" charset="0"/>
            </a:endParaRPr>
          </a:p>
          <a:p>
            <a:pPr algn="just">
              <a:lnSpc>
                <a:spcPct val="100000"/>
              </a:lnSpc>
              <a:buClrTx/>
              <a:buSzTx/>
              <a:buFontTx/>
            </a:pPr>
            <a:endParaRPr sz="2400" spc="0">
              <a:solidFill>
                <a:schemeClr val="accent2">
                  <a:lumMod val="75000"/>
                </a:schemeClr>
              </a:solidFill>
              <a:latin typeface="Times New Roman" panose="02020603050405020304" charset="0"/>
              <a:ea typeface="+mn-ea"/>
              <a:cs typeface="Times New Roman" panose="02020603050405020304" charset="0"/>
            </a:endParaRPr>
          </a:p>
          <a:p>
            <a:pPr algn="just">
              <a:lnSpc>
                <a:spcPct val="100000"/>
              </a:lnSpc>
              <a:buClrTx/>
              <a:buSzTx/>
              <a:buFontTx/>
            </a:pPr>
            <a:endParaRPr sz="2400" spc="0">
              <a:solidFill>
                <a:schemeClr val="accent2">
                  <a:lumMod val="75000"/>
                </a:schemeClr>
              </a:solidFill>
              <a:latin typeface="Times New Roman" panose="02020603050405020304" charset="0"/>
              <a:ea typeface="+mn-ea"/>
              <a:cs typeface="Times New Roman" panose="02020603050405020304" charset="0"/>
            </a:endParaRPr>
          </a:p>
          <a:p>
            <a:pPr algn="just">
              <a:lnSpc>
                <a:spcPct val="100000"/>
              </a:lnSpc>
              <a:buClrTx/>
              <a:buSzTx/>
              <a:buFontTx/>
            </a:pPr>
            <a:endParaRPr sz="2400" spc="0">
              <a:solidFill>
                <a:schemeClr val="accent2">
                  <a:lumMod val="75000"/>
                </a:schemeClr>
              </a:solidFill>
              <a:latin typeface="Times New Roman" panose="02020603050405020304" charset="0"/>
              <a:ea typeface="+mn-ea"/>
              <a:cs typeface="Times New Roman" panose="02020603050405020304" charset="0"/>
            </a:endParaRPr>
          </a:p>
          <a:p>
            <a:pPr algn="just">
              <a:lnSpc>
                <a:spcPct val="100000"/>
              </a:lnSpc>
              <a:buClrTx/>
              <a:buSzTx/>
              <a:buFontTx/>
            </a:pPr>
            <a:endParaRPr sz="2400" spc="0">
              <a:solidFill>
                <a:schemeClr val="accent2">
                  <a:lumMod val="75000"/>
                </a:schemeClr>
              </a:solidFill>
              <a:latin typeface="Times New Roman" panose="02020603050405020304" charset="0"/>
              <a:ea typeface="+mn-ea"/>
              <a:cs typeface="Times New Roman" panose="02020603050405020304" charset="0"/>
            </a:endParaRPr>
          </a:p>
          <a:p>
            <a:pPr algn="just">
              <a:lnSpc>
                <a:spcPct val="100000"/>
              </a:lnSpc>
              <a:buClrTx/>
              <a:buSzTx/>
              <a:buFontTx/>
            </a:pPr>
            <a:endParaRPr sz="2400" spc="0">
              <a:solidFill>
                <a:schemeClr val="tx1"/>
              </a:solidFill>
              <a:latin typeface="Times New Roman" panose="02020603050405020304" charset="0"/>
              <a:ea typeface="+mn-ea"/>
              <a:cs typeface="Times New Roman" panose="02020603050405020304" charset="0"/>
            </a:endParaRPr>
          </a:p>
        </p:txBody>
      </p:sp>
      <p:sp>
        <p:nvSpPr>
          <p:cNvPr id="13" name="标题 1"/>
          <p:cNvSpPr>
            <a:spLocks noGrp="1"/>
          </p:cNvSpPr>
          <p:nvPr/>
        </p:nvSpPr>
        <p:spPr>
          <a:xfrm>
            <a:off x="3828415" y="3979545"/>
            <a:ext cx="1814195"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400" spc="0">
                <a:solidFill>
                  <a:schemeClr val="accent2">
                    <a:lumMod val="75000"/>
                  </a:schemeClr>
                </a:solidFill>
                <a:latin typeface="Times New Roman" panose="02020603050405020304" charset="0"/>
                <a:ea typeface="+mn-ea"/>
                <a:cs typeface="Times New Roman" panose="02020603050405020304" charset="0"/>
                <a:sym typeface="+mn-ea"/>
              </a:rPr>
              <a:t>building</a:t>
            </a:r>
            <a:endParaRPr lang="en-US" altLang="zh-CN"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4" name="标题 1"/>
          <p:cNvSpPr>
            <a:spLocks noGrp="1"/>
          </p:cNvSpPr>
          <p:nvPr/>
        </p:nvSpPr>
        <p:spPr>
          <a:xfrm>
            <a:off x="263525" y="71755"/>
            <a:ext cx="1548130"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sym typeface="+mn-ea"/>
              </a:rPr>
              <a:t>leader</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2" name="标题 1"/>
          <p:cNvSpPr>
            <a:spLocks noGrp="1"/>
          </p:cNvSpPr>
          <p:nvPr/>
        </p:nvSpPr>
        <p:spPr>
          <a:xfrm>
            <a:off x="2941320" y="2332355"/>
            <a:ext cx="2880995"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rgbClr val="7030A0"/>
                </a:solidFill>
                <a:latin typeface="Times New Roman" panose="02020603050405020304" charset="0"/>
                <a:ea typeface="+mn-ea"/>
                <a:cs typeface="Times New Roman" panose="02020603050405020304" charset="0"/>
                <a:sym typeface="+mn-ea"/>
              </a:rPr>
              <a:t>水坝   大坝</a:t>
            </a:r>
            <a:endParaRPr lang="en-US" altLang="zh-CN" spc="0">
              <a:solidFill>
                <a:srgbClr val="7030A0"/>
              </a:solidFill>
              <a:latin typeface="Times New Roman" panose="02020603050405020304" charset="0"/>
              <a:ea typeface="+mn-ea"/>
              <a:cs typeface="Times New Roman" panose="02020603050405020304" charset="0"/>
              <a:sym typeface="+mn-ea"/>
            </a:endParaRPr>
          </a:p>
        </p:txBody>
      </p:sp>
      <p:sp>
        <p:nvSpPr>
          <p:cNvPr id="4" name="标题 1"/>
          <p:cNvSpPr>
            <a:spLocks noGrp="1"/>
          </p:cNvSpPr>
          <p:nvPr/>
        </p:nvSpPr>
        <p:spPr>
          <a:xfrm>
            <a:off x="4077970" y="3542665"/>
            <a:ext cx="4959985"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rgbClr val="7030A0"/>
                </a:solidFill>
                <a:latin typeface="Times New Roman" panose="02020603050405020304" charset="0"/>
                <a:ea typeface="+mn-ea"/>
                <a:cs typeface="Times New Roman" panose="02020603050405020304" charset="0"/>
                <a:sym typeface="+mn-ea"/>
              </a:rPr>
              <a:t>提议    建议      求婚</a:t>
            </a:r>
            <a:endParaRPr lang="en-US" altLang="zh-CN" spc="0">
              <a:solidFill>
                <a:srgbClr val="7030A0"/>
              </a:solidFill>
              <a:latin typeface="Times New Roman" panose="02020603050405020304" charset="0"/>
              <a:ea typeface="+mn-ea"/>
              <a:cs typeface="Times New Roman" panose="02020603050405020304" charset="0"/>
              <a:sym typeface="+mn-ea"/>
            </a:endParaRPr>
          </a:p>
        </p:txBody>
      </p:sp>
      <p:sp>
        <p:nvSpPr>
          <p:cNvPr id="5" name="标题 1"/>
          <p:cNvSpPr>
            <a:spLocks noGrp="1"/>
          </p:cNvSpPr>
          <p:nvPr/>
        </p:nvSpPr>
        <p:spPr>
          <a:xfrm>
            <a:off x="443230" y="1249680"/>
            <a:ext cx="1548130"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sym typeface="+mn-ea"/>
              </a:rPr>
              <a:t>leading</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7" name="标题 1"/>
          <p:cNvSpPr>
            <a:spLocks noGrp="1"/>
          </p:cNvSpPr>
          <p:nvPr/>
        </p:nvSpPr>
        <p:spPr>
          <a:xfrm>
            <a:off x="2406015" y="4712970"/>
            <a:ext cx="1814195"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400" spc="0">
                <a:solidFill>
                  <a:schemeClr val="accent2">
                    <a:lumMod val="75000"/>
                  </a:schemeClr>
                </a:solidFill>
                <a:latin typeface="Times New Roman" panose="02020603050405020304" charset="0"/>
                <a:ea typeface="+mn-ea"/>
                <a:cs typeface="Times New Roman" panose="02020603050405020304" charset="0"/>
                <a:sym typeface="+mn-ea"/>
              </a:rPr>
              <a:t>to propose</a:t>
            </a:r>
            <a:endParaRPr lang="en-US" altLang="zh-CN"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8" name="标题 1"/>
          <p:cNvSpPr>
            <a:spLocks noGrp="1"/>
          </p:cNvSpPr>
          <p:nvPr/>
        </p:nvSpPr>
        <p:spPr>
          <a:xfrm>
            <a:off x="762635" y="5479415"/>
            <a:ext cx="1814195"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400" spc="0">
                <a:solidFill>
                  <a:schemeClr val="accent2">
                    <a:lumMod val="75000"/>
                  </a:schemeClr>
                </a:solidFill>
                <a:latin typeface="Times New Roman" panose="02020603050405020304" charset="0"/>
                <a:ea typeface="+mn-ea"/>
                <a:cs typeface="Times New Roman" panose="02020603050405020304" charset="0"/>
                <a:sym typeface="+mn-ea"/>
              </a:rPr>
              <a:t> propose</a:t>
            </a:r>
            <a:endParaRPr lang="en-US" altLang="zh-CN"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9" name="标题 1"/>
          <p:cNvSpPr>
            <a:spLocks noGrp="1"/>
          </p:cNvSpPr>
          <p:nvPr/>
        </p:nvSpPr>
        <p:spPr>
          <a:xfrm>
            <a:off x="5822315" y="5850255"/>
            <a:ext cx="1814195"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400" spc="0">
                <a:solidFill>
                  <a:schemeClr val="accent2">
                    <a:lumMod val="75000"/>
                  </a:schemeClr>
                </a:solidFill>
                <a:latin typeface="Times New Roman" panose="02020603050405020304" charset="0"/>
                <a:ea typeface="+mn-ea"/>
                <a:cs typeface="Times New Roman" panose="02020603050405020304" charset="0"/>
                <a:sym typeface="+mn-ea"/>
              </a:rPr>
              <a:t> propose</a:t>
            </a:r>
            <a:endParaRPr lang="en-US" altLang="zh-CN" sz="2400" spc="0">
              <a:solidFill>
                <a:schemeClr val="accent2">
                  <a:lumMod val="75000"/>
                </a:schemeClr>
              </a:solidFill>
              <a:latin typeface="Times New Roman" panose="02020603050405020304" charset="0"/>
              <a:ea typeface="+mn-ea"/>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additive="base">
                                        <p:cTn id="2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 calcmode="lin" valueType="num">
                                      <p:cBhvr additive="base">
                                        <p:cTn id="2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ppt_x"/>
                                          </p:val>
                                        </p:tav>
                                        <p:tav tm="100000">
                                          <p:val>
                                            <p:strVal val="#ppt_x"/>
                                          </p:val>
                                        </p:tav>
                                      </p:tavLst>
                                    </p:anim>
                                    <p:anim calcmode="lin" valueType="num">
                                      <p:cBhvr additive="base">
                                        <p:cTn id="3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6">
                                            <p:txEl>
                                              <p:pRg st="4" end="4"/>
                                            </p:txEl>
                                          </p:spTgt>
                                        </p:tgtEl>
                                        <p:attrNameLst>
                                          <p:attrName>style.visibility</p:attrName>
                                        </p:attrNameLst>
                                      </p:cBhvr>
                                      <p:to>
                                        <p:strVal val="visible"/>
                                      </p:to>
                                    </p:set>
                                    <p:anim calcmode="lin" valueType="num">
                                      <p:cBhvr additive="base">
                                        <p:cTn id="4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6">
                                            <p:txEl>
                                              <p:pRg st="6" end="6"/>
                                            </p:txEl>
                                          </p:spTgt>
                                        </p:tgtEl>
                                        <p:attrNameLst>
                                          <p:attrName>style.visibility</p:attrName>
                                        </p:attrNameLst>
                                      </p:cBhvr>
                                      <p:to>
                                        <p:strVal val="visible"/>
                                      </p:to>
                                    </p:set>
                                    <p:anim calcmode="lin" valueType="num">
                                      <p:cBhvr additive="base">
                                        <p:cTn id="47"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
                                        </p:tgtEl>
                                        <p:attrNameLst>
                                          <p:attrName>style.visibility</p:attrName>
                                        </p:attrNameLst>
                                      </p:cBhvr>
                                      <p:to>
                                        <p:strVal val="visible"/>
                                      </p:to>
                                    </p:set>
                                    <p:anim calcmode="lin" valueType="num">
                                      <p:cBhvr additive="base">
                                        <p:cTn id="53" dur="500" fill="hold"/>
                                        <p:tgtEl>
                                          <p:spTgt spid="2"/>
                                        </p:tgtEl>
                                        <p:attrNameLst>
                                          <p:attrName>ppt_x</p:attrName>
                                        </p:attrNameLst>
                                      </p:cBhvr>
                                      <p:tavLst>
                                        <p:tav tm="0">
                                          <p:val>
                                            <p:strVal val="#ppt_x"/>
                                          </p:val>
                                        </p:tav>
                                        <p:tav tm="100000">
                                          <p:val>
                                            <p:strVal val="#ppt_x"/>
                                          </p:val>
                                        </p:tav>
                                      </p:tavLst>
                                    </p:anim>
                                    <p:anim calcmode="lin" valueType="num">
                                      <p:cBhvr additive="base">
                                        <p:cTn id="5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6">
                                            <p:txEl>
                                              <p:pRg st="7" end="7"/>
                                            </p:txEl>
                                          </p:spTgt>
                                        </p:tgtEl>
                                        <p:attrNameLst>
                                          <p:attrName>style.visibility</p:attrName>
                                        </p:attrNameLst>
                                      </p:cBhvr>
                                      <p:to>
                                        <p:strVal val="visible"/>
                                      </p:to>
                                    </p:set>
                                    <p:anim calcmode="lin" valueType="num">
                                      <p:cBhvr additive="base">
                                        <p:cTn id="59"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6">
                                            <p:txEl>
                                              <p:pRg st="9" end="9"/>
                                            </p:txEl>
                                          </p:spTgt>
                                        </p:tgtEl>
                                        <p:attrNameLst>
                                          <p:attrName>style.visibility</p:attrName>
                                        </p:attrNameLst>
                                      </p:cBhvr>
                                      <p:to>
                                        <p:strVal val="visible"/>
                                      </p:to>
                                    </p:set>
                                    <p:anim calcmode="lin" valueType="num">
                                      <p:cBhvr additive="base">
                                        <p:cTn id="65"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4"/>
                                        </p:tgtEl>
                                        <p:attrNameLst>
                                          <p:attrName>style.visibility</p:attrName>
                                        </p:attrNameLst>
                                      </p:cBhvr>
                                      <p:to>
                                        <p:strVal val="visible"/>
                                      </p:to>
                                    </p:set>
                                    <p:anim calcmode="lin" valueType="num">
                                      <p:cBhvr additive="base">
                                        <p:cTn id="71" dur="500" fill="hold"/>
                                        <p:tgtEl>
                                          <p:spTgt spid="4"/>
                                        </p:tgtEl>
                                        <p:attrNameLst>
                                          <p:attrName>ppt_x</p:attrName>
                                        </p:attrNameLst>
                                      </p:cBhvr>
                                      <p:tavLst>
                                        <p:tav tm="0">
                                          <p:val>
                                            <p:strVal val="#ppt_x"/>
                                          </p:val>
                                        </p:tav>
                                        <p:tav tm="100000">
                                          <p:val>
                                            <p:strVal val="#ppt_x"/>
                                          </p:val>
                                        </p:tav>
                                      </p:tavLst>
                                    </p:anim>
                                    <p:anim calcmode="lin" valueType="num">
                                      <p:cBhvr additive="base">
                                        <p:cTn id="7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6">
                                            <p:txEl>
                                              <p:pRg st="10" end="10"/>
                                            </p:txEl>
                                          </p:spTgt>
                                        </p:tgtEl>
                                        <p:attrNameLst>
                                          <p:attrName>style.visibility</p:attrName>
                                        </p:attrNameLst>
                                      </p:cBhvr>
                                      <p:to>
                                        <p:strVal val="visible"/>
                                      </p:to>
                                    </p:set>
                                    <p:anim calcmode="lin" valueType="num">
                                      <p:cBhvr additive="base">
                                        <p:cTn id="77"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6">
                                            <p:txEl>
                                              <p:pRg st="10" end="10"/>
                                            </p:txEl>
                                          </p:spTgt>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6">
                                            <p:txEl>
                                              <p:pRg st="11" end="11"/>
                                            </p:txEl>
                                          </p:spTgt>
                                        </p:tgtEl>
                                        <p:attrNameLst>
                                          <p:attrName>style.visibility</p:attrName>
                                        </p:attrNameLst>
                                      </p:cBhvr>
                                      <p:to>
                                        <p:strVal val="visible"/>
                                      </p:to>
                                    </p:set>
                                    <p:anim calcmode="lin" valueType="num">
                                      <p:cBhvr additive="base">
                                        <p:cTn id="81" dur="500" fill="hold"/>
                                        <p:tgtEl>
                                          <p:spTgt spid="6">
                                            <p:txEl>
                                              <p:pRg st="11" end="11"/>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6">
                                            <p:txEl>
                                              <p:pRg st="11" end="11"/>
                                            </p:txEl>
                                          </p:spTgt>
                                        </p:tgtEl>
                                        <p:attrNameLst>
                                          <p:attrName>ppt_y</p:attrName>
                                        </p:attrNameLst>
                                      </p:cBhvr>
                                      <p:tavLst>
                                        <p:tav tm="0">
                                          <p:val>
                                            <p:strVal val="1+#ppt_h/2"/>
                                          </p:val>
                                        </p:tav>
                                        <p:tav tm="100000">
                                          <p:val>
                                            <p:strVal val="#ppt_y"/>
                                          </p:val>
                                        </p:tav>
                                      </p:tavLst>
                                    </p:anim>
                                  </p:childTnLst>
                                </p:cTn>
                              </p:par>
                              <p:par>
                                <p:cTn id="83" presetID="2" presetClass="entr" presetSubtype="4" fill="hold" nodeType="withEffect">
                                  <p:stCondLst>
                                    <p:cond delay="0"/>
                                  </p:stCondLst>
                                  <p:childTnLst>
                                    <p:set>
                                      <p:cBhvr>
                                        <p:cTn id="84" dur="1" fill="hold">
                                          <p:stCondLst>
                                            <p:cond delay="0"/>
                                          </p:stCondLst>
                                        </p:cTn>
                                        <p:tgtEl>
                                          <p:spTgt spid="6">
                                            <p:txEl>
                                              <p:pRg st="12" end="12"/>
                                            </p:txEl>
                                          </p:spTgt>
                                        </p:tgtEl>
                                        <p:attrNameLst>
                                          <p:attrName>style.visibility</p:attrName>
                                        </p:attrNameLst>
                                      </p:cBhvr>
                                      <p:to>
                                        <p:strVal val="visible"/>
                                      </p:to>
                                    </p:set>
                                    <p:anim calcmode="lin" valueType="num">
                                      <p:cBhvr additive="base">
                                        <p:cTn id="85" dur="500" fill="hold"/>
                                        <p:tgtEl>
                                          <p:spTgt spid="6">
                                            <p:txEl>
                                              <p:pRg st="12" end="12"/>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6">
                                            <p:txEl>
                                              <p:pRg st="12" end="12"/>
                                            </p:txEl>
                                          </p:spTgt>
                                        </p:tgtEl>
                                        <p:attrNameLst>
                                          <p:attrName>ppt_y</p:attrName>
                                        </p:attrNameLst>
                                      </p:cBhvr>
                                      <p:tavLst>
                                        <p:tav tm="0">
                                          <p:val>
                                            <p:strVal val="1+#ppt_h/2"/>
                                          </p:val>
                                        </p:tav>
                                        <p:tav tm="100000">
                                          <p:val>
                                            <p:strVal val="#ppt_y"/>
                                          </p:val>
                                        </p:tav>
                                      </p:tavLst>
                                    </p:anim>
                                  </p:childTnLst>
                                </p:cTn>
                              </p:par>
                              <p:par>
                                <p:cTn id="87" presetID="2" presetClass="entr" presetSubtype="4" fill="hold" nodeType="withEffect">
                                  <p:stCondLst>
                                    <p:cond delay="0"/>
                                  </p:stCondLst>
                                  <p:childTnLst>
                                    <p:set>
                                      <p:cBhvr>
                                        <p:cTn id="88" dur="1" fill="hold">
                                          <p:stCondLst>
                                            <p:cond delay="0"/>
                                          </p:stCondLst>
                                        </p:cTn>
                                        <p:tgtEl>
                                          <p:spTgt spid="6">
                                            <p:txEl>
                                              <p:pRg st="13" end="13"/>
                                            </p:txEl>
                                          </p:spTgt>
                                        </p:tgtEl>
                                        <p:attrNameLst>
                                          <p:attrName>style.visibility</p:attrName>
                                        </p:attrNameLst>
                                      </p:cBhvr>
                                      <p:to>
                                        <p:strVal val="visible"/>
                                      </p:to>
                                    </p:set>
                                    <p:anim calcmode="lin" valueType="num">
                                      <p:cBhvr additive="base">
                                        <p:cTn id="89" dur="500" fill="hold"/>
                                        <p:tgtEl>
                                          <p:spTgt spid="6">
                                            <p:txEl>
                                              <p:pRg st="13" end="13"/>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6">
                                            <p:txEl>
                                              <p:pRg st="13" end="13"/>
                                            </p:txEl>
                                          </p:spTgt>
                                        </p:tgtEl>
                                        <p:attrNameLst>
                                          <p:attrName>ppt_y</p:attrName>
                                        </p:attrNameLst>
                                      </p:cBhvr>
                                      <p:tavLst>
                                        <p:tav tm="0">
                                          <p:val>
                                            <p:strVal val="1+#ppt_h/2"/>
                                          </p:val>
                                        </p:tav>
                                        <p:tav tm="100000">
                                          <p:val>
                                            <p:strVal val="#ppt_y"/>
                                          </p:val>
                                        </p:tav>
                                      </p:tavLst>
                                    </p:anim>
                                  </p:childTnLst>
                                </p:cTn>
                              </p:par>
                              <p:par>
                                <p:cTn id="91" presetID="2" presetClass="entr" presetSubtype="4" fill="hold" nodeType="withEffect">
                                  <p:stCondLst>
                                    <p:cond delay="0"/>
                                  </p:stCondLst>
                                  <p:childTnLst>
                                    <p:set>
                                      <p:cBhvr>
                                        <p:cTn id="92" dur="1" fill="hold">
                                          <p:stCondLst>
                                            <p:cond delay="0"/>
                                          </p:stCondLst>
                                        </p:cTn>
                                        <p:tgtEl>
                                          <p:spTgt spid="6">
                                            <p:txEl>
                                              <p:pRg st="14" end="14"/>
                                            </p:txEl>
                                          </p:spTgt>
                                        </p:tgtEl>
                                        <p:attrNameLst>
                                          <p:attrName>style.visibility</p:attrName>
                                        </p:attrNameLst>
                                      </p:cBhvr>
                                      <p:to>
                                        <p:strVal val="visible"/>
                                      </p:to>
                                    </p:set>
                                    <p:anim calcmode="lin" valueType="num">
                                      <p:cBhvr additive="base">
                                        <p:cTn id="93" dur="500" fill="hold"/>
                                        <p:tgtEl>
                                          <p:spTgt spid="6">
                                            <p:txEl>
                                              <p:pRg st="14" end="14"/>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6">
                                            <p:txEl>
                                              <p:pRg st="14" end="14"/>
                                            </p:txEl>
                                          </p:spTgt>
                                        </p:tgtEl>
                                        <p:attrNameLst>
                                          <p:attrName>ppt_y</p:attrName>
                                        </p:attrNameLst>
                                      </p:cBhvr>
                                      <p:tavLst>
                                        <p:tav tm="0">
                                          <p:val>
                                            <p:strVal val="1+#ppt_h/2"/>
                                          </p:val>
                                        </p:tav>
                                        <p:tav tm="100000">
                                          <p:val>
                                            <p:strVal val="#ppt_y"/>
                                          </p:val>
                                        </p:tav>
                                      </p:tavLst>
                                    </p:anim>
                                  </p:childTnLst>
                                </p:cTn>
                              </p:par>
                              <p:par>
                                <p:cTn id="95" presetID="2" presetClass="entr" presetSubtype="4" fill="hold" nodeType="withEffect">
                                  <p:stCondLst>
                                    <p:cond delay="0"/>
                                  </p:stCondLst>
                                  <p:childTnLst>
                                    <p:set>
                                      <p:cBhvr>
                                        <p:cTn id="96" dur="1" fill="hold">
                                          <p:stCondLst>
                                            <p:cond delay="0"/>
                                          </p:stCondLst>
                                        </p:cTn>
                                        <p:tgtEl>
                                          <p:spTgt spid="6">
                                            <p:txEl>
                                              <p:pRg st="15" end="15"/>
                                            </p:txEl>
                                          </p:spTgt>
                                        </p:tgtEl>
                                        <p:attrNameLst>
                                          <p:attrName>style.visibility</p:attrName>
                                        </p:attrNameLst>
                                      </p:cBhvr>
                                      <p:to>
                                        <p:strVal val="visible"/>
                                      </p:to>
                                    </p:set>
                                    <p:anim calcmode="lin" valueType="num">
                                      <p:cBhvr additive="base">
                                        <p:cTn id="97" dur="500" fill="hold"/>
                                        <p:tgtEl>
                                          <p:spTgt spid="6">
                                            <p:txEl>
                                              <p:pRg st="15" end="15"/>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6">
                                            <p:txEl>
                                              <p:pRg st="15" end="15"/>
                                            </p:txEl>
                                          </p:spTgt>
                                        </p:tgtEl>
                                        <p:attrNameLst>
                                          <p:attrName>ppt_y</p:attrName>
                                        </p:attrNameLst>
                                      </p:cBhvr>
                                      <p:tavLst>
                                        <p:tav tm="0">
                                          <p:val>
                                            <p:strVal val="1+#ppt_h/2"/>
                                          </p:val>
                                        </p:tav>
                                        <p:tav tm="100000">
                                          <p:val>
                                            <p:strVal val="#ppt_y"/>
                                          </p:val>
                                        </p:tav>
                                      </p:tavLst>
                                    </p:anim>
                                  </p:childTnLst>
                                </p:cTn>
                              </p:par>
                              <p:par>
                                <p:cTn id="99" presetID="2" presetClass="entr" presetSubtype="4" fill="hold" nodeType="withEffect">
                                  <p:stCondLst>
                                    <p:cond delay="0"/>
                                  </p:stCondLst>
                                  <p:childTnLst>
                                    <p:set>
                                      <p:cBhvr>
                                        <p:cTn id="100" dur="1" fill="hold">
                                          <p:stCondLst>
                                            <p:cond delay="0"/>
                                          </p:stCondLst>
                                        </p:cTn>
                                        <p:tgtEl>
                                          <p:spTgt spid="6">
                                            <p:txEl>
                                              <p:pRg st="16" end="16"/>
                                            </p:txEl>
                                          </p:spTgt>
                                        </p:tgtEl>
                                        <p:attrNameLst>
                                          <p:attrName>style.visibility</p:attrName>
                                        </p:attrNameLst>
                                      </p:cBhvr>
                                      <p:to>
                                        <p:strVal val="visible"/>
                                      </p:to>
                                    </p:set>
                                    <p:anim calcmode="lin" valueType="num">
                                      <p:cBhvr additive="base">
                                        <p:cTn id="101" dur="500" fill="hold"/>
                                        <p:tgtEl>
                                          <p:spTgt spid="6">
                                            <p:txEl>
                                              <p:pRg st="16" end="16"/>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6">
                                            <p:txEl>
                                              <p:pRg st="16" end="16"/>
                                            </p:txEl>
                                          </p:spTgt>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grpId="0" nodeType="clickEffect">
                                  <p:stCondLst>
                                    <p:cond delay="0"/>
                                  </p:stCondLst>
                                  <p:childTnLst>
                                    <p:set>
                                      <p:cBhvr>
                                        <p:cTn id="106" dur="1" fill="hold">
                                          <p:stCondLst>
                                            <p:cond delay="0"/>
                                          </p:stCondLst>
                                        </p:cTn>
                                        <p:tgtEl>
                                          <p:spTgt spid="13"/>
                                        </p:tgtEl>
                                        <p:attrNameLst>
                                          <p:attrName>style.visibility</p:attrName>
                                        </p:attrNameLst>
                                      </p:cBhvr>
                                      <p:to>
                                        <p:strVal val="visible"/>
                                      </p:to>
                                    </p:set>
                                    <p:anim calcmode="lin" valueType="num">
                                      <p:cBhvr additive="base">
                                        <p:cTn id="107" dur="500" fill="hold"/>
                                        <p:tgtEl>
                                          <p:spTgt spid="13"/>
                                        </p:tgtEl>
                                        <p:attrNameLst>
                                          <p:attrName>ppt_x</p:attrName>
                                        </p:attrNameLst>
                                      </p:cBhvr>
                                      <p:tavLst>
                                        <p:tav tm="0">
                                          <p:val>
                                            <p:strVal val="#ppt_x"/>
                                          </p:val>
                                        </p:tav>
                                        <p:tav tm="100000">
                                          <p:val>
                                            <p:strVal val="#ppt_x"/>
                                          </p:val>
                                        </p:tav>
                                      </p:tavLst>
                                    </p:anim>
                                    <p:anim calcmode="lin" valueType="num">
                                      <p:cBhvr additive="base">
                                        <p:cTn id="10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grpId="0" nodeType="click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additive="base">
                                        <p:cTn id="113" dur="500" fill="hold"/>
                                        <p:tgtEl>
                                          <p:spTgt spid="7"/>
                                        </p:tgtEl>
                                        <p:attrNameLst>
                                          <p:attrName>ppt_x</p:attrName>
                                        </p:attrNameLst>
                                      </p:cBhvr>
                                      <p:tavLst>
                                        <p:tav tm="0">
                                          <p:val>
                                            <p:strVal val="#ppt_x"/>
                                          </p:val>
                                        </p:tav>
                                        <p:tav tm="100000">
                                          <p:val>
                                            <p:strVal val="#ppt_x"/>
                                          </p:val>
                                        </p:tav>
                                      </p:tavLst>
                                    </p:anim>
                                    <p:anim calcmode="lin" valueType="num">
                                      <p:cBhvr additive="base">
                                        <p:cTn id="1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4" fill="hold" grpId="0" nodeType="clickEffect">
                                  <p:stCondLst>
                                    <p:cond delay="0"/>
                                  </p:stCondLst>
                                  <p:childTnLst>
                                    <p:set>
                                      <p:cBhvr>
                                        <p:cTn id="118" dur="1" fill="hold">
                                          <p:stCondLst>
                                            <p:cond delay="0"/>
                                          </p:stCondLst>
                                        </p:cTn>
                                        <p:tgtEl>
                                          <p:spTgt spid="8"/>
                                        </p:tgtEl>
                                        <p:attrNameLst>
                                          <p:attrName>style.visibility</p:attrName>
                                        </p:attrNameLst>
                                      </p:cBhvr>
                                      <p:to>
                                        <p:strVal val="visible"/>
                                      </p:to>
                                    </p:set>
                                    <p:anim calcmode="lin" valueType="num">
                                      <p:cBhvr additive="base">
                                        <p:cTn id="119" dur="500" fill="hold"/>
                                        <p:tgtEl>
                                          <p:spTgt spid="8"/>
                                        </p:tgtEl>
                                        <p:attrNameLst>
                                          <p:attrName>ppt_x</p:attrName>
                                        </p:attrNameLst>
                                      </p:cBhvr>
                                      <p:tavLst>
                                        <p:tav tm="0">
                                          <p:val>
                                            <p:strVal val="#ppt_x"/>
                                          </p:val>
                                        </p:tav>
                                        <p:tav tm="100000">
                                          <p:val>
                                            <p:strVal val="#ppt_x"/>
                                          </p:val>
                                        </p:tav>
                                      </p:tavLst>
                                    </p:anim>
                                    <p:anim calcmode="lin" valueType="num">
                                      <p:cBhvr additive="base">
                                        <p:cTn id="1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 presetClass="entr" presetSubtype="4" fill="hold" grpId="0" nodeType="clickEffect">
                                  <p:stCondLst>
                                    <p:cond delay="0"/>
                                  </p:stCondLst>
                                  <p:childTnLst>
                                    <p:set>
                                      <p:cBhvr>
                                        <p:cTn id="124" dur="1" fill="hold">
                                          <p:stCondLst>
                                            <p:cond delay="0"/>
                                          </p:stCondLst>
                                        </p:cTn>
                                        <p:tgtEl>
                                          <p:spTgt spid="9"/>
                                        </p:tgtEl>
                                        <p:attrNameLst>
                                          <p:attrName>style.visibility</p:attrName>
                                        </p:attrNameLst>
                                      </p:cBhvr>
                                      <p:to>
                                        <p:strVal val="visible"/>
                                      </p:to>
                                    </p:set>
                                    <p:anim calcmode="lin" valueType="num">
                                      <p:cBhvr additive="base">
                                        <p:cTn id="125" dur="500" fill="hold"/>
                                        <p:tgtEl>
                                          <p:spTgt spid="9"/>
                                        </p:tgtEl>
                                        <p:attrNameLst>
                                          <p:attrName>ppt_x</p:attrName>
                                        </p:attrNameLst>
                                      </p:cBhvr>
                                      <p:tavLst>
                                        <p:tav tm="0">
                                          <p:val>
                                            <p:strVal val="#ppt_x"/>
                                          </p:val>
                                        </p:tav>
                                        <p:tav tm="100000">
                                          <p:val>
                                            <p:strVal val="#ppt_x"/>
                                          </p:val>
                                        </p:tav>
                                      </p:tavLst>
                                    </p:anim>
                                    <p:anim calcmode="lin" valueType="num">
                                      <p:cBhvr additive="base">
                                        <p:cTn id="1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5" grpId="0"/>
      <p:bldP spid="5" grpId="1"/>
      <p:bldP spid="2" grpId="0"/>
      <p:bldP spid="2" grpId="1"/>
      <p:bldP spid="4" grpId="0"/>
      <p:bldP spid="4" grpId="1"/>
      <p:bldP spid="13" grpId="0"/>
      <p:bldP spid="13" grpId="1"/>
      <p:bldP spid="7" grpId="0"/>
      <p:bldP spid="7" grpId="1"/>
      <p:bldP spid="8" grpId="0"/>
      <p:bldP spid="8" grpId="1"/>
      <p:bldP spid="9" grpId="0"/>
      <p:bldP spid="9"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 name="文本框 19"/>
          <p:cNvSpPr txBox="1"/>
          <p:nvPr/>
        </p:nvSpPr>
        <p:spPr>
          <a:xfrm>
            <a:off x="586740" y="966470"/>
            <a:ext cx="1499870" cy="521970"/>
          </a:xfrm>
          <a:prstGeom prst="rect">
            <a:avLst/>
          </a:prstGeom>
          <a:noFill/>
        </p:spPr>
        <p:txBody>
          <a:bodyPr wrap="none" rtlCol="0">
            <a:spAutoFit/>
          </a:bodyPr>
          <a:p>
            <a:pPr algn="l"/>
            <a:r>
              <a:rPr lang="zh-CN" altLang="en-US" sz="2800" b="1" dirty="0">
                <a:solidFill>
                  <a:schemeClr val="accent2">
                    <a:lumMod val="75000"/>
                  </a:schemeClr>
                </a:solidFill>
                <a:uFillTx/>
                <a:latin typeface="Times New Roman" panose="02020603050405020304" charset="0"/>
                <a:cs typeface="Times New Roman" panose="02020603050405020304" charset="0"/>
                <a:sym typeface="+mn-ea"/>
              </a:rPr>
              <a:t>proposal</a:t>
            </a:r>
            <a:endParaRPr lang="zh-CN" altLang="en-US" sz="2800" b="1" spc="150" dirty="0">
              <a:solidFill>
                <a:schemeClr val="accent2">
                  <a:lumMod val="75000"/>
                </a:schemeClr>
              </a:solidFill>
              <a:uFillTx/>
              <a:latin typeface="Times New Roman" panose="02020603050405020304" charset="0"/>
              <a:cs typeface="Times New Roman" panose="02020603050405020304" charset="0"/>
              <a:sym typeface="+mn-ea"/>
            </a:endParaRPr>
          </a:p>
        </p:txBody>
      </p:sp>
      <p:sp>
        <p:nvSpPr>
          <p:cNvPr id="12" name="标题 1"/>
          <p:cNvSpPr>
            <a:spLocks noGrp="1"/>
          </p:cNvSpPr>
          <p:nvPr/>
        </p:nvSpPr>
        <p:spPr>
          <a:xfrm>
            <a:off x="466725" y="966470"/>
            <a:ext cx="11725275" cy="417893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rPr>
              <a:t>________</a:t>
            </a:r>
            <a:r>
              <a:rPr lang="en-US" altLang="zh-CN" spc="0">
                <a:solidFill>
                  <a:schemeClr val="accent2">
                    <a:lumMod val="75000"/>
                  </a:schemeClr>
                </a:solidFill>
                <a:latin typeface="Times New Roman" panose="02020603050405020304" charset="0"/>
                <a:ea typeface="+mn-ea"/>
                <a:cs typeface="Times New Roman" panose="02020603050405020304" charset="0"/>
              </a:rPr>
              <a:t>_</a:t>
            </a:r>
            <a:r>
              <a:rPr spc="0">
                <a:solidFill>
                  <a:schemeClr val="accent2">
                    <a:lumMod val="75000"/>
                  </a:schemeClr>
                </a:solidFill>
                <a:latin typeface="Times New Roman" panose="02020603050405020304" charset="0"/>
                <a:ea typeface="+mn-ea"/>
                <a:cs typeface="Times New Roman" panose="02020603050405020304" charset="0"/>
              </a:rPr>
              <a:t> </a:t>
            </a:r>
            <a:r>
              <a:rPr spc="0">
                <a:solidFill>
                  <a:schemeClr val="tx1"/>
                </a:solidFill>
                <a:latin typeface="Times New Roman" panose="02020603050405020304" charset="0"/>
                <a:ea typeface="+mn-ea"/>
                <a:cs typeface="Times New Roman" panose="02020603050405020304" charset="0"/>
              </a:rPr>
              <a:t>/prə'pəʊz(ə)l/ n.</a:t>
            </a:r>
            <a:r>
              <a:rPr spc="0">
                <a:solidFill>
                  <a:srgbClr val="7030A0"/>
                </a:solidFill>
                <a:latin typeface="Times New Roman" panose="02020603050405020304" charset="0"/>
                <a:ea typeface="+mn-ea"/>
                <a:cs typeface="Times New Roman" panose="02020603050405020304" charset="0"/>
              </a:rPr>
              <a:t>提议；建议; 求婚</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rPr>
              <a:t>_______________</a:t>
            </a:r>
            <a:r>
              <a:rPr spc="0">
                <a:solidFill>
                  <a:srgbClr val="7030A0"/>
                </a:solidFill>
                <a:latin typeface="Times New Roman" panose="02020603050405020304" charset="0"/>
                <a:ea typeface="+mn-ea"/>
                <a:cs typeface="Times New Roman" panose="02020603050405020304" charset="0"/>
              </a:rPr>
              <a:t>提出建议</a:t>
            </a:r>
            <a:endParaRPr spc="0">
              <a:latin typeface="Times New Roman" panose="02020603050405020304" charset="0"/>
              <a:ea typeface="+mn-ea"/>
              <a:cs typeface="Times New Roman" panose="02020603050405020304" charset="0"/>
            </a:endParaRPr>
          </a:p>
          <a:p>
            <a:pPr algn="just">
              <a:lnSpc>
                <a:spcPct val="100000"/>
              </a:lnSpc>
              <a:buClrTx/>
              <a:buSzTx/>
              <a:buFontTx/>
            </a:pP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I had my ________ turned again.(2011江苏)</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我的建议再次遭到了拒绝。</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The _______ put forward by Dobrindt aims to help promote fully automatic driving(2017天津)</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Dobrindt提出的建议旨在帮助推动全自动驾驶。</a:t>
            </a:r>
            <a:endParaRPr spc="0">
              <a:latin typeface="Times New Roman" panose="02020603050405020304" charset="0"/>
              <a:ea typeface="+mn-ea"/>
              <a:cs typeface="Times New Roman" panose="02020603050405020304" charset="0"/>
            </a:endParaRPr>
          </a:p>
          <a:p>
            <a:pPr algn="just">
              <a:lnSpc>
                <a:spcPct val="100000"/>
              </a:lnSpc>
              <a:buClrTx/>
              <a:buSzTx/>
              <a:buFontTx/>
            </a:pPr>
            <a:endParaRPr spc="0">
              <a:latin typeface="Times New Roman" panose="02020603050405020304" charset="0"/>
              <a:ea typeface="+mn-ea"/>
              <a:cs typeface="Times New Roman" panose="02020603050405020304" charset="0"/>
            </a:endParaRPr>
          </a:p>
        </p:txBody>
      </p:sp>
      <p:sp>
        <p:nvSpPr>
          <p:cNvPr id="2" name="文本框 1"/>
          <p:cNvSpPr txBox="1"/>
          <p:nvPr/>
        </p:nvSpPr>
        <p:spPr>
          <a:xfrm>
            <a:off x="586740" y="1411605"/>
            <a:ext cx="2851150" cy="521970"/>
          </a:xfrm>
          <a:prstGeom prst="rect">
            <a:avLst/>
          </a:prstGeom>
          <a:noFill/>
        </p:spPr>
        <p:txBody>
          <a:bodyPr wrap="square" rtlCol="0">
            <a:spAutoFit/>
          </a:bodyPr>
          <a:p>
            <a:pPr algn="l"/>
            <a:r>
              <a:rPr lang="zh-CN" altLang="en-US" sz="2800" b="1" dirty="0">
                <a:solidFill>
                  <a:schemeClr val="accent2">
                    <a:lumMod val="75000"/>
                  </a:schemeClr>
                </a:solidFill>
                <a:uFillTx/>
                <a:latin typeface="Times New Roman" panose="02020603050405020304" charset="0"/>
                <a:cs typeface="Times New Roman" panose="02020603050405020304" charset="0"/>
                <a:sym typeface="+mn-ea"/>
              </a:rPr>
              <a:t>make a proposal</a:t>
            </a:r>
            <a:endParaRPr lang="zh-CN" altLang="en-US" sz="2800" b="1" dirty="0">
              <a:solidFill>
                <a:schemeClr val="accent2">
                  <a:lumMod val="75000"/>
                </a:schemeClr>
              </a:solidFill>
              <a:uFillTx/>
              <a:latin typeface="Times New Roman" panose="02020603050405020304" charset="0"/>
              <a:cs typeface="Times New Roman" panose="02020603050405020304" charset="0"/>
              <a:sym typeface="+mn-ea"/>
            </a:endParaRPr>
          </a:p>
        </p:txBody>
      </p:sp>
      <p:sp>
        <p:nvSpPr>
          <p:cNvPr id="3" name="文本框 2"/>
          <p:cNvSpPr txBox="1"/>
          <p:nvPr/>
        </p:nvSpPr>
        <p:spPr>
          <a:xfrm>
            <a:off x="1938020" y="2255520"/>
            <a:ext cx="1499870" cy="521970"/>
          </a:xfrm>
          <a:prstGeom prst="rect">
            <a:avLst/>
          </a:prstGeom>
          <a:noFill/>
        </p:spPr>
        <p:txBody>
          <a:bodyPr wrap="none" rtlCol="0">
            <a:spAutoFit/>
          </a:bodyPr>
          <a:p>
            <a:pPr algn="l"/>
            <a:r>
              <a:rPr lang="zh-CN" altLang="en-US" sz="2800" b="1" dirty="0">
                <a:solidFill>
                  <a:schemeClr val="accent2">
                    <a:lumMod val="75000"/>
                  </a:schemeClr>
                </a:solidFill>
                <a:uFillTx/>
                <a:latin typeface="Times New Roman" panose="02020603050405020304" charset="0"/>
                <a:cs typeface="Times New Roman" panose="02020603050405020304" charset="0"/>
                <a:sym typeface="+mn-ea"/>
              </a:rPr>
              <a:t>proposal</a:t>
            </a:r>
            <a:endParaRPr lang="zh-CN" altLang="en-US" sz="2800" b="1" spc="150" dirty="0">
              <a:solidFill>
                <a:schemeClr val="accent2">
                  <a:lumMod val="75000"/>
                </a:schemeClr>
              </a:solidFill>
              <a:uFillTx/>
              <a:latin typeface="Times New Roman" panose="02020603050405020304" charset="0"/>
              <a:cs typeface="Times New Roman" panose="02020603050405020304" charset="0"/>
              <a:sym typeface="+mn-ea"/>
            </a:endParaRPr>
          </a:p>
        </p:txBody>
      </p:sp>
      <p:sp>
        <p:nvSpPr>
          <p:cNvPr id="4" name="文本框 3"/>
          <p:cNvSpPr txBox="1"/>
          <p:nvPr/>
        </p:nvSpPr>
        <p:spPr>
          <a:xfrm>
            <a:off x="1075690" y="3099435"/>
            <a:ext cx="1499870" cy="521970"/>
          </a:xfrm>
          <a:prstGeom prst="rect">
            <a:avLst/>
          </a:prstGeom>
          <a:noFill/>
        </p:spPr>
        <p:txBody>
          <a:bodyPr wrap="none" rtlCol="0">
            <a:spAutoFit/>
          </a:bodyPr>
          <a:p>
            <a:pPr algn="l"/>
            <a:r>
              <a:rPr lang="zh-CN" altLang="en-US" sz="2800" b="1" dirty="0">
                <a:solidFill>
                  <a:schemeClr val="accent2">
                    <a:lumMod val="75000"/>
                  </a:schemeClr>
                </a:solidFill>
                <a:uFillTx/>
                <a:latin typeface="Times New Roman" panose="02020603050405020304" charset="0"/>
                <a:cs typeface="Times New Roman" panose="02020603050405020304" charset="0"/>
                <a:sym typeface="+mn-ea"/>
              </a:rPr>
              <a:t>proposal</a:t>
            </a:r>
            <a:endParaRPr lang="zh-CN" altLang="en-US" sz="2800" b="1" spc="150" dirty="0">
              <a:solidFill>
                <a:schemeClr val="accent2">
                  <a:lumMod val="75000"/>
                </a:schemeClr>
              </a:solidFill>
              <a:uFillTx/>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anim calcmode="lin" valueType="num">
                                      <p:cBhvr additive="base">
                                        <p:cTn id="13"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 calcmode="lin" valueType="num">
                                      <p:cBhvr additive="base">
                                        <p:cTn id="17"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ppt_x"/>
                                          </p:val>
                                        </p:tav>
                                        <p:tav tm="100000">
                                          <p:val>
                                            <p:strVal val="#ppt_x"/>
                                          </p:val>
                                        </p:tav>
                                      </p:tavLst>
                                    </p:anim>
                                    <p:anim calcmode="lin" valueType="num">
                                      <p:cBhvr additive="base">
                                        <p:cTn id="2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2">
                                            <p:txEl>
                                              <p:pRg st="3" end="3"/>
                                            </p:txEl>
                                          </p:spTgt>
                                        </p:tgtEl>
                                        <p:attrNameLst>
                                          <p:attrName>style.visibility</p:attrName>
                                        </p:attrNameLst>
                                      </p:cBhvr>
                                      <p:to>
                                        <p:strVal val="visible"/>
                                      </p:to>
                                    </p:set>
                                    <p:anim calcmode="lin" valueType="num">
                                      <p:cBhvr additive="base">
                                        <p:cTn id="35"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2">
                                            <p:txEl>
                                              <p:pRg st="4" end="4"/>
                                            </p:txEl>
                                          </p:spTgt>
                                        </p:tgtEl>
                                        <p:attrNameLst>
                                          <p:attrName>style.visibility</p:attrName>
                                        </p:attrNameLst>
                                      </p:cBhvr>
                                      <p:to>
                                        <p:strVal val="visible"/>
                                      </p:to>
                                    </p:set>
                                    <p:anim calcmode="lin" valueType="num">
                                      <p:cBhvr additive="base">
                                        <p:cTn id="41"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2">
                                            <p:txEl>
                                              <p:pRg st="4" end="4"/>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2">
                                            <p:txEl>
                                              <p:pRg st="5" end="5"/>
                                            </p:txEl>
                                          </p:spTgt>
                                        </p:tgtEl>
                                        <p:attrNameLst>
                                          <p:attrName>style.visibility</p:attrName>
                                        </p:attrNameLst>
                                      </p:cBhvr>
                                      <p:to>
                                        <p:strVal val="visible"/>
                                      </p:to>
                                    </p:set>
                                    <p:anim calcmode="lin" valueType="num">
                                      <p:cBhvr additive="base">
                                        <p:cTn id="45"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2">
                                            <p:txEl>
                                              <p:pRg st="5" end="5"/>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12">
                                            <p:txEl>
                                              <p:pRg st="6" end="6"/>
                                            </p:txEl>
                                          </p:spTgt>
                                        </p:tgtEl>
                                        <p:attrNameLst>
                                          <p:attrName>style.visibility</p:attrName>
                                        </p:attrNameLst>
                                      </p:cBhvr>
                                      <p:to>
                                        <p:strVal val="visible"/>
                                      </p:to>
                                    </p:set>
                                    <p:anim calcmode="lin" valueType="num">
                                      <p:cBhvr additive="base">
                                        <p:cTn id="49" dur="500" fill="hold"/>
                                        <p:tgtEl>
                                          <p:spTgt spid="12">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gtEl>
                                        <p:attrNameLst>
                                          <p:attrName>style.visibility</p:attrName>
                                        </p:attrNameLst>
                                      </p:cBhvr>
                                      <p:to>
                                        <p:strVal val="visible"/>
                                      </p:to>
                                    </p:set>
                                    <p:anim calcmode="lin" valueType="num">
                                      <p:cBhvr additive="base">
                                        <p:cTn id="55" dur="500" fill="hold"/>
                                        <p:tgtEl>
                                          <p:spTgt spid="3"/>
                                        </p:tgtEl>
                                        <p:attrNameLst>
                                          <p:attrName>ppt_x</p:attrName>
                                        </p:attrNameLst>
                                      </p:cBhvr>
                                      <p:tavLst>
                                        <p:tav tm="0">
                                          <p:val>
                                            <p:strVal val="#ppt_x"/>
                                          </p:val>
                                        </p:tav>
                                        <p:tav tm="100000">
                                          <p:val>
                                            <p:strVal val="#ppt_x"/>
                                          </p:val>
                                        </p:tav>
                                      </p:tavLst>
                                    </p:anim>
                                    <p:anim calcmode="lin" valueType="num">
                                      <p:cBhvr additive="base">
                                        <p:cTn id="5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
                                        </p:tgtEl>
                                        <p:attrNameLst>
                                          <p:attrName>style.visibility</p:attrName>
                                        </p:attrNameLst>
                                      </p:cBhvr>
                                      <p:to>
                                        <p:strVal val="visible"/>
                                      </p:to>
                                    </p:set>
                                    <p:anim calcmode="lin" valueType="num">
                                      <p:cBhvr additive="base">
                                        <p:cTn id="61" dur="500" fill="hold"/>
                                        <p:tgtEl>
                                          <p:spTgt spid="4"/>
                                        </p:tgtEl>
                                        <p:attrNameLst>
                                          <p:attrName>ppt_x</p:attrName>
                                        </p:attrNameLst>
                                      </p:cBhvr>
                                      <p:tavLst>
                                        <p:tav tm="0">
                                          <p:val>
                                            <p:strVal val="#ppt_x"/>
                                          </p:val>
                                        </p:tav>
                                        <p:tav tm="100000">
                                          <p:val>
                                            <p:strVal val="#ppt_x"/>
                                          </p:val>
                                        </p:tav>
                                      </p:tavLst>
                                    </p:anim>
                                    <p:anim calcmode="lin" valueType="num">
                                      <p:cBhvr additive="base">
                                        <p:cTn id="6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0" grpId="0"/>
      <p:bldP spid="20" grpId="1"/>
      <p:bldP spid="2" grpId="0"/>
      <p:bldP spid="2" grpId="1"/>
      <p:bldP spid="3" grpId="0"/>
      <p:bldP spid="3" grpId="1"/>
      <p:bldP spid="4" grpId="0"/>
      <p:bldP spid="4"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94665" y="159385"/>
            <a:ext cx="7413625" cy="647700"/>
          </a:xfrm>
        </p:spPr>
        <p:txBody>
          <a:bodyPr/>
          <a:p>
            <a:r>
              <a:rPr lang="en-US" altLang="en-US" sz="3200" spc="150">
                <a:solidFill>
                  <a:srgbClr val="000000"/>
                </a:solidFill>
                <a:latin typeface="Times New Roman" panose="02020603050405020304" charset="0"/>
                <a:ea typeface="+mn-ea"/>
                <a:cs typeface="Times New Roman" panose="02020603050405020304" charset="0"/>
              </a:rPr>
              <a:t>1.heritage/'herɪtɪdʒ/ n.</a:t>
            </a:r>
            <a:r>
              <a:rPr lang="en-US" altLang="en-US" sz="3200" u="sng" spc="150">
                <a:solidFill>
                  <a:schemeClr val="tx1"/>
                </a:solidFill>
                <a:latin typeface="Times New Roman" panose="02020603050405020304" charset="0"/>
                <a:ea typeface="+mn-ea"/>
                <a:cs typeface="Times New Roman" panose="02020603050405020304" charset="0"/>
              </a:rPr>
              <a:t>_____</a:t>
            </a:r>
            <a:endParaRPr lang="en-US" altLang="en-US" sz="3200" u="sng" spc="150">
              <a:solidFill>
                <a:schemeClr val="tx1"/>
              </a:solidFill>
              <a:latin typeface="Times New Roman" panose="02020603050405020304" charset="0"/>
              <a:ea typeface="+mn-ea"/>
              <a:cs typeface="Times New Roman" panose="02020603050405020304" charset="0"/>
            </a:endParaRPr>
          </a:p>
        </p:txBody>
      </p:sp>
      <p:sp>
        <p:nvSpPr>
          <p:cNvPr id="6" name="标题 1"/>
          <p:cNvSpPr>
            <a:spLocks noGrp="1"/>
          </p:cNvSpPr>
          <p:nvPr/>
        </p:nvSpPr>
        <p:spPr>
          <a:xfrm>
            <a:off x="429895" y="2175510"/>
            <a:ext cx="11703685" cy="3847465"/>
          </a:xfrm>
          <a:prstGeom prst="rect">
            <a:avLst/>
          </a:prstGeom>
        </p:spPr>
        <p:txBody>
          <a:bodyPr vert="horz" lIns="101600" tIns="38100" rIns="76200" bIns="38100" rtlCol="0" anchor="ctr"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r>
              <a:rPr lang="en-US" altLang="en-US" spc="150">
                <a:latin typeface="Times New Roman" panose="02020603050405020304" charset="0"/>
                <a:ea typeface="+mn-ea"/>
                <a:cs typeface="Times New Roman" panose="02020603050405020304" charset="0"/>
              </a:rPr>
              <a:t>Living in a glare of our making, we have cut ourselves off from our evolutionary and cultural </a:t>
            </a:r>
            <a:r>
              <a:rPr lang="en-US" altLang="en-US" spc="150">
                <a:solidFill>
                  <a:schemeClr val="accent2">
                    <a:lumMod val="75000"/>
                  </a:schemeClr>
                </a:solidFill>
                <a:latin typeface="Times New Roman" panose="02020603050405020304" charset="0"/>
                <a:ea typeface="+mn-ea"/>
                <a:cs typeface="Times New Roman" panose="02020603050405020304" charset="0"/>
              </a:rPr>
              <a:t>heritage</a:t>
            </a:r>
            <a:r>
              <a:rPr lang="en-US" altLang="en-US" spc="150">
                <a:latin typeface="Times New Roman" panose="02020603050405020304" charset="0"/>
                <a:ea typeface="+mn-ea"/>
                <a:cs typeface="Times New Roman" panose="02020603050405020304" charset="0"/>
              </a:rPr>
              <a:t>—the light of the stars and the rhythms of day and night.(2015全国卷II) </a:t>
            </a:r>
            <a:endParaRPr lang="en-US" altLang="en-US" spc="150">
              <a:latin typeface="Times New Roman" panose="02020603050405020304" charset="0"/>
              <a:ea typeface="+mn-ea"/>
              <a:cs typeface="Times New Roman" panose="02020603050405020304" charset="0"/>
            </a:endParaRPr>
          </a:p>
          <a:p>
            <a:r>
              <a:rPr lang="en-US" altLang="en-US" spc="150">
                <a:latin typeface="Times New Roman" panose="02020603050405020304" charset="0"/>
                <a:ea typeface="+mn-ea"/>
                <a:cs typeface="Times New Roman" panose="02020603050405020304" charset="0"/>
              </a:rPr>
              <a:t>生活在我们制造的强光下，我们已经与我们的进化和文化遗产——星星的光和昼夜的节奏——切断了联系。</a:t>
            </a:r>
            <a:endParaRPr lang="en-US" altLang="en-US" spc="150">
              <a:latin typeface="Times New Roman" panose="02020603050405020304" charset="0"/>
              <a:ea typeface="+mn-ea"/>
              <a:cs typeface="Times New Roman" panose="02020603050405020304" charset="0"/>
            </a:endParaRPr>
          </a:p>
          <a:p>
            <a:r>
              <a:rPr lang="en-US" altLang="en-US" spc="150">
                <a:latin typeface="Times New Roman" panose="02020603050405020304" charset="0"/>
                <a:ea typeface="+mn-ea"/>
                <a:cs typeface="Times New Roman" panose="02020603050405020304" charset="0"/>
              </a:rPr>
              <a:t>Organizations that promote traditional Chinese music have preserved the rich musical </a:t>
            </a:r>
            <a:r>
              <a:rPr lang="en-US" altLang="en-US" spc="150">
                <a:solidFill>
                  <a:schemeClr val="accent2">
                    <a:lumMod val="75000"/>
                  </a:schemeClr>
                </a:solidFill>
                <a:latin typeface="Times New Roman" panose="02020603050405020304" charset="0"/>
                <a:ea typeface="+mn-ea"/>
                <a:cs typeface="Times New Roman" panose="02020603050405020304" charset="0"/>
              </a:rPr>
              <a:t>heritage</a:t>
            </a:r>
            <a:r>
              <a:rPr lang="en-US" altLang="en-US" spc="150">
                <a:latin typeface="Times New Roman" panose="02020603050405020304" charset="0"/>
                <a:ea typeface="+mn-ea"/>
                <a:cs typeface="Times New Roman" panose="02020603050405020304" charset="0"/>
              </a:rPr>
              <a:t> of many national minorities. </a:t>
            </a:r>
            <a:endParaRPr lang="en-US" altLang="en-US" spc="150">
              <a:latin typeface="Times New Roman" panose="02020603050405020304" charset="0"/>
              <a:ea typeface="+mn-ea"/>
              <a:cs typeface="Times New Roman" panose="02020603050405020304" charset="0"/>
            </a:endParaRPr>
          </a:p>
          <a:p>
            <a:r>
              <a:rPr lang="en-US" altLang="en-US" spc="150">
                <a:latin typeface="Times New Roman" panose="02020603050405020304" charset="0"/>
                <a:ea typeface="+mn-ea"/>
                <a:cs typeface="Times New Roman" panose="02020603050405020304" charset="0"/>
              </a:rPr>
              <a:t>推广中国传统音乐的组织保存了许多少数民族丰富的音乐遗产。</a:t>
            </a:r>
            <a:endParaRPr lang="en-US" altLang="en-US" spc="150">
              <a:latin typeface="Times New Roman" panose="02020603050405020304" charset="0"/>
              <a:ea typeface="+mn-ea"/>
              <a:cs typeface="Times New Roman" panose="02020603050405020304" charset="0"/>
            </a:endParaRPr>
          </a:p>
          <a:p>
            <a:r>
              <a:rPr lang="en-US" altLang="en-US" spc="150">
                <a:latin typeface="Times New Roman" panose="02020603050405020304" charset="0"/>
                <a:ea typeface="+mn-ea"/>
                <a:cs typeface="Times New Roman" panose="02020603050405020304" charset="0"/>
              </a:rPr>
              <a:t>Together, we must help each other preserve the national</a:t>
            </a:r>
            <a:r>
              <a:rPr lang="en-US" altLang="en-US" spc="150">
                <a:solidFill>
                  <a:schemeClr val="accent2">
                    <a:lumMod val="75000"/>
                  </a:schemeClr>
                </a:solidFill>
                <a:latin typeface="Times New Roman" panose="02020603050405020304" charset="0"/>
                <a:ea typeface="+mn-ea"/>
                <a:cs typeface="Times New Roman" panose="02020603050405020304" charset="0"/>
              </a:rPr>
              <a:t> heritage </a:t>
            </a:r>
            <a:r>
              <a:rPr lang="en-US" altLang="en-US" spc="150">
                <a:latin typeface="Times New Roman" panose="02020603050405020304" charset="0"/>
                <a:ea typeface="+mn-ea"/>
                <a:cs typeface="Times New Roman" panose="02020603050405020304" charset="0"/>
              </a:rPr>
              <a:t>for future generations.</a:t>
            </a:r>
            <a:endParaRPr lang="en-US" altLang="en-US" spc="150">
              <a:latin typeface="Times New Roman" panose="02020603050405020304" charset="0"/>
              <a:ea typeface="+mn-ea"/>
              <a:cs typeface="Times New Roman" panose="02020603050405020304" charset="0"/>
            </a:endParaRPr>
          </a:p>
          <a:p>
            <a:r>
              <a:rPr lang="en-US" altLang="en-US" spc="150">
                <a:latin typeface="Times New Roman" panose="02020603050405020304" charset="0"/>
                <a:ea typeface="+mn-ea"/>
                <a:cs typeface="Times New Roman" panose="02020603050405020304" charset="0"/>
              </a:rPr>
              <a:t>我们必须携起手来，互相帮助，为后代保护民族遗产。</a:t>
            </a:r>
            <a:endParaRPr lang="en-US" altLang="en-US" spc="150">
              <a:latin typeface="Times New Roman" panose="02020603050405020304" charset="0"/>
              <a:ea typeface="+mn-ea"/>
              <a:cs typeface="Times New Roman" panose="02020603050405020304" charset="0"/>
            </a:endParaRPr>
          </a:p>
        </p:txBody>
      </p:sp>
      <p:sp>
        <p:nvSpPr>
          <p:cNvPr id="31" name="文本框 30"/>
          <p:cNvSpPr txBox="1"/>
          <p:nvPr/>
        </p:nvSpPr>
        <p:spPr>
          <a:xfrm>
            <a:off x="4918710" y="159385"/>
            <a:ext cx="1156335" cy="583565"/>
          </a:xfrm>
          <a:prstGeom prst="rect">
            <a:avLst/>
          </a:prstGeom>
          <a:noFill/>
        </p:spPr>
        <p:txBody>
          <a:bodyPr wrap="square" rtlCol="0" anchor="t">
            <a:spAutoFit/>
          </a:bodyPr>
          <a:p>
            <a:r>
              <a:rPr lang="en-US" altLang="en-US" sz="3200" b="1" spc="150" dirty="0">
                <a:solidFill>
                  <a:srgbClr val="7030A0"/>
                </a:solidFill>
                <a:latin typeface="Times New Roman" panose="02020603050405020304" charset="0"/>
                <a:cs typeface="Times New Roman" panose="02020603050405020304" charset="0"/>
                <a:sym typeface="+mn-ea"/>
              </a:rPr>
              <a:t>遗产</a:t>
            </a:r>
            <a:r>
              <a:rPr lang="en-US" altLang="en-US" sz="3200" b="1" spc="150" dirty="0">
                <a:solidFill>
                  <a:srgbClr val="000000"/>
                </a:solidFill>
                <a:latin typeface="Times New Roman" panose="02020603050405020304" charset="0"/>
                <a:cs typeface="Times New Roman" panose="02020603050405020304" charset="0"/>
                <a:sym typeface="+mn-ea"/>
              </a:rPr>
              <a:t> </a:t>
            </a:r>
            <a:endParaRPr lang="zh-CN" altLang="en-US"/>
          </a:p>
        </p:txBody>
      </p:sp>
      <p:sp>
        <p:nvSpPr>
          <p:cNvPr id="100" name="文本框 99"/>
          <p:cNvSpPr txBox="1"/>
          <p:nvPr/>
        </p:nvSpPr>
        <p:spPr>
          <a:xfrm>
            <a:off x="393065" y="867410"/>
            <a:ext cx="11121390" cy="521970"/>
          </a:xfrm>
          <a:prstGeom prst="rect">
            <a:avLst/>
          </a:prstGeom>
          <a:noFill/>
          <a:ln w="9525">
            <a:noFill/>
          </a:ln>
        </p:spPr>
        <p:txBody>
          <a:bodyPr wrap="square">
            <a:spAutoFit/>
          </a:bodyPr>
          <a:p>
            <a:pPr indent="0"/>
            <a:r>
              <a:rPr lang="zh-CN" sz="2800" b="1">
                <a:solidFill>
                  <a:schemeClr val="accent2">
                    <a:lumMod val="75000"/>
                  </a:schemeClr>
                </a:solidFill>
                <a:latin typeface="微软雅黑" panose="020B0503020204020204" charset="-122"/>
                <a:ea typeface="微软雅黑" panose="020B0503020204020204" charset="-122"/>
                <a:cs typeface="微软雅黑" panose="020B0503020204020204" charset="-122"/>
              </a:rPr>
              <a:t>词根词缀：</a:t>
            </a:r>
            <a:r>
              <a:rPr lang="en-US" sz="2800" b="1">
                <a:solidFill>
                  <a:schemeClr val="accent2">
                    <a:lumMod val="75000"/>
                  </a:schemeClr>
                </a:solidFill>
                <a:latin typeface="微软雅黑" panose="020B0503020204020204" charset="-122"/>
                <a:ea typeface="微软雅黑" panose="020B0503020204020204" charset="-122"/>
                <a:cs typeface="微软雅黑" panose="020B0503020204020204" charset="-122"/>
              </a:rPr>
              <a:t>herit-(</a:t>
            </a:r>
            <a:r>
              <a:rPr lang="zh-CN" sz="2800" b="1">
                <a:solidFill>
                  <a:schemeClr val="accent2">
                    <a:lumMod val="75000"/>
                  </a:schemeClr>
                </a:solidFill>
                <a:latin typeface="微软雅黑" panose="020B0503020204020204" charset="-122"/>
                <a:ea typeface="微软雅黑" panose="020B0503020204020204" charset="-122"/>
                <a:cs typeface="微软雅黑" panose="020B0503020204020204" charset="-122"/>
              </a:rPr>
              <a:t>继承</a:t>
            </a:r>
            <a:r>
              <a:rPr lang="en-US" sz="2800" b="1">
                <a:solidFill>
                  <a:schemeClr val="accent2">
                    <a:lumMod val="75000"/>
                  </a:schemeClr>
                </a:solidFill>
                <a:latin typeface="微软雅黑" panose="020B0503020204020204" charset="-122"/>
                <a:ea typeface="微软雅黑" panose="020B0503020204020204" charset="-122"/>
                <a:cs typeface="微软雅黑" panose="020B0503020204020204" charset="-122"/>
              </a:rPr>
              <a:t>)+age(</a:t>
            </a:r>
            <a:r>
              <a:rPr lang="zh-CN" sz="2800" b="1">
                <a:solidFill>
                  <a:schemeClr val="accent2">
                    <a:lumMod val="75000"/>
                  </a:schemeClr>
                </a:solidFill>
                <a:latin typeface="微软雅黑" panose="020B0503020204020204" charset="-122"/>
                <a:ea typeface="微软雅黑" panose="020B0503020204020204" charset="-122"/>
                <a:cs typeface="微软雅黑" panose="020B0503020204020204" charset="-122"/>
              </a:rPr>
              <a:t>名词后缀</a:t>
            </a:r>
            <a:r>
              <a:rPr lang="en-US" sz="2800" b="1">
                <a:solidFill>
                  <a:schemeClr val="accent2">
                    <a:lumMod val="75000"/>
                  </a:schemeClr>
                </a:solidFill>
                <a:latin typeface="微软雅黑" panose="020B0503020204020204" charset="-122"/>
                <a:ea typeface="微软雅黑" panose="020B0503020204020204" charset="-122"/>
                <a:cs typeface="微软雅黑" panose="020B0503020204020204" charset="-122"/>
              </a:rPr>
              <a:t>)</a:t>
            </a:r>
            <a:r>
              <a:rPr lang="zh-CN" sz="2800" b="1">
                <a:solidFill>
                  <a:schemeClr val="accent2">
                    <a:lumMod val="75000"/>
                  </a:schemeClr>
                </a:solidFill>
                <a:latin typeface="微软雅黑" panose="020B0503020204020204" charset="-122"/>
                <a:ea typeface="微软雅黑" panose="020B0503020204020204" charset="-122"/>
                <a:cs typeface="微软雅黑" panose="020B0503020204020204" charset="-122"/>
              </a:rPr>
              <a:t>：继承的东西</a:t>
            </a:r>
            <a:r>
              <a:rPr lang="en-US" sz="2800" b="1">
                <a:solidFill>
                  <a:schemeClr val="accent2">
                    <a:lumMod val="75000"/>
                  </a:schemeClr>
                </a:solidFill>
                <a:latin typeface="微软雅黑" panose="020B0503020204020204" charset="-122"/>
                <a:ea typeface="微软雅黑" panose="020B0503020204020204" charset="-122"/>
                <a:cs typeface="微软雅黑" panose="020B0503020204020204" charset="-122"/>
              </a:rPr>
              <a:t>——</a:t>
            </a:r>
            <a:r>
              <a:rPr lang="en-US" altLang="zh-CN" sz="2800" b="1" u="sng">
                <a:solidFill>
                  <a:srgbClr val="7030A0"/>
                </a:solidFill>
                <a:latin typeface="微软雅黑" panose="020B0503020204020204" charset="-122"/>
                <a:ea typeface="微软雅黑" panose="020B0503020204020204" charset="-122"/>
                <a:cs typeface="微软雅黑" panose="020B0503020204020204" charset="-122"/>
              </a:rPr>
              <a:t>_______</a:t>
            </a:r>
            <a:r>
              <a:rPr lang="zh-CN" sz="2800" b="1" u="sng">
                <a:solidFill>
                  <a:srgbClr val="7030A0"/>
                </a:solidFill>
                <a:latin typeface="微软雅黑" panose="020B0503020204020204" charset="-122"/>
                <a:ea typeface="微软雅黑" panose="020B0503020204020204" charset="-122"/>
                <a:cs typeface="微软雅黑" panose="020B0503020204020204" charset="-122"/>
              </a:rPr>
              <a:t> </a:t>
            </a:r>
            <a:endParaRPr lang="zh-CN" altLang="en-US" sz="2800" b="1" u="sng">
              <a:solidFill>
                <a:srgbClr val="7030A0"/>
              </a:solidFill>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nvSpPr>
        <p:spPr>
          <a:xfrm>
            <a:off x="9873615" y="807085"/>
            <a:ext cx="1640840" cy="583565"/>
          </a:xfrm>
          <a:prstGeom prst="rect">
            <a:avLst/>
          </a:prstGeom>
          <a:noFill/>
        </p:spPr>
        <p:txBody>
          <a:bodyPr wrap="square" rtlCol="0" anchor="t">
            <a:spAutoFit/>
          </a:bodyPr>
          <a:p>
            <a:r>
              <a:rPr lang="en-US" altLang="en-US" sz="2800" b="1" spc="150" dirty="0">
                <a:solidFill>
                  <a:srgbClr val="7030A0"/>
                </a:solidFill>
                <a:latin typeface="Times New Roman" panose="02020603050405020304" charset="0"/>
                <a:cs typeface="Times New Roman" panose="02020603050405020304" charset="0"/>
                <a:sym typeface="+mn-ea"/>
              </a:rPr>
              <a:t>遗产</a:t>
            </a:r>
            <a:r>
              <a:rPr lang="en-US" altLang="en-US" sz="3200" b="1" spc="150" dirty="0">
                <a:solidFill>
                  <a:srgbClr val="7030A0"/>
                </a:solidFill>
                <a:latin typeface="Times New Roman" panose="02020603050405020304" charset="0"/>
                <a:cs typeface="Times New Roman" panose="02020603050405020304" charset="0"/>
                <a:sym typeface="+mn-ea"/>
              </a:rPr>
              <a:t> </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0"/>
                                        </p:tgtEl>
                                        <p:attrNameLst>
                                          <p:attrName>style.visibility</p:attrName>
                                        </p:attrNameLst>
                                      </p:cBhvr>
                                      <p:to>
                                        <p:strVal val="visible"/>
                                      </p:to>
                                    </p:set>
                                    <p:anim calcmode="lin" valueType="num">
                                      <p:cBhvr additive="base">
                                        <p:cTn id="13" dur="500" fill="hold"/>
                                        <p:tgtEl>
                                          <p:spTgt spid="100"/>
                                        </p:tgtEl>
                                        <p:attrNameLst>
                                          <p:attrName>ppt_x</p:attrName>
                                        </p:attrNameLst>
                                      </p:cBhvr>
                                      <p:tavLst>
                                        <p:tav tm="0">
                                          <p:val>
                                            <p:strVal val="#ppt_x"/>
                                          </p:val>
                                        </p:tav>
                                        <p:tav tm="100000">
                                          <p:val>
                                            <p:strVal val="#ppt_x"/>
                                          </p:val>
                                        </p:tav>
                                      </p:tavLst>
                                    </p:anim>
                                    <p:anim calcmode="lin" valueType="num">
                                      <p:cBhvr additive="base">
                                        <p:cTn id="14"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 calcmode="lin" valueType="num">
                                      <p:cBhvr additive="base">
                                        <p:cTn id="2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anim calcmode="lin" valueType="num">
                                      <p:cBhvr additive="base">
                                        <p:cTn id="2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anim calcmode="lin" valueType="num">
                                      <p:cBhvr additive="base">
                                        <p:cTn id="3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
                                            <p:txEl>
                                              <p:pRg st="3" end="3"/>
                                            </p:txEl>
                                          </p:spTgt>
                                        </p:tgtEl>
                                        <p:attrNameLst>
                                          <p:attrName>style.visibility</p:attrName>
                                        </p:attrNameLst>
                                      </p:cBhvr>
                                      <p:to>
                                        <p:strVal val="visible"/>
                                      </p:to>
                                    </p:set>
                                    <p:anim calcmode="lin" valueType="num">
                                      <p:cBhvr additive="base">
                                        <p:cTn id="3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6">
                                            <p:txEl>
                                              <p:pRg st="4" end="4"/>
                                            </p:txEl>
                                          </p:spTgt>
                                        </p:tgtEl>
                                        <p:attrNameLst>
                                          <p:attrName>style.visibility</p:attrName>
                                        </p:attrNameLst>
                                      </p:cBhvr>
                                      <p:to>
                                        <p:strVal val="visible"/>
                                      </p:to>
                                    </p:set>
                                    <p:anim calcmode="lin" valueType="num">
                                      <p:cBhvr additive="base">
                                        <p:cTn id="4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6">
                                            <p:txEl>
                                              <p:pRg st="4" end="4"/>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6">
                                            <p:txEl>
                                              <p:pRg st="5" end="5"/>
                                            </p:txEl>
                                          </p:spTgt>
                                        </p:tgtEl>
                                        <p:attrNameLst>
                                          <p:attrName>style.visibility</p:attrName>
                                        </p:attrNameLst>
                                      </p:cBhvr>
                                      <p:to>
                                        <p:strVal val="visible"/>
                                      </p:to>
                                    </p:set>
                                    <p:anim calcmode="lin" valueType="num">
                                      <p:cBhvr additive="base">
                                        <p:cTn id="49"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P spid="3" grpId="0"/>
      <p:bldP spid="3" grpId="1"/>
      <p:bldP spid="31" grpId="0"/>
      <p:bldP spid="31"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5" name="图片 45" descr="pos-放置填空"/>
          <p:cNvPicPr>
            <a:picLocks noChangeAspect="1"/>
          </p:cNvPicPr>
          <p:nvPr>
            <p:ph sz="quarter" idx="13"/>
          </p:nvPr>
        </p:nvPicPr>
        <p:blipFill>
          <a:blip r:embed="rId1"/>
          <a:stretch>
            <a:fillRect/>
          </a:stretch>
        </p:blipFill>
        <p:spPr>
          <a:xfrm>
            <a:off x="51435" y="769620"/>
            <a:ext cx="12217400" cy="4747895"/>
          </a:xfrm>
          <a:prstGeom prst="rect">
            <a:avLst/>
          </a:prstGeom>
        </p:spPr>
      </p:pic>
      <p:sp>
        <p:nvSpPr>
          <p:cNvPr id="14" name="标题 1"/>
          <p:cNvSpPr>
            <a:spLocks noGrp="1"/>
          </p:cNvSpPr>
          <p:nvPr/>
        </p:nvSpPr>
        <p:spPr>
          <a:xfrm>
            <a:off x="801370" y="5633720"/>
            <a:ext cx="10720705" cy="1560830"/>
          </a:xfrm>
          <a:prstGeom prst="rect">
            <a:avLst/>
          </a:prstGeom>
        </p:spPr>
        <p:txBody>
          <a:bodyPr vert="horz" lIns="101600" tIns="38100" rIns="76200" bIns="38100" rtlCol="0" anchor="ctr"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endParaRPr sz="3200">
              <a:solidFill>
                <a:schemeClr val="tx1"/>
              </a:solidFill>
              <a:latin typeface="Times New Roman" panose="02020603050405020304" charset="0"/>
              <a:ea typeface="+mn-ea"/>
              <a:cs typeface="Times New Roman" panose="02020603050405020304" charset="0"/>
            </a:endParaRPr>
          </a:p>
          <a:p>
            <a:endParaRPr sz="3200">
              <a:solidFill>
                <a:schemeClr val="tx1"/>
              </a:solidFill>
              <a:latin typeface="Times New Roman" panose="02020603050405020304" charset="0"/>
              <a:ea typeface="+mn-ea"/>
              <a:cs typeface="Times New Roman" panose="02020603050405020304" charset="0"/>
            </a:endParaRPr>
          </a:p>
        </p:txBody>
      </p:sp>
      <p:sp>
        <p:nvSpPr>
          <p:cNvPr id="10" name="标题 1"/>
          <p:cNvSpPr>
            <a:spLocks noGrp="1"/>
          </p:cNvSpPr>
          <p:nvPr/>
        </p:nvSpPr>
        <p:spPr>
          <a:xfrm>
            <a:off x="2808605" y="1021715"/>
            <a:ext cx="2306955" cy="41910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400" spc="0">
                <a:solidFill>
                  <a:schemeClr val="tx1"/>
                </a:solidFill>
                <a:latin typeface="Times New Roman" panose="02020603050405020304" charset="0"/>
                <a:ea typeface="+mn-ea"/>
                <a:cs typeface="Times New Roman" panose="02020603050405020304" charset="0"/>
              </a:rPr>
              <a:t>暴露的</a:t>
            </a:r>
            <a:r>
              <a:rPr lang="en-US" altLang="zh-CN" sz="1400" spc="0">
                <a:solidFill>
                  <a:schemeClr val="tx1"/>
                </a:solidFill>
                <a:latin typeface="Times New Roman" panose="02020603050405020304" charset="0"/>
                <a:ea typeface="+mn-ea"/>
                <a:cs typeface="Times New Roman" panose="02020603050405020304" charset="0"/>
              </a:rPr>
              <a:t>;</a:t>
            </a:r>
            <a:r>
              <a:rPr sz="1400" spc="0">
                <a:solidFill>
                  <a:schemeClr val="tx1"/>
                </a:solidFill>
                <a:latin typeface="Times New Roman" panose="02020603050405020304" charset="0"/>
                <a:ea typeface="+mn-ea"/>
                <a:cs typeface="Times New Roman" panose="02020603050405020304" charset="0"/>
              </a:rPr>
              <a:t>易受攻击的    </a:t>
            </a:r>
            <a:endParaRPr sz="1400" spc="0">
              <a:solidFill>
                <a:schemeClr val="tx1"/>
              </a:solidFill>
              <a:latin typeface="Times New Roman" panose="02020603050405020304" charset="0"/>
              <a:ea typeface="+mn-ea"/>
              <a:cs typeface="Times New Roman" panose="02020603050405020304" charset="0"/>
            </a:endParaRPr>
          </a:p>
        </p:txBody>
      </p:sp>
      <p:sp>
        <p:nvSpPr>
          <p:cNvPr id="12" name="标题 1"/>
          <p:cNvSpPr>
            <a:spLocks noGrp="1"/>
          </p:cNvSpPr>
          <p:nvPr/>
        </p:nvSpPr>
        <p:spPr>
          <a:xfrm>
            <a:off x="2283460" y="2245995"/>
            <a:ext cx="925830" cy="28575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400" spc="0">
                <a:solidFill>
                  <a:schemeClr val="tx1"/>
                </a:solidFill>
                <a:latin typeface="Times New Roman" panose="02020603050405020304" charset="0"/>
                <a:ea typeface="+mn-ea"/>
                <a:cs typeface="Times New Roman" panose="02020603050405020304" charset="0"/>
              </a:rPr>
              <a:t>反对</a:t>
            </a:r>
            <a:endParaRPr sz="1400" spc="0">
              <a:solidFill>
                <a:schemeClr val="tx1"/>
              </a:solidFill>
              <a:latin typeface="Times New Roman" panose="02020603050405020304" charset="0"/>
              <a:ea typeface="+mn-ea"/>
              <a:cs typeface="Times New Roman" panose="02020603050405020304" charset="0"/>
            </a:endParaRPr>
          </a:p>
        </p:txBody>
      </p:sp>
      <p:sp>
        <p:nvSpPr>
          <p:cNvPr id="15" name="标题 1"/>
          <p:cNvSpPr>
            <a:spLocks noGrp="1"/>
          </p:cNvSpPr>
          <p:nvPr/>
        </p:nvSpPr>
        <p:spPr>
          <a:xfrm>
            <a:off x="4806950" y="1378585"/>
            <a:ext cx="2180590" cy="38481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400" spc="0">
                <a:solidFill>
                  <a:schemeClr val="tx1"/>
                </a:solidFill>
                <a:latin typeface="Times New Roman" panose="02020603050405020304" charset="0"/>
                <a:ea typeface="+mn-ea"/>
                <a:cs typeface="Times New Roman" panose="02020603050405020304" charset="0"/>
              </a:rPr>
              <a:t>使暴露</a:t>
            </a:r>
            <a:r>
              <a:rPr lang="en-US" altLang="zh-CN" sz="1400" spc="0">
                <a:solidFill>
                  <a:schemeClr val="tx1"/>
                </a:solidFill>
                <a:latin typeface="Times New Roman" panose="02020603050405020304" charset="0"/>
                <a:ea typeface="+mn-ea"/>
                <a:cs typeface="Times New Roman" panose="02020603050405020304" charset="0"/>
              </a:rPr>
              <a:t>;</a:t>
            </a:r>
            <a:r>
              <a:rPr sz="1400" spc="0">
                <a:solidFill>
                  <a:schemeClr val="tx1"/>
                </a:solidFill>
                <a:latin typeface="Times New Roman" panose="02020603050405020304" charset="0"/>
                <a:ea typeface="+mn-ea"/>
                <a:cs typeface="Times New Roman" panose="02020603050405020304" charset="0"/>
              </a:rPr>
              <a:t>揭露</a:t>
            </a:r>
            <a:r>
              <a:rPr lang="en-US" altLang="zh-CN" sz="1400" spc="0">
                <a:solidFill>
                  <a:schemeClr val="tx1"/>
                </a:solidFill>
                <a:latin typeface="Times New Roman" panose="02020603050405020304" charset="0"/>
                <a:ea typeface="+mn-ea"/>
                <a:cs typeface="Times New Roman" panose="02020603050405020304" charset="0"/>
              </a:rPr>
              <a:t>,</a:t>
            </a:r>
            <a:r>
              <a:rPr sz="1400" spc="0">
                <a:solidFill>
                  <a:schemeClr val="tx1"/>
                </a:solidFill>
                <a:latin typeface="Times New Roman" panose="02020603050405020304" charset="0"/>
                <a:ea typeface="+mn-ea"/>
                <a:cs typeface="Times New Roman" panose="02020603050405020304" charset="0"/>
              </a:rPr>
              <a:t>揭发</a:t>
            </a:r>
            <a:endParaRPr sz="1400" spc="0">
              <a:solidFill>
                <a:schemeClr val="tx1"/>
              </a:solidFill>
              <a:latin typeface="Times New Roman" panose="02020603050405020304" charset="0"/>
              <a:ea typeface="+mn-ea"/>
              <a:cs typeface="Times New Roman" panose="02020603050405020304" charset="0"/>
            </a:endParaRPr>
          </a:p>
        </p:txBody>
      </p:sp>
      <p:sp>
        <p:nvSpPr>
          <p:cNvPr id="16" name="标题 1"/>
          <p:cNvSpPr>
            <a:spLocks noGrp="1"/>
          </p:cNvSpPr>
          <p:nvPr/>
        </p:nvSpPr>
        <p:spPr>
          <a:xfrm>
            <a:off x="5115560" y="2627630"/>
            <a:ext cx="1249045" cy="49022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400" spc="0">
                <a:solidFill>
                  <a:schemeClr val="tx1"/>
                </a:solidFill>
                <a:latin typeface="Times New Roman" panose="02020603050405020304" charset="0"/>
                <a:ea typeface="+mn-ea"/>
                <a:cs typeface="Times New Roman" panose="02020603050405020304" charset="0"/>
              </a:rPr>
              <a:t>反对</a:t>
            </a:r>
            <a:r>
              <a:rPr lang="en-US" altLang="zh-CN" sz="1400" spc="0">
                <a:solidFill>
                  <a:schemeClr val="tx1"/>
                </a:solidFill>
                <a:latin typeface="Times New Roman" panose="02020603050405020304" charset="0"/>
                <a:ea typeface="+mn-ea"/>
                <a:cs typeface="Times New Roman" panose="02020603050405020304" charset="0"/>
              </a:rPr>
              <a:t>,</a:t>
            </a:r>
            <a:r>
              <a:rPr sz="1400" spc="0">
                <a:solidFill>
                  <a:schemeClr val="tx1"/>
                </a:solidFill>
                <a:latin typeface="Times New Roman" panose="02020603050405020304" charset="0"/>
                <a:ea typeface="+mn-ea"/>
                <a:cs typeface="Times New Roman" panose="02020603050405020304" charset="0"/>
              </a:rPr>
              <a:t>反抗</a:t>
            </a:r>
            <a:endParaRPr sz="1400" spc="0">
              <a:solidFill>
                <a:schemeClr val="tx1"/>
              </a:solidFill>
              <a:latin typeface="Times New Roman" panose="02020603050405020304" charset="0"/>
              <a:ea typeface="+mn-ea"/>
              <a:cs typeface="Times New Roman" panose="02020603050405020304" charset="0"/>
            </a:endParaRPr>
          </a:p>
        </p:txBody>
      </p:sp>
      <p:sp>
        <p:nvSpPr>
          <p:cNvPr id="17" name="标题 1"/>
          <p:cNvSpPr>
            <a:spLocks noGrp="1"/>
          </p:cNvSpPr>
          <p:nvPr/>
        </p:nvSpPr>
        <p:spPr>
          <a:xfrm>
            <a:off x="2835910" y="4505325"/>
            <a:ext cx="1503680" cy="31115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1400" spc="0">
                <a:solidFill>
                  <a:schemeClr val="tx1"/>
                </a:solidFill>
                <a:latin typeface="Times New Roman" panose="02020603050405020304" charset="0"/>
                <a:ea typeface="+mn-ea"/>
                <a:cs typeface="Times New Roman" panose="02020603050405020304" charset="0"/>
              </a:rPr>
              <a:t>作文,作曲,作品</a:t>
            </a:r>
            <a:endParaRPr lang="en-US" altLang="zh-CN" sz="1400" spc="0">
              <a:solidFill>
                <a:schemeClr val="tx1"/>
              </a:solidFill>
              <a:latin typeface="Times New Roman" panose="02020603050405020304" charset="0"/>
              <a:ea typeface="+mn-ea"/>
              <a:cs typeface="Times New Roman" panose="02020603050405020304" charset="0"/>
            </a:endParaRPr>
          </a:p>
        </p:txBody>
      </p:sp>
      <p:sp>
        <p:nvSpPr>
          <p:cNvPr id="18" name="标题 1"/>
          <p:cNvSpPr>
            <a:spLocks noGrp="1"/>
          </p:cNvSpPr>
          <p:nvPr/>
        </p:nvSpPr>
        <p:spPr>
          <a:xfrm>
            <a:off x="2747645" y="1396365"/>
            <a:ext cx="2252980" cy="3670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400" spc="0">
                <a:solidFill>
                  <a:schemeClr val="tx1"/>
                </a:solidFill>
                <a:latin typeface="Times New Roman" panose="02020603050405020304" charset="0"/>
                <a:ea typeface="+mn-ea"/>
                <a:cs typeface="Times New Roman" panose="02020603050405020304" charset="0"/>
              </a:rPr>
              <a:t>暴露;揭露</a:t>
            </a:r>
            <a:r>
              <a:rPr lang="en-US" altLang="zh-CN" sz="1400" spc="0">
                <a:solidFill>
                  <a:schemeClr val="tx1"/>
                </a:solidFill>
                <a:latin typeface="Times New Roman" panose="02020603050405020304" charset="0"/>
                <a:ea typeface="+mn-ea"/>
                <a:cs typeface="Times New Roman" panose="02020603050405020304" charset="0"/>
              </a:rPr>
              <a:t>,</a:t>
            </a:r>
            <a:r>
              <a:rPr sz="1400" spc="0">
                <a:solidFill>
                  <a:schemeClr val="tx1"/>
                </a:solidFill>
                <a:latin typeface="Times New Roman" panose="02020603050405020304" charset="0"/>
                <a:ea typeface="+mn-ea"/>
                <a:cs typeface="Times New Roman" panose="02020603050405020304" charset="0"/>
              </a:rPr>
              <a:t>揭发</a:t>
            </a:r>
            <a:endParaRPr sz="1400" spc="0">
              <a:solidFill>
                <a:schemeClr val="tx1"/>
              </a:solidFill>
              <a:latin typeface="Times New Roman" panose="02020603050405020304" charset="0"/>
              <a:ea typeface="+mn-ea"/>
              <a:cs typeface="Times New Roman" panose="02020603050405020304" charset="0"/>
            </a:endParaRPr>
          </a:p>
        </p:txBody>
      </p:sp>
      <p:sp>
        <p:nvSpPr>
          <p:cNvPr id="19" name="标题 1"/>
          <p:cNvSpPr>
            <a:spLocks noGrp="1"/>
          </p:cNvSpPr>
          <p:nvPr/>
        </p:nvSpPr>
        <p:spPr>
          <a:xfrm>
            <a:off x="2649220" y="1763395"/>
            <a:ext cx="2199005" cy="26987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400" spc="0">
                <a:solidFill>
                  <a:schemeClr val="tx1"/>
                </a:solidFill>
                <a:latin typeface="Times New Roman" panose="02020603050405020304" charset="0"/>
                <a:ea typeface="+mn-ea"/>
                <a:cs typeface="Times New Roman" panose="02020603050405020304" charset="0"/>
              </a:rPr>
              <a:t>博览会;展览会</a:t>
            </a:r>
            <a:r>
              <a:rPr lang="en-US" altLang="zh-CN" sz="1400" spc="0">
                <a:solidFill>
                  <a:schemeClr val="tx1"/>
                </a:solidFill>
                <a:latin typeface="Times New Roman" panose="02020603050405020304" charset="0"/>
                <a:ea typeface="+mn-ea"/>
                <a:cs typeface="Times New Roman" panose="02020603050405020304" charset="0"/>
              </a:rPr>
              <a:t>;</a:t>
            </a:r>
            <a:r>
              <a:rPr sz="1400" spc="0">
                <a:solidFill>
                  <a:schemeClr val="tx1"/>
                </a:solidFill>
                <a:latin typeface="Times New Roman" panose="02020603050405020304" charset="0"/>
                <a:ea typeface="+mn-ea"/>
                <a:cs typeface="Times New Roman" panose="02020603050405020304" charset="0"/>
              </a:rPr>
              <a:t>阐述</a:t>
            </a:r>
            <a:endParaRPr sz="1400" spc="0">
              <a:solidFill>
                <a:schemeClr val="tx1"/>
              </a:solidFill>
              <a:latin typeface="Times New Roman" panose="02020603050405020304" charset="0"/>
              <a:ea typeface="+mn-ea"/>
              <a:cs typeface="Times New Roman" panose="02020603050405020304" charset="0"/>
            </a:endParaRPr>
          </a:p>
        </p:txBody>
      </p:sp>
      <p:sp>
        <p:nvSpPr>
          <p:cNvPr id="20" name="标题 1"/>
          <p:cNvSpPr>
            <a:spLocks noGrp="1"/>
          </p:cNvSpPr>
          <p:nvPr/>
        </p:nvSpPr>
        <p:spPr>
          <a:xfrm>
            <a:off x="2170430" y="2669540"/>
            <a:ext cx="1342390" cy="2908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400" spc="0">
                <a:solidFill>
                  <a:schemeClr val="tx1"/>
                </a:solidFill>
                <a:latin typeface="Times New Roman" panose="02020603050405020304" charset="0"/>
                <a:ea typeface="+mn-ea"/>
                <a:cs typeface="Times New Roman" panose="02020603050405020304" charset="0"/>
              </a:rPr>
              <a:t>对面的</a:t>
            </a:r>
            <a:r>
              <a:rPr lang="en-US" altLang="zh-CN" sz="1400" spc="0">
                <a:solidFill>
                  <a:schemeClr val="tx1"/>
                </a:solidFill>
                <a:latin typeface="Times New Roman" panose="02020603050405020304" charset="0"/>
                <a:ea typeface="+mn-ea"/>
                <a:cs typeface="Times New Roman" panose="02020603050405020304" charset="0"/>
              </a:rPr>
              <a:t>,</a:t>
            </a:r>
            <a:r>
              <a:rPr sz="1400" spc="0">
                <a:solidFill>
                  <a:schemeClr val="tx1"/>
                </a:solidFill>
                <a:latin typeface="Times New Roman" panose="02020603050405020304" charset="0"/>
                <a:ea typeface="+mn-ea"/>
                <a:cs typeface="Times New Roman" panose="02020603050405020304" charset="0"/>
              </a:rPr>
              <a:t>对立的</a:t>
            </a:r>
            <a:endParaRPr sz="1400" spc="0">
              <a:solidFill>
                <a:schemeClr val="tx1"/>
              </a:solidFill>
              <a:latin typeface="Times New Roman" panose="02020603050405020304" charset="0"/>
              <a:ea typeface="+mn-ea"/>
              <a:cs typeface="Times New Roman" panose="02020603050405020304" charset="0"/>
            </a:endParaRPr>
          </a:p>
        </p:txBody>
      </p:sp>
      <p:sp>
        <p:nvSpPr>
          <p:cNvPr id="21" name="标题 1"/>
          <p:cNvSpPr>
            <a:spLocks noGrp="1"/>
          </p:cNvSpPr>
          <p:nvPr/>
        </p:nvSpPr>
        <p:spPr>
          <a:xfrm>
            <a:off x="3303270" y="2613660"/>
            <a:ext cx="1697355" cy="2387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400" spc="0">
                <a:solidFill>
                  <a:schemeClr val="tx1"/>
                </a:solidFill>
                <a:latin typeface="Times New Roman" panose="02020603050405020304" charset="0"/>
                <a:ea typeface="+mn-ea"/>
                <a:cs typeface="Times New Roman" panose="02020603050405020304" charset="0"/>
              </a:rPr>
              <a:t>反义词</a:t>
            </a:r>
            <a:r>
              <a:rPr lang="en-US" altLang="zh-CN" sz="1400" spc="0">
                <a:solidFill>
                  <a:schemeClr val="tx1"/>
                </a:solidFill>
                <a:latin typeface="Times New Roman" panose="02020603050405020304" charset="0"/>
                <a:ea typeface="+mn-ea"/>
                <a:cs typeface="Times New Roman" panose="02020603050405020304" charset="0"/>
              </a:rPr>
              <a:t>,</a:t>
            </a:r>
            <a:r>
              <a:rPr sz="1400" spc="0">
                <a:solidFill>
                  <a:schemeClr val="tx1"/>
                </a:solidFill>
                <a:latin typeface="Times New Roman" panose="02020603050405020304" charset="0"/>
                <a:ea typeface="+mn-ea"/>
                <a:cs typeface="Times New Roman" panose="02020603050405020304" charset="0"/>
              </a:rPr>
              <a:t>对立物</a:t>
            </a:r>
            <a:endParaRPr sz="1400" spc="0">
              <a:solidFill>
                <a:schemeClr val="tx1"/>
              </a:solidFill>
              <a:latin typeface="Times New Roman" panose="02020603050405020304" charset="0"/>
              <a:ea typeface="+mn-ea"/>
              <a:cs typeface="Times New Roman" panose="02020603050405020304" charset="0"/>
            </a:endParaRPr>
          </a:p>
        </p:txBody>
      </p:sp>
      <p:sp>
        <p:nvSpPr>
          <p:cNvPr id="24" name="标题 1"/>
          <p:cNvSpPr>
            <a:spLocks noGrp="1"/>
          </p:cNvSpPr>
          <p:nvPr/>
        </p:nvSpPr>
        <p:spPr>
          <a:xfrm>
            <a:off x="7304405" y="2960370"/>
            <a:ext cx="1379220" cy="36639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chemeClr val="tx1"/>
                </a:solidFill>
                <a:latin typeface="Times New Roman" panose="02020603050405020304" charset="0"/>
                <a:ea typeface="+mn-ea"/>
                <a:cs typeface="Times New Roman" panose="02020603050405020304" charset="0"/>
              </a:rPr>
              <a:t>放</a:t>
            </a:r>
            <a:endParaRPr sz="1600" spc="0">
              <a:solidFill>
                <a:schemeClr val="tx1"/>
              </a:solidFill>
              <a:latin typeface="Times New Roman" panose="02020603050405020304" charset="0"/>
              <a:ea typeface="+mn-ea"/>
              <a:cs typeface="Times New Roman" panose="02020603050405020304" charset="0"/>
            </a:endParaRPr>
          </a:p>
        </p:txBody>
      </p:sp>
      <p:sp>
        <p:nvSpPr>
          <p:cNvPr id="25" name="标题 1"/>
          <p:cNvSpPr>
            <a:spLocks noGrp="1"/>
          </p:cNvSpPr>
          <p:nvPr/>
        </p:nvSpPr>
        <p:spPr>
          <a:xfrm>
            <a:off x="4848225" y="4505325"/>
            <a:ext cx="1697990" cy="34417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400" spc="0">
                <a:solidFill>
                  <a:schemeClr val="tx1"/>
                </a:solidFill>
                <a:latin typeface="Times New Roman" panose="02020603050405020304" charset="0"/>
                <a:ea typeface="+mn-ea"/>
                <a:cs typeface="Times New Roman" panose="02020603050405020304" charset="0"/>
              </a:rPr>
              <a:t>组成;作曲;创作</a:t>
            </a:r>
            <a:endParaRPr sz="1400" spc="0">
              <a:solidFill>
                <a:schemeClr val="tx1"/>
              </a:solidFill>
              <a:latin typeface="Times New Roman" panose="02020603050405020304" charset="0"/>
              <a:ea typeface="+mn-ea"/>
              <a:cs typeface="Times New Roman" panose="02020603050405020304" charset="0"/>
            </a:endParaRPr>
          </a:p>
        </p:txBody>
      </p:sp>
      <p:sp>
        <p:nvSpPr>
          <p:cNvPr id="27" name="标题 1"/>
          <p:cNvSpPr>
            <a:spLocks noGrp="1"/>
          </p:cNvSpPr>
          <p:nvPr/>
        </p:nvSpPr>
        <p:spPr>
          <a:xfrm>
            <a:off x="8503285" y="1153795"/>
            <a:ext cx="671830" cy="2247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400" spc="0">
                <a:solidFill>
                  <a:schemeClr val="tx1"/>
                </a:solidFill>
                <a:latin typeface="Times New Roman" panose="02020603050405020304" charset="0"/>
                <a:ea typeface="+mn-ea"/>
                <a:cs typeface="Times New Roman" panose="02020603050405020304" charset="0"/>
              </a:rPr>
              <a:t>安置；驻扎</a:t>
            </a:r>
            <a:endParaRPr sz="1400" spc="0">
              <a:solidFill>
                <a:schemeClr val="tx1"/>
              </a:solidFill>
              <a:latin typeface="Times New Roman" panose="02020603050405020304" charset="0"/>
              <a:ea typeface="+mn-ea"/>
              <a:cs typeface="Times New Roman" panose="02020603050405020304" charset="0"/>
            </a:endParaRPr>
          </a:p>
        </p:txBody>
      </p:sp>
      <p:sp>
        <p:nvSpPr>
          <p:cNvPr id="28" name="标题 1"/>
          <p:cNvSpPr>
            <a:spLocks noGrp="1"/>
          </p:cNvSpPr>
          <p:nvPr/>
        </p:nvSpPr>
        <p:spPr>
          <a:xfrm>
            <a:off x="8552180" y="3245485"/>
            <a:ext cx="2399665" cy="3670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400" spc="0">
                <a:solidFill>
                  <a:schemeClr val="tx1"/>
                </a:solidFill>
                <a:latin typeface="Times New Roman" panose="02020603050405020304" charset="0"/>
                <a:ea typeface="+mn-ea"/>
                <a:cs typeface="Times New Roman" panose="02020603050405020304" charset="0"/>
              </a:rPr>
              <a:t>征收</a:t>
            </a:r>
            <a:r>
              <a:rPr lang="en-US" altLang="zh-CN" sz="1400" spc="0">
                <a:solidFill>
                  <a:schemeClr val="tx1"/>
                </a:solidFill>
                <a:latin typeface="Times New Roman" panose="02020603050405020304" charset="0"/>
                <a:ea typeface="+mn-ea"/>
                <a:cs typeface="Times New Roman" panose="02020603050405020304" charset="0"/>
              </a:rPr>
              <a:t>;</a:t>
            </a:r>
            <a:r>
              <a:rPr sz="1400" spc="0">
                <a:solidFill>
                  <a:schemeClr val="tx1"/>
                </a:solidFill>
                <a:latin typeface="Times New Roman" panose="02020603050405020304" charset="0"/>
                <a:ea typeface="+mn-ea"/>
                <a:cs typeface="Times New Roman" panose="02020603050405020304" charset="0"/>
              </a:rPr>
              <a:t>把…强加于</a:t>
            </a:r>
            <a:endParaRPr sz="1400" spc="0">
              <a:solidFill>
                <a:schemeClr val="tx1"/>
              </a:solidFill>
              <a:latin typeface="Times New Roman" panose="02020603050405020304" charset="0"/>
              <a:ea typeface="+mn-ea"/>
              <a:cs typeface="Times New Roman" panose="02020603050405020304" charset="0"/>
            </a:endParaRPr>
          </a:p>
        </p:txBody>
      </p:sp>
      <p:sp>
        <p:nvSpPr>
          <p:cNvPr id="29" name="标题 1"/>
          <p:cNvSpPr>
            <a:spLocks noGrp="1"/>
          </p:cNvSpPr>
          <p:nvPr/>
        </p:nvSpPr>
        <p:spPr>
          <a:xfrm>
            <a:off x="8630285" y="1763395"/>
            <a:ext cx="1404620" cy="3670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400" spc="0">
                <a:solidFill>
                  <a:schemeClr val="tx1"/>
                </a:solidFill>
                <a:latin typeface="Times New Roman" panose="02020603050405020304" charset="0"/>
                <a:ea typeface="+mn-ea"/>
                <a:cs typeface="Times New Roman" panose="02020603050405020304" charset="0"/>
              </a:rPr>
              <a:t>职位</a:t>
            </a:r>
            <a:r>
              <a:rPr lang="en-US" altLang="zh-CN" sz="1400" spc="0">
                <a:solidFill>
                  <a:schemeClr val="tx1"/>
                </a:solidFill>
                <a:latin typeface="Times New Roman" panose="02020603050405020304" charset="0"/>
                <a:ea typeface="+mn-ea"/>
                <a:cs typeface="Times New Roman" panose="02020603050405020304" charset="0"/>
              </a:rPr>
              <a:t>;</a:t>
            </a:r>
            <a:r>
              <a:rPr sz="1400" spc="0">
                <a:solidFill>
                  <a:schemeClr val="tx1"/>
                </a:solidFill>
                <a:latin typeface="Times New Roman" panose="02020603050405020304" charset="0"/>
                <a:ea typeface="+mn-ea"/>
                <a:cs typeface="Times New Roman" panose="02020603050405020304" charset="0"/>
              </a:rPr>
              <a:t>地位</a:t>
            </a:r>
            <a:endParaRPr sz="1400" spc="0">
              <a:solidFill>
                <a:schemeClr val="tx1"/>
              </a:solidFill>
              <a:latin typeface="Times New Roman" panose="02020603050405020304" charset="0"/>
              <a:ea typeface="+mn-ea"/>
              <a:cs typeface="Times New Roman" panose="02020603050405020304" charset="0"/>
            </a:endParaRPr>
          </a:p>
        </p:txBody>
      </p:sp>
      <p:sp>
        <p:nvSpPr>
          <p:cNvPr id="30" name="标题 1"/>
          <p:cNvSpPr>
            <a:spLocks noGrp="1"/>
          </p:cNvSpPr>
          <p:nvPr/>
        </p:nvSpPr>
        <p:spPr>
          <a:xfrm>
            <a:off x="8630285" y="2225675"/>
            <a:ext cx="2243455" cy="2781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400" spc="0">
                <a:solidFill>
                  <a:schemeClr val="tx1"/>
                </a:solidFill>
                <a:latin typeface="Times New Roman" panose="02020603050405020304" charset="0"/>
                <a:ea typeface="+mn-ea"/>
                <a:cs typeface="Times New Roman" panose="02020603050405020304" charset="0"/>
              </a:rPr>
              <a:t>肯定的;积极的;正面的</a:t>
            </a:r>
            <a:endParaRPr sz="1400" spc="0">
              <a:solidFill>
                <a:schemeClr val="tx1"/>
              </a:solidFill>
              <a:latin typeface="Times New Roman" panose="02020603050405020304" charset="0"/>
              <a:ea typeface="+mn-ea"/>
              <a:cs typeface="Times New Roman" panose="02020603050405020304" charset="0"/>
            </a:endParaRPr>
          </a:p>
        </p:txBody>
      </p:sp>
      <p:sp>
        <p:nvSpPr>
          <p:cNvPr id="31" name="标题 1"/>
          <p:cNvSpPr>
            <a:spLocks noGrp="1"/>
          </p:cNvSpPr>
          <p:nvPr/>
        </p:nvSpPr>
        <p:spPr>
          <a:xfrm>
            <a:off x="8808085" y="2736215"/>
            <a:ext cx="1122680" cy="38417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400" spc="0">
                <a:solidFill>
                  <a:schemeClr val="tx1"/>
                </a:solidFill>
                <a:latin typeface="Times New Roman" panose="02020603050405020304" charset="0"/>
                <a:ea typeface="+mn-ea"/>
                <a:cs typeface="Times New Roman" panose="02020603050405020304" charset="0"/>
              </a:rPr>
              <a:t>前置词</a:t>
            </a:r>
            <a:r>
              <a:rPr lang="en-US" altLang="zh-CN" sz="1400" spc="0">
                <a:solidFill>
                  <a:schemeClr val="tx1"/>
                </a:solidFill>
                <a:latin typeface="Times New Roman" panose="02020603050405020304" charset="0"/>
                <a:ea typeface="+mn-ea"/>
                <a:cs typeface="Times New Roman" panose="02020603050405020304" charset="0"/>
              </a:rPr>
              <a:t>,</a:t>
            </a:r>
            <a:r>
              <a:rPr sz="1400" spc="0">
                <a:solidFill>
                  <a:schemeClr val="tx1"/>
                </a:solidFill>
                <a:latin typeface="Times New Roman" panose="02020603050405020304" charset="0"/>
                <a:ea typeface="+mn-ea"/>
                <a:cs typeface="Times New Roman" panose="02020603050405020304" charset="0"/>
              </a:rPr>
              <a:t>介词</a:t>
            </a:r>
            <a:endParaRPr sz="1400" spc="0">
              <a:solidFill>
                <a:schemeClr val="tx1"/>
              </a:solidFill>
              <a:latin typeface="Times New Roman" panose="02020603050405020304" charset="0"/>
              <a:ea typeface="+mn-ea"/>
              <a:cs typeface="Times New Roman" panose="02020603050405020304" charset="0"/>
            </a:endParaRPr>
          </a:p>
        </p:txBody>
      </p:sp>
      <p:sp>
        <p:nvSpPr>
          <p:cNvPr id="9" name="标题 1"/>
          <p:cNvSpPr>
            <a:spLocks noGrp="1"/>
          </p:cNvSpPr>
          <p:nvPr/>
        </p:nvSpPr>
        <p:spPr>
          <a:xfrm>
            <a:off x="3695700" y="2245995"/>
            <a:ext cx="912495" cy="49022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400" spc="0">
                <a:solidFill>
                  <a:schemeClr val="tx1"/>
                </a:solidFill>
                <a:latin typeface="Times New Roman" panose="02020603050405020304" charset="0"/>
                <a:ea typeface="+mn-ea"/>
                <a:cs typeface="Times New Roman" panose="02020603050405020304" charset="0"/>
              </a:rPr>
              <a:t>反对的</a:t>
            </a:r>
            <a:endParaRPr sz="1400" spc="0">
              <a:solidFill>
                <a:schemeClr val="tx1"/>
              </a:solidFill>
              <a:latin typeface="Times New Roman" panose="02020603050405020304" charset="0"/>
              <a:ea typeface="+mn-ea"/>
              <a:cs typeface="Times New Roman" panose="02020603050405020304" charset="0"/>
            </a:endParaRPr>
          </a:p>
        </p:txBody>
      </p:sp>
      <p:sp>
        <p:nvSpPr>
          <p:cNvPr id="3" name="标题 1"/>
          <p:cNvSpPr>
            <a:spLocks noGrp="1"/>
          </p:cNvSpPr>
          <p:nvPr/>
        </p:nvSpPr>
        <p:spPr>
          <a:xfrm>
            <a:off x="3799205" y="3047365"/>
            <a:ext cx="808990" cy="1511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400" spc="0">
                <a:solidFill>
                  <a:schemeClr val="tx1"/>
                </a:solidFill>
                <a:latin typeface="Times New Roman" panose="02020603050405020304" charset="0"/>
                <a:ea typeface="+mn-ea"/>
                <a:cs typeface="Times New Roman" panose="02020603050405020304" charset="0"/>
              </a:rPr>
              <a:t>反对</a:t>
            </a:r>
            <a:endParaRPr sz="1400" spc="0">
              <a:solidFill>
                <a:schemeClr val="tx1"/>
              </a:solidFill>
              <a:latin typeface="Times New Roman" panose="02020603050405020304" charset="0"/>
              <a:ea typeface="+mn-ea"/>
              <a:cs typeface="Times New Roman" panose="02020603050405020304" charset="0"/>
            </a:endParaRPr>
          </a:p>
        </p:txBody>
      </p:sp>
      <p:sp>
        <p:nvSpPr>
          <p:cNvPr id="4" name="标题 1"/>
          <p:cNvSpPr>
            <a:spLocks noGrp="1"/>
          </p:cNvSpPr>
          <p:nvPr/>
        </p:nvSpPr>
        <p:spPr>
          <a:xfrm>
            <a:off x="4037330" y="3507105"/>
            <a:ext cx="2044700" cy="3625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400" spc="0">
                <a:solidFill>
                  <a:schemeClr val="tx1"/>
                </a:solidFill>
                <a:latin typeface="Times New Roman" panose="02020603050405020304" charset="0"/>
                <a:ea typeface="+mn-ea"/>
                <a:cs typeface="Times New Roman" panose="02020603050405020304" charset="0"/>
              </a:rPr>
              <a:t>姿势</a:t>
            </a:r>
            <a:r>
              <a:rPr lang="en-US" altLang="zh-CN" sz="1400" spc="0">
                <a:solidFill>
                  <a:schemeClr val="tx1"/>
                </a:solidFill>
                <a:latin typeface="Times New Roman" panose="02020603050405020304" charset="0"/>
                <a:ea typeface="+mn-ea"/>
                <a:cs typeface="Times New Roman" panose="02020603050405020304" charset="0"/>
              </a:rPr>
              <a:t>;</a:t>
            </a:r>
            <a:r>
              <a:rPr sz="1400" spc="0">
                <a:solidFill>
                  <a:schemeClr val="tx1"/>
                </a:solidFill>
                <a:latin typeface="Times New Roman" panose="02020603050405020304" charset="0"/>
                <a:ea typeface="+mn-ea"/>
                <a:cs typeface="Times New Roman" panose="02020603050405020304" charset="0"/>
              </a:rPr>
              <a:t>姿态v.摆姿势</a:t>
            </a:r>
            <a:r>
              <a:rPr lang="en-US" altLang="zh-CN" sz="1400" spc="0">
                <a:solidFill>
                  <a:schemeClr val="tx1"/>
                </a:solidFill>
                <a:latin typeface="Times New Roman" panose="02020603050405020304" charset="0"/>
                <a:ea typeface="+mn-ea"/>
                <a:cs typeface="Times New Roman" panose="02020603050405020304" charset="0"/>
              </a:rPr>
              <a:t>;</a:t>
            </a:r>
            <a:r>
              <a:rPr sz="1400" spc="0">
                <a:solidFill>
                  <a:schemeClr val="tx1"/>
                </a:solidFill>
                <a:latin typeface="Times New Roman" panose="02020603050405020304" charset="0"/>
                <a:ea typeface="+mn-ea"/>
                <a:cs typeface="Times New Roman" panose="02020603050405020304" charset="0"/>
              </a:rPr>
              <a:t>提出</a:t>
            </a:r>
            <a:endParaRPr sz="1400" spc="0">
              <a:solidFill>
                <a:schemeClr val="tx1"/>
              </a:solidFill>
              <a:latin typeface="Times New Roman" panose="02020603050405020304" charset="0"/>
              <a:ea typeface="+mn-ea"/>
              <a:cs typeface="Times New Roman" panose="02020603050405020304" charset="0"/>
            </a:endParaRPr>
          </a:p>
        </p:txBody>
      </p:sp>
      <p:sp>
        <p:nvSpPr>
          <p:cNvPr id="6" name="标题 1"/>
          <p:cNvSpPr>
            <a:spLocks noGrp="1"/>
          </p:cNvSpPr>
          <p:nvPr/>
        </p:nvSpPr>
        <p:spPr>
          <a:xfrm>
            <a:off x="2170430" y="3507105"/>
            <a:ext cx="1507490" cy="34417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400" spc="0">
                <a:solidFill>
                  <a:schemeClr val="tx1"/>
                </a:solidFill>
                <a:latin typeface="Times New Roman" panose="02020603050405020304" charset="0"/>
                <a:ea typeface="+mn-ea"/>
                <a:cs typeface="Times New Roman" panose="02020603050405020304" charset="0"/>
              </a:rPr>
              <a:t>姿势</a:t>
            </a:r>
            <a:r>
              <a:rPr lang="en-US" altLang="zh-CN" sz="1400" spc="0">
                <a:solidFill>
                  <a:schemeClr val="tx1"/>
                </a:solidFill>
                <a:latin typeface="Times New Roman" panose="02020603050405020304" charset="0"/>
                <a:ea typeface="+mn-ea"/>
                <a:cs typeface="Times New Roman" panose="02020603050405020304" charset="0"/>
              </a:rPr>
              <a:t>;</a:t>
            </a:r>
            <a:r>
              <a:rPr sz="1400" spc="0">
                <a:solidFill>
                  <a:schemeClr val="tx1"/>
                </a:solidFill>
                <a:latin typeface="Times New Roman" panose="02020603050405020304" charset="0"/>
                <a:ea typeface="+mn-ea"/>
                <a:cs typeface="Times New Roman" panose="02020603050405020304" charset="0"/>
              </a:rPr>
              <a:t>态度;立场</a:t>
            </a:r>
            <a:endParaRPr sz="1400" spc="0">
              <a:solidFill>
                <a:schemeClr val="tx1"/>
              </a:solidFill>
              <a:latin typeface="Times New Roman" panose="02020603050405020304" charset="0"/>
              <a:ea typeface="+mn-ea"/>
              <a:cs typeface="Times New Roman" panose="02020603050405020304" charset="0"/>
            </a:endParaRPr>
          </a:p>
        </p:txBody>
      </p:sp>
      <p:sp>
        <p:nvSpPr>
          <p:cNvPr id="7" name="标题 1"/>
          <p:cNvSpPr>
            <a:spLocks noGrp="1"/>
          </p:cNvSpPr>
          <p:nvPr/>
        </p:nvSpPr>
        <p:spPr>
          <a:xfrm>
            <a:off x="4284980" y="4006215"/>
            <a:ext cx="1494155" cy="43561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1400" spc="0">
                <a:solidFill>
                  <a:schemeClr val="tx1"/>
                </a:solidFill>
                <a:latin typeface="Times New Roman" panose="02020603050405020304" charset="0"/>
                <a:ea typeface="+mn-ea"/>
                <a:cs typeface="Times New Roman" panose="02020603050405020304" charset="0"/>
              </a:rPr>
              <a:t>目的,意图;用途</a:t>
            </a:r>
            <a:endParaRPr lang="en-US" altLang="zh-CN" sz="1400" spc="0">
              <a:solidFill>
                <a:schemeClr val="tx1"/>
              </a:solidFill>
              <a:latin typeface="Times New Roman" panose="02020603050405020304" charset="0"/>
              <a:ea typeface="+mn-ea"/>
              <a:cs typeface="Times New Roman" panose="02020603050405020304" charset="0"/>
            </a:endParaRPr>
          </a:p>
        </p:txBody>
      </p:sp>
      <p:sp>
        <p:nvSpPr>
          <p:cNvPr id="11" name="标题 1"/>
          <p:cNvSpPr>
            <a:spLocks noGrp="1"/>
          </p:cNvSpPr>
          <p:nvPr/>
        </p:nvSpPr>
        <p:spPr>
          <a:xfrm>
            <a:off x="2835910" y="4029710"/>
            <a:ext cx="1271905" cy="2736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400" spc="0">
                <a:solidFill>
                  <a:schemeClr val="tx1"/>
                </a:solidFill>
                <a:latin typeface="Times New Roman" panose="02020603050405020304" charset="0"/>
                <a:ea typeface="+mn-ea"/>
                <a:cs typeface="Times New Roman" panose="02020603050405020304" charset="0"/>
              </a:rPr>
              <a:t>有目的的</a:t>
            </a:r>
            <a:endParaRPr sz="1400" spc="0">
              <a:solidFill>
                <a:schemeClr val="tx1"/>
              </a:solidFill>
              <a:latin typeface="Times New Roman" panose="02020603050405020304" charset="0"/>
              <a:ea typeface="+mn-ea"/>
              <a:cs typeface="Times New Roman" panose="02020603050405020304" charset="0"/>
            </a:endParaRPr>
          </a:p>
        </p:txBody>
      </p:sp>
      <p:sp>
        <p:nvSpPr>
          <p:cNvPr id="13" name="标题 1"/>
          <p:cNvSpPr>
            <a:spLocks noGrp="1"/>
          </p:cNvSpPr>
          <p:nvPr/>
        </p:nvSpPr>
        <p:spPr>
          <a:xfrm>
            <a:off x="5149850" y="4995545"/>
            <a:ext cx="1396365" cy="25654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400" spc="0">
                <a:solidFill>
                  <a:schemeClr val="tx1"/>
                </a:solidFill>
                <a:latin typeface="Times New Roman" panose="02020603050405020304" charset="0"/>
                <a:ea typeface="+mn-ea"/>
                <a:cs typeface="Times New Roman" panose="02020603050405020304" charset="0"/>
              </a:rPr>
              <a:t>认为</a:t>
            </a:r>
            <a:r>
              <a:rPr lang="en-US" altLang="zh-CN" sz="1400" spc="0">
                <a:solidFill>
                  <a:schemeClr val="tx1"/>
                </a:solidFill>
                <a:latin typeface="Times New Roman" panose="02020603050405020304" charset="0"/>
                <a:ea typeface="+mn-ea"/>
                <a:cs typeface="Times New Roman" panose="02020603050405020304" charset="0"/>
              </a:rPr>
              <a:t>;</a:t>
            </a:r>
            <a:r>
              <a:rPr sz="1400" spc="0">
                <a:solidFill>
                  <a:schemeClr val="tx1"/>
                </a:solidFill>
                <a:latin typeface="Times New Roman" panose="02020603050405020304" charset="0"/>
                <a:ea typeface="+mn-ea"/>
                <a:cs typeface="Times New Roman" panose="02020603050405020304" charset="0"/>
              </a:rPr>
              <a:t>假定</a:t>
            </a:r>
            <a:endParaRPr sz="1400" spc="0">
              <a:solidFill>
                <a:schemeClr val="tx1"/>
              </a:solidFill>
              <a:latin typeface="Times New Roman" panose="02020603050405020304" charset="0"/>
              <a:ea typeface="+mn-ea"/>
              <a:cs typeface="Times New Roman" panose="02020603050405020304" charset="0"/>
            </a:endParaRPr>
          </a:p>
        </p:txBody>
      </p:sp>
      <p:sp>
        <p:nvSpPr>
          <p:cNvPr id="22" name="标题 1"/>
          <p:cNvSpPr>
            <a:spLocks noGrp="1"/>
          </p:cNvSpPr>
          <p:nvPr/>
        </p:nvSpPr>
        <p:spPr>
          <a:xfrm>
            <a:off x="3401695" y="4987290"/>
            <a:ext cx="1271905" cy="2736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400" spc="0">
                <a:solidFill>
                  <a:schemeClr val="tx1"/>
                </a:solidFill>
                <a:latin typeface="Times New Roman" panose="02020603050405020304" charset="0"/>
                <a:ea typeface="+mn-ea"/>
                <a:cs typeface="Times New Roman" panose="02020603050405020304" charset="0"/>
              </a:rPr>
              <a:t>应该做某事</a:t>
            </a:r>
            <a:endParaRPr sz="1400" spc="0">
              <a:solidFill>
                <a:schemeClr val="tx1"/>
              </a:solidFill>
              <a:latin typeface="Times New Roman" panose="02020603050405020304" charset="0"/>
              <a:ea typeface="+mn-ea"/>
              <a:cs typeface="Times New Roman" panose="02020603050405020304" charset="0"/>
            </a:endParaRPr>
          </a:p>
        </p:txBody>
      </p:sp>
      <p:sp>
        <p:nvSpPr>
          <p:cNvPr id="23" name="标题 1"/>
          <p:cNvSpPr>
            <a:spLocks noGrp="1"/>
          </p:cNvSpPr>
          <p:nvPr/>
        </p:nvSpPr>
        <p:spPr>
          <a:xfrm>
            <a:off x="8630285" y="3764280"/>
            <a:ext cx="1510665" cy="33147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400" spc="0">
                <a:solidFill>
                  <a:schemeClr val="tx1"/>
                </a:solidFill>
                <a:latin typeface="Times New Roman" panose="02020603050405020304" charset="0"/>
                <a:ea typeface="+mn-ea"/>
                <a:cs typeface="Times New Roman" panose="02020603050405020304" charset="0"/>
              </a:rPr>
              <a:t>储存    矿藏</a:t>
            </a:r>
            <a:endParaRPr sz="1400" spc="0">
              <a:solidFill>
                <a:schemeClr val="tx1"/>
              </a:solidFill>
              <a:latin typeface="Times New Roman" panose="02020603050405020304" charset="0"/>
              <a:ea typeface="+mn-ea"/>
              <a:cs typeface="Times New Roman" panose="02020603050405020304" charset="0"/>
            </a:endParaRPr>
          </a:p>
        </p:txBody>
      </p:sp>
      <p:sp>
        <p:nvSpPr>
          <p:cNvPr id="26" name="标题 1"/>
          <p:cNvSpPr>
            <a:spLocks noGrp="1"/>
          </p:cNvSpPr>
          <p:nvPr/>
        </p:nvSpPr>
        <p:spPr>
          <a:xfrm>
            <a:off x="8712200" y="4239260"/>
            <a:ext cx="1375410" cy="3295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400" spc="0">
                <a:solidFill>
                  <a:schemeClr val="tx1"/>
                </a:solidFill>
                <a:latin typeface="Times New Roman" panose="02020603050405020304" charset="0"/>
                <a:ea typeface="+mn-ea"/>
                <a:cs typeface="Times New Roman" panose="02020603050405020304" charset="0"/>
              </a:rPr>
              <a:t>提议</a:t>
            </a:r>
            <a:r>
              <a:rPr lang="en-US" altLang="zh-CN" sz="1400" spc="0">
                <a:solidFill>
                  <a:schemeClr val="tx1"/>
                </a:solidFill>
                <a:latin typeface="Times New Roman" panose="02020603050405020304" charset="0"/>
                <a:ea typeface="+mn-ea"/>
                <a:cs typeface="Times New Roman" panose="02020603050405020304" charset="0"/>
              </a:rPr>
              <a:t>,</a:t>
            </a:r>
            <a:r>
              <a:rPr sz="1400" spc="0">
                <a:solidFill>
                  <a:schemeClr val="tx1"/>
                </a:solidFill>
                <a:latin typeface="Times New Roman" panose="02020603050405020304" charset="0"/>
                <a:ea typeface="+mn-ea"/>
                <a:cs typeface="Times New Roman" panose="02020603050405020304" charset="0"/>
              </a:rPr>
              <a:t>建议</a:t>
            </a:r>
            <a:r>
              <a:rPr lang="en-US" altLang="zh-CN" sz="1400" spc="0">
                <a:solidFill>
                  <a:schemeClr val="tx1"/>
                </a:solidFill>
                <a:latin typeface="Times New Roman" panose="02020603050405020304" charset="0"/>
                <a:ea typeface="+mn-ea"/>
                <a:cs typeface="Times New Roman" panose="02020603050405020304" charset="0"/>
              </a:rPr>
              <a:t>;</a:t>
            </a:r>
            <a:r>
              <a:rPr sz="1400" spc="0">
                <a:solidFill>
                  <a:schemeClr val="tx1"/>
                </a:solidFill>
                <a:latin typeface="Times New Roman" panose="02020603050405020304" charset="0"/>
                <a:ea typeface="+mn-ea"/>
                <a:cs typeface="Times New Roman" panose="02020603050405020304" charset="0"/>
              </a:rPr>
              <a:t>求婚</a:t>
            </a:r>
            <a:endParaRPr sz="1400" spc="0">
              <a:solidFill>
                <a:schemeClr val="tx1"/>
              </a:solidFill>
              <a:latin typeface="Times New Roman" panose="02020603050405020304" charset="0"/>
              <a:ea typeface="+mn-ea"/>
              <a:cs typeface="Times New Roman" panose="02020603050405020304" charset="0"/>
            </a:endParaRPr>
          </a:p>
        </p:txBody>
      </p:sp>
      <p:sp>
        <p:nvSpPr>
          <p:cNvPr id="32" name="标题 1"/>
          <p:cNvSpPr>
            <a:spLocks noGrp="1"/>
          </p:cNvSpPr>
          <p:nvPr/>
        </p:nvSpPr>
        <p:spPr>
          <a:xfrm>
            <a:off x="10951845" y="4220210"/>
            <a:ext cx="1494155" cy="3670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400" spc="0">
                <a:solidFill>
                  <a:schemeClr val="tx1"/>
                </a:solidFill>
                <a:latin typeface="Times New Roman" panose="02020603050405020304" charset="0"/>
                <a:ea typeface="+mn-ea"/>
                <a:cs typeface="Times New Roman" panose="02020603050405020304" charset="0"/>
              </a:rPr>
              <a:t>提议</a:t>
            </a:r>
            <a:r>
              <a:rPr lang="en-US" altLang="zh-CN" sz="1400" spc="0">
                <a:solidFill>
                  <a:schemeClr val="tx1"/>
                </a:solidFill>
                <a:latin typeface="Times New Roman" panose="02020603050405020304" charset="0"/>
                <a:ea typeface="+mn-ea"/>
                <a:cs typeface="Times New Roman" panose="02020603050405020304" charset="0"/>
              </a:rPr>
              <a:t>,</a:t>
            </a:r>
            <a:r>
              <a:rPr sz="1400" spc="0">
                <a:solidFill>
                  <a:schemeClr val="tx1"/>
                </a:solidFill>
                <a:latin typeface="Times New Roman" panose="02020603050405020304" charset="0"/>
                <a:ea typeface="+mn-ea"/>
                <a:cs typeface="Times New Roman" panose="02020603050405020304" charset="0"/>
              </a:rPr>
              <a:t>建议</a:t>
            </a:r>
            <a:r>
              <a:rPr lang="en-US" altLang="zh-CN" sz="1400" spc="0">
                <a:solidFill>
                  <a:schemeClr val="tx1"/>
                </a:solidFill>
                <a:latin typeface="Times New Roman" panose="02020603050405020304" charset="0"/>
                <a:ea typeface="+mn-ea"/>
                <a:cs typeface="Times New Roman" panose="02020603050405020304" charset="0"/>
              </a:rPr>
              <a:t>;</a:t>
            </a:r>
            <a:r>
              <a:rPr sz="1400" spc="0">
                <a:solidFill>
                  <a:schemeClr val="tx1"/>
                </a:solidFill>
                <a:latin typeface="Times New Roman" panose="02020603050405020304" charset="0"/>
                <a:ea typeface="+mn-ea"/>
                <a:cs typeface="Times New Roman" panose="02020603050405020304" charset="0"/>
              </a:rPr>
              <a:t>求婚</a:t>
            </a:r>
            <a:endParaRPr sz="1400" spc="0">
              <a:solidFill>
                <a:schemeClr val="tx1"/>
              </a:solidFill>
              <a:latin typeface="Times New Roman" panose="02020603050405020304" charset="0"/>
              <a:ea typeface="+mn-ea"/>
              <a:cs typeface="Times New Roman" panose="02020603050405020304" charset="0"/>
            </a:endParaRPr>
          </a:p>
        </p:txBody>
      </p:sp>
      <p:sp>
        <p:nvSpPr>
          <p:cNvPr id="33" name="标题 1"/>
          <p:cNvSpPr>
            <a:spLocks noGrp="1"/>
          </p:cNvSpPr>
          <p:nvPr/>
        </p:nvSpPr>
        <p:spPr>
          <a:xfrm>
            <a:off x="8683625" y="4747895"/>
            <a:ext cx="960755" cy="52641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400" spc="0">
                <a:solidFill>
                  <a:schemeClr val="tx1"/>
                </a:solidFill>
                <a:latin typeface="Times New Roman" panose="02020603050405020304" charset="0"/>
                <a:ea typeface="+mn-ea"/>
                <a:cs typeface="Times New Roman" panose="02020603050405020304" charset="0"/>
              </a:rPr>
              <a:t>处理</a:t>
            </a:r>
            <a:r>
              <a:rPr lang="en-US" altLang="zh-CN" sz="1400" spc="0">
                <a:solidFill>
                  <a:schemeClr val="tx1"/>
                </a:solidFill>
                <a:latin typeface="Times New Roman" panose="02020603050405020304" charset="0"/>
                <a:ea typeface="+mn-ea"/>
                <a:cs typeface="Times New Roman" panose="02020603050405020304" charset="0"/>
              </a:rPr>
              <a:t>;</a:t>
            </a:r>
            <a:r>
              <a:rPr sz="1400" spc="0">
                <a:solidFill>
                  <a:schemeClr val="tx1"/>
                </a:solidFill>
                <a:latin typeface="Times New Roman" panose="02020603050405020304" charset="0"/>
                <a:ea typeface="+mn-ea"/>
                <a:cs typeface="Times New Roman" panose="02020603050405020304" charset="0"/>
              </a:rPr>
              <a:t>排列</a:t>
            </a:r>
            <a:endParaRPr sz="1400" spc="0">
              <a:solidFill>
                <a:schemeClr val="tx1"/>
              </a:solidFill>
              <a:latin typeface="Times New Roman" panose="02020603050405020304" charset="0"/>
              <a:ea typeface="+mn-ea"/>
              <a:cs typeface="Times New Roman" panose="02020603050405020304" charset="0"/>
            </a:endParaRPr>
          </a:p>
        </p:txBody>
      </p:sp>
      <p:sp>
        <p:nvSpPr>
          <p:cNvPr id="34" name="标题 1"/>
          <p:cNvSpPr>
            <a:spLocks noGrp="1"/>
          </p:cNvSpPr>
          <p:nvPr/>
        </p:nvSpPr>
        <p:spPr>
          <a:xfrm>
            <a:off x="9967595" y="1268730"/>
            <a:ext cx="564515" cy="36639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400" spc="0">
                <a:solidFill>
                  <a:schemeClr val="tx1"/>
                </a:solidFill>
                <a:latin typeface="Times New Roman" panose="02020603050405020304" charset="0"/>
                <a:ea typeface="+mn-ea"/>
                <a:cs typeface="Times New Roman" panose="02020603050405020304" charset="0"/>
              </a:rPr>
              <a:t>邮寄</a:t>
            </a:r>
            <a:endParaRPr sz="1400" spc="0">
              <a:solidFill>
                <a:schemeClr val="tx1"/>
              </a:solidFill>
              <a:latin typeface="Times New Roman" panose="02020603050405020304" charset="0"/>
              <a:ea typeface="+mn-ea"/>
              <a:cs typeface="Times New Roman" panose="02020603050405020304" charset="0"/>
            </a:endParaRPr>
          </a:p>
        </p:txBody>
      </p:sp>
      <p:sp>
        <p:nvSpPr>
          <p:cNvPr id="35" name="标题 1"/>
          <p:cNvSpPr>
            <a:spLocks noGrp="1"/>
          </p:cNvSpPr>
          <p:nvPr/>
        </p:nvSpPr>
        <p:spPr>
          <a:xfrm>
            <a:off x="10262870" y="4747895"/>
            <a:ext cx="1830070" cy="27749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400" spc="0">
                <a:solidFill>
                  <a:schemeClr val="tx1"/>
                </a:solidFill>
                <a:latin typeface="Times New Roman" panose="02020603050405020304" charset="0"/>
                <a:ea typeface="+mn-ea"/>
                <a:cs typeface="Times New Roman" panose="02020603050405020304" charset="0"/>
              </a:rPr>
              <a:t>处理</a:t>
            </a:r>
            <a:r>
              <a:rPr lang="en-US" altLang="zh-CN" sz="1400" spc="0">
                <a:solidFill>
                  <a:schemeClr val="tx1"/>
                </a:solidFill>
                <a:latin typeface="Times New Roman" panose="02020603050405020304" charset="0"/>
                <a:ea typeface="+mn-ea"/>
                <a:cs typeface="Times New Roman" panose="02020603050405020304" charset="0"/>
              </a:rPr>
              <a:t>;</a:t>
            </a:r>
            <a:r>
              <a:rPr sz="1400" spc="0">
                <a:solidFill>
                  <a:schemeClr val="tx1"/>
                </a:solidFill>
                <a:latin typeface="Times New Roman" panose="02020603050405020304" charset="0"/>
                <a:ea typeface="+mn-ea"/>
                <a:cs typeface="Times New Roman" panose="02020603050405020304" charset="0"/>
              </a:rPr>
              <a:t>支配</a:t>
            </a:r>
            <a:r>
              <a:rPr lang="en-US" altLang="zh-CN" sz="1400" spc="0">
                <a:solidFill>
                  <a:schemeClr val="tx1"/>
                </a:solidFill>
                <a:latin typeface="Times New Roman" panose="02020603050405020304" charset="0"/>
                <a:ea typeface="+mn-ea"/>
                <a:cs typeface="Times New Roman" panose="02020603050405020304" charset="0"/>
              </a:rPr>
              <a:t>;</a:t>
            </a:r>
            <a:r>
              <a:rPr sz="1400" spc="0">
                <a:solidFill>
                  <a:schemeClr val="tx1"/>
                </a:solidFill>
                <a:latin typeface="Times New Roman" panose="02020603050405020304" charset="0"/>
                <a:ea typeface="+mn-ea"/>
                <a:cs typeface="Times New Roman" panose="02020603050405020304" charset="0"/>
              </a:rPr>
              <a:t>安排</a:t>
            </a:r>
            <a:endParaRPr sz="1400" spc="0">
              <a:solidFill>
                <a:schemeClr val="tx1"/>
              </a:solidFill>
              <a:latin typeface="Times New Roman" panose="02020603050405020304" charset="0"/>
              <a:ea typeface="+mn-ea"/>
              <a:cs typeface="Times New Roman" panose="02020603050405020304" charset="0"/>
            </a:endParaRPr>
          </a:p>
        </p:txBody>
      </p:sp>
      <p:sp>
        <p:nvSpPr>
          <p:cNvPr id="36" name="标题 1"/>
          <p:cNvSpPr>
            <a:spLocks noGrp="1"/>
          </p:cNvSpPr>
          <p:nvPr/>
        </p:nvSpPr>
        <p:spPr>
          <a:xfrm>
            <a:off x="999490" y="994410"/>
            <a:ext cx="1809115" cy="31305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400" spc="0">
                <a:solidFill>
                  <a:schemeClr val="tx1"/>
                </a:solidFill>
                <a:latin typeface="Times New Roman" panose="02020603050405020304" charset="0"/>
                <a:ea typeface="+mn-ea"/>
                <a:cs typeface="Times New Roman" panose="02020603050405020304" charset="0"/>
              </a:rPr>
              <a:t>暴露在.....下  </a:t>
            </a:r>
            <a:endParaRPr sz="1400" spc="0">
              <a:solidFill>
                <a:schemeClr val="tx1"/>
              </a:solidFill>
              <a:latin typeface="Times New Roman" panose="02020603050405020304" charset="0"/>
              <a:ea typeface="+mn-ea"/>
              <a:cs typeface="Times New Roman" panose="02020603050405020304" charset="0"/>
            </a:endParaRPr>
          </a:p>
        </p:txBody>
      </p:sp>
      <p:sp>
        <p:nvSpPr>
          <p:cNvPr id="37" name="标题 1"/>
          <p:cNvSpPr>
            <a:spLocks noGrp="1"/>
          </p:cNvSpPr>
          <p:nvPr/>
        </p:nvSpPr>
        <p:spPr>
          <a:xfrm>
            <a:off x="5568950" y="4006215"/>
            <a:ext cx="669290" cy="43561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400" spc="0">
                <a:solidFill>
                  <a:schemeClr val="tx1"/>
                </a:solidFill>
                <a:latin typeface="Times New Roman" panose="02020603050405020304" charset="0"/>
                <a:ea typeface="+mn-ea"/>
                <a:cs typeface="Times New Roman" panose="02020603050405020304" charset="0"/>
              </a:rPr>
              <a:t>打算</a:t>
            </a:r>
            <a:endParaRPr sz="1400" spc="0">
              <a:solidFill>
                <a:schemeClr val="tx1"/>
              </a:solidFill>
              <a:latin typeface="Times New Roman" panose="02020603050405020304" charset="0"/>
              <a:ea typeface="+mn-ea"/>
              <a:cs typeface="Times New Roman" panose="02020603050405020304" charset="0"/>
            </a:endParaRPr>
          </a:p>
        </p:txBody>
      </p:sp>
      <p:sp>
        <p:nvSpPr>
          <p:cNvPr id="38" name="标题 1"/>
          <p:cNvSpPr>
            <a:spLocks noGrp="1"/>
          </p:cNvSpPr>
          <p:nvPr/>
        </p:nvSpPr>
        <p:spPr>
          <a:xfrm>
            <a:off x="8988425" y="1170940"/>
            <a:ext cx="1099185" cy="56261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400" spc="0">
                <a:solidFill>
                  <a:schemeClr val="tx1"/>
                </a:solidFill>
                <a:latin typeface="Times New Roman" panose="02020603050405020304" charset="0"/>
                <a:ea typeface="+mn-ea"/>
                <a:cs typeface="Times New Roman" panose="02020603050405020304" charset="0"/>
              </a:rPr>
              <a:t>职位,岗位；邮政,邮件</a:t>
            </a:r>
            <a:endParaRPr sz="1400" spc="0">
              <a:solidFill>
                <a:schemeClr val="tx1"/>
              </a:solidFill>
              <a:latin typeface="Times New Roman" panose="02020603050405020304" charset="0"/>
              <a:ea typeface="+mn-ea"/>
              <a:cs typeface="Times New Roman" panose="020206030504050203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ppt_x"/>
                                          </p:val>
                                        </p:tav>
                                        <p:tav tm="100000">
                                          <p:val>
                                            <p:strVal val="#ppt_x"/>
                                          </p:val>
                                        </p:tav>
                                      </p:tavLst>
                                    </p:anim>
                                    <p:anim calcmode="lin" valueType="num">
                                      <p:cBhvr additive="base">
                                        <p:cTn id="5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ppt_x"/>
                                          </p:val>
                                        </p:tav>
                                        <p:tav tm="100000">
                                          <p:val>
                                            <p:strVal val="#ppt_x"/>
                                          </p:val>
                                        </p:tav>
                                      </p:tavLst>
                                    </p:anim>
                                    <p:anim calcmode="lin" valueType="num">
                                      <p:cBhvr additive="base">
                                        <p:cTn id="5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2">
                                            <p:txEl>
                                              <p:pRg st="0" end="0"/>
                                            </p:txEl>
                                          </p:spTgt>
                                        </p:tgtEl>
                                        <p:attrNameLst>
                                          <p:attrName>style.visibility</p:attrName>
                                        </p:attrNameLst>
                                      </p:cBhvr>
                                      <p:to>
                                        <p:strVal val="visible"/>
                                      </p:to>
                                    </p:set>
                                    <p:anim calcmode="lin" valueType="num">
                                      <p:cBhvr additive="base">
                                        <p:cTn id="61"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ppt_x"/>
                                          </p:val>
                                        </p:tav>
                                        <p:tav tm="100000">
                                          <p:val>
                                            <p:strVal val="#ppt_x"/>
                                          </p:val>
                                        </p:tav>
                                      </p:tavLst>
                                    </p:anim>
                                    <p:anim calcmode="lin" valueType="num">
                                      <p:cBhvr additive="base">
                                        <p:cTn id="6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ppt_x"/>
                                          </p:val>
                                        </p:tav>
                                        <p:tav tm="100000">
                                          <p:val>
                                            <p:strVal val="#ppt_x"/>
                                          </p:val>
                                        </p:tav>
                                      </p:tavLst>
                                    </p:anim>
                                    <p:anim calcmode="lin" valueType="num">
                                      <p:cBhvr additive="base">
                                        <p:cTn id="7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
                                        </p:tgtEl>
                                        <p:attrNameLst>
                                          <p:attrName>style.visibility</p:attrName>
                                        </p:attrNameLst>
                                      </p:cBhvr>
                                      <p:to>
                                        <p:strVal val="visible"/>
                                      </p:to>
                                    </p:set>
                                    <p:anim calcmode="lin" valueType="num">
                                      <p:cBhvr additive="base">
                                        <p:cTn id="79" dur="500" fill="hold"/>
                                        <p:tgtEl>
                                          <p:spTgt spid="3"/>
                                        </p:tgtEl>
                                        <p:attrNameLst>
                                          <p:attrName>ppt_x</p:attrName>
                                        </p:attrNameLst>
                                      </p:cBhvr>
                                      <p:tavLst>
                                        <p:tav tm="0">
                                          <p:val>
                                            <p:strVal val="#ppt_x"/>
                                          </p:val>
                                        </p:tav>
                                        <p:tav tm="100000">
                                          <p:val>
                                            <p:strVal val="#ppt_x"/>
                                          </p:val>
                                        </p:tav>
                                      </p:tavLst>
                                    </p:anim>
                                    <p:anim calcmode="lin" valueType="num">
                                      <p:cBhvr additive="base">
                                        <p:cTn id="8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4"/>
                                        </p:tgtEl>
                                        <p:attrNameLst>
                                          <p:attrName>style.visibility</p:attrName>
                                        </p:attrNameLst>
                                      </p:cBhvr>
                                      <p:to>
                                        <p:strVal val="visible"/>
                                      </p:to>
                                    </p:set>
                                    <p:anim calcmode="lin" valueType="num">
                                      <p:cBhvr additive="base">
                                        <p:cTn id="85" dur="500" fill="hold"/>
                                        <p:tgtEl>
                                          <p:spTgt spid="4"/>
                                        </p:tgtEl>
                                        <p:attrNameLst>
                                          <p:attrName>ppt_x</p:attrName>
                                        </p:attrNameLst>
                                      </p:cBhvr>
                                      <p:tavLst>
                                        <p:tav tm="0">
                                          <p:val>
                                            <p:strVal val="#ppt_x"/>
                                          </p:val>
                                        </p:tav>
                                        <p:tav tm="100000">
                                          <p:val>
                                            <p:strVal val="#ppt_x"/>
                                          </p:val>
                                        </p:tav>
                                      </p:tavLst>
                                    </p:anim>
                                    <p:anim calcmode="lin" valueType="num">
                                      <p:cBhvr additive="base">
                                        <p:cTn id="8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6"/>
                                        </p:tgtEl>
                                        <p:attrNameLst>
                                          <p:attrName>style.visibility</p:attrName>
                                        </p:attrNameLst>
                                      </p:cBhvr>
                                      <p:to>
                                        <p:strVal val="visible"/>
                                      </p:to>
                                    </p:set>
                                    <p:anim calcmode="lin" valueType="num">
                                      <p:cBhvr additive="base">
                                        <p:cTn id="91" dur="500" fill="hold"/>
                                        <p:tgtEl>
                                          <p:spTgt spid="6"/>
                                        </p:tgtEl>
                                        <p:attrNameLst>
                                          <p:attrName>ppt_x</p:attrName>
                                        </p:attrNameLst>
                                      </p:cBhvr>
                                      <p:tavLst>
                                        <p:tav tm="0">
                                          <p:val>
                                            <p:strVal val="#ppt_x"/>
                                          </p:val>
                                        </p:tav>
                                        <p:tav tm="100000">
                                          <p:val>
                                            <p:strVal val="#ppt_x"/>
                                          </p:val>
                                        </p:tav>
                                      </p:tavLst>
                                    </p:anim>
                                    <p:anim calcmode="lin" valueType="num">
                                      <p:cBhvr additive="base">
                                        <p:cTn id="9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7"/>
                                        </p:tgtEl>
                                        <p:attrNameLst>
                                          <p:attrName>style.visibility</p:attrName>
                                        </p:attrNameLst>
                                      </p:cBhvr>
                                      <p:to>
                                        <p:strVal val="visible"/>
                                      </p:to>
                                    </p:set>
                                    <p:anim calcmode="lin" valueType="num">
                                      <p:cBhvr additive="base">
                                        <p:cTn id="97" dur="500" fill="hold"/>
                                        <p:tgtEl>
                                          <p:spTgt spid="7"/>
                                        </p:tgtEl>
                                        <p:attrNameLst>
                                          <p:attrName>ppt_x</p:attrName>
                                        </p:attrNameLst>
                                      </p:cBhvr>
                                      <p:tavLst>
                                        <p:tav tm="0">
                                          <p:val>
                                            <p:strVal val="#ppt_x"/>
                                          </p:val>
                                        </p:tav>
                                        <p:tav tm="100000">
                                          <p:val>
                                            <p:strVal val="#ppt_x"/>
                                          </p:val>
                                        </p:tav>
                                      </p:tavLst>
                                    </p:anim>
                                    <p:anim calcmode="lin" valueType="num">
                                      <p:cBhvr additive="base">
                                        <p:cTn id="9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additive="base">
                                        <p:cTn id="103" dur="500" fill="hold"/>
                                        <p:tgtEl>
                                          <p:spTgt spid="37"/>
                                        </p:tgtEl>
                                        <p:attrNameLst>
                                          <p:attrName>ppt_x</p:attrName>
                                        </p:attrNameLst>
                                      </p:cBhvr>
                                      <p:tavLst>
                                        <p:tav tm="0">
                                          <p:val>
                                            <p:strVal val="#ppt_x"/>
                                          </p:val>
                                        </p:tav>
                                        <p:tav tm="100000">
                                          <p:val>
                                            <p:strVal val="#ppt_x"/>
                                          </p:val>
                                        </p:tav>
                                      </p:tavLst>
                                    </p:anim>
                                    <p:anim calcmode="lin" valueType="num">
                                      <p:cBhvr additive="base">
                                        <p:cTn id="104"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11"/>
                                        </p:tgtEl>
                                        <p:attrNameLst>
                                          <p:attrName>style.visibility</p:attrName>
                                        </p:attrNameLst>
                                      </p:cBhvr>
                                      <p:to>
                                        <p:strVal val="visible"/>
                                      </p:to>
                                    </p:set>
                                    <p:anim calcmode="lin" valueType="num">
                                      <p:cBhvr additive="base">
                                        <p:cTn id="109" dur="500" fill="hold"/>
                                        <p:tgtEl>
                                          <p:spTgt spid="11"/>
                                        </p:tgtEl>
                                        <p:attrNameLst>
                                          <p:attrName>ppt_x</p:attrName>
                                        </p:attrNameLst>
                                      </p:cBhvr>
                                      <p:tavLst>
                                        <p:tav tm="0">
                                          <p:val>
                                            <p:strVal val="#ppt_x"/>
                                          </p:val>
                                        </p:tav>
                                        <p:tav tm="100000">
                                          <p:val>
                                            <p:strVal val="#ppt_x"/>
                                          </p:val>
                                        </p:tav>
                                      </p:tavLst>
                                    </p:anim>
                                    <p:anim calcmode="lin" valueType="num">
                                      <p:cBhvr additive="base">
                                        <p:cTn id="11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25"/>
                                        </p:tgtEl>
                                        <p:attrNameLst>
                                          <p:attrName>style.visibility</p:attrName>
                                        </p:attrNameLst>
                                      </p:cBhvr>
                                      <p:to>
                                        <p:strVal val="visible"/>
                                      </p:to>
                                    </p:set>
                                    <p:anim calcmode="lin" valueType="num">
                                      <p:cBhvr additive="base">
                                        <p:cTn id="115" dur="500" fill="hold"/>
                                        <p:tgtEl>
                                          <p:spTgt spid="25"/>
                                        </p:tgtEl>
                                        <p:attrNameLst>
                                          <p:attrName>ppt_x</p:attrName>
                                        </p:attrNameLst>
                                      </p:cBhvr>
                                      <p:tavLst>
                                        <p:tav tm="0">
                                          <p:val>
                                            <p:strVal val="#ppt_x"/>
                                          </p:val>
                                        </p:tav>
                                        <p:tav tm="100000">
                                          <p:val>
                                            <p:strVal val="#ppt_x"/>
                                          </p:val>
                                        </p:tav>
                                      </p:tavLst>
                                    </p:anim>
                                    <p:anim calcmode="lin" valueType="num">
                                      <p:cBhvr additive="base">
                                        <p:cTn id="11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17"/>
                                        </p:tgtEl>
                                        <p:attrNameLst>
                                          <p:attrName>style.visibility</p:attrName>
                                        </p:attrNameLst>
                                      </p:cBhvr>
                                      <p:to>
                                        <p:strVal val="visible"/>
                                      </p:to>
                                    </p:set>
                                    <p:anim calcmode="lin" valueType="num">
                                      <p:cBhvr additive="base">
                                        <p:cTn id="121" dur="500" fill="hold"/>
                                        <p:tgtEl>
                                          <p:spTgt spid="17"/>
                                        </p:tgtEl>
                                        <p:attrNameLst>
                                          <p:attrName>ppt_x</p:attrName>
                                        </p:attrNameLst>
                                      </p:cBhvr>
                                      <p:tavLst>
                                        <p:tav tm="0">
                                          <p:val>
                                            <p:strVal val="#ppt_x"/>
                                          </p:val>
                                        </p:tav>
                                        <p:tav tm="100000">
                                          <p:val>
                                            <p:strVal val="#ppt_x"/>
                                          </p:val>
                                        </p:tav>
                                      </p:tavLst>
                                    </p:anim>
                                    <p:anim calcmode="lin" valueType="num">
                                      <p:cBhvr additive="base">
                                        <p:cTn id="12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13"/>
                                        </p:tgtEl>
                                        <p:attrNameLst>
                                          <p:attrName>style.visibility</p:attrName>
                                        </p:attrNameLst>
                                      </p:cBhvr>
                                      <p:to>
                                        <p:strVal val="visible"/>
                                      </p:to>
                                    </p:set>
                                    <p:anim calcmode="lin" valueType="num">
                                      <p:cBhvr additive="base">
                                        <p:cTn id="127" dur="500" fill="hold"/>
                                        <p:tgtEl>
                                          <p:spTgt spid="13"/>
                                        </p:tgtEl>
                                        <p:attrNameLst>
                                          <p:attrName>ppt_x</p:attrName>
                                        </p:attrNameLst>
                                      </p:cBhvr>
                                      <p:tavLst>
                                        <p:tav tm="0">
                                          <p:val>
                                            <p:strVal val="#ppt_x"/>
                                          </p:val>
                                        </p:tav>
                                        <p:tav tm="100000">
                                          <p:val>
                                            <p:strVal val="#ppt_x"/>
                                          </p:val>
                                        </p:tav>
                                      </p:tavLst>
                                    </p:anim>
                                    <p:anim calcmode="lin" valueType="num">
                                      <p:cBhvr additive="base">
                                        <p:cTn id="12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grpId="0" nodeType="clickEffect">
                                  <p:stCondLst>
                                    <p:cond delay="0"/>
                                  </p:stCondLst>
                                  <p:childTnLst>
                                    <p:set>
                                      <p:cBhvr>
                                        <p:cTn id="132" dur="1" fill="hold">
                                          <p:stCondLst>
                                            <p:cond delay="0"/>
                                          </p:stCondLst>
                                        </p:cTn>
                                        <p:tgtEl>
                                          <p:spTgt spid="22"/>
                                        </p:tgtEl>
                                        <p:attrNameLst>
                                          <p:attrName>style.visibility</p:attrName>
                                        </p:attrNameLst>
                                      </p:cBhvr>
                                      <p:to>
                                        <p:strVal val="visible"/>
                                      </p:to>
                                    </p:set>
                                    <p:anim calcmode="lin" valueType="num">
                                      <p:cBhvr additive="base">
                                        <p:cTn id="133" dur="500" fill="hold"/>
                                        <p:tgtEl>
                                          <p:spTgt spid="22"/>
                                        </p:tgtEl>
                                        <p:attrNameLst>
                                          <p:attrName>ppt_x</p:attrName>
                                        </p:attrNameLst>
                                      </p:cBhvr>
                                      <p:tavLst>
                                        <p:tav tm="0">
                                          <p:val>
                                            <p:strVal val="#ppt_x"/>
                                          </p:val>
                                        </p:tav>
                                        <p:tav tm="100000">
                                          <p:val>
                                            <p:strVal val="#ppt_x"/>
                                          </p:val>
                                        </p:tav>
                                      </p:tavLst>
                                    </p:anim>
                                    <p:anim calcmode="lin" valueType="num">
                                      <p:cBhvr additive="base">
                                        <p:cTn id="13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4" fill="hold" grpId="0" nodeType="click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additive="base">
                                        <p:cTn id="139" dur="500" fill="hold"/>
                                        <p:tgtEl>
                                          <p:spTgt spid="27"/>
                                        </p:tgtEl>
                                        <p:attrNameLst>
                                          <p:attrName>ppt_x</p:attrName>
                                        </p:attrNameLst>
                                      </p:cBhvr>
                                      <p:tavLst>
                                        <p:tav tm="0">
                                          <p:val>
                                            <p:strVal val="#ppt_x"/>
                                          </p:val>
                                        </p:tav>
                                        <p:tav tm="100000">
                                          <p:val>
                                            <p:strVal val="#ppt_x"/>
                                          </p:val>
                                        </p:tav>
                                      </p:tavLst>
                                    </p:anim>
                                    <p:anim calcmode="lin" valueType="num">
                                      <p:cBhvr additive="base">
                                        <p:cTn id="14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2" presetClass="entr" presetSubtype="4" fill="hold" grpId="0" nodeType="clickEffect">
                                  <p:stCondLst>
                                    <p:cond delay="0"/>
                                  </p:stCondLst>
                                  <p:childTnLst>
                                    <p:set>
                                      <p:cBhvr>
                                        <p:cTn id="144" dur="1" fill="hold">
                                          <p:stCondLst>
                                            <p:cond delay="0"/>
                                          </p:stCondLst>
                                        </p:cTn>
                                        <p:tgtEl>
                                          <p:spTgt spid="38"/>
                                        </p:tgtEl>
                                        <p:attrNameLst>
                                          <p:attrName>style.visibility</p:attrName>
                                        </p:attrNameLst>
                                      </p:cBhvr>
                                      <p:to>
                                        <p:strVal val="visible"/>
                                      </p:to>
                                    </p:set>
                                    <p:anim calcmode="lin" valueType="num">
                                      <p:cBhvr additive="base">
                                        <p:cTn id="145" dur="500" fill="hold"/>
                                        <p:tgtEl>
                                          <p:spTgt spid="38"/>
                                        </p:tgtEl>
                                        <p:attrNameLst>
                                          <p:attrName>ppt_x</p:attrName>
                                        </p:attrNameLst>
                                      </p:cBhvr>
                                      <p:tavLst>
                                        <p:tav tm="0">
                                          <p:val>
                                            <p:strVal val="#ppt_x"/>
                                          </p:val>
                                        </p:tav>
                                        <p:tav tm="100000">
                                          <p:val>
                                            <p:strVal val="#ppt_x"/>
                                          </p:val>
                                        </p:tav>
                                      </p:tavLst>
                                    </p:anim>
                                    <p:anim calcmode="lin" valueType="num">
                                      <p:cBhvr additive="base">
                                        <p:cTn id="146"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2" presetClass="entr" presetSubtype="4" fill="hold" grpId="0" nodeType="clickEffect">
                                  <p:stCondLst>
                                    <p:cond delay="0"/>
                                  </p:stCondLst>
                                  <p:childTnLst>
                                    <p:set>
                                      <p:cBhvr>
                                        <p:cTn id="150" dur="1" fill="hold">
                                          <p:stCondLst>
                                            <p:cond delay="0"/>
                                          </p:stCondLst>
                                        </p:cTn>
                                        <p:tgtEl>
                                          <p:spTgt spid="34"/>
                                        </p:tgtEl>
                                        <p:attrNameLst>
                                          <p:attrName>style.visibility</p:attrName>
                                        </p:attrNameLst>
                                      </p:cBhvr>
                                      <p:to>
                                        <p:strVal val="visible"/>
                                      </p:to>
                                    </p:set>
                                    <p:anim calcmode="lin" valueType="num">
                                      <p:cBhvr additive="base">
                                        <p:cTn id="151" dur="500" fill="hold"/>
                                        <p:tgtEl>
                                          <p:spTgt spid="34"/>
                                        </p:tgtEl>
                                        <p:attrNameLst>
                                          <p:attrName>ppt_x</p:attrName>
                                        </p:attrNameLst>
                                      </p:cBhvr>
                                      <p:tavLst>
                                        <p:tav tm="0">
                                          <p:val>
                                            <p:strVal val="#ppt_x"/>
                                          </p:val>
                                        </p:tav>
                                        <p:tav tm="100000">
                                          <p:val>
                                            <p:strVal val="#ppt_x"/>
                                          </p:val>
                                        </p:tav>
                                      </p:tavLst>
                                    </p:anim>
                                    <p:anim calcmode="lin" valueType="num">
                                      <p:cBhvr additive="base">
                                        <p:cTn id="152"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2" presetClass="entr" presetSubtype="4" fill="hold" grpId="0" nodeType="clickEffect">
                                  <p:stCondLst>
                                    <p:cond delay="0"/>
                                  </p:stCondLst>
                                  <p:childTnLst>
                                    <p:set>
                                      <p:cBhvr>
                                        <p:cTn id="156" dur="1" fill="hold">
                                          <p:stCondLst>
                                            <p:cond delay="0"/>
                                          </p:stCondLst>
                                        </p:cTn>
                                        <p:tgtEl>
                                          <p:spTgt spid="29"/>
                                        </p:tgtEl>
                                        <p:attrNameLst>
                                          <p:attrName>style.visibility</p:attrName>
                                        </p:attrNameLst>
                                      </p:cBhvr>
                                      <p:to>
                                        <p:strVal val="visible"/>
                                      </p:to>
                                    </p:set>
                                    <p:anim calcmode="lin" valueType="num">
                                      <p:cBhvr additive="base">
                                        <p:cTn id="157" dur="500" fill="hold"/>
                                        <p:tgtEl>
                                          <p:spTgt spid="29"/>
                                        </p:tgtEl>
                                        <p:attrNameLst>
                                          <p:attrName>ppt_x</p:attrName>
                                        </p:attrNameLst>
                                      </p:cBhvr>
                                      <p:tavLst>
                                        <p:tav tm="0">
                                          <p:val>
                                            <p:strVal val="#ppt_x"/>
                                          </p:val>
                                        </p:tav>
                                        <p:tav tm="100000">
                                          <p:val>
                                            <p:strVal val="#ppt_x"/>
                                          </p:val>
                                        </p:tav>
                                      </p:tavLst>
                                    </p:anim>
                                    <p:anim calcmode="lin" valueType="num">
                                      <p:cBhvr additive="base">
                                        <p:cTn id="15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59" fill="hold">
                      <p:stCondLst>
                        <p:cond delay="indefinite"/>
                      </p:stCondLst>
                      <p:childTnLst>
                        <p:par>
                          <p:cTn id="160" fill="hold">
                            <p:stCondLst>
                              <p:cond delay="0"/>
                            </p:stCondLst>
                            <p:childTnLst>
                              <p:par>
                                <p:cTn id="161" presetID="2" presetClass="entr" presetSubtype="4" fill="hold" grpId="0" nodeType="clickEffect">
                                  <p:stCondLst>
                                    <p:cond delay="0"/>
                                  </p:stCondLst>
                                  <p:childTnLst>
                                    <p:set>
                                      <p:cBhvr>
                                        <p:cTn id="162" dur="1" fill="hold">
                                          <p:stCondLst>
                                            <p:cond delay="0"/>
                                          </p:stCondLst>
                                        </p:cTn>
                                        <p:tgtEl>
                                          <p:spTgt spid="30"/>
                                        </p:tgtEl>
                                        <p:attrNameLst>
                                          <p:attrName>style.visibility</p:attrName>
                                        </p:attrNameLst>
                                      </p:cBhvr>
                                      <p:to>
                                        <p:strVal val="visible"/>
                                      </p:to>
                                    </p:set>
                                    <p:anim calcmode="lin" valueType="num">
                                      <p:cBhvr additive="base">
                                        <p:cTn id="163" dur="500" fill="hold"/>
                                        <p:tgtEl>
                                          <p:spTgt spid="30"/>
                                        </p:tgtEl>
                                        <p:attrNameLst>
                                          <p:attrName>ppt_x</p:attrName>
                                        </p:attrNameLst>
                                      </p:cBhvr>
                                      <p:tavLst>
                                        <p:tav tm="0">
                                          <p:val>
                                            <p:strVal val="#ppt_x"/>
                                          </p:val>
                                        </p:tav>
                                        <p:tav tm="100000">
                                          <p:val>
                                            <p:strVal val="#ppt_x"/>
                                          </p:val>
                                        </p:tav>
                                      </p:tavLst>
                                    </p:anim>
                                    <p:anim calcmode="lin" valueType="num">
                                      <p:cBhvr additive="base">
                                        <p:cTn id="16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65" fill="hold">
                      <p:stCondLst>
                        <p:cond delay="indefinite"/>
                      </p:stCondLst>
                      <p:childTnLst>
                        <p:par>
                          <p:cTn id="166" fill="hold">
                            <p:stCondLst>
                              <p:cond delay="0"/>
                            </p:stCondLst>
                            <p:childTnLst>
                              <p:par>
                                <p:cTn id="167" presetID="2" presetClass="entr" presetSubtype="4" fill="hold" grpId="0" nodeType="clickEffect">
                                  <p:stCondLst>
                                    <p:cond delay="0"/>
                                  </p:stCondLst>
                                  <p:childTnLst>
                                    <p:set>
                                      <p:cBhvr>
                                        <p:cTn id="168" dur="1" fill="hold">
                                          <p:stCondLst>
                                            <p:cond delay="0"/>
                                          </p:stCondLst>
                                        </p:cTn>
                                        <p:tgtEl>
                                          <p:spTgt spid="31"/>
                                        </p:tgtEl>
                                        <p:attrNameLst>
                                          <p:attrName>style.visibility</p:attrName>
                                        </p:attrNameLst>
                                      </p:cBhvr>
                                      <p:to>
                                        <p:strVal val="visible"/>
                                      </p:to>
                                    </p:set>
                                    <p:anim calcmode="lin" valueType="num">
                                      <p:cBhvr additive="base">
                                        <p:cTn id="169" dur="500" fill="hold"/>
                                        <p:tgtEl>
                                          <p:spTgt spid="31"/>
                                        </p:tgtEl>
                                        <p:attrNameLst>
                                          <p:attrName>ppt_x</p:attrName>
                                        </p:attrNameLst>
                                      </p:cBhvr>
                                      <p:tavLst>
                                        <p:tav tm="0">
                                          <p:val>
                                            <p:strVal val="#ppt_x"/>
                                          </p:val>
                                        </p:tav>
                                        <p:tav tm="100000">
                                          <p:val>
                                            <p:strVal val="#ppt_x"/>
                                          </p:val>
                                        </p:tav>
                                      </p:tavLst>
                                    </p:anim>
                                    <p:anim calcmode="lin" valueType="num">
                                      <p:cBhvr additive="base">
                                        <p:cTn id="17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71" fill="hold">
                      <p:stCondLst>
                        <p:cond delay="indefinite"/>
                      </p:stCondLst>
                      <p:childTnLst>
                        <p:par>
                          <p:cTn id="172" fill="hold">
                            <p:stCondLst>
                              <p:cond delay="0"/>
                            </p:stCondLst>
                            <p:childTnLst>
                              <p:par>
                                <p:cTn id="173" presetID="2" presetClass="entr" presetSubtype="4" fill="hold" grpId="0" nodeType="clickEffect">
                                  <p:stCondLst>
                                    <p:cond delay="0"/>
                                  </p:stCondLst>
                                  <p:childTnLst>
                                    <p:set>
                                      <p:cBhvr>
                                        <p:cTn id="174" dur="1" fill="hold">
                                          <p:stCondLst>
                                            <p:cond delay="0"/>
                                          </p:stCondLst>
                                        </p:cTn>
                                        <p:tgtEl>
                                          <p:spTgt spid="28"/>
                                        </p:tgtEl>
                                        <p:attrNameLst>
                                          <p:attrName>style.visibility</p:attrName>
                                        </p:attrNameLst>
                                      </p:cBhvr>
                                      <p:to>
                                        <p:strVal val="visible"/>
                                      </p:to>
                                    </p:set>
                                    <p:anim calcmode="lin" valueType="num">
                                      <p:cBhvr additive="base">
                                        <p:cTn id="175" dur="500" fill="hold"/>
                                        <p:tgtEl>
                                          <p:spTgt spid="28"/>
                                        </p:tgtEl>
                                        <p:attrNameLst>
                                          <p:attrName>ppt_x</p:attrName>
                                        </p:attrNameLst>
                                      </p:cBhvr>
                                      <p:tavLst>
                                        <p:tav tm="0">
                                          <p:val>
                                            <p:strVal val="#ppt_x"/>
                                          </p:val>
                                        </p:tav>
                                        <p:tav tm="100000">
                                          <p:val>
                                            <p:strVal val="#ppt_x"/>
                                          </p:val>
                                        </p:tav>
                                      </p:tavLst>
                                    </p:anim>
                                    <p:anim calcmode="lin" valueType="num">
                                      <p:cBhvr additive="base">
                                        <p:cTn id="17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77" fill="hold">
                      <p:stCondLst>
                        <p:cond delay="indefinite"/>
                      </p:stCondLst>
                      <p:childTnLst>
                        <p:par>
                          <p:cTn id="178" fill="hold">
                            <p:stCondLst>
                              <p:cond delay="0"/>
                            </p:stCondLst>
                            <p:childTnLst>
                              <p:par>
                                <p:cTn id="179" presetID="2" presetClass="entr" presetSubtype="4" fill="hold" grpId="0" nodeType="clickEffect">
                                  <p:stCondLst>
                                    <p:cond delay="0"/>
                                  </p:stCondLst>
                                  <p:childTnLst>
                                    <p:set>
                                      <p:cBhvr>
                                        <p:cTn id="180" dur="1" fill="hold">
                                          <p:stCondLst>
                                            <p:cond delay="0"/>
                                          </p:stCondLst>
                                        </p:cTn>
                                        <p:tgtEl>
                                          <p:spTgt spid="23"/>
                                        </p:tgtEl>
                                        <p:attrNameLst>
                                          <p:attrName>style.visibility</p:attrName>
                                        </p:attrNameLst>
                                      </p:cBhvr>
                                      <p:to>
                                        <p:strVal val="visible"/>
                                      </p:to>
                                    </p:set>
                                    <p:anim calcmode="lin" valueType="num">
                                      <p:cBhvr additive="base">
                                        <p:cTn id="181" dur="500" fill="hold"/>
                                        <p:tgtEl>
                                          <p:spTgt spid="23"/>
                                        </p:tgtEl>
                                        <p:attrNameLst>
                                          <p:attrName>ppt_x</p:attrName>
                                        </p:attrNameLst>
                                      </p:cBhvr>
                                      <p:tavLst>
                                        <p:tav tm="0">
                                          <p:val>
                                            <p:strVal val="#ppt_x"/>
                                          </p:val>
                                        </p:tav>
                                        <p:tav tm="100000">
                                          <p:val>
                                            <p:strVal val="#ppt_x"/>
                                          </p:val>
                                        </p:tav>
                                      </p:tavLst>
                                    </p:anim>
                                    <p:anim calcmode="lin" valueType="num">
                                      <p:cBhvr additive="base">
                                        <p:cTn id="18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83" fill="hold">
                      <p:stCondLst>
                        <p:cond delay="indefinite"/>
                      </p:stCondLst>
                      <p:childTnLst>
                        <p:par>
                          <p:cTn id="184" fill="hold">
                            <p:stCondLst>
                              <p:cond delay="0"/>
                            </p:stCondLst>
                            <p:childTnLst>
                              <p:par>
                                <p:cTn id="185" presetID="2" presetClass="entr" presetSubtype="4" fill="hold" grpId="0" nodeType="clickEffect">
                                  <p:stCondLst>
                                    <p:cond delay="0"/>
                                  </p:stCondLst>
                                  <p:childTnLst>
                                    <p:set>
                                      <p:cBhvr>
                                        <p:cTn id="186" dur="1" fill="hold">
                                          <p:stCondLst>
                                            <p:cond delay="0"/>
                                          </p:stCondLst>
                                        </p:cTn>
                                        <p:tgtEl>
                                          <p:spTgt spid="26"/>
                                        </p:tgtEl>
                                        <p:attrNameLst>
                                          <p:attrName>style.visibility</p:attrName>
                                        </p:attrNameLst>
                                      </p:cBhvr>
                                      <p:to>
                                        <p:strVal val="visible"/>
                                      </p:to>
                                    </p:set>
                                    <p:anim calcmode="lin" valueType="num">
                                      <p:cBhvr additive="base">
                                        <p:cTn id="187" dur="500" fill="hold"/>
                                        <p:tgtEl>
                                          <p:spTgt spid="26"/>
                                        </p:tgtEl>
                                        <p:attrNameLst>
                                          <p:attrName>ppt_x</p:attrName>
                                        </p:attrNameLst>
                                      </p:cBhvr>
                                      <p:tavLst>
                                        <p:tav tm="0">
                                          <p:val>
                                            <p:strVal val="#ppt_x"/>
                                          </p:val>
                                        </p:tav>
                                        <p:tav tm="100000">
                                          <p:val>
                                            <p:strVal val="#ppt_x"/>
                                          </p:val>
                                        </p:tav>
                                      </p:tavLst>
                                    </p:anim>
                                    <p:anim calcmode="lin" valueType="num">
                                      <p:cBhvr additive="base">
                                        <p:cTn id="18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89" fill="hold">
                      <p:stCondLst>
                        <p:cond delay="indefinite"/>
                      </p:stCondLst>
                      <p:childTnLst>
                        <p:par>
                          <p:cTn id="190" fill="hold">
                            <p:stCondLst>
                              <p:cond delay="0"/>
                            </p:stCondLst>
                            <p:childTnLst>
                              <p:par>
                                <p:cTn id="191" presetID="2" presetClass="entr" presetSubtype="4" fill="hold" grpId="0" nodeType="clickEffect">
                                  <p:stCondLst>
                                    <p:cond delay="0"/>
                                  </p:stCondLst>
                                  <p:childTnLst>
                                    <p:set>
                                      <p:cBhvr>
                                        <p:cTn id="192" dur="1" fill="hold">
                                          <p:stCondLst>
                                            <p:cond delay="0"/>
                                          </p:stCondLst>
                                        </p:cTn>
                                        <p:tgtEl>
                                          <p:spTgt spid="32"/>
                                        </p:tgtEl>
                                        <p:attrNameLst>
                                          <p:attrName>style.visibility</p:attrName>
                                        </p:attrNameLst>
                                      </p:cBhvr>
                                      <p:to>
                                        <p:strVal val="visible"/>
                                      </p:to>
                                    </p:set>
                                    <p:anim calcmode="lin" valueType="num">
                                      <p:cBhvr additive="base">
                                        <p:cTn id="193" dur="500" fill="hold"/>
                                        <p:tgtEl>
                                          <p:spTgt spid="32"/>
                                        </p:tgtEl>
                                        <p:attrNameLst>
                                          <p:attrName>ppt_x</p:attrName>
                                        </p:attrNameLst>
                                      </p:cBhvr>
                                      <p:tavLst>
                                        <p:tav tm="0">
                                          <p:val>
                                            <p:strVal val="#ppt_x"/>
                                          </p:val>
                                        </p:tav>
                                        <p:tav tm="100000">
                                          <p:val>
                                            <p:strVal val="#ppt_x"/>
                                          </p:val>
                                        </p:tav>
                                      </p:tavLst>
                                    </p:anim>
                                    <p:anim calcmode="lin" valueType="num">
                                      <p:cBhvr additive="base">
                                        <p:cTn id="194"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95" fill="hold">
                      <p:stCondLst>
                        <p:cond delay="indefinite"/>
                      </p:stCondLst>
                      <p:childTnLst>
                        <p:par>
                          <p:cTn id="196" fill="hold">
                            <p:stCondLst>
                              <p:cond delay="0"/>
                            </p:stCondLst>
                            <p:childTnLst>
                              <p:par>
                                <p:cTn id="197" presetID="2" presetClass="entr" presetSubtype="4" fill="hold" grpId="0" nodeType="clickEffect">
                                  <p:stCondLst>
                                    <p:cond delay="0"/>
                                  </p:stCondLst>
                                  <p:childTnLst>
                                    <p:set>
                                      <p:cBhvr>
                                        <p:cTn id="198" dur="1" fill="hold">
                                          <p:stCondLst>
                                            <p:cond delay="0"/>
                                          </p:stCondLst>
                                        </p:cTn>
                                        <p:tgtEl>
                                          <p:spTgt spid="33"/>
                                        </p:tgtEl>
                                        <p:attrNameLst>
                                          <p:attrName>style.visibility</p:attrName>
                                        </p:attrNameLst>
                                      </p:cBhvr>
                                      <p:to>
                                        <p:strVal val="visible"/>
                                      </p:to>
                                    </p:set>
                                    <p:anim calcmode="lin" valueType="num">
                                      <p:cBhvr additive="base">
                                        <p:cTn id="199" dur="500" fill="hold"/>
                                        <p:tgtEl>
                                          <p:spTgt spid="33"/>
                                        </p:tgtEl>
                                        <p:attrNameLst>
                                          <p:attrName>ppt_x</p:attrName>
                                        </p:attrNameLst>
                                      </p:cBhvr>
                                      <p:tavLst>
                                        <p:tav tm="0">
                                          <p:val>
                                            <p:strVal val="#ppt_x"/>
                                          </p:val>
                                        </p:tav>
                                        <p:tav tm="100000">
                                          <p:val>
                                            <p:strVal val="#ppt_x"/>
                                          </p:val>
                                        </p:tav>
                                      </p:tavLst>
                                    </p:anim>
                                    <p:anim calcmode="lin" valueType="num">
                                      <p:cBhvr additive="base">
                                        <p:cTn id="200"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201" fill="hold">
                      <p:stCondLst>
                        <p:cond delay="indefinite"/>
                      </p:stCondLst>
                      <p:childTnLst>
                        <p:par>
                          <p:cTn id="202" fill="hold">
                            <p:stCondLst>
                              <p:cond delay="0"/>
                            </p:stCondLst>
                            <p:childTnLst>
                              <p:par>
                                <p:cTn id="203" presetID="2" presetClass="entr" presetSubtype="4" fill="hold" grpId="0" nodeType="clickEffect">
                                  <p:stCondLst>
                                    <p:cond delay="0"/>
                                  </p:stCondLst>
                                  <p:childTnLst>
                                    <p:set>
                                      <p:cBhvr>
                                        <p:cTn id="204" dur="1" fill="hold">
                                          <p:stCondLst>
                                            <p:cond delay="0"/>
                                          </p:stCondLst>
                                        </p:cTn>
                                        <p:tgtEl>
                                          <p:spTgt spid="35"/>
                                        </p:tgtEl>
                                        <p:attrNameLst>
                                          <p:attrName>style.visibility</p:attrName>
                                        </p:attrNameLst>
                                      </p:cBhvr>
                                      <p:to>
                                        <p:strVal val="visible"/>
                                      </p:to>
                                    </p:set>
                                    <p:anim calcmode="lin" valueType="num">
                                      <p:cBhvr additive="base">
                                        <p:cTn id="205" dur="500" fill="hold"/>
                                        <p:tgtEl>
                                          <p:spTgt spid="35"/>
                                        </p:tgtEl>
                                        <p:attrNameLst>
                                          <p:attrName>ppt_x</p:attrName>
                                        </p:attrNameLst>
                                      </p:cBhvr>
                                      <p:tavLst>
                                        <p:tav tm="0">
                                          <p:val>
                                            <p:strVal val="#ppt_x"/>
                                          </p:val>
                                        </p:tav>
                                        <p:tav tm="100000">
                                          <p:val>
                                            <p:strVal val="#ppt_x"/>
                                          </p:val>
                                        </p:tav>
                                      </p:tavLst>
                                    </p:anim>
                                    <p:anim calcmode="lin" valueType="num">
                                      <p:cBhvr additive="base">
                                        <p:cTn id="206"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2" grpId="0"/>
      <p:bldP spid="12" grpId="1"/>
      <p:bldP spid="24" grpId="0"/>
      <p:bldP spid="24" grpId="1"/>
      <p:bldP spid="15" grpId="0"/>
      <p:bldP spid="15" grpId="1"/>
      <p:bldP spid="10" grpId="0"/>
      <p:bldP spid="10" grpId="1"/>
      <p:bldP spid="36" grpId="0"/>
      <p:bldP spid="36" grpId="1"/>
      <p:bldP spid="18" grpId="0"/>
      <p:bldP spid="18" grpId="1"/>
      <p:bldP spid="19" grpId="0"/>
      <p:bldP spid="19" grpId="1"/>
      <p:bldP spid="16" grpId="0"/>
      <p:bldP spid="16" grpId="1"/>
      <p:bldP spid="9" grpId="0"/>
      <p:bldP spid="9" grpId="1"/>
      <p:bldP spid="21" grpId="0"/>
      <p:bldP spid="21" grpId="1"/>
      <p:bldP spid="20" grpId="0"/>
      <p:bldP spid="20" grpId="1"/>
      <p:bldP spid="3" grpId="0"/>
      <p:bldP spid="3" grpId="1"/>
      <p:bldP spid="4" grpId="0"/>
      <p:bldP spid="4" grpId="1"/>
      <p:bldP spid="6" grpId="0"/>
      <p:bldP spid="6" grpId="1"/>
      <p:bldP spid="7" grpId="0"/>
      <p:bldP spid="7" grpId="1"/>
      <p:bldP spid="37" grpId="0"/>
      <p:bldP spid="37" grpId="1"/>
      <p:bldP spid="11" grpId="0"/>
      <p:bldP spid="11" grpId="1"/>
      <p:bldP spid="25" grpId="0"/>
      <p:bldP spid="25" grpId="1"/>
      <p:bldP spid="17" grpId="0"/>
      <p:bldP spid="17" grpId="1"/>
      <p:bldP spid="13" grpId="0"/>
      <p:bldP spid="13" grpId="1"/>
      <p:bldP spid="22" grpId="0"/>
      <p:bldP spid="22" grpId="1"/>
      <p:bldP spid="27" grpId="0"/>
      <p:bldP spid="27" grpId="1"/>
      <p:bldP spid="38" grpId="0"/>
      <p:bldP spid="38" grpId="1"/>
      <p:bldP spid="34" grpId="0"/>
      <p:bldP spid="34" grpId="1"/>
      <p:bldP spid="29" grpId="0"/>
      <p:bldP spid="29" grpId="1"/>
      <p:bldP spid="30" grpId="0"/>
      <p:bldP spid="30" grpId="1"/>
      <p:bldP spid="31" grpId="0"/>
      <p:bldP spid="31" grpId="1"/>
      <p:bldP spid="28" grpId="0"/>
      <p:bldP spid="28" grpId="1"/>
      <p:bldP spid="23" grpId="0"/>
      <p:bldP spid="23" grpId="1"/>
      <p:bldP spid="26" grpId="0"/>
      <p:bldP spid="26" grpId="1"/>
      <p:bldP spid="32" grpId="0"/>
      <p:bldP spid="32" grpId="1"/>
      <p:bldP spid="33" grpId="0"/>
      <p:bldP spid="33" grpId="1"/>
      <p:bldP spid="35" grpId="0"/>
      <p:bldP spid="35"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6" name="图片 46" descr="test-验证填空"/>
          <p:cNvPicPr>
            <a:picLocks noChangeAspect="1"/>
          </p:cNvPicPr>
          <p:nvPr/>
        </p:nvPicPr>
        <p:blipFill>
          <a:blip r:embed="rId1"/>
          <a:stretch>
            <a:fillRect/>
          </a:stretch>
        </p:blipFill>
        <p:spPr>
          <a:xfrm>
            <a:off x="347345" y="2739390"/>
            <a:ext cx="11159490" cy="3931920"/>
          </a:xfrm>
          <a:prstGeom prst="rect">
            <a:avLst/>
          </a:prstGeom>
        </p:spPr>
      </p:pic>
      <p:sp>
        <p:nvSpPr>
          <p:cNvPr id="9" name="标题 1"/>
          <p:cNvSpPr>
            <a:spLocks noGrp="1"/>
          </p:cNvSpPr>
          <p:nvPr/>
        </p:nvSpPr>
        <p:spPr>
          <a:xfrm>
            <a:off x="233680" y="151130"/>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a:latin typeface="Times New Roman" panose="02020603050405020304" charset="0"/>
                <a:ea typeface="+mn-ea"/>
                <a:cs typeface="Times New Roman" panose="02020603050405020304" charset="0"/>
              </a:rPr>
              <a:t>18.protest/'prəʊtest/vt.vi.&amp;n. _____;______</a:t>
            </a:r>
            <a:endParaRPr sz="3200">
              <a:latin typeface="Times New Roman" panose="02020603050405020304" charset="0"/>
              <a:ea typeface="+mn-ea"/>
              <a:cs typeface="Times New Roman" panose="02020603050405020304" charset="0"/>
            </a:endParaRPr>
          </a:p>
        </p:txBody>
      </p:sp>
      <p:sp>
        <p:nvSpPr>
          <p:cNvPr id="20" name="文本框 19"/>
          <p:cNvSpPr txBox="1"/>
          <p:nvPr/>
        </p:nvSpPr>
        <p:spPr>
          <a:xfrm>
            <a:off x="6366510" y="137795"/>
            <a:ext cx="3399790" cy="583565"/>
          </a:xfrm>
          <a:prstGeom prst="rect">
            <a:avLst/>
          </a:prstGeom>
          <a:noFill/>
        </p:spPr>
        <p:txBody>
          <a:bodyPr wrap="square" rtlCol="0">
            <a:spAutoFit/>
          </a:bodyPr>
          <a:p>
            <a:pPr algn="l"/>
            <a:r>
              <a:rPr lang="en-US" altLang="en-US" sz="3200" b="1" spc="150" dirty="0">
                <a:solidFill>
                  <a:srgbClr val="7030A0"/>
                </a:solidFill>
                <a:latin typeface="Times New Roman" panose="02020603050405020304" charset="0"/>
                <a:cs typeface="Times New Roman" panose="02020603050405020304" charset="0"/>
                <a:sym typeface="+mn-ea"/>
              </a:rPr>
              <a:t>抗议    声明</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12" name="标题 1"/>
          <p:cNvSpPr>
            <a:spLocks noGrp="1"/>
          </p:cNvSpPr>
          <p:nvPr/>
        </p:nvSpPr>
        <p:spPr>
          <a:xfrm>
            <a:off x="233680" y="721360"/>
            <a:ext cx="11725275" cy="148399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accent2">
                    <a:lumMod val="75000"/>
                  </a:schemeClr>
                </a:solidFill>
                <a:latin typeface="Times New Roman" panose="02020603050405020304" charset="0"/>
                <a:ea typeface="+mn-ea"/>
                <a:cs typeface="Times New Roman" panose="02020603050405020304" charset="0"/>
              </a:rPr>
              <a:t>词根词缀：pro-(前，未)+test(验证)：未通过验证——</a:t>
            </a:r>
            <a:endParaRPr sz="2400" spc="0">
              <a:solidFill>
                <a:schemeClr val="accent2">
                  <a:lumMod val="75000"/>
                </a:schemeClr>
              </a:solidFill>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Satire is often a form of</a:t>
            </a:r>
            <a:r>
              <a:rPr sz="2400" spc="0">
                <a:solidFill>
                  <a:schemeClr val="accent2">
                    <a:lumMod val="75000"/>
                  </a:schemeClr>
                </a:solidFill>
                <a:latin typeface="Times New Roman" panose="02020603050405020304" charset="0"/>
                <a:ea typeface="+mn-ea"/>
                <a:cs typeface="Times New Roman" panose="02020603050405020304" charset="0"/>
              </a:rPr>
              <a:t> protest</a:t>
            </a:r>
            <a:r>
              <a:rPr sz="2400" spc="0">
                <a:latin typeface="Times New Roman" panose="02020603050405020304" charset="0"/>
                <a:ea typeface="+mn-ea"/>
                <a:cs typeface="Times New Roman" panose="02020603050405020304" charset="0"/>
              </a:rPr>
              <a:t> against injustice.</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讽刺往往是一种对不公正的抗议形式。</a:t>
            </a:r>
            <a:endParaRPr sz="2400" spc="0">
              <a:solidFill>
                <a:schemeClr val="accent2">
                  <a:lumMod val="75000"/>
                </a:schemeClr>
              </a:solidFill>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When the cry of</a:t>
            </a:r>
            <a:r>
              <a:rPr sz="2400" spc="0">
                <a:solidFill>
                  <a:schemeClr val="accent2">
                    <a:lumMod val="75000"/>
                  </a:schemeClr>
                </a:solidFill>
                <a:latin typeface="Times New Roman" panose="02020603050405020304" charset="0"/>
                <a:ea typeface="+mn-ea"/>
                <a:cs typeface="Times New Roman" panose="02020603050405020304" charset="0"/>
              </a:rPr>
              <a:t> protest</a:t>
            </a:r>
            <a:r>
              <a:rPr sz="2400" spc="0">
                <a:latin typeface="Times New Roman" panose="02020603050405020304" charset="0"/>
                <a:ea typeface="+mn-ea"/>
                <a:cs typeface="Times New Roman" panose="02020603050405020304" charset="0"/>
              </a:rPr>
              <a:t> is sounded, there are those who will hear it and act.</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当抗议的呼声传播开来的时候，有人会听见，有人会采取行动的。</a:t>
            </a:r>
            <a:endParaRPr sz="2400" spc="0">
              <a:latin typeface="Times New Roman" panose="02020603050405020304" charset="0"/>
              <a:ea typeface="+mn-ea"/>
              <a:cs typeface="Times New Roman" panose="02020603050405020304" charset="0"/>
            </a:endParaRPr>
          </a:p>
        </p:txBody>
      </p:sp>
      <p:sp>
        <p:nvSpPr>
          <p:cNvPr id="4" name="标题 1"/>
          <p:cNvSpPr>
            <a:spLocks noGrp="1"/>
          </p:cNvSpPr>
          <p:nvPr/>
        </p:nvSpPr>
        <p:spPr>
          <a:xfrm>
            <a:off x="1656080" y="4547870"/>
            <a:ext cx="2108200" cy="3676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验证</a:t>
            </a:r>
            <a:endParaRPr sz="2000" spc="0">
              <a:solidFill>
                <a:schemeClr val="tx1"/>
              </a:solidFill>
              <a:latin typeface="Times New Roman" panose="02020603050405020304" charset="0"/>
              <a:ea typeface="+mn-ea"/>
              <a:cs typeface="Times New Roman" panose="02020603050405020304" charset="0"/>
            </a:endParaRPr>
          </a:p>
        </p:txBody>
      </p:sp>
      <p:sp>
        <p:nvSpPr>
          <p:cNvPr id="7" name="标题 1"/>
          <p:cNvSpPr>
            <a:spLocks noGrp="1"/>
          </p:cNvSpPr>
          <p:nvPr/>
        </p:nvSpPr>
        <p:spPr>
          <a:xfrm>
            <a:off x="4831715" y="3186430"/>
            <a:ext cx="2303145" cy="42100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考査；测试；检验</a:t>
            </a:r>
            <a:endParaRPr sz="2000" spc="0">
              <a:solidFill>
                <a:schemeClr val="tx1"/>
              </a:solidFill>
              <a:latin typeface="Times New Roman" panose="02020603050405020304" charset="0"/>
              <a:ea typeface="+mn-ea"/>
              <a:cs typeface="Times New Roman" panose="02020603050405020304" charset="0"/>
            </a:endParaRPr>
          </a:p>
        </p:txBody>
      </p:sp>
      <p:sp>
        <p:nvSpPr>
          <p:cNvPr id="8" name="标题 1"/>
          <p:cNvSpPr>
            <a:spLocks noGrp="1"/>
          </p:cNvSpPr>
          <p:nvPr/>
        </p:nvSpPr>
        <p:spPr>
          <a:xfrm>
            <a:off x="5001260" y="4091305"/>
            <a:ext cx="1663700" cy="56324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证据；证词</a:t>
            </a:r>
            <a:endParaRPr sz="2000" spc="0">
              <a:solidFill>
                <a:schemeClr val="tx1"/>
              </a:solidFill>
              <a:latin typeface="Times New Roman" panose="02020603050405020304" charset="0"/>
              <a:ea typeface="+mn-ea"/>
              <a:cs typeface="Times New Roman" panose="02020603050405020304" charset="0"/>
            </a:endParaRPr>
          </a:p>
        </p:txBody>
      </p:sp>
      <p:sp>
        <p:nvSpPr>
          <p:cNvPr id="10" name="标题 1"/>
          <p:cNvSpPr>
            <a:spLocks noGrp="1"/>
          </p:cNvSpPr>
          <p:nvPr/>
        </p:nvSpPr>
        <p:spPr>
          <a:xfrm>
            <a:off x="4775200" y="4966970"/>
            <a:ext cx="1738630" cy="45529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抗议；声明</a:t>
            </a:r>
            <a:endParaRPr sz="2000" spc="0">
              <a:solidFill>
                <a:schemeClr val="tx1"/>
              </a:solidFill>
              <a:latin typeface="Times New Roman" panose="02020603050405020304" charset="0"/>
              <a:ea typeface="+mn-ea"/>
              <a:cs typeface="Times New Roman" panose="02020603050405020304" charset="0"/>
            </a:endParaRPr>
          </a:p>
        </p:txBody>
      </p:sp>
      <p:sp>
        <p:nvSpPr>
          <p:cNvPr id="11" name="标题 1"/>
          <p:cNvSpPr>
            <a:spLocks noGrp="1"/>
          </p:cNvSpPr>
          <p:nvPr/>
        </p:nvSpPr>
        <p:spPr>
          <a:xfrm>
            <a:off x="5181600" y="5807075"/>
            <a:ext cx="1490980" cy="42037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比赛，竞赛</a:t>
            </a:r>
            <a:endParaRPr sz="2000" spc="0">
              <a:solidFill>
                <a:schemeClr val="tx1"/>
              </a:solidFill>
              <a:latin typeface="Times New Roman" panose="02020603050405020304" charset="0"/>
              <a:ea typeface="+mn-ea"/>
              <a:cs typeface="Times New Roman" panose="02020603050405020304" charset="0"/>
            </a:endParaRPr>
          </a:p>
        </p:txBody>
      </p:sp>
      <p:sp>
        <p:nvSpPr>
          <p:cNvPr id="13" name="标题 1"/>
          <p:cNvSpPr>
            <a:spLocks noGrp="1"/>
          </p:cNvSpPr>
          <p:nvPr/>
        </p:nvSpPr>
        <p:spPr>
          <a:xfrm>
            <a:off x="8703310" y="3196590"/>
            <a:ext cx="2108200" cy="3676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证实，证明</a:t>
            </a:r>
            <a:endParaRPr sz="2000" spc="0">
              <a:solidFill>
                <a:schemeClr val="tx1"/>
              </a:solidFill>
              <a:latin typeface="Times New Roman" panose="02020603050405020304" charset="0"/>
              <a:ea typeface="+mn-ea"/>
              <a:cs typeface="Times New Roman" panose="02020603050405020304" charset="0"/>
            </a:endParaRPr>
          </a:p>
          <a:p>
            <a:pPr algn="just">
              <a:lnSpc>
                <a:spcPct val="100000"/>
              </a:lnSpc>
              <a:buClrTx/>
              <a:buSzTx/>
              <a:buFontTx/>
            </a:pPr>
            <a:endParaRPr sz="2000" spc="0">
              <a:solidFill>
                <a:schemeClr val="tx1"/>
              </a:solidFill>
              <a:latin typeface="Times New Roman" panose="02020603050405020304" charset="0"/>
              <a:ea typeface="+mn-ea"/>
              <a:cs typeface="Times New Roman" panose="02020603050405020304" charset="0"/>
            </a:endParaRPr>
          </a:p>
        </p:txBody>
      </p:sp>
      <p:sp>
        <p:nvSpPr>
          <p:cNvPr id="18" name="标题 1"/>
          <p:cNvSpPr>
            <a:spLocks noGrp="1"/>
          </p:cNvSpPr>
          <p:nvPr/>
        </p:nvSpPr>
        <p:spPr>
          <a:xfrm>
            <a:off x="8882380" y="5807075"/>
            <a:ext cx="1967865" cy="31940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竞争者；辩手</a:t>
            </a:r>
            <a:endParaRPr sz="2000" spc="0">
              <a:solidFill>
                <a:schemeClr val="tx1"/>
              </a:solidFill>
              <a:latin typeface="Times New Roman" panose="02020603050405020304" charset="0"/>
              <a:ea typeface="+mn-ea"/>
              <a:cs typeface="Times New Roman" panose="02020603050405020304" charset="0"/>
            </a:endParaRPr>
          </a:p>
        </p:txBody>
      </p:sp>
      <p:sp>
        <p:nvSpPr>
          <p:cNvPr id="2" name="文本框 1"/>
          <p:cNvSpPr txBox="1"/>
          <p:nvPr/>
        </p:nvSpPr>
        <p:spPr>
          <a:xfrm>
            <a:off x="7425055" y="721360"/>
            <a:ext cx="1064895" cy="460375"/>
          </a:xfrm>
          <a:prstGeom prst="rect">
            <a:avLst/>
          </a:prstGeom>
          <a:noFill/>
        </p:spPr>
        <p:txBody>
          <a:bodyPr wrap="square" rtlCol="0">
            <a:spAutoFit/>
          </a:bodyPr>
          <a:p>
            <a:pPr algn="l"/>
            <a:r>
              <a:rPr lang="zh-CN" altLang="en-US" sz="2400" b="1">
                <a:solidFill>
                  <a:srgbClr val="7030A0"/>
                </a:solidFill>
                <a:uFillTx/>
                <a:latin typeface="Times New Roman" panose="02020603050405020304" charset="0"/>
                <a:cs typeface="Times New Roman" panose="02020603050405020304" charset="0"/>
                <a:sym typeface="+mn-ea"/>
              </a:rPr>
              <a:t>抗议</a:t>
            </a:r>
            <a:endParaRPr lang="zh-CN" altLang="en-US" sz="2400" b="1">
              <a:solidFill>
                <a:srgbClr val="7030A0"/>
              </a:solidFill>
              <a:uFillTx/>
              <a:latin typeface="Times New Roman" panose="02020603050405020304" charset="0"/>
              <a:cs typeface="Times New Roman" panose="02020603050405020304" charset="0"/>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anim calcmode="lin" valueType="num">
                                      <p:cBhvr additive="base">
                                        <p:cTn id="13"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xEl>
                                              <p:pRg st="1" end="1"/>
                                            </p:txEl>
                                          </p:spTgt>
                                        </p:tgtEl>
                                        <p:attrNameLst>
                                          <p:attrName>style.visibility</p:attrName>
                                        </p:attrNameLst>
                                      </p:cBhvr>
                                      <p:to>
                                        <p:strVal val="visible"/>
                                      </p:to>
                                    </p:set>
                                    <p:anim calcmode="lin" valueType="num">
                                      <p:cBhvr additive="base">
                                        <p:cTn id="25"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
                                            <p:txEl>
                                              <p:pRg st="1" end="1"/>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2">
                                            <p:txEl>
                                              <p:pRg st="2" end="2"/>
                                            </p:txEl>
                                          </p:spTgt>
                                        </p:tgtEl>
                                        <p:attrNameLst>
                                          <p:attrName>style.visibility</p:attrName>
                                        </p:attrNameLst>
                                      </p:cBhvr>
                                      <p:to>
                                        <p:strVal val="visible"/>
                                      </p:to>
                                    </p:set>
                                    <p:anim calcmode="lin" valueType="num">
                                      <p:cBhvr additive="base">
                                        <p:cTn id="29"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2">
                                            <p:txEl>
                                              <p:pRg st="2" end="2"/>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2">
                                            <p:txEl>
                                              <p:pRg st="3" end="3"/>
                                            </p:txEl>
                                          </p:spTgt>
                                        </p:tgtEl>
                                        <p:attrNameLst>
                                          <p:attrName>style.visibility</p:attrName>
                                        </p:attrNameLst>
                                      </p:cBhvr>
                                      <p:to>
                                        <p:strVal val="visible"/>
                                      </p:to>
                                    </p:set>
                                    <p:anim calcmode="lin" valueType="num">
                                      <p:cBhvr additive="base">
                                        <p:cTn id="33"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2">
                                            <p:txEl>
                                              <p:pRg st="3" end="3"/>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2">
                                            <p:txEl>
                                              <p:pRg st="4" end="4"/>
                                            </p:txEl>
                                          </p:spTgt>
                                        </p:tgtEl>
                                        <p:attrNameLst>
                                          <p:attrName>style.visibility</p:attrName>
                                        </p:attrNameLst>
                                      </p:cBhvr>
                                      <p:to>
                                        <p:strVal val="visible"/>
                                      </p:to>
                                    </p:set>
                                    <p:anim calcmode="lin" valueType="num">
                                      <p:cBhvr additive="base">
                                        <p:cTn id="37"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additive="base">
                                        <p:cTn id="43" dur="500" fill="hold"/>
                                        <p:tgtEl>
                                          <p:spTgt spid="46"/>
                                        </p:tgtEl>
                                        <p:attrNameLst>
                                          <p:attrName>ppt_x</p:attrName>
                                        </p:attrNameLst>
                                      </p:cBhvr>
                                      <p:tavLst>
                                        <p:tav tm="0">
                                          <p:val>
                                            <p:strVal val="#ppt_x"/>
                                          </p:val>
                                        </p:tav>
                                        <p:tav tm="100000">
                                          <p:val>
                                            <p:strVal val="#ppt_x"/>
                                          </p:val>
                                        </p:tav>
                                      </p:tavLst>
                                    </p:anim>
                                    <p:anim calcmode="lin" valueType="num">
                                      <p:cBhvr additive="base">
                                        <p:cTn id="44"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additive="base">
                                        <p:cTn id="49" dur="500" fill="hold"/>
                                        <p:tgtEl>
                                          <p:spTgt spid="4"/>
                                        </p:tgtEl>
                                        <p:attrNameLst>
                                          <p:attrName>ppt_x</p:attrName>
                                        </p:attrNameLst>
                                      </p:cBhvr>
                                      <p:tavLst>
                                        <p:tav tm="0">
                                          <p:val>
                                            <p:strVal val="#ppt_x"/>
                                          </p:val>
                                        </p:tav>
                                        <p:tav tm="100000">
                                          <p:val>
                                            <p:strVal val="#ppt_x"/>
                                          </p:val>
                                        </p:tav>
                                      </p:tavLst>
                                    </p:anim>
                                    <p:anim calcmode="lin" valueType="num">
                                      <p:cBhvr additive="base">
                                        <p:cTn id="5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additive="base">
                                        <p:cTn id="55" dur="500" fill="hold"/>
                                        <p:tgtEl>
                                          <p:spTgt spid="7"/>
                                        </p:tgtEl>
                                        <p:attrNameLst>
                                          <p:attrName>ppt_x</p:attrName>
                                        </p:attrNameLst>
                                      </p:cBhvr>
                                      <p:tavLst>
                                        <p:tav tm="0">
                                          <p:val>
                                            <p:strVal val="#ppt_x"/>
                                          </p:val>
                                        </p:tav>
                                        <p:tav tm="100000">
                                          <p:val>
                                            <p:strVal val="#ppt_x"/>
                                          </p:val>
                                        </p:tav>
                                      </p:tavLst>
                                    </p:anim>
                                    <p:anim calcmode="lin" valueType="num">
                                      <p:cBhvr additive="base">
                                        <p:cTn id="5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additive="base">
                                        <p:cTn id="67" dur="500" fill="hold"/>
                                        <p:tgtEl>
                                          <p:spTgt spid="8"/>
                                        </p:tgtEl>
                                        <p:attrNameLst>
                                          <p:attrName>ppt_x</p:attrName>
                                        </p:attrNameLst>
                                      </p:cBhvr>
                                      <p:tavLst>
                                        <p:tav tm="0">
                                          <p:val>
                                            <p:strVal val="#ppt_x"/>
                                          </p:val>
                                        </p:tav>
                                        <p:tav tm="100000">
                                          <p:val>
                                            <p:strVal val="#ppt_x"/>
                                          </p:val>
                                        </p:tav>
                                      </p:tavLst>
                                    </p:anim>
                                    <p:anim calcmode="lin" valueType="num">
                                      <p:cBhvr additive="base">
                                        <p:cTn id="6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0"/>
                                        </p:tgtEl>
                                        <p:attrNameLst>
                                          <p:attrName>style.visibility</p:attrName>
                                        </p:attrNameLst>
                                      </p:cBhvr>
                                      <p:to>
                                        <p:strVal val="visible"/>
                                      </p:to>
                                    </p:set>
                                    <p:anim calcmode="lin" valueType="num">
                                      <p:cBhvr additive="base">
                                        <p:cTn id="73" dur="500" fill="hold"/>
                                        <p:tgtEl>
                                          <p:spTgt spid="10"/>
                                        </p:tgtEl>
                                        <p:attrNameLst>
                                          <p:attrName>ppt_x</p:attrName>
                                        </p:attrNameLst>
                                      </p:cBhvr>
                                      <p:tavLst>
                                        <p:tav tm="0">
                                          <p:val>
                                            <p:strVal val="#ppt_x"/>
                                          </p:val>
                                        </p:tav>
                                        <p:tav tm="100000">
                                          <p:val>
                                            <p:strVal val="#ppt_x"/>
                                          </p:val>
                                        </p:tav>
                                      </p:tavLst>
                                    </p:anim>
                                    <p:anim calcmode="lin" valueType="num">
                                      <p:cBhvr additive="base">
                                        <p:cTn id="7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1"/>
                                        </p:tgtEl>
                                        <p:attrNameLst>
                                          <p:attrName>style.visibility</p:attrName>
                                        </p:attrNameLst>
                                      </p:cBhvr>
                                      <p:to>
                                        <p:strVal val="visible"/>
                                      </p:to>
                                    </p:set>
                                    <p:anim calcmode="lin" valueType="num">
                                      <p:cBhvr additive="base">
                                        <p:cTn id="79" dur="500" fill="hold"/>
                                        <p:tgtEl>
                                          <p:spTgt spid="11"/>
                                        </p:tgtEl>
                                        <p:attrNameLst>
                                          <p:attrName>ppt_x</p:attrName>
                                        </p:attrNameLst>
                                      </p:cBhvr>
                                      <p:tavLst>
                                        <p:tav tm="0">
                                          <p:val>
                                            <p:strVal val="#ppt_x"/>
                                          </p:val>
                                        </p:tav>
                                        <p:tav tm="100000">
                                          <p:val>
                                            <p:strVal val="#ppt_x"/>
                                          </p:val>
                                        </p:tav>
                                      </p:tavLst>
                                    </p:anim>
                                    <p:anim calcmode="lin" valueType="num">
                                      <p:cBhvr additive="base">
                                        <p:cTn id="8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8"/>
                                        </p:tgtEl>
                                        <p:attrNameLst>
                                          <p:attrName>style.visibility</p:attrName>
                                        </p:attrNameLst>
                                      </p:cBhvr>
                                      <p:to>
                                        <p:strVal val="visible"/>
                                      </p:to>
                                    </p:set>
                                    <p:anim calcmode="lin" valueType="num">
                                      <p:cBhvr additive="base">
                                        <p:cTn id="85" dur="500" fill="hold"/>
                                        <p:tgtEl>
                                          <p:spTgt spid="18"/>
                                        </p:tgtEl>
                                        <p:attrNameLst>
                                          <p:attrName>ppt_x</p:attrName>
                                        </p:attrNameLst>
                                      </p:cBhvr>
                                      <p:tavLst>
                                        <p:tav tm="0">
                                          <p:val>
                                            <p:strVal val="#ppt_x"/>
                                          </p:val>
                                        </p:tav>
                                        <p:tav tm="100000">
                                          <p:val>
                                            <p:strVal val="#ppt_x"/>
                                          </p:val>
                                        </p:tav>
                                      </p:tavLst>
                                    </p:anim>
                                    <p:anim calcmode="lin" valueType="num">
                                      <p:cBhvr additive="base">
                                        <p:cTn id="8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4" grpId="0"/>
      <p:bldP spid="4" grpId="1"/>
      <p:bldP spid="7" grpId="0"/>
      <p:bldP spid="7" grpId="1"/>
      <p:bldP spid="13" grpId="0"/>
      <p:bldP spid="13" grpId="1"/>
      <p:bldP spid="8" grpId="0"/>
      <p:bldP spid="8" grpId="1"/>
      <p:bldP spid="10" grpId="0"/>
      <p:bldP spid="10" grpId="1"/>
      <p:bldP spid="11" grpId="0"/>
      <p:bldP spid="11" grpId="1"/>
      <p:bldP spid="18" grpId="0"/>
      <p:bldP spid="18" grpId="1"/>
      <p:bldP spid="2" grpId="0"/>
      <p:bldP spid="2"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 name="标题 1"/>
          <p:cNvSpPr>
            <a:spLocks noGrp="1"/>
          </p:cNvSpPr>
          <p:nvPr/>
        </p:nvSpPr>
        <p:spPr>
          <a:xfrm>
            <a:off x="233680" y="209550"/>
            <a:ext cx="11725275" cy="26536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endParaRPr sz="2400" spc="0">
              <a:latin typeface="Times New Roman" panose="02020603050405020304" charset="0"/>
              <a:ea typeface="+mn-ea"/>
              <a:cs typeface="Times New Roman" panose="02020603050405020304" charset="0"/>
            </a:endParaRPr>
          </a:p>
        </p:txBody>
      </p:sp>
      <p:sp>
        <p:nvSpPr>
          <p:cNvPr id="9" name="标题 1"/>
          <p:cNvSpPr>
            <a:spLocks noGrp="1"/>
          </p:cNvSpPr>
          <p:nvPr/>
        </p:nvSpPr>
        <p:spPr>
          <a:xfrm>
            <a:off x="233045" y="209550"/>
            <a:ext cx="12073255" cy="667004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a:latin typeface="Times New Roman" panose="02020603050405020304" charset="0"/>
                <a:ea typeface="+mn-ea"/>
                <a:cs typeface="Times New Roman" panose="02020603050405020304" charset="0"/>
              </a:rPr>
              <a:t>19.likely /'laikli/ adj.&amp;adv.__________</a:t>
            </a:r>
            <a:endParaRPr sz="3200">
              <a:latin typeface="Times New Roman" panose="02020603050405020304" charset="0"/>
              <a:ea typeface="+mn-ea"/>
              <a:cs typeface="Times New Roman" panose="02020603050405020304" charset="0"/>
            </a:endParaRPr>
          </a:p>
          <a:p>
            <a:pPr algn="just">
              <a:lnSpc>
                <a:spcPct val="100000"/>
              </a:lnSpc>
              <a:buClrTx/>
              <a:buSzTx/>
              <a:buFontTx/>
            </a:pPr>
            <a:r>
              <a:rPr>
                <a:solidFill>
                  <a:schemeClr val="accent2">
                    <a:lumMod val="75000"/>
                  </a:schemeClr>
                </a:solidFill>
                <a:latin typeface="Times New Roman" panose="02020603050405020304" charset="0"/>
                <a:ea typeface="+mn-ea"/>
                <a:cs typeface="Times New Roman" panose="02020603050405020304" charset="0"/>
              </a:rPr>
              <a:t>likely outcome/cost/effect可能的结果/花费/影响</a:t>
            </a:r>
            <a:endParaRPr>
              <a:latin typeface="Times New Roman" panose="02020603050405020304" charset="0"/>
              <a:ea typeface="+mn-ea"/>
              <a:cs typeface="Times New Roman" panose="02020603050405020304" charset="0"/>
            </a:endParaRPr>
          </a:p>
          <a:p>
            <a:pPr algn="just">
              <a:lnSpc>
                <a:spcPct val="100000"/>
              </a:lnSpc>
              <a:buClrTx/>
              <a:buSzTx/>
              <a:buFontTx/>
            </a:pPr>
            <a:r>
              <a:rPr>
                <a:latin typeface="Times New Roman" panose="02020603050405020304" charset="0"/>
                <a:ea typeface="+mn-ea"/>
                <a:cs typeface="Times New Roman" panose="02020603050405020304" charset="0"/>
              </a:rPr>
              <a:t>At the last moment Tom decided to put in a new character to make the story seem more </a:t>
            </a:r>
            <a:r>
              <a:rPr>
                <a:solidFill>
                  <a:schemeClr val="accent2">
                    <a:lumMod val="75000"/>
                  </a:schemeClr>
                </a:solidFill>
                <a:latin typeface="Times New Roman" panose="02020603050405020304" charset="0"/>
                <a:ea typeface="+mn-ea"/>
                <a:cs typeface="Times New Roman" panose="02020603050405020304" charset="0"/>
              </a:rPr>
              <a:t>likely</a:t>
            </a:r>
            <a:r>
              <a:rPr>
                <a:latin typeface="Times New Roman" panose="02020603050405020304" charset="0"/>
                <a:ea typeface="+mn-ea"/>
                <a:cs typeface="Times New Roman" panose="02020603050405020304" charset="0"/>
              </a:rPr>
              <a:t>.(2013全国I)</a:t>
            </a:r>
            <a:endParaRPr>
              <a:latin typeface="Times New Roman" panose="02020603050405020304" charset="0"/>
              <a:ea typeface="+mn-ea"/>
              <a:cs typeface="Times New Roman" panose="02020603050405020304" charset="0"/>
            </a:endParaRPr>
          </a:p>
          <a:p>
            <a:pPr algn="just">
              <a:lnSpc>
                <a:spcPct val="100000"/>
              </a:lnSpc>
              <a:buClrTx/>
              <a:buSzTx/>
              <a:buFontTx/>
            </a:pPr>
            <a:r>
              <a:rPr>
                <a:latin typeface="Times New Roman" panose="02020603050405020304" charset="0"/>
                <a:ea typeface="+mn-ea"/>
                <a:cs typeface="Times New Roman" panose="02020603050405020304" charset="0"/>
              </a:rPr>
              <a:t>在最后一刻，汤姆决定加入一个新角色，使故事看起来更有可能</a:t>
            </a:r>
            <a:endParaRPr>
              <a:latin typeface="Times New Roman" panose="02020603050405020304" charset="0"/>
              <a:ea typeface="+mn-ea"/>
              <a:cs typeface="Times New Roman" panose="02020603050405020304" charset="0"/>
            </a:endParaRPr>
          </a:p>
          <a:p>
            <a:pPr algn="just">
              <a:lnSpc>
                <a:spcPct val="100000"/>
              </a:lnSpc>
              <a:buClrTx/>
              <a:buSzTx/>
              <a:buFontTx/>
            </a:pPr>
            <a:r>
              <a:rPr>
                <a:latin typeface="Times New Roman" panose="02020603050405020304" charset="0"/>
                <a:ea typeface="+mn-ea"/>
                <a:cs typeface="Times New Roman" panose="02020603050405020304" charset="0"/>
              </a:rPr>
              <a:t>The more positive an article, the more</a:t>
            </a:r>
            <a:r>
              <a:rPr>
                <a:solidFill>
                  <a:schemeClr val="accent2">
                    <a:lumMod val="75000"/>
                  </a:schemeClr>
                </a:solidFill>
                <a:latin typeface="Times New Roman" panose="02020603050405020304" charset="0"/>
                <a:ea typeface="+mn-ea"/>
                <a:cs typeface="Times New Roman" panose="02020603050405020304" charset="0"/>
              </a:rPr>
              <a:t> likely</a:t>
            </a:r>
            <a:r>
              <a:rPr>
                <a:latin typeface="Times New Roman" panose="02020603050405020304" charset="0"/>
                <a:ea typeface="+mn-ea"/>
                <a:cs typeface="Times New Roman" panose="02020603050405020304" charset="0"/>
              </a:rPr>
              <a:t> it was to be shared.(2016全国III) 一篇文章越积极，就越有可能被分享。</a:t>
            </a:r>
            <a:endParaRPr>
              <a:latin typeface="Times New Roman" panose="02020603050405020304" charset="0"/>
              <a:ea typeface="+mn-ea"/>
              <a:cs typeface="Times New Roman" panose="02020603050405020304" charset="0"/>
            </a:endParaRPr>
          </a:p>
          <a:p>
            <a:pPr algn="just">
              <a:lnSpc>
                <a:spcPct val="100000"/>
              </a:lnSpc>
              <a:buClrTx/>
              <a:buSzTx/>
              <a:buFontTx/>
            </a:pPr>
            <a:r>
              <a:rPr>
                <a:latin typeface="Times New Roman" panose="02020603050405020304" charset="0"/>
                <a:ea typeface="+mn-ea"/>
                <a:cs typeface="Times New Roman" panose="02020603050405020304" charset="0"/>
              </a:rPr>
              <a:t>His efforts most </a:t>
            </a:r>
            <a:r>
              <a:rPr>
                <a:solidFill>
                  <a:schemeClr val="accent2">
                    <a:lumMod val="75000"/>
                  </a:schemeClr>
                </a:solidFill>
                <a:latin typeface="Times New Roman" panose="02020603050405020304" charset="0"/>
                <a:ea typeface="+mn-ea"/>
                <a:cs typeface="Times New Roman" panose="02020603050405020304" charset="0"/>
              </a:rPr>
              <a:t>likely</a:t>
            </a:r>
            <a:r>
              <a:rPr>
                <a:latin typeface="Times New Roman" panose="02020603050405020304" charset="0"/>
                <a:ea typeface="+mn-ea"/>
                <a:cs typeface="Times New Roman" panose="02020603050405020304" charset="0"/>
              </a:rPr>
              <a:t> saved the woman's life.(2016全国I)</a:t>
            </a:r>
            <a:endParaRPr>
              <a:latin typeface="Times New Roman" panose="02020603050405020304" charset="0"/>
              <a:ea typeface="+mn-ea"/>
              <a:cs typeface="Times New Roman" panose="02020603050405020304" charset="0"/>
            </a:endParaRPr>
          </a:p>
          <a:p>
            <a:pPr algn="just">
              <a:lnSpc>
                <a:spcPct val="100000"/>
              </a:lnSpc>
              <a:buClrTx/>
              <a:buSzTx/>
              <a:buFontTx/>
            </a:pPr>
            <a:r>
              <a:rPr>
                <a:latin typeface="Times New Roman" panose="02020603050405020304" charset="0"/>
                <a:ea typeface="+mn-ea"/>
                <a:cs typeface="Times New Roman" panose="02020603050405020304" charset="0"/>
              </a:rPr>
              <a:t>他的努力很可能救了那个女人的命。</a:t>
            </a:r>
            <a:endParaRPr>
              <a:latin typeface="Times New Roman" panose="02020603050405020304" charset="0"/>
              <a:ea typeface="+mn-ea"/>
              <a:cs typeface="Times New Roman" panose="02020603050405020304" charset="0"/>
            </a:endParaRPr>
          </a:p>
        </p:txBody>
      </p:sp>
      <p:sp>
        <p:nvSpPr>
          <p:cNvPr id="20" name="文本框 19"/>
          <p:cNvSpPr txBox="1"/>
          <p:nvPr/>
        </p:nvSpPr>
        <p:spPr>
          <a:xfrm>
            <a:off x="5514340" y="209550"/>
            <a:ext cx="2264410" cy="583565"/>
          </a:xfrm>
          <a:prstGeom prst="rect">
            <a:avLst/>
          </a:prstGeom>
          <a:noFill/>
        </p:spPr>
        <p:txBody>
          <a:bodyPr wrap="square" rtlCol="0">
            <a:spAutoFit/>
          </a:bodyPr>
          <a:p>
            <a:pPr algn="l"/>
            <a:r>
              <a:rPr lang="en-US" altLang="en-US" sz="2400" b="1" spc="150" dirty="0">
                <a:solidFill>
                  <a:srgbClr val="7030A0"/>
                </a:solidFill>
                <a:latin typeface="Times New Roman" panose="02020603050405020304" charset="0"/>
                <a:cs typeface="Times New Roman" panose="02020603050405020304" charset="0"/>
                <a:sym typeface="+mn-ea"/>
              </a:rPr>
              <a:t> </a:t>
            </a:r>
            <a:r>
              <a:rPr lang="en-US" altLang="en-US" sz="3200" b="1" spc="150" dirty="0">
                <a:solidFill>
                  <a:srgbClr val="7030A0"/>
                </a:solidFill>
                <a:latin typeface="Times New Roman" panose="02020603050405020304" charset="0"/>
                <a:cs typeface="Times New Roman" panose="02020603050405020304" charset="0"/>
                <a:sym typeface="+mn-ea"/>
              </a:rPr>
              <a:t> </a:t>
            </a:r>
            <a:r>
              <a:rPr altLang="en-US" sz="3200" b="1" spc="150" dirty="0">
                <a:solidFill>
                  <a:srgbClr val="7030A0"/>
                </a:solidFill>
                <a:latin typeface="Times New Roman" panose="02020603050405020304" charset="0"/>
                <a:cs typeface="Times New Roman" panose="02020603050405020304" charset="0"/>
                <a:sym typeface="+mn-ea"/>
              </a:rPr>
              <a:t>可能的/地</a:t>
            </a:r>
            <a:endParaRPr altLang="en-US" sz="3200" b="1" spc="150" dirty="0">
              <a:solidFill>
                <a:srgbClr val="7030A0"/>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 calcmode="lin" valueType="num">
                                      <p:cBhvr additive="base">
                                        <p:cTn id="25"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anim calcmode="lin" valueType="num">
                                      <p:cBhvr additive="base">
                                        <p:cTn id="31"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xEl>
                                              <p:pRg st="5" end="5"/>
                                            </p:txEl>
                                          </p:spTgt>
                                        </p:tgtEl>
                                        <p:attrNameLst>
                                          <p:attrName>style.visibility</p:attrName>
                                        </p:attrNameLst>
                                      </p:cBhvr>
                                      <p:to>
                                        <p:strVal val="visible"/>
                                      </p:to>
                                    </p:set>
                                    <p:anim calcmode="lin" valueType="num">
                                      <p:cBhvr additive="base">
                                        <p:cTn id="37"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
                                            <p:txEl>
                                              <p:pRg st="6" end="6"/>
                                            </p:txEl>
                                          </p:spTgt>
                                        </p:tgtEl>
                                        <p:attrNameLst>
                                          <p:attrName>style.visibility</p:attrName>
                                        </p:attrNameLst>
                                      </p:cBhvr>
                                      <p:to>
                                        <p:strVal val="visible"/>
                                      </p:to>
                                    </p:set>
                                    <p:anim calcmode="lin" valueType="num">
                                      <p:cBhvr additive="base">
                                        <p:cTn id="43"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 name="标题 1"/>
          <p:cNvSpPr>
            <a:spLocks noGrp="1"/>
          </p:cNvSpPr>
          <p:nvPr/>
        </p:nvSpPr>
        <p:spPr>
          <a:xfrm>
            <a:off x="233680" y="209550"/>
            <a:ext cx="11725275" cy="26536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endParaRPr sz="2400" spc="0">
              <a:latin typeface="Times New Roman" panose="02020603050405020304" charset="0"/>
              <a:ea typeface="+mn-ea"/>
              <a:cs typeface="Times New Roman" panose="02020603050405020304" charset="0"/>
            </a:endParaRPr>
          </a:p>
        </p:txBody>
      </p:sp>
      <p:sp>
        <p:nvSpPr>
          <p:cNvPr id="9" name="标题 1"/>
          <p:cNvSpPr>
            <a:spLocks noGrp="1"/>
          </p:cNvSpPr>
          <p:nvPr/>
        </p:nvSpPr>
        <p:spPr>
          <a:xfrm>
            <a:off x="233045" y="191770"/>
            <a:ext cx="11807190" cy="667004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a:latin typeface="Times New Roman" panose="02020603050405020304" charset="0"/>
                <a:ea typeface="+mn-ea"/>
                <a:cs typeface="Times New Roman" panose="02020603050405020304" charset="0"/>
              </a:rPr>
              <a:t>______________</a:t>
            </a:r>
            <a:r>
              <a:rPr sz="3200">
                <a:latin typeface="Times New Roman" panose="02020603050405020304" charset="0"/>
                <a:ea typeface="+mn-ea"/>
                <a:cs typeface="Times New Roman" panose="02020603050405020304" charset="0"/>
                <a:sym typeface="+mn-ea"/>
              </a:rPr>
              <a:t>__</a:t>
            </a:r>
            <a:r>
              <a:rPr sz="3200">
                <a:latin typeface="Times New Roman" panose="02020603050405020304" charset="0"/>
                <a:ea typeface="+mn-ea"/>
                <a:cs typeface="Times New Roman" panose="02020603050405020304" charset="0"/>
              </a:rPr>
              <a:t>____某人有可能做某事</a:t>
            </a:r>
            <a:endParaRPr sz="3200">
              <a:latin typeface="Times New Roman" panose="02020603050405020304" charset="0"/>
              <a:ea typeface="+mn-ea"/>
              <a:cs typeface="Times New Roman" panose="02020603050405020304" charset="0"/>
            </a:endParaRPr>
          </a:p>
          <a:p>
            <a:pPr algn="just">
              <a:lnSpc>
                <a:spcPct val="100000"/>
              </a:lnSpc>
              <a:buClrTx/>
              <a:buSzTx/>
              <a:buFontTx/>
            </a:pPr>
            <a:r>
              <a:rPr>
                <a:solidFill>
                  <a:schemeClr val="tx1"/>
                </a:solidFill>
                <a:latin typeface="Times New Roman" panose="02020603050405020304" charset="0"/>
                <a:ea typeface="+mn-ea"/>
                <a:cs typeface="Times New Roman" panose="02020603050405020304" charset="0"/>
              </a:rPr>
              <a:t>If you find something you love doing outside of the office, you'll </a:t>
            </a:r>
            <a:r>
              <a:rPr>
                <a:solidFill>
                  <a:schemeClr val="accent2">
                    <a:lumMod val="75000"/>
                  </a:schemeClr>
                </a:solidFill>
                <a:latin typeface="Times New Roman" panose="02020603050405020304" charset="0"/>
                <a:ea typeface="+mn-ea"/>
                <a:cs typeface="Times New Roman" panose="02020603050405020304" charset="0"/>
              </a:rPr>
              <a:t>be less likely to bring your work home</a:t>
            </a:r>
            <a:r>
              <a:rPr>
                <a:solidFill>
                  <a:schemeClr val="tx1"/>
                </a:solidFill>
                <a:latin typeface="Times New Roman" panose="02020603050405020304" charset="0"/>
                <a:ea typeface="+mn-ea"/>
                <a:cs typeface="Times New Roman" panose="02020603050405020304" charset="0"/>
              </a:rPr>
              <a:t>.(2016全国II) </a:t>
            </a:r>
            <a:endParaRPr>
              <a:solidFill>
                <a:schemeClr val="tx1"/>
              </a:solidFill>
              <a:latin typeface="Times New Roman" panose="02020603050405020304" charset="0"/>
              <a:ea typeface="+mn-ea"/>
              <a:cs typeface="Times New Roman" panose="02020603050405020304" charset="0"/>
            </a:endParaRPr>
          </a:p>
          <a:p>
            <a:pPr algn="just">
              <a:lnSpc>
                <a:spcPct val="100000"/>
              </a:lnSpc>
              <a:buClrTx/>
              <a:buSzTx/>
              <a:buFontTx/>
            </a:pPr>
            <a:r>
              <a:rPr>
                <a:solidFill>
                  <a:schemeClr val="tx1"/>
                </a:solidFill>
                <a:latin typeface="Times New Roman" panose="02020603050405020304" charset="0"/>
                <a:ea typeface="+mn-ea"/>
                <a:cs typeface="Times New Roman" panose="02020603050405020304" charset="0"/>
              </a:rPr>
              <a:t>如果你在办公室之外找到了你喜欢做的事情，你就不太可能把工作带回家了。</a:t>
            </a:r>
            <a:endParaRPr>
              <a:solidFill>
                <a:schemeClr val="tx1"/>
              </a:solidFill>
              <a:latin typeface="Times New Roman" panose="02020603050405020304" charset="0"/>
              <a:ea typeface="+mn-ea"/>
              <a:cs typeface="Times New Roman" panose="02020603050405020304" charset="0"/>
            </a:endParaRPr>
          </a:p>
          <a:p>
            <a:pPr algn="just">
              <a:lnSpc>
                <a:spcPct val="100000"/>
              </a:lnSpc>
              <a:buClrTx/>
              <a:buSzTx/>
              <a:buFontTx/>
            </a:pPr>
            <a:r>
              <a:rPr>
                <a:solidFill>
                  <a:schemeClr val="tx1"/>
                </a:solidFill>
                <a:latin typeface="Times New Roman" panose="02020603050405020304" charset="0"/>
                <a:ea typeface="+mn-ea"/>
                <a:cs typeface="Times New Roman" panose="02020603050405020304" charset="0"/>
              </a:rPr>
              <a:t>By cramming(死记硬背), a student may learn the subject well enough to get by on the examination, but he </a:t>
            </a:r>
            <a:r>
              <a:rPr>
                <a:solidFill>
                  <a:schemeClr val="accent2">
                    <a:lumMod val="75000"/>
                  </a:schemeClr>
                </a:solidFill>
                <a:latin typeface="Times New Roman" panose="02020603050405020304" charset="0"/>
                <a:ea typeface="+mn-ea"/>
                <a:cs typeface="Times New Roman" panose="02020603050405020304" charset="0"/>
              </a:rPr>
              <a:t>is likely soon to forget almost everything he learned</a:t>
            </a:r>
            <a:r>
              <a:rPr>
                <a:solidFill>
                  <a:schemeClr val="tx1"/>
                </a:solidFill>
                <a:latin typeface="Times New Roman" panose="02020603050405020304" charset="0"/>
                <a:ea typeface="+mn-ea"/>
                <a:cs typeface="Times New Roman" panose="02020603050405020304" charset="0"/>
              </a:rPr>
              <a:t>. (2012全国II)</a:t>
            </a:r>
            <a:endParaRPr>
              <a:solidFill>
                <a:schemeClr val="tx1"/>
              </a:solidFill>
              <a:latin typeface="Times New Roman" panose="02020603050405020304" charset="0"/>
              <a:ea typeface="+mn-ea"/>
              <a:cs typeface="Times New Roman" panose="02020603050405020304" charset="0"/>
            </a:endParaRPr>
          </a:p>
          <a:p>
            <a:pPr algn="just">
              <a:lnSpc>
                <a:spcPct val="100000"/>
              </a:lnSpc>
              <a:buClrTx/>
              <a:buSzTx/>
              <a:buFontTx/>
            </a:pPr>
            <a:r>
              <a:rPr>
                <a:solidFill>
                  <a:schemeClr val="tx1"/>
                </a:solidFill>
                <a:latin typeface="Times New Roman" panose="02020603050405020304" charset="0"/>
                <a:ea typeface="+mn-ea"/>
                <a:cs typeface="Times New Roman" panose="02020603050405020304" charset="0"/>
              </a:rPr>
              <a:t>通过死记硬背, 学生可以学好这门学科, 足以通过考试, 但他很可能很快会忘记几乎所有他学习的知识。</a:t>
            </a:r>
            <a:endParaRPr>
              <a:solidFill>
                <a:schemeClr val="tx1"/>
              </a:solidFill>
              <a:latin typeface="Times New Roman" panose="02020603050405020304" charset="0"/>
              <a:ea typeface="+mn-ea"/>
              <a:cs typeface="Times New Roman" panose="02020603050405020304" charset="0"/>
            </a:endParaRPr>
          </a:p>
          <a:p>
            <a:pPr algn="just">
              <a:lnSpc>
                <a:spcPct val="100000"/>
              </a:lnSpc>
              <a:buClrTx/>
              <a:buSzTx/>
              <a:buFontTx/>
            </a:pPr>
            <a:r>
              <a:rPr>
                <a:solidFill>
                  <a:schemeClr val="tx1"/>
                </a:solidFill>
                <a:latin typeface="Times New Roman" panose="02020603050405020304" charset="0"/>
                <a:ea typeface="+mn-ea"/>
                <a:cs typeface="Times New Roman" panose="02020603050405020304" charset="0"/>
              </a:rPr>
              <a:t>So it seems that this generation of parents </a:t>
            </a:r>
            <a:r>
              <a:rPr>
                <a:solidFill>
                  <a:schemeClr val="accent2">
                    <a:lumMod val="75000"/>
                  </a:schemeClr>
                </a:solidFill>
                <a:latin typeface="Times New Roman" panose="02020603050405020304" charset="0"/>
                <a:ea typeface="+mn-ea"/>
                <a:cs typeface="Times New Roman" panose="02020603050405020304" charset="0"/>
              </a:rPr>
              <a:t>is much more likely than parents of 30 years ago to treat their children as friends. </a:t>
            </a:r>
            <a:r>
              <a:rPr>
                <a:solidFill>
                  <a:schemeClr val="tx1"/>
                </a:solidFill>
                <a:latin typeface="Times New Roman" panose="02020603050405020304" charset="0"/>
                <a:ea typeface="+mn-ea"/>
                <a:cs typeface="Times New Roman" panose="02020603050405020304" charset="0"/>
              </a:rPr>
              <a:t>(2007北京) </a:t>
            </a:r>
            <a:endParaRPr>
              <a:solidFill>
                <a:schemeClr val="tx1"/>
              </a:solidFill>
              <a:latin typeface="Times New Roman" panose="02020603050405020304" charset="0"/>
              <a:ea typeface="+mn-ea"/>
              <a:cs typeface="Times New Roman" panose="02020603050405020304" charset="0"/>
            </a:endParaRPr>
          </a:p>
          <a:p>
            <a:pPr algn="just">
              <a:lnSpc>
                <a:spcPct val="100000"/>
              </a:lnSpc>
              <a:buClrTx/>
              <a:buSzTx/>
              <a:buFontTx/>
            </a:pPr>
            <a:r>
              <a:rPr>
                <a:solidFill>
                  <a:schemeClr val="tx1"/>
                </a:solidFill>
                <a:latin typeface="Times New Roman" panose="02020603050405020304" charset="0"/>
                <a:ea typeface="+mn-ea"/>
                <a:cs typeface="Times New Roman" panose="02020603050405020304" charset="0"/>
              </a:rPr>
              <a:t>所以这一代的父母似乎比30年前的父母更有可能把他们的孩子当作朋友。</a:t>
            </a:r>
            <a:endParaRPr>
              <a:solidFill>
                <a:schemeClr val="tx1"/>
              </a:solidFill>
              <a:latin typeface="Times New Roman" panose="02020603050405020304" charset="0"/>
              <a:ea typeface="+mn-ea"/>
              <a:cs typeface="Times New Roman" panose="02020603050405020304" charset="0"/>
            </a:endParaRPr>
          </a:p>
        </p:txBody>
      </p:sp>
      <p:sp>
        <p:nvSpPr>
          <p:cNvPr id="20" name="文本框 19"/>
          <p:cNvSpPr txBox="1"/>
          <p:nvPr/>
        </p:nvSpPr>
        <p:spPr>
          <a:xfrm>
            <a:off x="399415" y="191770"/>
            <a:ext cx="4707255" cy="583565"/>
          </a:xfrm>
          <a:prstGeom prst="rect">
            <a:avLst/>
          </a:prstGeom>
          <a:noFill/>
        </p:spPr>
        <p:txBody>
          <a:bodyPr wrap="square" rtlCol="0">
            <a:spAutoFit/>
          </a:bodyPr>
          <a:p>
            <a:pPr algn="l"/>
            <a:r>
              <a:rPr altLang="en-US" sz="3200" b="1" spc="150" dirty="0">
                <a:solidFill>
                  <a:schemeClr val="accent2">
                    <a:lumMod val="75000"/>
                  </a:schemeClr>
                </a:solidFill>
                <a:latin typeface="Times New Roman" panose="02020603050405020304" charset="0"/>
                <a:cs typeface="Times New Roman" panose="02020603050405020304" charset="0"/>
                <a:sym typeface="+mn-ea"/>
              </a:rPr>
              <a:t>Sb. be likely to do sth.</a:t>
            </a:r>
            <a:r>
              <a:rPr altLang="en-US" b="1" spc="150" dirty="0">
                <a:solidFill>
                  <a:srgbClr val="7030A0"/>
                </a:solidFill>
                <a:latin typeface="Times New Roman" panose="02020603050405020304" charset="0"/>
                <a:cs typeface="Times New Roman" panose="02020603050405020304" charset="0"/>
                <a:sym typeface="+mn-ea"/>
              </a:rPr>
              <a:t> </a:t>
            </a:r>
            <a:endParaRPr altLang="en-US" b="1" spc="150" dirty="0">
              <a:solidFill>
                <a:srgbClr val="7030A0"/>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 calcmode="lin" valueType="num">
                                      <p:cBhvr additive="base">
                                        <p:cTn id="19"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anim calcmode="lin" valueType="num">
                                      <p:cBhvr additive="base">
                                        <p:cTn id="25"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xEl>
                                              <p:pRg st="3" end="3"/>
                                            </p:txEl>
                                          </p:spTgt>
                                        </p:tgtEl>
                                        <p:attrNameLst>
                                          <p:attrName>style.visibility</p:attrName>
                                        </p:attrNameLst>
                                      </p:cBhvr>
                                      <p:to>
                                        <p:strVal val="visible"/>
                                      </p:to>
                                    </p:set>
                                    <p:anim calcmode="lin" valueType="num">
                                      <p:cBhvr additive="base">
                                        <p:cTn id="31"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xEl>
                                              <p:pRg st="4" end="4"/>
                                            </p:txEl>
                                          </p:spTgt>
                                        </p:tgtEl>
                                        <p:attrNameLst>
                                          <p:attrName>style.visibility</p:attrName>
                                        </p:attrNameLst>
                                      </p:cBhvr>
                                      <p:to>
                                        <p:strVal val="visible"/>
                                      </p:to>
                                    </p:set>
                                    <p:anim calcmode="lin" valueType="num">
                                      <p:cBhvr additive="base">
                                        <p:cTn id="37"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
                                            <p:txEl>
                                              <p:pRg st="5" end="5"/>
                                            </p:txEl>
                                          </p:spTgt>
                                        </p:tgtEl>
                                        <p:attrNameLst>
                                          <p:attrName>style.visibility</p:attrName>
                                        </p:attrNameLst>
                                      </p:cBhvr>
                                      <p:to>
                                        <p:strVal val="visible"/>
                                      </p:to>
                                    </p:set>
                                    <p:anim calcmode="lin" valueType="num">
                                      <p:cBhvr additive="base">
                                        <p:cTn id="4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9">
                                            <p:txEl>
                                              <p:pRg st="6" end="6"/>
                                            </p:txEl>
                                          </p:spTgt>
                                        </p:tgtEl>
                                        <p:attrNameLst>
                                          <p:attrName>style.visibility</p:attrName>
                                        </p:attrNameLst>
                                      </p:cBhvr>
                                      <p:to>
                                        <p:strVal val="visible"/>
                                      </p:to>
                                    </p:set>
                                    <p:anim calcmode="lin" valueType="num">
                                      <p:cBhvr additive="base">
                                        <p:cTn id="49"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 name="标题 1"/>
          <p:cNvSpPr>
            <a:spLocks noGrp="1"/>
          </p:cNvSpPr>
          <p:nvPr/>
        </p:nvSpPr>
        <p:spPr>
          <a:xfrm>
            <a:off x="233680" y="209550"/>
            <a:ext cx="11725275" cy="26536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endParaRPr sz="2400" spc="0">
              <a:latin typeface="Times New Roman" panose="02020603050405020304" charset="0"/>
              <a:ea typeface="+mn-ea"/>
              <a:cs typeface="Times New Roman" panose="02020603050405020304" charset="0"/>
            </a:endParaRPr>
          </a:p>
        </p:txBody>
      </p:sp>
      <p:sp>
        <p:nvSpPr>
          <p:cNvPr id="9" name="标题 1"/>
          <p:cNvSpPr>
            <a:spLocks noGrp="1"/>
          </p:cNvSpPr>
          <p:nvPr/>
        </p:nvSpPr>
        <p:spPr>
          <a:xfrm>
            <a:off x="233045" y="191770"/>
            <a:ext cx="11807190" cy="667004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a:latin typeface="Times New Roman" panose="02020603050405020304" charset="0"/>
                <a:ea typeface="+mn-ea"/>
                <a:cs typeface="Times New Roman" panose="02020603050405020304" charset="0"/>
              </a:rPr>
              <a:t>______________</a:t>
            </a:r>
            <a:r>
              <a:rPr sz="3200">
                <a:solidFill>
                  <a:srgbClr val="7030A0"/>
                </a:solidFill>
                <a:latin typeface="Times New Roman" panose="02020603050405020304" charset="0"/>
                <a:ea typeface="+mn-ea"/>
                <a:cs typeface="Times New Roman" panose="02020603050405020304" charset="0"/>
              </a:rPr>
              <a:t>有可能……</a:t>
            </a:r>
            <a:endParaRPr sz="3200">
              <a:solidFill>
                <a:srgbClr val="7030A0"/>
              </a:solidFill>
              <a:latin typeface="Times New Roman" panose="02020603050405020304" charset="0"/>
              <a:ea typeface="+mn-ea"/>
              <a:cs typeface="Times New Roman" panose="02020603050405020304" charset="0"/>
            </a:endParaRPr>
          </a:p>
          <a:p>
            <a:pPr algn="just">
              <a:lnSpc>
                <a:spcPct val="100000"/>
              </a:lnSpc>
              <a:buClrTx/>
              <a:buSzTx/>
              <a:buFontTx/>
            </a:pPr>
            <a:r>
              <a:rPr>
                <a:solidFill>
                  <a:schemeClr val="accent2">
                    <a:lumMod val="75000"/>
                  </a:schemeClr>
                </a:solidFill>
                <a:latin typeface="Times New Roman" panose="02020603050405020304" charset="0"/>
                <a:ea typeface="+mn-ea"/>
                <a:cs typeface="Times New Roman" panose="02020603050405020304" charset="0"/>
              </a:rPr>
              <a:t>It is likely that</a:t>
            </a:r>
            <a:r>
              <a:rPr>
                <a:latin typeface="Times New Roman" panose="02020603050405020304" charset="0"/>
                <a:ea typeface="+mn-ea"/>
                <a:cs typeface="Times New Roman" panose="02020603050405020304" charset="0"/>
              </a:rPr>
              <a:t> babies are not born knowing this basic fact of the universe.(2016浙江)</a:t>
            </a:r>
            <a:endParaRPr>
              <a:latin typeface="Times New Roman" panose="02020603050405020304" charset="0"/>
              <a:ea typeface="+mn-ea"/>
              <a:cs typeface="Times New Roman" panose="02020603050405020304" charset="0"/>
            </a:endParaRPr>
          </a:p>
          <a:p>
            <a:pPr algn="just">
              <a:lnSpc>
                <a:spcPct val="100000"/>
              </a:lnSpc>
              <a:buClrTx/>
              <a:buSzTx/>
              <a:buFontTx/>
            </a:pPr>
            <a:r>
              <a:rPr>
                <a:latin typeface="Times New Roman" panose="02020603050405020304" charset="0"/>
                <a:ea typeface="+mn-ea"/>
                <a:cs typeface="Times New Roman" panose="02020603050405020304" charset="0"/>
              </a:rPr>
              <a:t>婴儿出生时可能不知道这个宇宙的基本情况。</a:t>
            </a:r>
            <a:endParaRPr>
              <a:latin typeface="Times New Roman" panose="02020603050405020304" charset="0"/>
              <a:ea typeface="+mn-ea"/>
              <a:cs typeface="Times New Roman" panose="02020603050405020304" charset="0"/>
            </a:endParaRPr>
          </a:p>
          <a:p>
            <a:pPr algn="just">
              <a:lnSpc>
                <a:spcPct val="100000"/>
              </a:lnSpc>
              <a:buClrTx/>
              <a:buSzTx/>
              <a:buFontTx/>
            </a:pPr>
            <a:r>
              <a:rPr>
                <a:latin typeface="Times New Roman" panose="02020603050405020304" charset="0"/>
                <a:ea typeface="+mn-ea"/>
                <a:cs typeface="Times New Roman" panose="02020603050405020304" charset="0"/>
              </a:rPr>
              <a:t>While </a:t>
            </a:r>
            <a:r>
              <a:rPr>
                <a:solidFill>
                  <a:schemeClr val="accent2">
                    <a:lumMod val="75000"/>
                  </a:schemeClr>
                </a:solidFill>
                <a:latin typeface="Times New Roman" panose="02020603050405020304" charset="0"/>
                <a:ea typeface="+mn-ea"/>
                <a:cs typeface="Times New Roman" panose="02020603050405020304" charset="0"/>
              </a:rPr>
              <a:t>it is likely that</a:t>
            </a:r>
            <a:r>
              <a:rPr>
                <a:latin typeface="Times New Roman" panose="02020603050405020304" charset="0"/>
                <a:ea typeface="+mn-ea"/>
                <a:cs typeface="Times New Roman" panose="02020603050405020304" charset="0"/>
              </a:rPr>
              <a:t> he understood very little of the books, they were his introduction to classical paintings.(2017浙江)</a:t>
            </a:r>
            <a:endParaRPr>
              <a:latin typeface="Times New Roman" panose="02020603050405020304" charset="0"/>
              <a:ea typeface="+mn-ea"/>
              <a:cs typeface="Times New Roman" panose="02020603050405020304" charset="0"/>
            </a:endParaRPr>
          </a:p>
          <a:p>
            <a:pPr algn="just">
              <a:lnSpc>
                <a:spcPct val="100000"/>
              </a:lnSpc>
              <a:buClrTx/>
              <a:buSzTx/>
              <a:buFontTx/>
            </a:pPr>
            <a:r>
              <a:rPr>
                <a:latin typeface="Times New Roman" panose="02020603050405020304" charset="0"/>
                <a:ea typeface="+mn-ea"/>
                <a:cs typeface="Times New Roman" panose="02020603050405020304" charset="0"/>
              </a:rPr>
              <a:t>虽然他可能对这些书知之甚少，但它们是他对古典绘画的入门指导。</a:t>
            </a:r>
            <a:endParaRPr>
              <a:latin typeface="Times New Roman" panose="02020603050405020304" charset="0"/>
              <a:ea typeface="+mn-ea"/>
              <a:cs typeface="Times New Roman" panose="02020603050405020304" charset="0"/>
            </a:endParaRPr>
          </a:p>
          <a:p>
            <a:pPr algn="just">
              <a:lnSpc>
                <a:spcPct val="100000"/>
              </a:lnSpc>
              <a:buClrTx/>
              <a:buSzTx/>
              <a:buFontTx/>
            </a:pPr>
            <a:r>
              <a:rPr>
                <a:solidFill>
                  <a:schemeClr val="accent2">
                    <a:lumMod val="75000"/>
                  </a:schemeClr>
                </a:solidFill>
                <a:latin typeface="Times New Roman" panose="02020603050405020304" charset="0"/>
                <a:ea typeface="+mn-ea"/>
                <a:cs typeface="Times New Roman" panose="02020603050405020304" charset="0"/>
              </a:rPr>
              <a:t>It</a:t>
            </a:r>
            <a:r>
              <a:rPr lang="en-US" altLang="zh-CN">
                <a:solidFill>
                  <a:schemeClr val="accent2">
                    <a:lumMod val="75000"/>
                  </a:schemeClr>
                </a:solidFill>
                <a:latin typeface="Times New Roman" panose="02020603050405020304" charset="0"/>
                <a:ea typeface="+mn-ea"/>
                <a:cs typeface="Times New Roman" panose="02020603050405020304" charset="0"/>
              </a:rPr>
              <a:t>’</a:t>
            </a:r>
            <a:r>
              <a:rPr>
                <a:solidFill>
                  <a:schemeClr val="accent2">
                    <a:lumMod val="75000"/>
                  </a:schemeClr>
                </a:solidFill>
                <a:latin typeface="Times New Roman" panose="02020603050405020304" charset="0"/>
                <a:ea typeface="+mn-ea"/>
                <a:cs typeface="Times New Roman" panose="02020603050405020304" charset="0"/>
              </a:rPr>
              <a:t>s more likely that</a:t>
            </a:r>
            <a:r>
              <a:rPr>
                <a:latin typeface="Times New Roman" panose="02020603050405020304" charset="0"/>
                <a:ea typeface="+mn-ea"/>
                <a:cs typeface="Times New Roman" panose="02020603050405020304" charset="0"/>
              </a:rPr>
              <a:t> none of us start a conversation because it</a:t>
            </a:r>
            <a:r>
              <a:rPr lang="en-US" altLang="zh-CN">
                <a:latin typeface="Times New Roman" panose="02020603050405020304" charset="0"/>
                <a:ea typeface="+mn-ea"/>
                <a:cs typeface="Times New Roman" panose="02020603050405020304" charset="0"/>
              </a:rPr>
              <a:t>’</a:t>
            </a:r>
            <a:r>
              <a:rPr>
                <a:latin typeface="Times New Roman" panose="02020603050405020304" charset="0"/>
                <a:ea typeface="+mn-ea"/>
                <a:cs typeface="Times New Roman" panose="02020603050405020304" charset="0"/>
              </a:rPr>
              <a:t>s awkward and challenging, or we think it</a:t>
            </a:r>
            <a:r>
              <a:rPr lang="en-US" altLang="zh-CN">
                <a:latin typeface="Times New Roman" panose="02020603050405020304" charset="0"/>
                <a:ea typeface="+mn-ea"/>
                <a:cs typeface="Times New Roman" panose="02020603050405020304" charset="0"/>
              </a:rPr>
              <a:t>’</a:t>
            </a:r>
            <a:r>
              <a:rPr>
                <a:latin typeface="Times New Roman" panose="02020603050405020304" charset="0"/>
                <a:ea typeface="+mn-ea"/>
                <a:cs typeface="Times New Roman" panose="02020603050405020304" charset="0"/>
              </a:rPr>
              <a:t>s annoying and unnecessary.(2018全国II)</a:t>
            </a:r>
            <a:endParaRPr>
              <a:latin typeface="Times New Roman" panose="02020603050405020304" charset="0"/>
              <a:ea typeface="+mn-ea"/>
              <a:cs typeface="Times New Roman" panose="02020603050405020304" charset="0"/>
            </a:endParaRPr>
          </a:p>
          <a:p>
            <a:pPr algn="just">
              <a:lnSpc>
                <a:spcPct val="100000"/>
              </a:lnSpc>
              <a:buClrTx/>
              <a:buSzTx/>
              <a:buFontTx/>
            </a:pPr>
            <a:r>
              <a:rPr>
                <a:latin typeface="Times New Roman" panose="02020603050405020304" charset="0"/>
                <a:ea typeface="+mn-ea"/>
                <a:cs typeface="Times New Roman" panose="02020603050405020304" charset="0"/>
              </a:rPr>
              <a:t>更有可能的情况是，我们中没有人会因为尴尬和有挑战性而开始一场对话，或者我们认为这是恼人和不必要的。</a:t>
            </a:r>
            <a:endParaRPr>
              <a:latin typeface="Times New Roman" panose="02020603050405020304" charset="0"/>
              <a:ea typeface="+mn-ea"/>
              <a:cs typeface="Times New Roman" panose="02020603050405020304" charset="0"/>
            </a:endParaRPr>
          </a:p>
        </p:txBody>
      </p:sp>
      <p:sp>
        <p:nvSpPr>
          <p:cNvPr id="20" name="文本框 19"/>
          <p:cNvSpPr txBox="1"/>
          <p:nvPr/>
        </p:nvSpPr>
        <p:spPr>
          <a:xfrm>
            <a:off x="389255" y="191770"/>
            <a:ext cx="3034665" cy="583565"/>
          </a:xfrm>
          <a:prstGeom prst="rect">
            <a:avLst/>
          </a:prstGeom>
          <a:noFill/>
        </p:spPr>
        <p:txBody>
          <a:bodyPr wrap="square" rtlCol="0">
            <a:spAutoFit/>
          </a:bodyPr>
          <a:p>
            <a:pPr algn="l"/>
            <a:r>
              <a:rPr altLang="en-US" sz="3200" b="1" spc="150" dirty="0">
                <a:solidFill>
                  <a:schemeClr val="accent2">
                    <a:lumMod val="75000"/>
                  </a:schemeClr>
                </a:solidFill>
                <a:latin typeface="Times New Roman" panose="02020603050405020304" charset="0"/>
                <a:cs typeface="Times New Roman" panose="02020603050405020304" charset="0"/>
                <a:sym typeface="+mn-ea"/>
              </a:rPr>
              <a:t>It is like that...</a:t>
            </a:r>
            <a:r>
              <a:rPr altLang="en-US" sz="3200" b="1" spc="150" dirty="0">
                <a:latin typeface="Times New Roman" panose="02020603050405020304" charset="0"/>
                <a:cs typeface="Times New Roman" panose="02020603050405020304" charset="0"/>
                <a:sym typeface="+mn-ea"/>
              </a:rPr>
              <a:t> </a:t>
            </a:r>
            <a:endParaRPr altLang="en-US" sz="3200" b="1" spc="150" dirty="0">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 calcmode="lin" valueType="num">
                                      <p:cBhvr additive="base">
                                        <p:cTn id="19"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anim calcmode="lin" valueType="num">
                                      <p:cBhvr additive="base">
                                        <p:cTn id="25"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xEl>
                                              <p:pRg st="3" end="3"/>
                                            </p:txEl>
                                          </p:spTgt>
                                        </p:tgtEl>
                                        <p:attrNameLst>
                                          <p:attrName>style.visibility</p:attrName>
                                        </p:attrNameLst>
                                      </p:cBhvr>
                                      <p:to>
                                        <p:strVal val="visible"/>
                                      </p:to>
                                    </p:set>
                                    <p:anim calcmode="lin" valueType="num">
                                      <p:cBhvr additive="base">
                                        <p:cTn id="31"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xEl>
                                              <p:pRg st="4" end="4"/>
                                            </p:txEl>
                                          </p:spTgt>
                                        </p:tgtEl>
                                        <p:attrNameLst>
                                          <p:attrName>style.visibility</p:attrName>
                                        </p:attrNameLst>
                                      </p:cBhvr>
                                      <p:to>
                                        <p:strVal val="visible"/>
                                      </p:to>
                                    </p:set>
                                    <p:anim calcmode="lin" valueType="num">
                                      <p:cBhvr additive="base">
                                        <p:cTn id="37"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
                                            <p:txEl>
                                              <p:pRg st="5" end="5"/>
                                            </p:txEl>
                                          </p:spTgt>
                                        </p:tgtEl>
                                        <p:attrNameLst>
                                          <p:attrName>style.visibility</p:attrName>
                                        </p:attrNameLst>
                                      </p:cBhvr>
                                      <p:to>
                                        <p:strVal val="visible"/>
                                      </p:to>
                                    </p:set>
                                    <p:anim calcmode="lin" valueType="num">
                                      <p:cBhvr additive="base">
                                        <p:cTn id="4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9">
                                            <p:txEl>
                                              <p:pRg st="6" end="6"/>
                                            </p:txEl>
                                          </p:spTgt>
                                        </p:tgtEl>
                                        <p:attrNameLst>
                                          <p:attrName>style.visibility</p:attrName>
                                        </p:attrNameLst>
                                      </p:cBhvr>
                                      <p:to>
                                        <p:strVal val="visible"/>
                                      </p:to>
                                    </p:set>
                                    <p:anim calcmode="lin" valueType="num">
                                      <p:cBhvr additive="base">
                                        <p:cTn id="49"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7" name="图片 47" descr="turn短语填空"/>
          <p:cNvPicPr>
            <a:picLocks noChangeAspect="1"/>
          </p:cNvPicPr>
          <p:nvPr/>
        </p:nvPicPr>
        <p:blipFill>
          <a:blip r:embed="rId1"/>
          <a:stretch>
            <a:fillRect/>
          </a:stretch>
        </p:blipFill>
        <p:spPr>
          <a:xfrm>
            <a:off x="46355" y="421640"/>
            <a:ext cx="11673205" cy="6370320"/>
          </a:xfrm>
          <a:prstGeom prst="rect">
            <a:avLst/>
          </a:prstGeom>
        </p:spPr>
      </p:pic>
      <p:sp>
        <p:nvSpPr>
          <p:cNvPr id="9" name="标题 1"/>
          <p:cNvSpPr>
            <a:spLocks noGrp="1"/>
          </p:cNvSpPr>
          <p:nvPr/>
        </p:nvSpPr>
        <p:spPr>
          <a:xfrm>
            <a:off x="287020" y="26670"/>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a:latin typeface="Times New Roman" panose="02020603050405020304" charset="0"/>
                <a:ea typeface="+mn-ea"/>
                <a:cs typeface="Times New Roman" panose="02020603050405020304" charset="0"/>
              </a:rPr>
              <a:t>20.turn to__________</a:t>
            </a:r>
            <a:r>
              <a:rPr lang="en-US" altLang="zh-CN" sz="3200">
                <a:latin typeface="Times New Roman" panose="02020603050405020304" charset="0"/>
                <a:ea typeface="+mn-ea"/>
                <a:cs typeface="Times New Roman" panose="02020603050405020304" charset="0"/>
              </a:rPr>
              <a:t>__</a:t>
            </a:r>
            <a:endParaRPr lang="en-US" altLang="zh-CN" sz="3200">
              <a:latin typeface="Times New Roman" panose="02020603050405020304" charset="0"/>
              <a:ea typeface="+mn-ea"/>
              <a:cs typeface="Times New Roman" panose="02020603050405020304" charset="0"/>
            </a:endParaRPr>
          </a:p>
        </p:txBody>
      </p:sp>
      <p:sp>
        <p:nvSpPr>
          <p:cNvPr id="20" name="文本框 19"/>
          <p:cNvSpPr txBox="1"/>
          <p:nvPr/>
        </p:nvSpPr>
        <p:spPr>
          <a:xfrm>
            <a:off x="2509520" y="74930"/>
            <a:ext cx="3399790" cy="521970"/>
          </a:xfrm>
          <a:prstGeom prst="rect">
            <a:avLst/>
          </a:prstGeom>
          <a:noFill/>
        </p:spPr>
        <p:txBody>
          <a:bodyPr wrap="square" rtlCol="0">
            <a:spAutoFit/>
          </a:bodyPr>
          <a:p>
            <a:pPr algn="l"/>
            <a:r>
              <a:rPr lang="en-US" altLang="en-US" sz="2800" b="1" spc="150" dirty="0">
                <a:solidFill>
                  <a:srgbClr val="7030A0"/>
                </a:solidFill>
                <a:latin typeface="Times New Roman" panose="02020603050405020304" charset="0"/>
                <a:cs typeface="Times New Roman" panose="02020603050405020304" charset="0"/>
                <a:sym typeface="+mn-ea"/>
              </a:rPr>
              <a:t>转向；求助于</a:t>
            </a:r>
            <a:endParaRPr lang="en-US" altLang="en-US" sz="2800" b="1" spc="150" dirty="0">
              <a:solidFill>
                <a:srgbClr val="7030A0"/>
              </a:solidFill>
              <a:latin typeface="Times New Roman" panose="02020603050405020304" charset="0"/>
              <a:cs typeface="Times New Roman" panose="02020603050405020304" charset="0"/>
              <a:sym typeface="+mn-ea"/>
            </a:endParaRPr>
          </a:p>
        </p:txBody>
      </p:sp>
      <p:sp>
        <p:nvSpPr>
          <p:cNvPr id="5" name="标题 1"/>
          <p:cNvSpPr>
            <a:spLocks noGrp="1"/>
          </p:cNvSpPr>
          <p:nvPr/>
        </p:nvSpPr>
        <p:spPr>
          <a:xfrm>
            <a:off x="3807460" y="556895"/>
            <a:ext cx="96520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转身</a:t>
            </a:r>
            <a:endParaRPr sz="2000" spc="0">
              <a:solidFill>
                <a:schemeClr val="tx1"/>
              </a:solidFill>
              <a:latin typeface="Times New Roman" panose="02020603050405020304" charset="0"/>
              <a:ea typeface="+mn-ea"/>
              <a:cs typeface="Times New Roman" panose="02020603050405020304" charset="0"/>
            </a:endParaRPr>
          </a:p>
        </p:txBody>
      </p:sp>
      <p:sp>
        <p:nvSpPr>
          <p:cNvPr id="2" name="标题 1"/>
          <p:cNvSpPr>
            <a:spLocks noGrp="1"/>
          </p:cNvSpPr>
          <p:nvPr/>
        </p:nvSpPr>
        <p:spPr>
          <a:xfrm>
            <a:off x="3655695" y="2784475"/>
            <a:ext cx="223329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使扫兴</a:t>
            </a:r>
            <a:r>
              <a:rPr lang="en-US" altLang="zh-CN" sz="2000" spc="0">
                <a:solidFill>
                  <a:schemeClr val="tx1"/>
                </a:solidFill>
                <a:latin typeface="Times New Roman" panose="02020603050405020304" charset="0"/>
                <a:ea typeface="+mn-ea"/>
                <a:cs typeface="Times New Roman" panose="02020603050405020304" charset="0"/>
              </a:rPr>
              <a:t>,</a:t>
            </a:r>
            <a:r>
              <a:rPr sz="2000" spc="0">
                <a:solidFill>
                  <a:schemeClr val="tx1"/>
                </a:solidFill>
                <a:latin typeface="Times New Roman" panose="02020603050405020304" charset="0"/>
                <a:ea typeface="+mn-ea"/>
                <a:cs typeface="Times New Roman" panose="02020603050405020304" charset="0"/>
              </a:rPr>
              <a:t>使厌烦</a:t>
            </a:r>
            <a:endParaRPr sz="2000" spc="0">
              <a:solidFill>
                <a:schemeClr val="tx1"/>
              </a:solidFill>
              <a:latin typeface="Times New Roman" panose="02020603050405020304" charset="0"/>
              <a:ea typeface="+mn-ea"/>
              <a:cs typeface="Times New Roman" panose="02020603050405020304" charset="0"/>
            </a:endParaRPr>
          </a:p>
        </p:txBody>
      </p:sp>
      <p:sp>
        <p:nvSpPr>
          <p:cNvPr id="3" name="标题 1"/>
          <p:cNvSpPr>
            <a:spLocks noGrp="1"/>
          </p:cNvSpPr>
          <p:nvPr/>
        </p:nvSpPr>
        <p:spPr>
          <a:xfrm>
            <a:off x="3661410" y="2509520"/>
            <a:ext cx="180467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关掉</a:t>
            </a:r>
            <a:r>
              <a:rPr lang="en-US" altLang="zh-CN" sz="2000" spc="0">
                <a:solidFill>
                  <a:schemeClr val="tx1"/>
                </a:solidFill>
                <a:latin typeface="Times New Roman" panose="02020603050405020304" charset="0"/>
                <a:ea typeface="+mn-ea"/>
                <a:cs typeface="Times New Roman" panose="02020603050405020304" charset="0"/>
              </a:rPr>
              <a:t>,</a:t>
            </a:r>
            <a:r>
              <a:rPr sz="2000" spc="0">
                <a:solidFill>
                  <a:schemeClr val="tx1"/>
                </a:solidFill>
                <a:latin typeface="Times New Roman" panose="02020603050405020304" charset="0"/>
                <a:ea typeface="+mn-ea"/>
                <a:cs typeface="Times New Roman" panose="02020603050405020304" charset="0"/>
              </a:rPr>
              <a:t>切断</a:t>
            </a:r>
            <a:endParaRPr sz="2000" spc="0">
              <a:solidFill>
                <a:schemeClr val="tx1"/>
              </a:solidFill>
              <a:latin typeface="Times New Roman" panose="02020603050405020304" charset="0"/>
              <a:ea typeface="+mn-ea"/>
              <a:cs typeface="Times New Roman" panose="02020603050405020304" charset="0"/>
            </a:endParaRPr>
          </a:p>
        </p:txBody>
      </p:sp>
      <p:sp>
        <p:nvSpPr>
          <p:cNvPr id="4" name="标题 1"/>
          <p:cNvSpPr>
            <a:spLocks noGrp="1"/>
          </p:cNvSpPr>
          <p:nvPr/>
        </p:nvSpPr>
        <p:spPr>
          <a:xfrm>
            <a:off x="3606800" y="3474085"/>
            <a:ext cx="230251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使感兴趣</a:t>
            </a:r>
            <a:r>
              <a:rPr lang="en-US" altLang="zh-CN" sz="2000" spc="0">
                <a:solidFill>
                  <a:schemeClr val="tx1"/>
                </a:solidFill>
                <a:latin typeface="Times New Roman" panose="02020603050405020304" charset="0"/>
                <a:ea typeface="+mn-ea"/>
                <a:cs typeface="Times New Roman" panose="02020603050405020304" charset="0"/>
              </a:rPr>
              <a:t>;</a:t>
            </a:r>
            <a:r>
              <a:rPr sz="2000" spc="0">
                <a:solidFill>
                  <a:schemeClr val="tx1"/>
                </a:solidFill>
                <a:latin typeface="Times New Roman" panose="02020603050405020304" charset="0"/>
                <a:ea typeface="+mn-ea"/>
                <a:cs typeface="Times New Roman" panose="02020603050405020304" charset="0"/>
              </a:rPr>
              <a:t>使兴奋</a:t>
            </a:r>
            <a:endParaRPr sz="2000" spc="0">
              <a:solidFill>
                <a:schemeClr val="tx1"/>
              </a:solidFill>
              <a:latin typeface="Times New Roman" panose="02020603050405020304" charset="0"/>
              <a:ea typeface="+mn-ea"/>
              <a:cs typeface="Times New Roman" panose="02020603050405020304" charset="0"/>
            </a:endParaRPr>
          </a:p>
        </p:txBody>
      </p:sp>
      <p:sp>
        <p:nvSpPr>
          <p:cNvPr id="6" name="标题 1"/>
          <p:cNvSpPr>
            <a:spLocks noGrp="1"/>
          </p:cNvSpPr>
          <p:nvPr/>
        </p:nvSpPr>
        <p:spPr>
          <a:xfrm>
            <a:off x="3348355" y="959485"/>
            <a:ext cx="157861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转而反对</a:t>
            </a:r>
            <a:endParaRPr sz="2000" spc="0">
              <a:solidFill>
                <a:schemeClr val="tx1"/>
              </a:solidFill>
              <a:latin typeface="Times New Roman" panose="02020603050405020304" charset="0"/>
              <a:ea typeface="+mn-ea"/>
              <a:cs typeface="Times New Roman" panose="02020603050405020304" charset="0"/>
            </a:endParaRPr>
          </a:p>
        </p:txBody>
      </p:sp>
      <p:sp>
        <p:nvSpPr>
          <p:cNvPr id="11" name="标题 1"/>
          <p:cNvSpPr>
            <a:spLocks noGrp="1"/>
          </p:cNvSpPr>
          <p:nvPr/>
        </p:nvSpPr>
        <p:spPr>
          <a:xfrm>
            <a:off x="2972435" y="2090420"/>
            <a:ext cx="904240" cy="5073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上交</a:t>
            </a:r>
            <a:endParaRPr sz="2000" spc="0">
              <a:solidFill>
                <a:schemeClr val="tx1"/>
              </a:solidFill>
              <a:latin typeface="Times New Roman" panose="02020603050405020304" charset="0"/>
              <a:ea typeface="+mn-ea"/>
              <a:cs typeface="Times New Roman" panose="02020603050405020304" charset="0"/>
            </a:endParaRPr>
          </a:p>
        </p:txBody>
      </p:sp>
      <p:sp>
        <p:nvSpPr>
          <p:cNvPr id="13" name="标题 1"/>
          <p:cNvSpPr>
            <a:spLocks noGrp="1"/>
          </p:cNvSpPr>
          <p:nvPr/>
        </p:nvSpPr>
        <p:spPr>
          <a:xfrm>
            <a:off x="3249930" y="1285240"/>
            <a:ext cx="144526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闪开,让开</a:t>
            </a:r>
            <a:endParaRPr sz="2000" spc="0">
              <a:solidFill>
                <a:schemeClr val="tx1"/>
              </a:solidFill>
              <a:latin typeface="Times New Roman" panose="02020603050405020304" charset="0"/>
              <a:ea typeface="+mn-ea"/>
              <a:cs typeface="Times New Roman" panose="02020603050405020304" charset="0"/>
            </a:endParaRPr>
          </a:p>
        </p:txBody>
      </p:sp>
      <p:sp>
        <p:nvSpPr>
          <p:cNvPr id="14" name="标题 1"/>
          <p:cNvSpPr>
            <a:spLocks noGrp="1"/>
          </p:cNvSpPr>
          <p:nvPr/>
        </p:nvSpPr>
        <p:spPr>
          <a:xfrm>
            <a:off x="3249930" y="1687830"/>
            <a:ext cx="167576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拒绝</a:t>
            </a:r>
            <a:endParaRPr sz="2000" spc="0">
              <a:solidFill>
                <a:schemeClr val="tx1"/>
              </a:solidFill>
              <a:latin typeface="Times New Roman" panose="02020603050405020304" charset="0"/>
              <a:ea typeface="+mn-ea"/>
              <a:cs typeface="Times New Roman" panose="02020603050405020304" charset="0"/>
            </a:endParaRPr>
          </a:p>
        </p:txBody>
      </p:sp>
      <p:sp>
        <p:nvSpPr>
          <p:cNvPr id="15" name="标题 1"/>
          <p:cNvSpPr>
            <a:spLocks noGrp="1"/>
          </p:cNvSpPr>
          <p:nvPr/>
        </p:nvSpPr>
        <p:spPr>
          <a:xfrm>
            <a:off x="4303395" y="3888105"/>
            <a:ext cx="183578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抛弃</a:t>
            </a:r>
            <a:r>
              <a:rPr lang="en-US" altLang="zh-CN" sz="2000" spc="0">
                <a:solidFill>
                  <a:schemeClr val="tx1"/>
                </a:solidFill>
                <a:latin typeface="Times New Roman" panose="02020603050405020304" charset="0"/>
                <a:ea typeface="+mn-ea"/>
                <a:cs typeface="Times New Roman" panose="02020603050405020304" charset="0"/>
              </a:rPr>
              <a:t>,</a:t>
            </a:r>
            <a:r>
              <a:rPr sz="2000" spc="0">
                <a:solidFill>
                  <a:schemeClr val="tx1"/>
                </a:solidFill>
                <a:latin typeface="Times New Roman" panose="02020603050405020304" charset="0"/>
                <a:ea typeface="+mn-ea"/>
                <a:cs typeface="Times New Roman" panose="02020603050405020304" charset="0"/>
              </a:rPr>
              <a:t>背弃</a:t>
            </a:r>
            <a:endParaRPr sz="2000" spc="0">
              <a:solidFill>
                <a:schemeClr val="tx1"/>
              </a:solidFill>
              <a:latin typeface="Times New Roman" panose="02020603050405020304" charset="0"/>
              <a:ea typeface="+mn-ea"/>
              <a:cs typeface="Times New Roman" panose="02020603050405020304" charset="0"/>
            </a:endParaRPr>
          </a:p>
        </p:txBody>
      </p:sp>
      <p:sp>
        <p:nvSpPr>
          <p:cNvPr id="16" name="标题 1"/>
          <p:cNvSpPr>
            <a:spLocks noGrp="1"/>
          </p:cNvSpPr>
          <p:nvPr/>
        </p:nvSpPr>
        <p:spPr>
          <a:xfrm>
            <a:off x="3693795" y="3227705"/>
            <a:ext cx="165798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打开</a:t>
            </a:r>
            <a:r>
              <a:rPr lang="en-US" altLang="zh-CN" sz="2000" spc="0">
                <a:solidFill>
                  <a:schemeClr val="tx1"/>
                </a:solidFill>
                <a:latin typeface="Times New Roman" panose="02020603050405020304" charset="0"/>
                <a:ea typeface="+mn-ea"/>
                <a:cs typeface="Times New Roman" panose="02020603050405020304" charset="0"/>
              </a:rPr>
              <a:t>;</a:t>
            </a:r>
            <a:r>
              <a:rPr sz="2000" spc="0">
                <a:solidFill>
                  <a:schemeClr val="tx1"/>
                </a:solidFill>
                <a:latin typeface="Times New Roman" panose="02020603050405020304" charset="0"/>
                <a:ea typeface="+mn-ea"/>
                <a:cs typeface="Times New Roman" panose="02020603050405020304" charset="0"/>
              </a:rPr>
              <a:t>开动</a:t>
            </a:r>
            <a:endParaRPr sz="2000" spc="0">
              <a:solidFill>
                <a:schemeClr val="tx1"/>
              </a:solidFill>
              <a:latin typeface="Times New Roman" panose="02020603050405020304" charset="0"/>
              <a:ea typeface="+mn-ea"/>
              <a:cs typeface="Times New Roman" panose="02020603050405020304" charset="0"/>
            </a:endParaRPr>
          </a:p>
        </p:txBody>
      </p:sp>
      <p:sp>
        <p:nvSpPr>
          <p:cNvPr id="17" name="标题 1"/>
          <p:cNvSpPr>
            <a:spLocks noGrp="1"/>
          </p:cNvSpPr>
          <p:nvPr/>
        </p:nvSpPr>
        <p:spPr>
          <a:xfrm>
            <a:off x="3807460" y="4290695"/>
            <a:ext cx="210185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关掉</a:t>
            </a:r>
            <a:endParaRPr sz="2000" spc="0">
              <a:solidFill>
                <a:schemeClr val="tx1"/>
              </a:solidFill>
              <a:latin typeface="Times New Roman" panose="02020603050405020304" charset="0"/>
              <a:ea typeface="+mn-ea"/>
              <a:cs typeface="Times New Roman" panose="02020603050405020304" charset="0"/>
            </a:endParaRPr>
          </a:p>
        </p:txBody>
      </p:sp>
      <p:sp>
        <p:nvSpPr>
          <p:cNvPr id="18" name="标题 1"/>
          <p:cNvSpPr>
            <a:spLocks noGrp="1"/>
          </p:cNvSpPr>
          <p:nvPr/>
        </p:nvSpPr>
        <p:spPr>
          <a:xfrm>
            <a:off x="3739515" y="4613275"/>
            <a:ext cx="180022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结果是</a:t>
            </a:r>
            <a:r>
              <a:rPr lang="en-US" altLang="zh-CN" sz="2000" spc="0">
                <a:solidFill>
                  <a:schemeClr val="tx1"/>
                </a:solidFill>
                <a:latin typeface="Times New Roman" panose="02020603050405020304" charset="0"/>
                <a:ea typeface="+mn-ea"/>
                <a:cs typeface="Times New Roman" panose="02020603050405020304" charset="0"/>
              </a:rPr>
              <a:t>,</a:t>
            </a:r>
            <a:r>
              <a:rPr sz="2000" spc="0">
                <a:solidFill>
                  <a:schemeClr val="tx1"/>
                </a:solidFill>
                <a:latin typeface="Times New Roman" panose="02020603050405020304" charset="0"/>
                <a:ea typeface="+mn-ea"/>
                <a:cs typeface="Times New Roman" panose="02020603050405020304" charset="0"/>
              </a:rPr>
              <a:t>最终</a:t>
            </a:r>
            <a:endParaRPr sz="2000" spc="0">
              <a:solidFill>
                <a:schemeClr val="tx1"/>
              </a:solidFill>
              <a:latin typeface="Times New Roman" panose="02020603050405020304" charset="0"/>
              <a:ea typeface="+mn-ea"/>
              <a:cs typeface="Times New Roman" panose="02020603050405020304" charset="0"/>
            </a:endParaRPr>
          </a:p>
        </p:txBody>
      </p:sp>
      <p:sp>
        <p:nvSpPr>
          <p:cNvPr id="21" name="标题 1"/>
          <p:cNvSpPr>
            <a:spLocks noGrp="1"/>
          </p:cNvSpPr>
          <p:nvPr/>
        </p:nvSpPr>
        <p:spPr>
          <a:xfrm>
            <a:off x="3759835" y="4953635"/>
            <a:ext cx="160464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生产</a:t>
            </a:r>
            <a:r>
              <a:rPr lang="en-US" altLang="zh-CN" sz="2000" spc="0">
                <a:solidFill>
                  <a:schemeClr val="tx1"/>
                </a:solidFill>
                <a:latin typeface="Times New Roman" panose="02020603050405020304" charset="0"/>
                <a:ea typeface="+mn-ea"/>
                <a:cs typeface="Times New Roman" panose="02020603050405020304" charset="0"/>
              </a:rPr>
              <a:t>,</a:t>
            </a:r>
            <a:r>
              <a:rPr sz="2000" spc="0">
                <a:solidFill>
                  <a:schemeClr val="tx1"/>
                </a:solidFill>
                <a:latin typeface="Times New Roman" panose="02020603050405020304" charset="0"/>
                <a:ea typeface="+mn-ea"/>
                <a:cs typeface="Times New Roman" panose="02020603050405020304" charset="0"/>
              </a:rPr>
              <a:t>制造</a:t>
            </a:r>
            <a:endParaRPr sz="2000" spc="0">
              <a:solidFill>
                <a:schemeClr val="tx1"/>
              </a:solidFill>
              <a:latin typeface="Times New Roman" panose="02020603050405020304" charset="0"/>
              <a:ea typeface="+mn-ea"/>
              <a:cs typeface="Times New Roman" panose="02020603050405020304" charset="0"/>
            </a:endParaRPr>
          </a:p>
        </p:txBody>
      </p:sp>
      <p:sp>
        <p:nvSpPr>
          <p:cNvPr id="22" name="标题 1"/>
          <p:cNvSpPr>
            <a:spLocks noGrp="1"/>
          </p:cNvSpPr>
          <p:nvPr/>
        </p:nvSpPr>
        <p:spPr>
          <a:xfrm>
            <a:off x="3661410" y="5975985"/>
            <a:ext cx="149796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开大</a:t>
            </a:r>
            <a:r>
              <a:rPr lang="en-US" altLang="zh-CN" sz="2000" spc="0">
                <a:solidFill>
                  <a:schemeClr val="tx1"/>
                </a:solidFill>
                <a:latin typeface="Times New Roman" panose="02020603050405020304" charset="0"/>
                <a:ea typeface="+mn-ea"/>
                <a:cs typeface="Times New Roman" panose="02020603050405020304" charset="0"/>
              </a:rPr>
              <a:t>,</a:t>
            </a:r>
            <a:r>
              <a:rPr sz="2000" spc="0">
                <a:solidFill>
                  <a:schemeClr val="tx1"/>
                </a:solidFill>
                <a:latin typeface="Times New Roman" panose="02020603050405020304" charset="0"/>
                <a:ea typeface="+mn-ea"/>
                <a:cs typeface="Times New Roman" panose="02020603050405020304" charset="0"/>
              </a:rPr>
              <a:t>调大</a:t>
            </a:r>
            <a:endParaRPr sz="2000" spc="0">
              <a:solidFill>
                <a:schemeClr val="tx1"/>
              </a:solidFill>
              <a:latin typeface="Times New Roman" panose="02020603050405020304" charset="0"/>
              <a:ea typeface="+mn-ea"/>
              <a:cs typeface="Times New Roman" panose="02020603050405020304" charset="0"/>
            </a:endParaRPr>
          </a:p>
        </p:txBody>
      </p:sp>
      <p:sp>
        <p:nvSpPr>
          <p:cNvPr id="23" name="标题 1"/>
          <p:cNvSpPr>
            <a:spLocks noGrp="1"/>
          </p:cNvSpPr>
          <p:nvPr/>
        </p:nvSpPr>
        <p:spPr>
          <a:xfrm>
            <a:off x="2912745" y="5279390"/>
            <a:ext cx="183515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转向</a:t>
            </a:r>
            <a:r>
              <a:rPr lang="en-US" altLang="zh-CN" sz="2000" spc="0">
                <a:solidFill>
                  <a:schemeClr val="tx1"/>
                </a:solidFill>
                <a:latin typeface="Times New Roman" panose="02020603050405020304" charset="0"/>
                <a:ea typeface="+mn-ea"/>
                <a:cs typeface="Times New Roman" panose="02020603050405020304" charset="0"/>
              </a:rPr>
              <a:t>,</a:t>
            </a:r>
            <a:r>
              <a:rPr sz="2000" spc="0">
                <a:solidFill>
                  <a:schemeClr val="tx1"/>
                </a:solidFill>
                <a:latin typeface="Times New Roman" panose="02020603050405020304" charset="0"/>
                <a:ea typeface="+mn-ea"/>
                <a:cs typeface="Times New Roman" panose="02020603050405020304" charset="0"/>
              </a:rPr>
              <a:t>求助于</a:t>
            </a:r>
            <a:endParaRPr sz="2000" spc="0">
              <a:solidFill>
                <a:schemeClr val="tx1"/>
              </a:solidFill>
              <a:latin typeface="Times New Roman" panose="02020603050405020304" charset="0"/>
              <a:ea typeface="+mn-ea"/>
              <a:cs typeface="Times New Roman" panose="02020603050405020304" charset="0"/>
            </a:endParaRPr>
          </a:p>
        </p:txBody>
      </p:sp>
      <p:sp>
        <p:nvSpPr>
          <p:cNvPr id="24" name="标题 1"/>
          <p:cNvSpPr>
            <a:spLocks noGrp="1"/>
          </p:cNvSpPr>
          <p:nvPr/>
        </p:nvSpPr>
        <p:spPr>
          <a:xfrm>
            <a:off x="3661410" y="5654040"/>
            <a:ext cx="156908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出现</a:t>
            </a:r>
            <a:r>
              <a:rPr lang="en-US" altLang="zh-CN" sz="2000" spc="0">
                <a:solidFill>
                  <a:schemeClr val="tx1"/>
                </a:solidFill>
                <a:latin typeface="Times New Roman" panose="02020603050405020304" charset="0"/>
                <a:ea typeface="+mn-ea"/>
                <a:cs typeface="Times New Roman" panose="02020603050405020304" charset="0"/>
              </a:rPr>
              <a:t>;</a:t>
            </a:r>
            <a:r>
              <a:rPr sz="2000" spc="0">
                <a:solidFill>
                  <a:schemeClr val="tx1"/>
                </a:solidFill>
                <a:latin typeface="Times New Roman" panose="02020603050405020304" charset="0"/>
                <a:ea typeface="+mn-ea"/>
                <a:cs typeface="Times New Roman" panose="02020603050405020304" charset="0"/>
              </a:rPr>
              <a:t>来到</a:t>
            </a:r>
            <a:endParaRPr sz="2000" spc="0">
              <a:solidFill>
                <a:schemeClr val="tx1"/>
              </a:solidFill>
              <a:latin typeface="Times New Roman" panose="02020603050405020304" charset="0"/>
              <a:ea typeface="+mn-ea"/>
              <a:cs typeface="Times New Roman" panose="02020603050405020304" charset="0"/>
            </a:endParaRPr>
          </a:p>
        </p:txBody>
      </p:sp>
      <p:sp>
        <p:nvSpPr>
          <p:cNvPr id="25" name="标题 1"/>
          <p:cNvSpPr>
            <a:spLocks noGrp="1"/>
          </p:cNvSpPr>
          <p:nvPr/>
        </p:nvSpPr>
        <p:spPr>
          <a:xfrm>
            <a:off x="3606800" y="6296025"/>
            <a:ext cx="279463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使反胃</a:t>
            </a:r>
            <a:r>
              <a:rPr lang="en-US" altLang="zh-CN" sz="2000" spc="0">
                <a:solidFill>
                  <a:schemeClr val="tx1"/>
                </a:solidFill>
                <a:latin typeface="Times New Roman" panose="02020603050405020304" charset="0"/>
                <a:ea typeface="+mn-ea"/>
                <a:cs typeface="Times New Roman" panose="02020603050405020304" charset="0"/>
              </a:rPr>
              <a:t>,</a:t>
            </a:r>
            <a:r>
              <a:rPr sz="2000" spc="0">
                <a:solidFill>
                  <a:schemeClr val="tx1"/>
                </a:solidFill>
                <a:latin typeface="Times New Roman" panose="02020603050405020304" charset="0"/>
                <a:ea typeface="+mn-ea"/>
                <a:cs typeface="Times New Roman" panose="02020603050405020304" charset="0"/>
              </a:rPr>
              <a:t>使呕吐</a:t>
            </a:r>
            <a:endParaRPr sz="2000" spc="0">
              <a:solidFill>
                <a:schemeClr val="tx1"/>
              </a:solidFill>
              <a:latin typeface="Times New Roman" panose="02020603050405020304" charset="0"/>
              <a:ea typeface="+mn-ea"/>
              <a:cs typeface="Times New Roman" panose="020206030504050203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additive="base">
                                        <p:cTn id="43" dur="500" fill="hold"/>
                                        <p:tgtEl>
                                          <p:spTgt spid="3"/>
                                        </p:tgtEl>
                                        <p:attrNameLst>
                                          <p:attrName>ppt_x</p:attrName>
                                        </p:attrNameLst>
                                      </p:cBhvr>
                                      <p:tavLst>
                                        <p:tav tm="0">
                                          <p:val>
                                            <p:strVal val="#ppt_x"/>
                                          </p:val>
                                        </p:tav>
                                        <p:tav tm="100000">
                                          <p:val>
                                            <p:strVal val="#ppt_x"/>
                                          </p:val>
                                        </p:tav>
                                      </p:tavLst>
                                    </p:anim>
                                    <p:anim calcmode="lin" valueType="num">
                                      <p:cBhvr additive="base">
                                        <p:cTn id="4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additive="base">
                                        <p:cTn id="49" dur="500" fill="hold"/>
                                        <p:tgtEl>
                                          <p:spTgt spid="2"/>
                                        </p:tgtEl>
                                        <p:attrNameLst>
                                          <p:attrName>ppt_x</p:attrName>
                                        </p:attrNameLst>
                                      </p:cBhvr>
                                      <p:tavLst>
                                        <p:tav tm="0">
                                          <p:val>
                                            <p:strVal val="#ppt_x"/>
                                          </p:val>
                                        </p:tav>
                                        <p:tav tm="100000">
                                          <p:val>
                                            <p:strVal val="#ppt_x"/>
                                          </p:val>
                                        </p:tav>
                                      </p:tavLst>
                                    </p:anim>
                                    <p:anim calcmode="lin" valueType="num">
                                      <p:cBhvr additive="base">
                                        <p:cTn id="5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ppt_x"/>
                                          </p:val>
                                        </p:tav>
                                        <p:tav tm="100000">
                                          <p:val>
                                            <p:strVal val="#ppt_x"/>
                                          </p:val>
                                        </p:tav>
                                      </p:tavLst>
                                    </p:anim>
                                    <p:anim calcmode="lin" valueType="num">
                                      <p:cBhvr additive="base">
                                        <p:cTn id="5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
                                        </p:tgtEl>
                                        <p:attrNameLst>
                                          <p:attrName>style.visibility</p:attrName>
                                        </p:attrNameLst>
                                      </p:cBhvr>
                                      <p:to>
                                        <p:strVal val="visible"/>
                                      </p:to>
                                    </p:set>
                                    <p:anim calcmode="lin" valueType="num">
                                      <p:cBhvr additive="base">
                                        <p:cTn id="61" dur="500" fill="hold"/>
                                        <p:tgtEl>
                                          <p:spTgt spid="4"/>
                                        </p:tgtEl>
                                        <p:attrNameLst>
                                          <p:attrName>ppt_x</p:attrName>
                                        </p:attrNameLst>
                                      </p:cBhvr>
                                      <p:tavLst>
                                        <p:tav tm="0">
                                          <p:val>
                                            <p:strVal val="#ppt_x"/>
                                          </p:val>
                                        </p:tav>
                                        <p:tav tm="100000">
                                          <p:val>
                                            <p:strVal val="#ppt_x"/>
                                          </p:val>
                                        </p:tav>
                                      </p:tavLst>
                                    </p:anim>
                                    <p:anim calcmode="lin" valueType="num">
                                      <p:cBhvr additive="base">
                                        <p:cTn id="6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additive="base">
                                        <p:cTn id="67" dur="500" fill="hold"/>
                                        <p:tgtEl>
                                          <p:spTgt spid="15"/>
                                        </p:tgtEl>
                                        <p:attrNameLst>
                                          <p:attrName>ppt_x</p:attrName>
                                        </p:attrNameLst>
                                      </p:cBhvr>
                                      <p:tavLst>
                                        <p:tav tm="0">
                                          <p:val>
                                            <p:strVal val="#ppt_x"/>
                                          </p:val>
                                        </p:tav>
                                        <p:tav tm="100000">
                                          <p:val>
                                            <p:strVal val="#ppt_x"/>
                                          </p:val>
                                        </p:tav>
                                      </p:tavLst>
                                    </p:anim>
                                    <p:anim calcmode="lin" valueType="num">
                                      <p:cBhvr additive="base">
                                        <p:cTn id="6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ppt_x"/>
                                          </p:val>
                                        </p:tav>
                                        <p:tav tm="100000">
                                          <p:val>
                                            <p:strVal val="#ppt_x"/>
                                          </p:val>
                                        </p:tav>
                                      </p:tavLst>
                                    </p:anim>
                                    <p:anim calcmode="lin" valueType="num">
                                      <p:cBhvr additive="base">
                                        <p:cTn id="7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8"/>
                                        </p:tgtEl>
                                        <p:attrNameLst>
                                          <p:attrName>style.visibility</p:attrName>
                                        </p:attrNameLst>
                                      </p:cBhvr>
                                      <p:to>
                                        <p:strVal val="visible"/>
                                      </p:to>
                                    </p:set>
                                    <p:anim calcmode="lin" valueType="num">
                                      <p:cBhvr additive="base">
                                        <p:cTn id="79" dur="500" fill="hold"/>
                                        <p:tgtEl>
                                          <p:spTgt spid="18"/>
                                        </p:tgtEl>
                                        <p:attrNameLst>
                                          <p:attrName>ppt_x</p:attrName>
                                        </p:attrNameLst>
                                      </p:cBhvr>
                                      <p:tavLst>
                                        <p:tav tm="0">
                                          <p:val>
                                            <p:strVal val="#ppt_x"/>
                                          </p:val>
                                        </p:tav>
                                        <p:tav tm="100000">
                                          <p:val>
                                            <p:strVal val="#ppt_x"/>
                                          </p:val>
                                        </p:tav>
                                      </p:tavLst>
                                    </p:anim>
                                    <p:anim calcmode="lin" valueType="num">
                                      <p:cBhvr additive="base">
                                        <p:cTn id="8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1"/>
                                        </p:tgtEl>
                                        <p:attrNameLst>
                                          <p:attrName>style.visibility</p:attrName>
                                        </p:attrNameLst>
                                      </p:cBhvr>
                                      <p:to>
                                        <p:strVal val="visible"/>
                                      </p:to>
                                    </p:set>
                                    <p:anim calcmode="lin" valueType="num">
                                      <p:cBhvr additive="base">
                                        <p:cTn id="85" dur="500" fill="hold"/>
                                        <p:tgtEl>
                                          <p:spTgt spid="21"/>
                                        </p:tgtEl>
                                        <p:attrNameLst>
                                          <p:attrName>ppt_x</p:attrName>
                                        </p:attrNameLst>
                                      </p:cBhvr>
                                      <p:tavLst>
                                        <p:tav tm="0">
                                          <p:val>
                                            <p:strVal val="#ppt_x"/>
                                          </p:val>
                                        </p:tav>
                                        <p:tav tm="100000">
                                          <p:val>
                                            <p:strVal val="#ppt_x"/>
                                          </p:val>
                                        </p:tav>
                                      </p:tavLst>
                                    </p:anim>
                                    <p:anim calcmode="lin" valueType="num">
                                      <p:cBhvr additive="base">
                                        <p:cTn id="8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500" fill="hold"/>
                                        <p:tgtEl>
                                          <p:spTgt spid="23"/>
                                        </p:tgtEl>
                                        <p:attrNameLst>
                                          <p:attrName>ppt_x</p:attrName>
                                        </p:attrNameLst>
                                      </p:cBhvr>
                                      <p:tavLst>
                                        <p:tav tm="0">
                                          <p:val>
                                            <p:strVal val="#ppt_x"/>
                                          </p:val>
                                        </p:tav>
                                        <p:tav tm="100000">
                                          <p:val>
                                            <p:strVal val="#ppt_x"/>
                                          </p:val>
                                        </p:tav>
                                      </p:tavLst>
                                    </p:anim>
                                    <p:anim calcmode="lin" valueType="num">
                                      <p:cBhvr additive="base">
                                        <p:cTn id="9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additive="base">
                                        <p:cTn id="97" dur="500" fill="hold"/>
                                        <p:tgtEl>
                                          <p:spTgt spid="24"/>
                                        </p:tgtEl>
                                        <p:attrNameLst>
                                          <p:attrName>ppt_x</p:attrName>
                                        </p:attrNameLst>
                                      </p:cBhvr>
                                      <p:tavLst>
                                        <p:tav tm="0">
                                          <p:val>
                                            <p:strVal val="#ppt_x"/>
                                          </p:val>
                                        </p:tav>
                                        <p:tav tm="100000">
                                          <p:val>
                                            <p:strVal val="#ppt_x"/>
                                          </p:val>
                                        </p:tav>
                                      </p:tavLst>
                                    </p:anim>
                                    <p:anim calcmode="lin" valueType="num">
                                      <p:cBhvr additive="base">
                                        <p:cTn id="9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22"/>
                                        </p:tgtEl>
                                        <p:attrNameLst>
                                          <p:attrName>style.visibility</p:attrName>
                                        </p:attrNameLst>
                                      </p:cBhvr>
                                      <p:to>
                                        <p:strVal val="visible"/>
                                      </p:to>
                                    </p:set>
                                    <p:anim calcmode="lin" valueType="num">
                                      <p:cBhvr additive="base">
                                        <p:cTn id="103" dur="500" fill="hold"/>
                                        <p:tgtEl>
                                          <p:spTgt spid="22"/>
                                        </p:tgtEl>
                                        <p:attrNameLst>
                                          <p:attrName>ppt_x</p:attrName>
                                        </p:attrNameLst>
                                      </p:cBhvr>
                                      <p:tavLst>
                                        <p:tav tm="0">
                                          <p:val>
                                            <p:strVal val="#ppt_x"/>
                                          </p:val>
                                        </p:tav>
                                        <p:tav tm="100000">
                                          <p:val>
                                            <p:strVal val="#ppt_x"/>
                                          </p:val>
                                        </p:tav>
                                      </p:tavLst>
                                    </p:anim>
                                    <p:anim calcmode="lin" valueType="num">
                                      <p:cBhvr additive="base">
                                        <p:cTn id="10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25"/>
                                        </p:tgtEl>
                                        <p:attrNameLst>
                                          <p:attrName>style.visibility</p:attrName>
                                        </p:attrNameLst>
                                      </p:cBhvr>
                                      <p:to>
                                        <p:strVal val="visible"/>
                                      </p:to>
                                    </p:set>
                                    <p:anim calcmode="lin" valueType="num">
                                      <p:cBhvr additive="base">
                                        <p:cTn id="109" dur="500" fill="hold"/>
                                        <p:tgtEl>
                                          <p:spTgt spid="25"/>
                                        </p:tgtEl>
                                        <p:attrNameLst>
                                          <p:attrName>ppt_x</p:attrName>
                                        </p:attrNameLst>
                                      </p:cBhvr>
                                      <p:tavLst>
                                        <p:tav tm="0">
                                          <p:val>
                                            <p:strVal val="#ppt_x"/>
                                          </p:val>
                                        </p:tav>
                                        <p:tav tm="100000">
                                          <p:val>
                                            <p:strVal val="#ppt_x"/>
                                          </p:val>
                                        </p:tav>
                                      </p:tavLst>
                                    </p:anim>
                                    <p:anim calcmode="lin" valueType="num">
                                      <p:cBhvr additive="base">
                                        <p:cTn id="11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5" grpId="0"/>
      <p:bldP spid="5" grpId="1"/>
      <p:bldP spid="6" grpId="0"/>
      <p:bldP spid="6" grpId="1"/>
      <p:bldP spid="13" grpId="0"/>
      <p:bldP spid="13" grpId="1"/>
      <p:bldP spid="14" grpId="0"/>
      <p:bldP spid="14" grpId="1"/>
      <p:bldP spid="11" grpId="0"/>
      <p:bldP spid="11" grpId="1"/>
      <p:bldP spid="3" grpId="0"/>
      <p:bldP spid="3" grpId="1"/>
      <p:bldP spid="2" grpId="0"/>
      <p:bldP spid="2" grpId="1"/>
      <p:bldP spid="16" grpId="0"/>
      <p:bldP spid="16" grpId="1"/>
      <p:bldP spid="4" grpId="0"/>
      <p:bldP spid="4" grpId="1"/>
      <p:bldP spid="15" grpId="0"/>
      <p:bldP spid="15" grpId="1"/>
      <p:bldP spid="17" grpId="0"/>
      <p:bldP spid="17" grpId="1"/>
      <p:bldP spid="18" grpId="0"/>
      <p:bldP spid="18" grpId="1"/>
      <p:bldP spid="21" grpId="0"/>
      <p:bldP spid="21" grpId="1"/>
      <p:bldP spid="24" grpId="0"/>
      <p:bldP spid="24" grpId="1"/>
      <p:bldP spid="22" grpId="0"/>
      <p:bldP spid="22" grpId="1"/>
      <p:bldP spid="25" grpId="0"/>
      <p:bldP spid="25" grpId="1"/>
      <p:bldP spid="23" grpId="0"/>
      <p:bldP spid="23" grpId="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标题 1"/>
          <p:cNvSpPr>
            <a:spLocks noGrp="1"/>
          </p:cNvSpPr>
          <p:nvPr/>
        </p:nvSpPr>
        <p:spPr>
          <a:xfrm>
            <a:off x="338455" y="796290"/>
            <a:ext cx="11725275" cy="96520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u="sng" spc="0">
                <a:solidFill>
                  <a:schemeClr val="accent2">
                    <a:lumMod val="75000"/>
                  </a:schemeClr>
                </a:solidFill>
                <a:latin typeface="Times New Roman" panose="02020603050405020304" charset="0"/>
                <a:ea typeface="+mn-ea"/>
                <a:cs typeface="Times New Roman" panose="02020603050405020304" charset="0"/>
              </a:rPr>
              <a:t>                      </a:t>
            </a:r>
            <a:endParaRPr sz="2400" spc="0">
              <a:solidFill>
                <a:schemeClr val="accent2">
                  <a:lumMod val="75000"/>
                </a:schemeClr>
              </a:solidFill>
              <a:latin typeface="Times New Roman" panose="02020603050405020304" charset="0"/>
              <a:ea typeface="+mn-ea"/>
              <a:cs typeface="Times New Roman" panose="02020603050405020304" charset="0"/>
            </a:endParaRPr>
          </a:p>
        </p:txBody>
      </p:sp>
      <p:sp>
        <p:nvSpPr>
          <p:cNvPr id="3" name="标题 1"/>
          <p:cNvSpPr>
            <a:spLocks noGrp="1"/>
          </p:cNvSpPr>
          <p:nvPr/>
        </p:nvSpPr>
        <p:spPr>
          <a:xfrm>
            <a:off x="127635" y="315595"/>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a:latin typeface="Times New Roman" panose="02020603050405020304" charset="0"/>
                <a:ea typeface="+mn-ea"/>
                <a:cs typeface="Times New Roman" panose="02020603050405020304" charset="0"/>
              </a:rPr>
              <a:t>21.committee /kə'mɪti/ n._______</a:t>
            </a:r>
            <a:endParaRPr sz="2800">
              <a:solidFill>
                <a:schemeClr val="accent2">
                  <a:lumMod val="75000"/>
                </a:schemeClr>
              </a:solidFill>
              <a:latin typeface="Times New Roman" panose="02020603050405020304" charset="0"/>
              <a:ea typeface="+mn-ea"/>
              <a:cs typeface="Times New Roman" panose="02020603050405020304" charset="0"/>
            </a:endParaRPr>
          </a:p>
          <a:p>
            <a:pPr algn="just">
              <a:lnSpc>
                <a:spcPct val="100000"/>
              </a:lnSpc>
              <a:buClrTx/>
              <a:buSzTx/>
              <a:buFontTx/>
            </a:pPr>
            <a:endParaRPr sz="2800">
              <a:solidFill>
                <a:schemeClr val="accent2">
                  <a:lumMod val="75000"/>
                </a:schemeClr>
              </a:solidFill>
              <a:latin typeface="Times New Roman" panose="02020603050405020304" charset="0"/>
              <a:ea typeface="+mn-ea"/>
              <a:cs typeface="Times New Roman" panose="02020603050405020304" charset="0"/>
            </a:endParaRPr>
          </a:p>
          <a:p>
            <a:pPr algn="just">
              <a:lnSpc>
                <a:spcPct val="100000"/>
              </a:lnSpc>
              <a:buClrTx/>
              <a:buSzTx/>
              <a:buFontTx/>
            </a:pPr>
            <a:r>
              <a:rPr spc="0">
                <a:solidFill>
                  <a:schemeClr val="accent2">
                    <a:lumMod val="75000"/>
                  </a:schemeClr>
                </a:solidFill>
                <a:uFillTx/>
                <a:latin typeface="Times New Roman" panose="02020603050405020304" charset="0"/>
                <a:ea typeface="+mn-ea"/>
                <a:cs typeface="Times New Roman" panose="02020603050405020304" charset="0"/>
              </a:rPr>
              <a:t>词根词缀：com(共同)+mit(送)+ee(人)：共同送来的人选——</a:t>
            </a:r>
            <a:r>
              <a:rPr>
                <a:solidFill>
                  <a:schemeClr val="accent2">
                    <a:lumMod val="75000"/>
                  </a:schemeClr>
                </a:solidFill>
                <a:latin typeface="Times New Roman" panose="02020603050405020304" charset="0"/>
                <a:ea typeface="+mn-ea"/>
                <a:cs typeface="Times New Roman" panose="02020603050405020304" charset="0"/>
              </a:rPr>
              <a:t>______</a:t>
            </a:r>
            <a:endParaRPr>
              <a:solidFill>
                <a:schemeClr val="accent2">
                  <a:lumMod val="75000"/>
                </a:schemeClr>
              </a:solidFill>
              <a:latin typeface="Times New Roman" panose="02020603050405020304" charset="0"/>
              <a:ea typeface="+mn-ea"/>
              <a:cs typeface="Times New Roman" panose="02020603050405020304" charset="0"/>
            </a:endParaRPr>
          </a:p>
        </p:txBody>
      </p:sp>
      <p:sp>
        <p:nvSpPr>
          <p:cNvPr id="17" name="文本框 16"/>
          <p:cNvSpPr txBox="1"/>
          <p:nvPr/>
        </p:nvSpPr>
        <p:spPr>
          <a:xfrm>
            <a:off x="5126990" y="230505"/>
            <a:ext cx="2727960" cy="583565"/>
          </a:xfrm>
          <a:prstGeom prst="rect">
            <a:avLst/>
          </a:prstGeom>
          <a:noFill/>
        </p:spPr>
        <p:txBody>
          <a:bodyPr wrap="square" rtlCol="0">
            <a:spAutoFit/>
          </a:bodyPr>
          <a:p>
            <a:pPr algn="l"/>
            <a:r>
              <a:rPr lang="en-US" altLang="en-US" sz="3200" b="1" spc="150" dirty="0">
                <a:solidFill>
                  <a:srgbClr val="7030A0"/>
                </a:solidFill>
                <a:latin typeface="Times New Roman" panose="02020603050405020304" charset="0"/>
                <a:cs typeface="Times New Roman" panose="02020603050405020304" charset="0"/>
                <a:sym typeface="+mn-ea"/>
              </a:rPr>
              <a:t>委员会</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7" name="标题 1"/>
          <p:cNvSpPr>
            <a:spLocks noGrp="1"/>
          </p:cNvSpPr>
          <p:nvPr/>
        </p:nvSpPr>
        <p:spPr>
          <a:xfrm>
            <a:off x="250825" y="4129405"/>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a:latin typeface="Times New Roman" panose="02020603050405020304" charset="0"/>
                <a:ea typeface="+mn-ea"/>
                <a:cs typeface="Times New Roman" panose="02020603050405020304" charset="0"/>
              </a:rPr>
              <a:t>22.establish/ɪˈstæblɪʃ/vt.____</a:t>
            </a:r>
            <a:r>
              <a:rPr lang="en-US" altLang="zh-CN" sz="3200">
                <a:latin typeface="Times New Roman" panose="02020603050405020304" charset="0"/>
                <a:ea typeface="+mn-ea"/>
                <a:cs typeface="Times New Roman" panose="02020603050405020304" charset="0"/>
              </a:rPr>
              <a:t>;</a:t>
            </a:r>
            <a:r>
              <a:rPr sz="3200">
                <a:latin typeface="Times New Roman" panose="02020603050405020304" charset="0"/>
                <a:ea typeface="+mn-ea"/>
                <a:cs typeface="Times New Roman" panose="02020603050405020304" charset="0"/>
              </a:rPr>
              <a:t>_____</a:t>
            </a:r>
            <a:endParaRPr sz="3200">
              <a:latin typeface="Times New Roman" panose="02020603050405020304" charset="0"/>
              <a:ea typeface="+mn-ea"/>
              <a:cs typeface="Times New Roman" panose="02020603050405020304" charset="0"/>
            </a:endParaRPr>
          </a:p>
        </p:txBody>
      </p:sp>
      <p:sp>
        <p:nvSpPr>
          <p:cNvPr id="14" name="文本框 13"/>
          <p:cNvSpPr txBox="1"/>
          <p:nvPr/>
        </p:nvSpPr>
        <p:spPr>
          <a:xfrm>
            <a:off x="5126990" y="4116070"/>
            <a:ext cx="2588260" cy="583565"/>
          </a:xfrm>
          <a:prstGeom prst="rect">
            <a:avLst/>
          </a:prstGeom>
          <a:noFill/>
        </p:spPr>
        <p:txBody>
          <a:bodyPr wrap="square" rtlCol="0">
            <a:spAutoFit/>
          </a:bodyPr>
          <a:p>
            <a:pPr algn="l"/>
            <a:r>
              <a:rPr lang="en-US" altLang="en-US" sz="3200" b="1" spc="150" dirty="0">
                <a:solidFill>
                  <a:srgbClr val="7030A0"/>
                </a:solidFill>
                <a:latin typeface="Times New Roman" panose="02020603050405020304" charset="0"/>
                <a:cs typeface="Times New Roman" panose="02020603050405020304" charset="0"/>
                <a:sym typeface="+mn-ea"/>
              </a:rPr>
              <a:t>建立  创立</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20" name="标题 1"/>
          <p:cNvSpPr>
            <a:spLocks noGrp="1"/>
          </p:cNvSpPr>
          <p:nvPr/>
        </p:nvSpPr>
        <p:spPr>
          <a:xfrm>
            <a:off x="356235" y="4740910"/>
            <a:ext cx="11725275" cy="96520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100">
                <a:solidFill>
                  <a:schemeClr val="accent2">
                    <a:lumMod val="75000"/>
                  </a:schemeClr>
                </a:solidFill>
                <a:uFillTx/>
                <a:latin typeface="Times New Roman" panose="02020603050405020304" charset="0"/>
                <a:ea typeface="+mn-ea"/>
                <a:cs typeface="Times New Roman" panose="02020603050405020304" charset="0"/>
              </a:rPr>
              <a:t>词根词缀：e(=ex外)+stab(stand站)+ish(动词后缀)：使……站到外面来——_____,______</a:t>
            </a:r>
            <a:endParaRPr sz="2400" spc="-100">
              <a:solidFill>
                <a:schemeClr val="accent2">
                  <a:lumMod val="75000"/>
                </a:schemeClr>
              </a:solidFill>
              <a:uFillTx/>
              <a:latin typeface="Times New Roman" panose="02020603050405020304" charset="0"/>
              <a:ea typeface="+mn-ea"/>
              <a:cs typeface="Times New Roman" panose="02020603050405020304" charset="0"/>
            </a:endParaRPr>
          </a:p>
        </p:txBody>
      </p:sp>
      <p:sp>
        <p:nvSpPr>
          <p:cNvPr id="22" name="标题 1"/>
          <p:cNvSpPr>
            <a:spLocks noGrp="1"/>
          </p:cNvSpPr>
          <p:nvPr/>
        </p:nvSpPr>
        <p:spPr>
          <a:xfrm>
            <a:off x="358775" y="5160010"/>
            <a:ext cx="11725275" cy="128841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latin typeface="Times New Roman" panose="02020603050405020304" charset="0"/>
                <a:ea typeface="+mn-ea"/>
                <a:cs typeface="Times New Roman" panose="02020603050405020304" charset="0"/>
              </a:rPr>
              <a:t>Banks, for example, encourage staff at call centers to use customer data to </a:t>
            </a:r>
            <a:r>
              <a:rPr sz="2400" spc="0">
                <a:solidFill>
                  <a:schemeClr val="accent2">
                    <a:lumMod val="75000"/>
                  </a:schemeClr>
                </a:solidFill>
                <a:latin typeface="Times New Roman" panose="02020603050405020304" charset="0"/>
                <a:ea typeface="+mn-ea"/>
                <a:cs typeface="Times New Roman" panose="02020603050405020304" charset="0"/>
              </a:rPr>
              <a:t>establish</a:t>
            </a:r>
            <a:r>
              <a:rPr sz="2400" spc="0">
                <a:latin typeface="Times New Roman" panose="02020603050405020304" charset="0"/>
                <a:ea typeface="+mn-ea"/>
                <a:cs typeface="Times New Roman" panose="02020603050405020304" charset="0"/>
              </a:rPr>
              <a:t> instant and good relationship with them. (2011浙江) </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例如，银行鼓励呼叫中心的员工利用客户数据与他们建立即时的良好关系。</a:t>
            </a:r>
            <a:endParaRPr sz="2400" spc="0">
              <a:latin typeface="Times New Roman" panose="02020603050405020304" charset="0"/>
              <a:ea typeface="+mn-ea"/>
              <a:cs typeface="Times New Roman" panose="02020603050405020304" charset="0"/>
            </a:endParaRPr>
          </a:p>
        </p:txBody>
      </p:sp>
      <p:sp>
        <p:nvSpPr>
          <p:cNvPr id="5" name="文本框 4"/>
          <p:cNvSpPr txBox="1"/>
          <p:nvPr/>
        </p:nvSpPr>
        <p:spPr>
          <a:xfrm>
            <a:off x="9721850" y="4740910"/>
            <a:ext cx="1788160" cy="460375"/>
          </a:xfrm>
          <a:prstGeom prst="rect">
            <a:avLst/>
          </a:prstGeom>
          <a:noFill/>
        </p:spPr>
        <p:txBody>
          <a:bodyPr wrap="square" rtlCol="0">
            <a:spAutoFit/>
          </a:bodyPr>
          <a:p>
            <a:pPr algn="just">
              <a:buClrTx/>
              <a:buSzTx/>
              <a:buFontTx/>
            </a:pPr>
            <a:r>
              <a:rPr lang="zh-CN" altLang="en-US" sz="2400" b="1" dirty="0">
                <a:solidFill>
                  <a:srgbClr val="7030A0"/>
                </a:solidFill>
                <a:uFillTx/>
                <a:latin typeface="Times New Roman" panose="02020603050405020304" charset="0"/>
                <a:cs typeface="Times New Roman" panose="02020603050405020304" charset="0"/>
                <a:sym typeface="+mn-ea"/>
              </a:rPr>
              <a:t>建立  创立</a:t>
            </a:r>
            <a:endParaRPr lang="zh-CN" altLang="en-US" sz="2400" b="1" dirty="0">
              <a:solidFill>
                <a:srgbClr val="7030A0"/>
              </a:solidFill>
              <a:uFillTx/>
              <a:latin typeface="Times New Roman" panose="02020603050405020304" charset="0"/>
              <a:cs typeface="Times New Roman" panose="02020603050405020304" charset="0"/>
              <a:sym typeface="+mn-ea"/>
            </a:endParaRPr>
          </a:p>
        </p:txBody>
      </p:sp>
      <p:sp>
        <p:nvSpPr>
          <p:cNvPr id="9" name="文本框 8"/>
          <p:cNvSpPr txBox="1"/>
          <p:nvPr/>
        </p:nvSpPr>
        <p:spPr>
          <a:xfrm>
            <a:off x="9508490" y="1239520"/>
            <a:ext cx="1573530" cy="521970"/>
          </a:xfrm>
          <a:prstGeom prst="rect">
            <a:avLst/>
          </a:prstGeom>
          <a:noFill/>
        </p:spPr>
        <p:txBody>
          <a:bodyPr wrap="square" rtlCol="0">
            <a:spAutoFit/>
          </a:bodyPr>
          <a:p>
            <a:pPr algn="l"/>
            <a:r>
              <a:rPr lang="zh-CN" altLang="en-US" sz="2800" b="1" spc="200">
                <a:solidFill>
                  <a:srgbClr val="7030A0"/>
                </a:solidFill>
                <a:uFillTx/>
                <a:latin typeface="Times New Roman" panose="02020603050405020304" charset="0"/>
                <a:cs typeface="Times New Roman" panose="02020603050405020304" charset="0"/>
                <a:sym typeface="+mn-ea"/>
              </a:rPr>
              <a:t>委员会</a:t>
            </a:r>
            <a:endParaRPr lang="zh-CN" altLang="en-US" sz="2800" b="1" spc="200">
              <a:solidFill>
                <a:srgbClr val="7030A0"/>
              </a:solidFill>
              <a:uFillTx/>
              <a:latin typeface="Times New Roman" panose="02020603050405020304" charset="0"/>
              <a:cs typeface="Times New Roman" panose="02020603050405020304" charset="0"/>
              <a:sym typeface="+mn-ea"/>
            </a:endParaRPr>
          </a:p>
        </p:txBody>
      </p:sp>
      <p:sp>
        <p:nvSpPr>
          <p:cNvPr id="10" name="标题 1"/>
          <p:cNvSpPr>
            <a:spLocks noGrp="1"/>
          </p:cNvSpPr>
          <p:nvPr/>
        </p:nvSpPr>
        <p:spPr>
          <a:xfrm>
            <a:off x="358775" y="2310765"/>
            <a:ext cx="11725275" cy="130937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endParaRPr sz="2400" spc="0">
              <a:latin typeface="Times New Roman" panose="02020603050405020304" charset="0"/>
              <a:ea typeface="+mn-ea"/>
              <a:cs typeface="Times New Roman" panose="02020603050405020304" charset="0"/>
            </a:endParaRPr>
          </a:p>
        </p:txBody>
      </p:sp>
      <p:sp>
        <p:nvSpPr>
          <p:cNvPr id="11" name="标题 1"/>
          <p:cNvSpPr>
            <a:spLocks noGrp="1"/>
          </p:cNvSpPr>
          <p:nvPr/>
        </p:nvSpPr>
        <p:spPr>
          <a:xfrm>
            <a:off x="217170" y="2186305"/>
            <a:ext cx="11725275" cy="130937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tx1"/>
                </a:solidFill>
                <a:latin typeface="Times New Roman" panose="02020603050405020304" charset="0"/>
                <a:ea typeface="+mn-ea"/>
                <a:cs typeface="Times New Roman" panose="02020603050405020304" charset="0"/>
              </a:rPr>
              <a:t>You'll get in more questions, the discussion will be tailored to what you need most help on, and two-party communication is almost always more productive than</a:t>
            </a:r>
            <a:r>
              <a:rPr sz="2400" spc="0">
                <a:solidFill>
                  <a:schemeClr val="accent2">
                    <a:lumMod val="75000"/>
                  </a:schemeClr>
                </a:solidFill>
                <a:latin typeface="Times New Roman" panose="02020603050405020304" charset="0"/>
                <a:ea typeface="+mn-ea"/>
                <a:cs typeface="Times New Roman" panose="02020603050405020304" charset="0"/>
              </a:rPr>
              <a:t> committee </a:t>
            </a:r>
            <a:r>
              <a:rPr sz="2400" spc="0">
                <a:solidFill>
                  <a:schemeClr val="tx1"/>
                </a:solidFill>
                <a:latin typeface="Times New Roman" panose="02020603050405020304" charset="0"/>
                <a:ea typeface="+mn-ea"/>
                <a:cs typeface="Times New Roman" panose="02020603050405020304" charset="0"/>
              </a:rPr>
              <a:t>work.(2015浙江)</a:t>
            </a:r>
            <a:endParaRPr sz="2400" spc="0">
              <a:solidFill>
                <a:schemeClr val="tx1"/>
              </a:solidFill>
              <a:latin typeface="Times New Roman" panose="02020603050405020304" charset="0"/>
              <a:ea typeface="+mn-ea"/>
              <a:cs typeface="Times New Roman" panose="02020603050405020304" charset="0"/>
            </a:endParaRPr>
          </a:p>
          <a:p>
            <a:pPr algn="just">
              <a:lnSpc>
                <a:spcPct val="100000"/>
              </a:lnSpc>
              <a:buClrTx/>
              <a:buSzTx/>
              <a:buFontTx/>
            </a:pPr>
            <a:r>
              <a:rPr sz="2400" spc="0">
                <a:solidFill>
                  <a:schemeClr val="tx1"/>
                </a:solidFill>
                <a:latin typeface="Times New Roman" panose="02020603050405020304" charset="0"/>
                <a:ea typeface="+mn-ea"/>
                <a:cs typeface="Times New Roman" panose="02020603050405020304" charset="0"/>
              </a:rPr>
              <a:t>你会遇到更多的问题，讨论将根据你最需要的帮助进行调整，两党沟通几乎总是比委员会工作更有成效。</a:t>
            </a:r>
            <a:endParaRPr sz="2400" spc="0">
              <a:solidFill>
                <a:schemeClr val="tx1"/>
              </a:solidFill>
              <a:latin typeface="Times New Roman" panose="02020603050405020304" charset="0"/>
              <a:ea typeface="+mn-ea"/>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
                                            <p:txEl>
                                              <p:pRg st="1" end="1"/>
                                            </p:txEl>
                                          </p:spTgt>
                                        </p:tgtEl>
                                        <p:attrNameLst>
                                          <p:attrName>style.visibility</p:attrName>
                                        </p:attrNameLst>
                                      </p:cBhvr>
                                      <p:to>
                                        <p:strVal val="visible"/>
                                      </p:to>
                                    </p:set>
                                    <p:anim calcmode="lin" valueType="num">
                                      <p:cBhvr additive="base">
                                        <p:cTn id="31"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ppt_x"/>
                                          </p:val>
                                        </p:tav>
                                        <p:tav tm="100000">
                                          <p:val>
                                            <p:strVal val="#ppt_x"/>
                                          </p:val>
                                        </p:tav>
                                      </p:tavLst>
                                    </p:anim>
                                    <p:anim calcmode="lin" valueType="num">
                                      <p:cBhvr additive="base">
                                        <p:cTn id="5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additive="base">
                                        <p:cTn id="55" dur="500" fill="hold"/>
                                        <p:tgtEl>
                                          <p:spTgt spid="5"/>
                                        </p:tgtEl>
                                        <p:attrNameLst>
                                          <p:attrName>ppt_x</p:attrName>
                                        </p:attrNameLst>
                                      </p:cBhvr>
                                      <p:tavLst>
                                        <p:tav tm="0">
                                          <p:val>
                                            <p:strVal val="#ppt_x"/>
                                          </p:val>
                                        </p:tav>
                                        <p:tav tm="100000">
                                          <p:val>
                                            <p:strVal val="#ppt_x"/>
                                          </p:val>
                                        </p:tav>
                                      </p:tavLst>
                                    </p:anim>
                                    <p:anim calcmode="lin" valueType="num">
                                      <p:cBhvr additive="base">
                                        <p:cTn id="5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2">
                                            <p:txEl>
                                              <p:pRg st="0" end="0"/>
                                            </p:txEl>
                                          </p:spTgt>
                                        </p:tgtEl>
                                        <p:attrNameLst>
                                          <p:attrName>style.visibility</p:attrName>
                                        </p:attrNameLst>
                                      </p:cBhvr>
                                      <p:to>
                                        <p:strVal val="visible"/>
                                      </p:to>
                                    </p:set>
                                    <p:anim calcmode="lin" valueType="num">
                                      <p:cBhvr additive="base">
                                        <p:cTn id="61"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2">
                                            <p:txEl>
                                              <p:pRg st="1" end="1"/>
                                            </p:txEl>
                                          </p:spTgt>
                                        </p:tgtEl>
                                        <p:attrNameLst>
                                          <p:attrName>style.visibility</p:attrName>
                                        </p:attrNameLst>
                                      </p:cBhvr>
                                      <p:to>
                                        <p:strVal val="visible"/>
                                      </p:to>
                                    </p:set>
                                    <p:anim calcmode="lin" valueType="num">
                                      <p:cBhvr additive="base">
                                        <p:cTn id="67"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0">
                                            <p:txEl>
                                              <p:pRg st="0" end="0"/>
                                            </p:txEl>
                                          </p:spTgt>
                                        </p:tgtEl>
                                        <p:attrNameLst>
                                          <p:attrName>style.visibility</p:attrName>
                                        </p:attrNameLst>
                                      </p:cBhvr>
                                      <p:to>
                                        <p:strVal val="visible"/>
                                      </p:to>
                                    </p:set>
                                    <p:anim calcmode="lin" valueType="num">
                                      <p:cBhvr additive="base">
                                        <p:cTn id="7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7" grpId="0"/>
      <p:bldP spid="17" grpId="1"/>
      <p:bldP spid="21" grpId="1"/>
      <p:bldP spid="7" grpId="0"/>
      <p:bldP spid="7" grpId="1"/>
      <p:bldP spid="14" grpId="0"/>
      <p:bldP spid="14" grpId="1"/>
      <p:bldP spid="20" grpId="0"/>
      <p:bldP spid="20" grpId="1"/>
      <p:bldP spid="5" grpId="0"/>
      <p:bldP spid="5" grpId="1"/>
      <p:bldP spid="9" grpId="0"/>
      <p:bldP spid="9" grpId="1"/>
      <p:bldP spid="10" grpId="0"/>
      <p:bldP spid="1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9" name="图片 49" descr="stand站填空"/>
          <p:cNvPicPr>
            <a:picLocks noChangeAspect="1"/>
          </p:cNvPicPr>
          <p:nvPr/>
        </p:nvPicPr>
        <p:blipFill>
          <a:blip r:embed="rId1"/>
          <a:stretch>
            <a:fillRect/>
          </a:stretch>
        </p:blipFill>
        <p:spPr>
          <a:xfrm>
            <a:off x="22225" y="476885"/>
            <a:ext cx="12189460" cy="5619750"/>
          </a:xfrm>
          <a:prstGeom prst="rect">
            <a:avLst/>
          </a:prstGeom>
        </p:spPr>
      </p:pic>
      <p:sp>
        <p:nvSpPr>
          <p:cNvPr id="2" name="标题 1"/>
          <p:cNvSpPr>
            <a:spLocks noGrp="1"/>
          </p:cNvSpPr>
          <p:nvPr/>
        </p:nvSpPr>
        <p:spPr>
          <a:xfrm>
            <a:off x="3023235" y="831215"/>
            <a:ext cx="180022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tx1"/>
                </a:solidFill>
                <a:latin typeface="Times New Roman" panose="02020603050405020304" charset="0"/>
                <a:ea typeface="+mn-ea"/>
                <a:cs typeface="Times New Roman" panose="02020603050405020304" charset="0"/>
              </a:rPr>
              <a:t>障碍</a:t>
            </a:r>
            <a:endParaRPr sz="2400" spc="0">
              <a:solidFill>
                <a:schemeClr val="tx1"/>
              </a:solidFill>
              <a:latin typeface="Times New Roman" panose="02020603050405020304" charset="0"/>
              <a:ea typeface="+mn-ea"/>
              <a:cs typeface="Times New Roman" panose="02020603050405020304" charset="0"/>
            </a:endParaRPr>
          </a:p>
        </p:txBody>
      </p:sp>
      <p:sp>
        <p:nvSpPr>
          <p:cNvPr id="3" name="标题 1"/>
          <p:cNvSpPr>
            <a:spLocks noGrp="1"/>
          </p:cNvSpPr>
          <p:nvPr/>
        </p:nvSpPr>
        <p:spPr>
          <a:xfrm>
            <a:off x="2409825" y="3126740"/>
            <a:ext cx="247078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tx1"/>
                </a:solidFill>
                <a:latin typeface="Times New Roman" panose="02020603050405020304" charset="0"/>
                <a:ea typeface="+mn-ea"/>
                <a:cs typeface="Times New Roman" panose="02020603050405020304" charset="0"/>
              </a:rPr>
              <a:t>遥远的</a:t>
            </a:r>
            <a:endParaRPr sz="2400" spc="0">
              <a:solidFill>
                <a:schemeClr val="tx1"/>
              </a:solidFill>
              <a:latin typeface="Times New Roman" panose="02020603050405020304" charset="0"/>
              <a:ea typeface="+mn-ea"/>
              <a:cs typeface="Times New Roman" panose="02020603050405020304" charset="0"/>
            </a:endParaRPr>
          </a:p>
        </p:txBody>
      </p:sp>
      <p:sp>
        <p:nvSpPr>
          <p:cNvPr id="6" name="标题 1"/>
          <p:cNvSpPr>
            <a:spLocks noGrp="1"/>
          </p:cNvSpPr>
          <p:nvPr/>
        </p:nvSpPr>
        <p:spPr>
          <a:xfrm>
            <a:off x="2123440" y="4596130"/>
            <a:ext cx="359981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tx1"/>
                </a:solidFill>
                <a:latin typeface="Times New Roman" panose="02020603050405020304" charset="0"/>
                <a:ea typeface="+mn-ea"/>
                <a:cs typeface="Times New Roman" panose="02020603050405020304" charset="0"/>
              </a:rPr>
              <a:t>建立；创立</a:t>
            </a:r>
            <a:endParaRPr sz="2400" spc="0">
              <a:solidFill>
                <a:schemeClr val="tx1"/>
              </a:solidFill>
              <a:latin typeface="Times New Roman" panose="02020603050405020304" charset="0"/>
              <a:ea typeface="+mn-ea"/>
              <a:cs typeface="Times New Roman" panose="02020603050405020304" charset="0"/>
            </a:endParaRPr>
          </a:p>
        </p:txBody>
      </p:sp>
      <p:sp>
        <p:nvSpPr>
          <p:cNvPr id="8" name="标题 1"/>
          <p:cNvSpPr>
            <a:spLocks noGrp="1"/>
          </p:cNvSpPr>
          <p:nvPr/>
        </p:nvSpPr>
        <p:spPr>
          <a:xfrm>
            <a:off x="2305050" y="2348865"/>
            <a:ext cx="190563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tx1"/>
                </a:solidFill>
                <a:latin typeface="Times New Roman" panose="02020603050405020304" charset="0"/>
                <a:ea typeface="+mn-ea"/>
                <a:cs typeface="Times New Roman" panose="02020603050405020304" charset="0"/>
              </a:rPr>
              <a:t>周边环境</a:t>
            </a:r>
            <a:endParaRPr sz="2400" spc="0">
              <a:solidFill>
                <a:schemeClr val="tx1"/>
              </a:solidFill>
              <a:latin typeface="Times New Roman" panose="02020603050405020304" charset="0"/>
              <a:ea typeface="+mn-ea"/>
              <a:cs typeface="Times New Roman" panose="02020603050405020304" charset="0"/>
            </a:endParaRPr>
          </a:p>
        </p:txBody>
      </p:sp>
      <p:sp>
        <p:nvSpPr>
          <p:cNvPr id="9" name="标题 1"/>
          <p:cNvSpPr>
            <a:spLocks noGrp="1"/>
          </p:cNvSpPr>
          <p:nvPr/>
        </p:nvSpPr>
        <p:spPr>
          <a:xfrm>
            <a:off x="1727835" y="1548765"/>
            <a:ext cx="383413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latin typeface="Times New Roman" panose="02020603050405020304" charset="0"/>
                <a:ea typeface="+mn-ea"/>
                <a:cs typeface="Times New Roman" panose="02020603050405020304" charset="0"/>
                <a:sym typeface="+mn-ea"/>
              </a:rPr>
              <a:t>不断的；稳定的</a:t>
            </a:r>
            <a:endParaRPr sz="2400" spc="0">
              <a:latin typeface="Times New Roman" panose="02020603050405020304" charset="0"/>
              <a:ea typeface="+mn-ea"/>
              <a:cs typeface="Times New Roman" panose="02020603050405020304" charset="0"/>
              <a:sym typeface="+mn-ea"/>
            </a:endParaRPr>
          </a:p>
        </p:txBody>
      </p:sp>
      <p:sp>
        <p:nvSpPr>
          <p:cNvPr id="18" name="标题 1"/>
          <p:cNvSpPr>
            <a:spLocks noGrp="1"/>
          </p:cNvSpPr>
          <p:nvPr/>
        </p:nvSpPr>
        <p:spPr>
          <a:xfrm>
            <a:off x="9678670" y="3843020"/>
            <a:ext cx="1577975" cy="40322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tx1"/>
                </a:solidFill>
                <a:latin typeface="Times New Roman" panose="02020603050405020304" charset="0"/>
                <a:ea typeface="+mn-ea"/>
                <a:cs typeface="Times New Roman" panose="02020603050405020304" charset="0"/>
              </a:rPr>
              <a:t>稳定的</a:t>
            </a:r>
            <a:endParaRPr sz="2400" spc="0">
              <a:solidFill>
                <a:schemeClr val="tx1"/>
              </a:solidFill>
              <a:latin typeface="Times New Roman" panose="02020603050405020304" charset="0"/>
              <a:ea typeface="+mn-ea"/>
              <a:cs typeface="Times New Roman" panose="02020603050405020304" charset="0"/>
            </a:endParaRPr>
          </a:p>
        </p:txBody>
      </p:sp>
      <p:sp>
        <p:nvSpPr>
          <p:cNvPr id="21" name="标题 1"/>
          <p:cNvSpPr>
            <a:spLocks noGrp="1"/>
          </p:cNvSpPr>
          <p:nvPr/>
        </p:nvSpPr>
        <p:spPr>
          <a:xfrm>
            <a:off x="7717155" y="3085465"/>
            <a:ext cx="79565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tx1"/>
                </a:solidFill>
                <a:latin typeface="Times New Roman" panose="02020603050405020304" charset="0"/>
                <a:ea typeface="+mn-ea"/>
                <a:cs typeface="Times New Roman" panose="02020603050405020304" charset="0"/>
              </a:rPr>
              <a:t>站</a:t>
            </a:r>
            <a:endParaRPr sz="2400" spc="0">
              <a:solidFill>
                <a:schemeClr val="tx1"/>
              </a:solidFill>
              <a:latin typeface="Times New Roman" panose="02020603050405020304" charset="0"/>
              <a:ea typeface="+mn-ea"/>
              <a:cs typeface="Times New Roman" panose="02020603050405020304" charset="0"/>
            </a:endParaRPr>
          </a:p>
        </p:txBody>
      </p:sp>
      <p:sp>
        <p:nvSpPr>
          <p:cNvPr id="23" name="标题 1"/>
          <p:cNvSpPr>
            <a:spLocks noGrp="1"/>
          </p:cNvSpPr>
          <p:nvPr/>
        </p:nvSpPr>
        <p:spPr>
          <a:xfrm>
            <a:off x="9812020" y="3116580"/>
            <a:ext cx="230886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tx1"/>
                </a:solidFill>
                <a:latin typeface="Times New Roman" panose="02020603050405020304" charset="0"/>
                <a:ea typeface="+mn-ea"/>
                <a:cs typeface="Times New Roman" panose="02020603050405020304" charset="0"/>
              </a:rPr>
              <a:t>地位;状态;情况</a:t>
            </a:r>
            <a:endParaRPr sz="2400" spc="0">
              <a:solidFill>
                <a:schemeClr val="tx1"/>
              </a:solidFill>
              <a:latin typeface="Times New Roman" panose="02020603050405020304" charset="0"/>
              <a:ea typeface="+mn-ea"/>
              <a:cs typeface="Times New Roman" panose="02020603050405020304" charset="0"/>
            </a:endParaRPr>
          </a:p>
        </p:txBody>
      </p:sp>
      <p:sp>
        <p:nvSpPr>
          <p:cNvPr id="24" name="标题 1"/>
          <p:cNvSpPr>
            <a:spLocks noGrp="1"/>
          </p:cNvSpPr>
          <p:nvPr/>
        </p:nvSpPr>
        <p:spPr>
          <a:xfrm>
            <a:off x="9841865" y="2348865"/>
            <a:ext cx="174434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tx1"/>
                </a:solidFill>
                <a:latin typeface="Times New Roman" panose="02020603050405020304" charset="0"/>
                <a:ea typeface="+mn-ea"/>
                <a:cs typeface="Times New Roman" panose="02020603050405020304" charset="0"/>
              </a:rPr>
              <a:t>州;状态</a:t>
            </a:r>
            <a:endParaRPr sz="2400" spc="0">
              <a:solidFill>
                <a:schemeClr val="tx1"/>
              </a:solidFill>
              <a:latin typeface="Times New Roman" panose="02020603050405020304" charset="0"/>
              <a:ea typeface="+mn-ea"/>
              <a:cs typeface="Times New Roman" panose="02020603050405020304" charset="0"/>
            </a:endParaRPr>
          </a:p>
        </p:txBody>
      </p:sp>
      <p:sp>
        <p:nvSpPr>
          <p:cNvPr id="26" name="标题 1"/>
          <p:cNvSpPr>
            <a:spLocks noGrp="1"/>
          </p:cNvSpPr>
          <p:nvPr/>
        </p:nvSpPr>
        <p:spPr>
          <a:xfrm>
            <a:off x="9967595" y="1548765"/>
            <a:ext cx="141795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tx1"/>
                </a:solidFill>
                <a:latin typeface="Times New Roman" panose="02020603050405020304" charset="0"/>
                <a:ea typeface="+mn-ea"/>
                <a:cs typeface="Times New Roman" panose="02020603050405020304" charset="0"/>
              </a:rPr>
              <a:t>体育场</a:t>
            </a:r>
            <a:endParaRPr sz="2400" spc="0">
              <a:solidFill>
                <a:schemeClr val="tx1"/>
              </a:solidFill>
              <a:latin typeface="Times New Roman" panose="02020603050405020304" charset="0"/>
              <a:ea typeface="+mn-ea"/>
              <a:cs typeface="Times New Roman" panose="02020603050405020304" charset="0"/>
            </a:endParaRPr>
          </a:p>
        </p:txBody>
      </p:sp>
      <p:sp>
        <p:nvSpPr>
          <p:cNvPr id="29" name="标题 1"/>
          <p:cNvSpPr>
            <a:spLocks noGrp="1"/>
          </p:cNvSpPr>
          <p:nvPr/>
        </p:nvSpPr>
        <p:spPr>
          <a:xfrm>
            <a:off x="9867265" y="831215"/>
            <a:ext cx="239268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tx1"/>
                </a:solidFill>
                <a:latin typeface="Times New Roman" panose="02020603050405020304" charset="0"/>
                <a:ea typeface="+mn-ea"/>
                <a:cs typeface="Times New Roman" panose="02020603050405020304" charset="0"/>
              </a:rPr>
              <a:t>雕像</a:t>
            </a:r>
            <a:endParaRPr sz="2400" spc="0">
              <a:solidFill>
                <a:schemeClr val="tx1"/>
              </a:solidFill>
              <a:latin typeface="Times New Roman" panose="02020603050405020304" charset="0"/>
              <a:ea typeface="+mn-ea"/>
              <a:cs typeface="Times New Roman" panose="02020603050405020304" charset="0"/>
            </a:endParaRPr>
          </a:p>
        </p:txBody>
      </p:sp>
      <p:sp>
        <p:nvSpPr>
          <p:cNvPr id="34" name="标题 1"/>
          <p:cNvSpPr>
            <a:spLocks noGrp="1"/>
          </p:cNvSpPr>
          <p:nvPr/>
        </p:nvSpPr>
        <p:spPr>
          <a:xfrm>
            <a:off x="1971675" y="3843020"/>
            <a:ext cx="257238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tx1"/>
                </a:solidFill>
                <a:latin typeface="Times New Roman" panose="02020603050405020304" charset="0"/>
                <a:ea typeface="+mn-ea"/>
                <a:cs typeface="Times New Roman" panose="02020603050405020304" charset="0"/>
              </a:rPr>
              <a:t>物质;本质</a:t>
            </a:r>
            <a:endParaRPr sz="2400" spc="0">
              <a:solidFill>
                <a:schemeClr val="tx1"/>
              </a:solidFill>
              <a:latin typeface="Times New Roman" panose="02020603050405020304" charset="0"/>
              <a:ea typeface="+mn-ea"/>
              <a:cs typeface="Times New Roman" panose="02020603050405020304" charset="0"/>
            </a:endParaRPr>
          </a:p>
        </p:txBody>
      </p:sp>
      <p:sp>
        <p:nvSpPr>
          <p:cNvPr id="36" name="标题 1"/>
          <p:cNvSpPr>
            <a:spLocks noGrp="1"/>
          </p:cNvSpPr>
          <p:nvPr/>
        </p:nvSpPr>
        <p:spPr>
          <a:xfrm>
            <a:off x="9867265" y="4596130"/>
            <a:ext cx="244030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tx1"/>
                </a:solidFill>
                <a:latin typeface="Times New Roman" panose="02020603050405020304" charset="0"/>
                <a:ea typeface="+mn-ea"/>
                <a:cs typeface="Times New Roman" panose="02020603050405020304" charset="0"/>
              </a:rPr>
              <a:t>立即的,紧急的</a:t>
            </a:r>
            <a:endParaRPr sz="2400" spc="0">
              <a:solidFill>
                <a:schemeClr val="tx1"/>
              </a:solidFill>
              <a:latin typeface="Times New Roman" panose="02020603050405020304" charset="0"/>
              <a:ea typeface="+mn-ea"/>
              <a:cs typeface="Times New Roman" panose="02020603050405020304" charset="0"/>
            </a:endParaRPr>
          </a:p>
        </p:txBody>
      </p:sp>
      <p:sp>
        <p:nvSpPr>
          <p:cNvPr id="4" name="标题 1"/>
          <p:cNvSpPr>
            <a:spLocks noGrp="1"/>
          </p:cNvSpPr>
          <p:nvPr/>
        </p:nvSpPr>
        <p:spPr>
          <a:xfrm>
            <a:off x="9867265" y="5344795"/>
            <a:ext cx="172847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tx1"/>
                </a:solidFill>
                <a:latin typeface="Times New Roman" panose="02020603050405020304" charset="0"/>
                <a:ea typeface="+mn-ea"/>
                <a:cs typeface="Times New Roman" panose="02020603050405020304" charset="0"/>
              </a:rPr>
              <a:t>情况；例子</a:t>
            </a:r>
            <a:endParaRPr sz="2400" spc="0">
              <a:solidFill>
                <a:schemeClr val="tx1"/>
              </a:solidFill>
              <a:latin typeface="Times New Roman" panose="02020603050405020304" charset="0"/>
              <a:ea typeface="+mn-ea"/>
              <a:cs typeface="Times New Roman" panose="02020603050405020304" charset="0"/>
            </a:endParaRPr>
          </a:p>
        </p:txBody>
      </p:sp>
      <p:sp>
        <p:nvSpPr>
          <p:cNvPr id="5" name="标题 1"/>
          <p:cNvSpPr>
            <a:spLocks noGrp="1"/>
          </p:cNvSpPr>
          <p:nvPr/>
        </p:nvSpPr>
        <p:spPr>
          <a:xfrm>
            <a:off x="1717040" y="5344795"/>
            <a:ext cx="367157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tx1"/>
                </a:solidFill>
                <a:latin typeface="Times New Roman" panose="02020603050405020304" charset="0"/>
                <a:ea typeface="+mn-ea"/>
                <a:cs typeface="Times New Roman" panose="02020603050405020304" charset="0"/>
              </a:rPr>
              <a:t>目的地，终点</a:t>
            </a:r>
            <a:endParaRPr sz="2400" spc="0">
              <a:solidFill>
                <a:schemeClr val="tx1"/>
              </a:solidFill>
              <a:latin typeface="Times New Roman" panose="02020603050405020304" charset="0"/>
              <a:ea typeface="+mn-ea"/>
              <a:cs typeface="Times New Roman" panose="020206030504050203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500" fill="hold"/>
                                        <p:tgtEl>
                                          <p:spTgt spid="34"/>
                                        </p:tgtEl>
                                        <p:attrNameLst>
                                          <p:attrName>ppt_x</p:attrName>
                                        </p:attrNameLst>
                                      </p:cBhvr>
                                      <p:tavLst>
                                        <p:tav tm="0">
                                          <p:val>
                                            <p:strVal val="#ppt_x"/>
                                          </p:val>
                                        </p:tav>
                                        <p:tav tm="100000">
                                          <p:val>
                                            <p:strVal val="#ppt_x"/>
                                          </p:val>
                                        </p:tav>
                                      </p:tavLst>
                                    </p:anim>
                                    <p:anim calcmode="lin" valueType="num">
                                      <p:cBhvr additive="base">
                                        <p:cTn id="3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500" fill="hold"/>
                                        <p:tgtEl>
                                          <p:spTgt spid="5"/>
                                        </p:tgtEl>
                                        <p:attrNameLst>
                                          <p:attrName>ppt_x</p:attrName>
                                        </p:attrNameLst>
                                      </p:cBhvr>
                                      <p:tavLst>
                                        <p:tav tm="0">
                                          <p:val>
                                            <p:strVal val="#ppt_x"/>
                                          </p:val>
                                        </p:tav>
                                        <p:tav tm="100000">
                                          <p:val>
                                            <p:strVal val="#ppt_x"/>
                                          </p:val>
                                        </p:tav>
                                      </p:tavLst>
                                    </p:anim>
                                    <p:anim calcmode="lin" valueType="num">
                                      <p:cBhvr additive="base">
                                        <p:cTn id="5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9"/>
                                        </p:tgtEl>
                                        <p:attrNameLst>
                                          <p:attrName>style.visibility</p:attrName>
                                        </p:attrNameLst>
                                      </p:cBhvr>
                                      <p:to>
                                        <p:strVal val="visible"/>
                                      </p:to>
                                    </p:set>
                                    <p:anim calcmode="lin" valueType="num">
                                      <p:cBhvr additive="base">
                                        <p:cTn id="55" dur="500" fill="hold"/>
                                        <p:tgtEl>
                                          <p:spTgt spid="29"/>
                                        </p:tgtEl>
                                        <p:attrNameLst>
                                          <p:attrName>ppt_x</p:attrName>
                                        </p:attrNameLst>
                                      </p:cBhvr>
                                      <p:tavLst>
                                        <p:tav tm="0">
                                          <p:val>
                                            <p:strVal val="#ppt_x"/>
                                          </p:val>
                                        </p:tav>
                                        <p:tav tm="100000">
                                          <p:val>
                                            <p:strVal val="#ppt_x"/>
                                          </p:val>
                                        </p:tav>
                                      </p:tavLst>
                                    </p:anim>
                                    <p:anim calcmode="lin" valueType="num">
                                      <p:cBhvr additive="base">
                                        <p:cTn id="5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additive="base">
                                        <p:cTn id="61" dur="500" fill="hold"/>
                                        <p:tgtEl>
                                          <p:spTgt spid="26"/>
                                        </p:tgtEl>
                                        <p:attrNameLst>
                                          <p:attrName>ppt_x</p:attrName>
                                        </p:attrNameLst>
                                      </p:cBhvr>
                                      <p:tavLst>
                                        <p:tav tm="0">
                                          <p:val>
                                            <p:strVal val="#ppt_x"/>
                                          </p:val>
                                        </p:tav>
                                        <p:tav tm="100000">
                                          <p:val>
                                            <p:strVal val="#ppt_x"/>
                                          </p:val>
                                        </p:tav>
                                      </p:tavLst>
                                    </p:anim>
                                    <p:anim calcmode="lin" valueType="num">
                                      <p:cBhvr additive="base">
                                        <p:cTn id="6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additive="base">
                                        <p:cTn id="67" dur="500" fill="hold"/>
                                        <p:tgtEl>
                                          <p:spTgt spid="24"/>
                                        </p:tgtEl>
                                        <p:attrNameLst>
                                          <p:attrName>ppt_x</p:attrName>
                                        </p:attrNameLst>
                                      </p:cBhvr>
                                      <p:tavLst>
                                        <p:tav tm="0">
                                          <p:val>
                                            <p:strVal val="#ppt_x"/>
                                          </p:val>
                                        </p:tav>
                                        <p:tav tm="100000">
                                          <p:val>
                                            <p:strVal val="#ppt_x"/>
                                          </p:val>
                                        </p:tav>
                                      </p:tavLst>
                                    </p:anim>
                                    <p:anim calcmode="lin" valueType="num">
                                      <p:cBhvr additive="base">
                                        <p:cTn id="6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additive="base">
                                        <p:cTn id="73" dur="500" fill="hold"/>
                                        <p:tgtEl>
                                          <p:spTgt spid="23"/>
                                        </p:tgtEl>
                                        <p:attrNameLst>
                                          <p:attrName>ppt_x</p:attrName>
                                        </p:attrNameLst>
                                      </p:cBhvr>
                                      <p:tavLst>
                                        <p:tav tm="0">
                                          <p:val>
                                            <p:strVal val="#ppt_x"/>
                                          </p:val>
                                        </p:tav>
                                        <p:tav tm="100000">
                                          <p:val>
                                            <p:strVal val="#ppt_x"/>
                                          </p:val>
                                        </p:tav>
                                      </p:tavLst>
                                    </p:anim>
                                    <p:anim calcmode="lin" valueType="num">
                                      <p:cBhvr additive="base">
                                        <p:cTn id="7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8"/>
                                        </p:tgtEl>
                                        <p:attrNameLst>
                                          <p:attrName>style.visibility</p:attrName>
                                        </p:attrNameLst>
                                      </p:cBhvr>
                                      <p:to>
                                        <p:strVal val="visible"/>
                                      </p:to>
                                    </p:set>
                                    <p:anim calcmode="lin" valueType="num">
                                      <p:cBhvr additive="base">
                                        <p:cTn id="79" dur="500" fill="hold"/>
                                        <p:tgtEl>
                                          <p:spTgt spid="18"/>
                                        </p:tgtEl>
                                        <p:attrNameLst>
                                          <p:attrName>ppt_x</p:attrName>
                                        </p:attrNameLst>
                                      </p:cBhvr>
                                      <p:tavLst>
                                        <p:tav tm="0">
                                          <p:val>
                                            <p:strVal val="#ppt_x"/>
                                          </p:val>
                                        </p:tav>
                                        <p:tav tm="100000">
                                          <p:val>
                                            <p:strVal val="#ppt_x"/>
                                          </p:val>
                                        </p:tav>
                                      </p:tavLst>
                                    </p:anim>
                                    <p:anim calcmode="lin" valueType="num">
                                      <p:cBhvr additive="base">
                                        <p:cTn id="8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additive="base">
                                        <p:cTn id="85" dur="500" fill="hold"/>
                                        <p:tgtEl>
                                          <p:spTgt spid="36"/>
                                        </p:tgtEl>
                                        <p:attrNameLst>
                                          <p:attrName>ppt_x</p:attrName>
                                        </p:attrNameLst>
                                      </p:cBhvr>
                                      <p:tavLst>
                                        <p:tav tm="0">
                                          <p:val>
                                            <p:strVal val="#ppt_x"/>
                                          </p:val>
                                        </p:tav>
                                        <p:tav tm="100000">
                                          <p:val>
                                            <p:strVal val="#ppt_x"/>
                                          </p:val>
                                        </p:tav>
                                      </p:tavLst>
                                    </p:anim>
                                    <p:anim calcmode="lin" valueType="num">
                                      <p:cBhvr additive="base">
                                        <p:cTn id="86"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4"/>
                                        </p:tgtEl>
                                        <p:attrNameLst>
                                          <p:attrName>style.visibility</p:attrName>
                                        </p:attrNameLst>
                                      </p:cBhvr>
                                      <p:to>
                                        <p:strVal val="visible"/>
                                      </p:to>
                                    </p:set>
                                    <p:anim calcmode="lin" valueType="num">
                                      <p:cBhvr additive="base">
                                        <p:cTn id="91" dur="500" fill="hold"/>
                                        <p:tgtEl>
                                          <p:spTgt spid="4"/>
                                        </p:tgtEl>
                                        <p:attrNameLst>
                                          <p:attrName>ppt_x</p:attrName>
                                        </p:attrNameLst>
                                      </p:cBhvr>
                                      <p:tavLst>
                                        <p:tav tm="0">
                                          <p:val>
                                            <p:strVal val="#ppt_x"/>
                                          </p:val>
                                        </p:tav>
                                        <p:tav tm="100000">
                                          <p:val>
                                            <p:strVal val="#ppt_x"/>
                                          </p:val>
                                        </p:tav>
                                      </p:tavLst>
                                    </p:anim>
                                    <p:anim calcmode="lin" valueType="num">
                                      <p:cBhvr additive="base">
                                        <p:cTn id="9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P spid="2" grpId="0"/>
      <p:bldP spid="2" grpId="1"/>
      <p:bldP spid="9" grpId="0"/>
      <p:bldP spid="9" grpId="1"/>
      <p:bldP spid="8" grpId="0"/>
      <p:bldP spid="8" grpId="1"/>
      <p:bldP spid="3" grpId="0"/>
      <p:bldP spid="3" grpId="1"/>
      <p:bldP spid="6" grpId="0"/>
      <p:bldP spid="6" grpId="1"/>
      <p:bldP spid="34" grpId="0"/>
      <p:bldP spid="34" grpId="1"/>
      <p:bldP spid="29" grpId="0"/>
      <p:bldP spid="29" grpId="1"/>
      <p:bldP spid="26" grpId="0"/>
      <p:bldP spid="26" grpId="1"/>
      <p:bldP spid="24" grpId="0"/>
      <p:bldP spid="24" grpId="1"/>
      <p:bldP spid="18" grpId="0"/>
      <p:bldP spid="18" grpId="1"/>
      <p:bldP spid="36" grpId="0"/>
      <p:bldP spid="36" grpId="1"/>
      <p:bldP spid="23" grpId="0"/>
      <p:bldP spid="23" grpId="1"/>
      <p:bldP spid="4" grpId="0"/>
      <p:bldP spid="4" grpId="1"/>
      <p:bldP spid="5" grpId="0"/>
      <p:bldP spid="5" grpId="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标题 1"/>
          <p:cNvSpPr>
            <a:spLocks noGrp="1"/>
          </p:cNvSpPr>
          <p:nvPr/>
        </p:nvSpPr>
        <p:spPr>
          <a:xfrm>
            <a:off x="457200" y="-85725"/>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600">
                <a:latin typeface="Times New Roman" panose="02020603050405020304" charset="0"/>
                <a:ea typeface="+mn-ea"/>
                <a:cs typeface="Times New Roman" panose="02020603050405020304" charset="0"/>
              </a:rPr>
              <a:t>23.limit /'limit/ vt.&amp;n.____,____</a:t>
            </a:r>
            <a:endParaRPr sz="3600">
              <a:latin typeface="Times New Roman" panose="02020603050405020304" charset="0"/>
              <a:ea typeface="+mn-ea"/>
              <a:cs typeface="Times New Roman" panose="02020603050405020304" charset="0"/>
            </a:endParaRPr>
          </a:p>
          <a:p>
            <a:pPr algn="just">
              <a:lnSpc>
                <a:spcPct val="100000"/>
              </a:lnSpc>
              <a:buClrTx/>
              <a:buSzTx/>
              <a:buFontTx/>
            </a:pPr>
            <a:r>
              <a:rPr sz="3200">
                <a:latin typeface="Times New Roman" panose="02020603050405020304" charset="0"/>
                <a:ea typeface="+mn-ea"/>
                <a:cs typeface="Times New Roman" panose="02020603050405020304" charset="0"/>
              </a:rPr>
              <a:t>It does point out that many parents still</a:t>
            </a:r>
            <a:r>
              <a:rPr sz="3200">
                <a:solidFill>
                  <a:schemeClr val="accent2">
                    <a:lumMod val="75000"/>
                  </a:schemeClr>
                </a:solidFill>
                <a:latin typeface="Times New Roman" panose="02020603050405020304" charset="0"/>
                <a:ea typeface="+mn-ea"/>
                <a:cs typeface="Times New Roman" panose="02020603050405020304" charset="0"/>
              </a:rPr>
              <a:t> limit</a:t>
            </a:r>
            <a:r>
              <a:rPr sz="3200">
                <a:latin typeface="Times New Roman" panose="02020603050405020304" charset="0"/>
                <a:ea typeface="+mn-ea"/>
                <a:cs typeface="Times New Roman" panose="02020603050405020304" charset="0"/>
              </a:rPr>
              <a:t> electronic reading, mainly due to concerns about increased screen time.(2018全国II) </a:t>
            </a:r>
            <a:endParaRPr sz="3200">
              <a:latin typeface="Times New Roman" panose="02020603050405020304" charset="0"/>
              <a:ea typeface="+mn-ea"/>
              <a:cs typeface="Times New Roman" panose="02020603050405020304" charset="0"/>
            </a:endParaRPr>
          </a:p>
          <a:p>
            <a:pPr algn="just">
              <a:lnSpc>
                <a:spcPct val="100000"/>
              </a:lnSpc>
              <a:buClrTx/>
              <a:buSzTx/>
              <a:buFontTx/>
            </a:pPr>
            <a:r>
              <a:rPr sz="3200">
                <a:latin typeface="Times New Roman" panose="02020603050405020304" charset="0"/>
                <a:ea typeface="+mn-ea"/>
                <a:cs typeface="Times New Roman" panose="02020603050405020304" charset="0"/>
              </a:rPr>
              <a:t>它确实指出，许多父母仍然限制电子阅读，主要是因为担心屏幕时间的增加。</a:t>
            </a:r>
            <a:endParaRPr sz="3200">
              <a:latin typeface="Times New Roman" panose="02020603050405020304" charset="0"/>
              <a:ea typeface="+mn-ea"/>
              <a:cs typeface="Times New Roman" panose="02020603050405020304" charset="0"/>
            </a:endParaRPr>
          </a:p>
          <a:p>
            <a:pPr algn="just">
              <a:lnSpc>
                <a:spcPct val="100000"/>
              </a:lnSpc>
              <a:buClrTx/>
              <a:buSzTx/>
              <a:buFontTx/>
            </a:pPr>
            <a:r>
              <a:rPr sz="3200">
                <a:latin typeface="Times New Roman" panose="02020603050405020304" charset="0"/>
                <a:ea typeface="+mn-ea"/>
                <a:cs typeface="Times New Roman" panose="02020603050405020304" charset="0"/>
              </a:rPr>
              <a:t>The speed </a:t>
            </a:r>
            <a:r>
              <a:rPr sz="3200">
                <a:solidFill>
                  <a:schemeClr val="accent2">
                    <a:lumMod val="75000"/>
                  </a:schemeClr>
                </a:solidFill>
                <a:latin typeface="Times New Roman" panose="02020603050405020304" charset="0"/>
                <a:ea typeface="+mn-ea"/>
                <a:cs typeface="Times New Roman" panose="02020603050405020304" charset="0"/>
              </a:rPr>
              <a:t>limit </a:t>
            </a:r>
            <a:r>
              <a:rPr sz="3200">
                <a:latin typeface="Times New Roman" panose="02020603050405020304" charset="0"/>
                <a:ea typeface="+mn-ea"/>
                <a:cs typeface="Times New Roman" panose="02020603050405020304" charset="0"/>
              </a:rPr>
              <a:t>for bicycles on campus is 15mph, unless otherwise posted.(2012天津)</a:t>
            </a:r>
            <a:endParaRPr sz="3200">
              <a:latin typeface="Times New Roman" panose="02020603050405020304" charset="0"/>
              <a:ea typeface="+mn-ea"/>
              <a:cs typeface="Times New Roman" panose="02020603050405020304" charset="0"/>
            </a:endParaRPr>
          </a:p>
          <a:p>
            <a:pPr algn="just">
              <a:lnSpc>
                <a:spcPct val="100000"/>
              </a:lnSpc>
              <a:buClrTx/>
              <a:buSzTx/>
              <a:buFontTx/>
            </a:pPr>
            <a:r>
              <a:rPr sz="3200">
                <a:latin typeface="Times New Roman" panose="02020603050405020304" charset="0"/>
                <a:ea typeface="+mn-ea"/>
                <a:cs typeface="Times New Roman" panose="02020603050405020304" charset="0"/>
              </a:rPr>
              <a:t>校园里自行车的速度限制是每小时15英里，除非另有规定。</a:t>
            </a:r>
            <a:endParaRPr sz="3200">
              <a:latin typeface="Times New Roman" panose="02020603050405020304" charset="0"/>
              <a:ea typeface="+mn-ea"/>
              <a:cs typeface="Times New Roman" panose="02020603050405020304" charset="0"/>
            </a:endParaRPr>
          </a:p>
          <a:p>
            <a:pPr algn="just">
              <a:lnSpc>
                <a:spcPct val="100000"/>
              </a:lnSpc>
              <a:buClrTx/>
              <a:buSzTx/>
              <a:buFontTx/>
            </a:pPr>
            <a:r>
              <a:rPr sz="3200">
                <a:latin typeface="Times New Roman" panose="02020603050405020304" charset="0"/>
                <a:ea typeface="+mn-ea"/>
                <a:cs typeface="Times New Roman" panose="02020603050405020304" charset="0"/>
              </a:rPr>
              <a:t>The only </a:t>
            </a:r>
            <a:r>
              <a:rPr sz="3200">
                <a:solidFill>
                  <a:schemeClr val="accent2">
                    <a:lumMod val="75000"/>
                  </a:schemeClr>
                </a:solidFill>
                <a:latin typeface="Times New Roman" panose="02020603050405020304" charset="0"/>
                <a:ea typeface="+mn-ea"/>
                <a:cs typeface="Times New Roman" panose="02020603050405020304" charset="0"/>
              </a:rPr>
              <a:t>limit </a:t>
            </a:r>
            <a:r>
              <a:rPr sz="3200">
                <a:latin typeface="Times New Roman" panose="02020603050405020304" charset="0"/>
                <a:ea typeface="+mn-ea"/>
                <a:cs typeface="Times New Roman" panose="02020603050405020304" charset="0"/>
              </a:rPr>
              <a:t>to our realization of tomorrow will be our doubts of today.</a:t>
            </a:r>
            <a:endParaRPr sz="3200">
              <a:latin typeface="Times New Roman" panose="02020603050405020304" charset="0"/>
              <a:ea typeface="+mn-ea"/>
              <a:cs typeface="Times New Roman" panose="02020603050405020304" charset="0"/>
            </a:endParaRPr>
          </a:p>
          <a:p>
            <a:pPr algn="just">
              <a:lnSpc>
                <a:spcPct val="100000"/>
              </a:lnSpc>
              <a:buClrTx/>
              <a:buSzTx/>
              <a:buFontTx/>
            </a:pPr>
            <a:r>
              <a:rPr sz="3200">
                <a:latin typeface="Times New Roman" panose="02020603050405020304" charset="0"/>
                <a:ea typeface="+mn-ea"/>
                <a:cs typeface="Times New Roman" panose="02020603050405020304" charset="0"/>
              </a:rPr>
              <a:t>实现明天理想的唯一障碍是今天的疑虑。</a:t>
            </a:r>
            <a:endParaRPr sz="3200">
              <a:latin typeface="Times New Roman" panose="02020603050405020304" charset="0"/>
              <a:ea typeface="+mn-ea"/>
              <a:cs typeface="Times New Roman" panose="02020603050405020304" charset="0"/>
            </a:endParaRPr>
          </a:p>
          <a:p>
            <a:pPr algn="just">
              <a:lnSpc>
                <a:spcPct val="100000"/>
              </a:lnSpc>
              <a:buClrTx/>
              <a:buSzTx/>
              <a:buFontTx/>
            </a:pPr>
            <a:r>
              <a:rPr sz="3200">
                <a:latin typeface="Times New Roman" panose="02020603050405020304" charset="0"/>
                <a:ea typeface="+mn-ea"/>
                <a:cs typeface="Times New Roman" panose="02020603050405020304" charset="0"/>
              </a:rPr>
              <a:t>The </a:t>
            </a:r>
            <a:r>
              <a:rPr sz="3200">
                <a:solidFill>
                  <a:schemeClr val="accent2">
                    <a:lumMod val="75000"/>
                  </a:schemeClr>
                </a:solidFill>
                <a:latin typeface="Times New Roman" panose="02020603050405020304" charset="0"/>
                <a:ea typeface="+mn-ea"/>
                <a:cs typeface="Times New Roman" panose="02020603050405020304" charset="0"/>
              </a:rPr>
              <a:t>limits </a:t>
            </a:r>
            <a:r>
              <a:rPr sz="3200">
                <a:latin typeface="Times New Roman" panose="02020603050405020304" charset="0"/>
                <a:ea typeface="+mn-ea"/>
                <a:cs typeface="Times New Roman" panose="02020603050405020304" charset="0"/>
              </a:rPr>
              <a:t>of my language are the limits of my world.</a:t>
            </a:r>
            <a:endParaRPr sz="3200">
              <a:latin typeface="Times New Roman" panose="02020603050405020304" charset="0"/>
              <a:ea typeface="+mn-ea"/>
              <a:cs typeface="Times New Roman" panose="02020603050405020304" charset="0"/>
            </a:endParaRPr>
          </a:p>
          <a:p>
            <a:pPr algn="just">
              <a:lnSpc>
                <a:spcPct val="100000"/>
              </a:lnSpc>
              <a:buClrTx/>
              <a:buSzTx/>
              <a:buFontTx/>
            </a:pPr>
            <a:r>
              <a:rPr sz="3200">
                <a:latin typeface="Times New Roman" panose="02020603050405020304" charset="0"/>
                <a:ea typeface="+mn-ea"/>
                <a:cs typeface="Times New Roman" panose="02020603050405020304" charset="0"/>
              </a:rPr>
              <a:t>语言的限制就是对我的世界的限制。</a:t>
            </a:r>
            <a:endParaRPr sz="3200">
              <a:latin typeface="Times New Roman" panose="02020603050405020304" charset="0"/>
              <a:ea typeface="+mn-ea"/>
              <a:cs typeface="Times New Roman" panose="02020603050405020304" charset="0"/>
            </a:endParaRPr>
          </a:p>
          <a:p>
            <a:pPr algn="just">
              <a:lnSpc>
                <a:spcPct val="100000"/>
              </a:lnSpc>
              <a:buClrTx/>
              <a:buSzTx/>
              <a:buFontTx/>
            </a:pPr>
            <a:endParaRPr sz="3200">
              <a:latin typeface="Times New Roman" panose="02020603050405020304" charset="0"/>
              <a:ea typeface="+mn-ea"/>
              <a:cs typeface="Times New Roman" panose="02020603050405020304" charset="0"/>
            </a:endParaRPr>
          </a:p>
        </p:txBody>
      </p:sp>
      <p:sp>
        <p:nvSpPr>
          <p:cNvPr id="20" name="文本框 19"/>
          <p:cNvSpPr txBox="1"/>
          <p:nvPr/>
        </p:nvSpPr>
        <p:spPr>
          <a:xfrm>
            <a:off x="5431790" y="0"/>
            <a:ext cx="2134870" cy="583565"/>
          </a:xfrm>
          <a:prstGeom prst="rect">
            <a:avLst/>
          </a:prstGeom>
          <a:noFill/>
        </p:spPr>
        <p:txBody>
          <a:bodyPr wrap="square" rtlCol="0">
            <a:spAutoFit/>
          </a:bodyPr>
          <a:p>
            <a:pPr algn="l"/>
            <a:r>
              <a:rPr lang="en-US" altLang="en-US" sz="3200" b="1" spc="150" dirty="0">
                <a:solidFill>
                  <a:srgbClr val="7030A0"/>
                </a:solidFill>
                <a:latin typeface="Times New Roman" panose="02020603050405020304" charset="0"/>
                <a:cs typeface="Times New Roman" panose="02020603050405020304" charset="0"/>
                <a:sym typeface="+mn-ea"/>
              </a:rPr>
              <a:t>限制  限定</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 calcmode="lin" valueType="num">
                                      <p:cBhvr additive="base">
                                        <p:cTn id="17"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
                                            <p:txEl>
                                              <p:pRg st="3" end="3"/>
                                            </p:txEl>
                                          </p:spTgt>
                                        </p:tgtEl>
                                        <p:attrNameLst>
                                          <p:attrName>style.visibility</p:attrName>
                                        </p:attrNameLst>
                                      </p:cBhvr>
                                      <p:to>
                                        <p:strVal val="visible"/>
                                      </p:to>
                                    </p:set>
                                    <p:anim calcmode="lin" valueType="num">
                                      <p:cBhvr additive="base">
                                        <p:cTn id="23"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 calcmode="lin" valueType="num">
                                      <p:cBhvr additive="base">
                                        <p:cTn id="27"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9">
                                            <p:txEl>
                                              <p:pRg st="5" end="5"/>
                                            </p:txEl>
                                          </p:spTgt>
                                        </p:tgtEl>
                                        <p:attrNameLst>
                                          <p:attrName>style.visibility</p:attrName>
                                        </p:attrNameLst>
                                      </p:cBhvr>
                                      <p:to>
                                        <p:strVal val="visible"/>
                                      </p:to>
                                    </p:set>
                                    <p:anim calcmode="lin" valueType="num">
                                      <p:cBhvr additive="base">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9">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 calcmode="lin" valueType="num">
                                      <p:cBhvr additive="base">
                                        <p:cTn id="37"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
                                            <p:txEl>
                                              <p:pRg st="7" end="7"/>
                                            </p:txEl>
                                          </p:spTgt>
                                        </p:tgtEl>
                                        <p:attrNameLst>
                                          <p:attrName>style.visibility</p:attrName>
                                        </p:attrNameLst>
                                      </p:cBhvr>
                                      <p:to>
                                        <p:strVal val="visible"/>
                                      </p:to>
                                    </p:set>
                                    <p:anim calcmode="lin" valueType="num">
                                      <p:cBhvr additive="base">
                                        <p:cTn id="43"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
                                            <p:txEl>
                                              <p:pRg st="7" end="7"/>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9">
                                            <p:txEl>
                                              <p:pRg st="8" end="8"/>
                                            </p:txEl>
                                          </p:spTgt>
                                        </p:tgtEl>
                                        <p:attrNameLst>
                                          <p:attrName>style.visibility</p:attrName>
                                        </p:attrNameLst>
                                      </p:cBhvr>
                                      <p:to>
                                        <p:strVal val="visible"/>
                                      </p:to>
                                    </p:set>
                                    <p:anim calcmode="lin" valueType="num">
                                      <p:cBhvr additive="base">
                                        <p:cTn id="47" dur="500" fill="hold"/>
                                        <p:tgtEl>
                                          <p:spTgt spid="9">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9">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标题 1"/>
          <p:cNvSpPr>
            <a:spLocks noGrp="1"/>
          </p:cNvSpPr>
          <p:nvPr/>
        </p:nvSpPr>
        <p:spPr>
          <a:xfrm>
            <a:off x="287020" y="26670"/>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a:latin typeface="Times New Roman" panose="02020603050405020304" charset="0"/>
                <a:ea typeface="+mn-ea"/>
                <a:cs typeface="Times New Roman" panose="02020603050405020304" charset="0"/>
              </a:rPr>
              <a:t>__________把……限制在……范围内</a:t>
            </a:r>
            <a:endParaRPr sz="3200">
              <a:latin typeface="Times New Roman" panose="02020603050405020304" charset="0"/>
              <a:ea typeface="+mn-ea"/>
              <a:cs typeface="Times New Roman" panose="02020603050405020304" charset="0"/>
            </a:endParaRPr>
          </a:p>
          <a:p>
            <a:pPr algn="just">
              <a:lnSpc>
                <a:spcPct val="100000"/>
              </a:lnSpc>
              <a:buClrTx/>
              <a:buSzTx/>
              <a:buFontTx/>
            </a:pPr>
            <a:r>
              <a:rPr sz="3200">
                <a:latin typeface="Times New Roman" panose="02020603050405020304" charset="0"/>
                <a:ea typeface="+mn-ea"/>
                <a:cs typeface="Times New Roman" panose="02020603050405020304" charset="0"/>
              </a:rPr>
              <a:t>Don</a:t>
            </a:r>
            <a:r>
              <a:rPr lang="en-US" altLang="zh-CN" sz="3200">
                <a:latin typeface="Times New Roman" panose="02020603050405020304" charset="0"/>
                <a:ea typeface="+mn-ea"/>
                <a:cs typeface="Times New Roman" panose="02020603050405020304" charset="0"/>
              </a:rPr>
              <a:t>'</a:t>
            </a:r>
            <a:r>
              <a:rPr sz="3200">
                <a:latin typeface="Times New Roman" panose="02020603050405020304" charset="0"/>
                <a:ea typeface="+mn-ea"/>
                <a:cs typeface="Times New Roman" panose="02020603050405020304" charset="0"/>
              </a:rPr>
              <a:t>t </a:t>
            </a:r>
            <a:r>
              <a:rPr sz="3200">
                <a:solidFill>
                  <a:schemeClr val="accent2">
                    <a:lumMod val="75000"/>
                  </a:schemeClr>
                </a:solidFill>
                <a:latin typeface="Times New Roman" panose="02020603050405020304" charset="0"/>
                <a:ea typeface="+mn-ea"/>
                <a:cs typeface="Times New Roman" panose="02020603050405020304" charset="0"/>
              </a:rPr>
              <a:t>limit</a:t>
            </a:r>
            <a:r>
              <a:rPr sz="3200">
                <a:latin typeface="Times New Roman" panose="02020603050405020304" charset="0"/>
                <a:ea typeface="+mn-ea"/>
                <a:cs typeface="Times New Roman" panose="02020603050405020304" charset="0"/>
              </a:rPr>
              <a:t> yourself. Many people</a:t>
            </a:r>
            <a:r>
              <a:rPr sz="3200">
                <a:solidFill>
                  <a:schemeClr val="accent2">
                    <a:lumMod val="75000"/>
                  </a:schemeClr>
                </a:solidFill>
                <a:latin typeface="Times New Roman" panose="02020603050405020304" charset="0"/>
                <a:ea typeface="+mn-ea"/>
                <a:cs typeface="Times New Roman" panose="02020603050405020304" charset="0"/>
              </a:rPr>
              <a:t> limit themselves to what they think they can do</a:t>
            </a:r>
            <a:r>
              <a:rPr sz="3200">
                <a:latin typeface="Times New Roman" panose="02020603050405020304" charset="0"/>
                <a:ea typeface="+mn-ea"/>
                <a:cs typeface="Times New Roman" panose="02020603050405020304" charset="0"/>
              </a:rPr>
              <a:t>. You can go as far as your mind lets you.</a:t>
            </a:r>
            <a:endParaRPr sz="3200">
              <a:latin typeface="Times New Roman" panose="02020603050405020304" charset="0"/>
              <a:ea typeface="+mn-ea"/>
              <a:cs typeface="Times New Roman" panose="02020603050405020304" charset="0"/>
            </a:endParaRPr>
          </a:p>
          <a:p>
            <a:pPr algn="just">
              <a:lnSpc>
                <a:spcPct val="100000"/>
              </a:lnSpc>
              <a:buClrTx/>
              <a:buSzTx/>
              <a:buFontTx/>
            </a:pPr>
            <a:r>
              <a:rPr sz="3200">
                <a:latin typeface="Times New Roman" panose="02020603050405020304" charset="0"/>
                <a:ea typeface="+mn-ea"/>
                <a:cs typeface="Times New Roman" panose="02020603050405020304" charset="0"/>
              </a:rPr>
              <a:t>不要束缚自己脚步，很多人只做那些自己认为可以做的事情，其实，心有多大，舞台就有多大。</a:t>
            </a:r>
            <a:endParaRPr sz="3200">
              <a:latin typeface="Times New Roman" panose="02020603050405020304" charset="0"/>
              <a:ea typeface="+mn-ea"/>
              <a:cs typeface="Times New Roman" panose="02020603050405020304" charset="0"/>
            </a:endParaRPr>
          </a:p>
          <a:p>
            <a:pPr algn="just">
              <a:lnSpc>
                <a:spcPct val="100000"/>
              </a:lnSpc>
              <a:buClrTx/>
              <a:buSzTx/>
              <a:buFontTx/>
            </a:pPr>
            <a:endParaRPr sz="3200">
              <a:latin typeface="Times New Roman" panose="02020603050405020304" charset="0"/>
              <a:ea typeface="+mn-ea"/>
              <a:cs typeface="Times New Roman" panose="02020603050405020304" charset="0"/>
            </a:endParaRPr>
          </a:p>
        </p:txBody>
      </p:sp>
      <p:sp>
        <p:nvSpPr>
          <p:cNvPr id="20" name="文本框 19"/>
          <p:cNvSpPr txBox="1"/>
          <p:nvPr/>
        </p:nvSpPr>
        <p:spPr>
          <a:xfrm>
            <a:off x="367665" y="0"/>
            <a:ext cx="3399790" cy="583565"/>
          </a:xfrm>
          <a:prstGeom prst="rect">
            <a:avLst/>
          </a:prstGeom>
          <a:noFill/>
        </p:spPr>
        <p:txBody>
          <a:bodyPr wrap="square" rtlCol="0">
            <a:spAutoFit/>
          </a:bodyPr>
          <a:p>
            <a:pPr algn="l"/>
            <a:r>
              <a:rPr lang="en-US" altLang="en-US" sz="3200" b="1" spc="150" dirty="0">
                <a:solidFill>
                  <a:schemeClr val="accent2">
                    <a:lumMod val="75000"/>
                  </a:schemeClr>
                </a:solidFill>
                <a:latin typeface="Times New Roman" panose="02020603050405020304" charset="0"/>
                <a:cs typeface="Times New Roman" panose="02020603050405020304" charset="0"/>
                <a:sym typeface="+mn-ea"/>
              </a:rPr>
              <a:t>limit...to...</a:t>
            </a:r>
            <a:r>
              <a:rPr lang="en-US" altLang="en-US" sz="2800" b="1" spc="150" dirty="0">
                <a:solidFill>
                  <a:srgbClr val="7030A0"/>
                </a:solidFill>
                <a:latin typeface="Times New Roman" panose="02020603050405020304" charset="0"/>
                <a:cs typeface="Times New Roman" panose="02020603050405020304" charset="0"/>
                <a:sym typeface="+mn-ea"/>
              </a:rPr>
              <a:t> </a:t>
            </a:r>
            <a:endParaRPr lang="en-US" altLang="en-US" sz="2800" b="1" spc="150" dirty="0">
              <a:solidFill>
                <a:srgbClr val="7030A0"/>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 calcmode="lin" valueType="num">
                                      <p:cBhvr additive="base">
                                        <p:cTn id="17"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内容占位符 6" descr="her-粘附填空"/>
          <p:cNvPicPr>
            <a:picLocks noChangeAspect="1"/>
          </p:cNvPicPr>
          <p:nvPr>
            <p:ph sz="half" idx="1"/>
          </p:nvPr>
        </p:nvPicPr>
        <p:blipFill>
          <a:blip r:embed="rId1"/>
          <a:stretch>
            <a:fillRect/>
          </a:stretch>
        </p:blipFill>
        <p:spPr>
          <a:xfrm>
            <a:off x="47625" y="989330"/>
            <a:ext cx="12117070" cy="4280535"/>
          </a:xfrm>
          <a:prstGeom prst="rect">
            <a:avLst/>
          </a:prstGeom>
        </p:spPr>
      </p:pic>
      <p:sp>
        <p:nvSpPr>
          <p:cNvPr id="28" name="标题 1"/>
          <p:cNvSpPr>
            <a:spLocks noGrp="1"/>
          </p:cNvSpPr>
          <p:nvPr/>
        </p:nvSpPr>
        <p:spPr>
          <a:xfrm>
            <a:off x="1111250" y="1711325"/>
            <a:ext cx="3340735" cy="4279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固有的</a:t>
            </a:r>
            <a:r>
              <a:rPr lang="en-US" altLang="zh-CN" sz="1800" spc="0">
                <a:solidFill>
                  <a:schemeClr val="tx1"/>
                </a:solidFill>
                <a:latin typeface="Times New Roman" panose="02020603050405020304" charset="0"/>
                <a:ea typeface="+mn-ea"/>
                <a:cs typeface="Times New Roman" panose="02020603050405020304" charset="0"/>
              </a:rPr>
              <a:t>;</a:t>
            </a:r>
            <a:r>
              <a:rPr sz="1800" spc="0">
                <a:solidFill>
                  <a:schemeClr val="tx1"/>
                </a:solidFill>
                <a:latin typeface="Times New Roman" panose="02020603050405020304" charset="0"/>
                <a:ea typeface="+mn-ea"/>
                <a:cs typeface="Times New Roman" panose="02020603050405020304" charset="0"/>
              </a:rPr>
              <a:t>内在的</a:t>
            </a:r>
            <a:r>
              <a:rPr lang="en-US" altLang="zh-CN" sz="1800" spc="0">
                <a:solidFill>
                  <a:schemeClr val="tx1"/>
                </a:solidFill>
                <a:latin typeface="Times New Roman" panose="02020603050405020304" charset="0"/>
                <a:ea typeface="+mn-ea"/>
                <a:cs typeface="Times New Roman" panose="02020603050405020304" charset="0"/>
              </a:rPr>
              <a:t>;</a:t>
            </a:r>
            <a:r>
              <a:rPr sz="1800" spc="0">
                <a:solidFill>
                  <a:schemeClr val="tx1"/>
                </a:solidFill>
                <a:latin typeface="Times New Roman" panose="02020603050405020304" charset="0"/>
                <a:ea typeface="+mn-ea"/>
                <a:cs typeface="Times New Roman" panose="02020603050405020304" charset="0"/>
              </a:rPr>
              <a:t>与生倶来的</a:t>
            </a:r>
            <a:endParaRPr sz="1800" spc="0">
              <a:solidFill>
                <a:schemeClr val="tx1"/>
              </a:solidFill>
              <a:latin typeface="Times New Roman" panose="02020603050405020304" charset="0"/>
              <a:ea typeface="+mn-ea"/>
              <a:cs typeface="Times New Roman" panose="02020603050405020304" charset="0"/>
            </a:endParaRPr>
          </a:p>
        </p:txBody>
      </p:sp>
      <p:sp>
        <p:nvSpPr>
          <p:cNvPr id="17" name="标题 1"/>
          <p:cNvSpPr>
            <a:spLocks noGrp="1"/>
          </p:cNvSpPr>
          <p:nvPr/>
        </p:nvSpPr>
        <p:spPr>
          <a:xfrm>
            <a:off x="6774180" y="2139315"/>
            <a:ext cx="1736725" cy="4051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坚持</a:t>
            </a:r>
            <a:r>
              <a:rPr lang="en-US" altLang="zh-CN" sz="1800" spc="0">
                <a:solidFill>
                  <a:schemeClr val="tx1"/>
                </a:solidFill>
                <a:latin typeface="Times New Roman" panose="02020603050405020304" charset="0"/>
                <a:ea typeface="+mn-ea"/>
                <a:cs typeface="Times New Roman" panose="02020603050405020304" charset="0"/>
              </a:rPr>
              <a:t>;</a:t>
            </a:r>
            <a:r>
              <a:rPr sz="1800" spc="0">
                <a:solidFill>
                  <a:schemeClr val="tx1"/>
                </a:solidFill>
                <a:latin typeface="Times New Roman" panose="02020603050405020304" charset="0"/>
                <a:ea typeface="+mn-ea"/>
                <a:cs typeface="Times New Roman" panose="02020603050405020304" charset="0"/>
              </a:rPr>
              <a:t>依附</a:t>
            </a:r>
            <a:r>
              <a:rPr lang="en-US" altLang="zh-CN" sz="1800" spc="0">
                <a:solidFill>
                  <a:schemeClr val="tx1"/>
                </a:solidFill>
                <a:latin typeface="Times New Roman" panose="02020603050405020304" charset="0"/>
                <a:ea typeface="+mn-ea"/>
                <a:cs typeface="Times New Roman" panose="02020603050405020304" charset="0"/>
              </a:rPr>
              <a:t>;</a:t>
            </a:r>
            <a:r>
              <a:rPr sz="1800" spc="0">
                <a:solidFill>
                  <a:schemeClr val="tx1"/>
                </a:solidFill>
                <a:latin typeface="Times New Roman" panose="02020603050405020304" charset="0"/>
                <a:ea typeface="+mn-ea"/>
                <a:cs typeface="Times New Roman" panose="02020603050405020304" charset="0"/>
              </a:rPr>
              <a:t>追随</a:t>
            </a:r>
            <a:endParaRPr sz="1800" spc="0">
              <a:solidFill>
                <a:schemeClr val="tx1"/>
              </a:solidFill>
              <a:latin typeface="Times New Roman" panose="02020603050405020304" charset="0"/>
              <a:ea typeface="+mn-ea"/>
              <a:cs typeface="Times New Roman" panose="02020603050405020304" charset="0"/>
            </a:endParaRPr>
          </a:p>
        </p:txBody>
      </p:sp>
      <p:sp>
        <p:nvSpPr>
          <p:cNvPr id="18" name="标题 1"/>
          <p:cNvSpPr>
            <a:spLocks noGrp="1"/>
          </p:cNvSpPr>
          <p:nvPr/>
        </p:nvSpPr>
        <p:spPr>
          <a:xfrm>
            <a:off x="881380" y="2544445"/>
            <a:ext cx="1386840" cy="41021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女继承人</a:t>
            </a:r>
            <a:endParaRPr sz="1800" spc="0">
              <a:solidFill>
                <a:schemeClr val="tx1"/>
              </a:solidFill>
              <a:latin typeface="Times New Roman" panose="02020603050405020304" charset="0"/>
              <a:ea typeface="+mn-ea"/>
              <a:cs typeface="Times New Roman" panose="02020603050405020304" charset="0"/>
            </a:endParaRPr>
          </a:p>
        </p:txBody>
      </p:sp>
      <p:sp>
        <p:nvSpPr>
          <p:cNvPr id="19" name="标题 1"/>
          <p:cNvSpPr>
            <a:spLocks noGrp="1"/>
          </p:cNvSpPr>
          <p:nvPr/>
        </p:nvSpPr>
        <p:spPr>
          <a:xfrm>
            <a:off x="2602865" y="4201795"/>
            <a:ext cx="810895" cy="52832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遗传</a:t>
            </a:r>
            <a:endParaRPr sz="1800" spc="0">
              <a:solidFill>
                <a:schemeClr val="tx1"/>
              </a:solidFill>
              <a:latin typeface="Times New Roman" panose="02020603050405020304" charset="0"/>
              <a:ea typeface="+mn-ea"/>
              <a:cs typeface="Times New Roman" panose="02020603050405020304" charset="0"/>
            </a:endParaRPr>
          </a:p>
        </p:txBody>
      </p:sp>
      <p:sp>
        <p:nvSpPr>
          <p:cNvPr id="20" name="标题 1"/>
          <p:cNvSpPr>
            <a:spLocks noGrp="1"/>
          </p:cNvSpPr>
          <p:nvPr/>
        </p:nvSpPr>
        <p:spPr>
          <a:xfrm>
            <a:off x="4780915" y="2989580"/>
            <a:ext cx="876935" cy="47561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tx1"/>
                </a:solidFill>
                <a:latin typeface="Times New Roman" panose="02020603050405020304" charset="0"/>
                <a:ea typeface="+mn-ea"/>
                <a:cs typeface="Times New Roman" panose="02020603050405020304" charset="0"/>
              </a:rPr>
              <a:t>粘附</a:t>
            </a:r>
            <a:endParaRPr sz="2400" spc="0">
              <a:solidFill>
                <a:schemeClr val="tx1"/>
              </a:solidFill>
              <a:latin typeface="Times New Roman" panose="02020603050405020304" charset="0"/>
              <a:ea typeface="+mn-ea"/>
              <a:cs typeface="Times New Roman" panose="02020603050405020304" charset="0"/>
            </a:endParaRPr>
          </a:p>
        </p:txBody>
      </p:sp>
      <p:sp>
        <p:nvSpPr>
          <p:cNvPr id="21" name="标题 1"/>
          <p:cNvSpPr>
            <a:spLocks noGrp="1"/>
          </p:cNvSpPr>
          <p:nvPr/>
        </p:nvSpPr>
        <p:spPr>
          <a:xfrm>
            <a:off x="9234170" y="1440815"/>
            <a:ext cx="2103755" cy="51562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坚持</a:t>
            </a:r>
            <a:r>
              <a:rPr lang="en-US" altLang="zh-CN" sz="1800" spc="0">
                <a:solidFill>
                  <a:schemeClr val="tx1"/>
                </a:solidFill>
                <a:latin typeface="Times New Roman" panose="02020603050405020304" charset="0"/>
                <a:ea typeface="+mn-ea"/>
                <a:cs typeface="Times New Roman" panose="02020603050405020304" charset="0"/>
              </a:rPr>
              <a:t>;</a:t>
            </a:r>
            <a:r>
              <a:rPr sz="1800" spc="0">
                <a:solidFill>
                  <a:schemeClr val="tx1"/>
                </a:solidFill>
                <a:latin typeface="Times New Roman" panose="02020603050405020304" charset="0"/>
                <a:ea typeface="+mn-ea"/>
                <a:cs typeface="Times New Roman" panose="02020603050405020304" charset="0"/>
              </a:rPr>
              <a:t>依附</a:t>
            </a:r>
            <a:r>
              <a:rPr lang="en-US" altLang="zh-CN" sz="1800" spc="0">
                <a:solidFill>
                  <a:schemeClr val="tx1"/>
                </a:solidFill>
                <a:latin typeface="Times New Roman" panose="02020603050405020304" charset="0"/>
                <a:ea typeface="+mn-ea"/>
                <a:cs typeface="Times New Roman" panose="02020603050405020304" charset="0"/>
              </a:rPr>
              <a:t>;</a:t>
            </a:r>
            <a:r>
              <a:rPr sz="1800" spc="0">
                <a:solidFill>
                  <a:schemeClr val="tx1"/>
                </a:solidFill>
                <a:latin typeface="Times New Roman" panose="02020603050405020304" charset="0"/>
                <a:ea typeface="+mn-ea"/>
                <a:cs typeface="Times New Roman" panose="02020603050405020304" charset="0"/>
              </a:rPr>
              <a:t>忠诚</a:t>
            </a:r>
            <a:endParaRPr sz="1800" spc="0">
              <a:solidFill>
                <a:schemeClr val="tx1"/>
              </a:solidFill>
              <a:latin typeface="Times New Roman" panose="02020603050405020304" charset="0"/>
              <a:ea typeface="+mn-ea"/>
              <a:cs typeface="Times New Roman" panose="02020603050405020304" charset="0"/>
            </a:endParaRPr>
          </a:p>
        </p:txBody>
      </p:sp>
      <p:sp>
        <p:nvSpPr>
          <p:cNvPr id="22" name="标题 1"/>
          <p:cNvSpPr>
            <a:spLocks noGrp="1"/>
          </p:cNvSpPr>
          <p:nvPr/>
        </p:nvSpPr>
        <p:spPr>
          <a:xfrm>
            <a:off x="9465310" y="1957070"/>
            <a:ext cx="950595" cy="63881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附着的</a:t>
            </a:r>
            <a:r>
              <a:rPr lang="en-US" altLang="zh-CN" sz="1800" spc="0">
                <a:solidFill>
                  <a:schemeClr val="tx1"/>
                </a:solidFill>
                <a:latin typeface="Times New Roman" panose="02020603050405020304" charset="0"/>
                <a:ea typeface="+mn-ea"/>
                <a:cs typeface="Times New Roman" panose="02020603050405020304" charset="0"/>
              </a:rPr>
              <a:t>;</a:t>
            </a:r>
            <a:endParaRPr lang="en-US" altLang="zh-CN" sz="1800" spc="0">
              <a:solidFill>
                <a:schemeClr val="tx1"/>
              </a:solidFill>
              <a:latin typeface="Times New Roman" panose="02020603050405020304" charset="0"/>
              <a:ea typeface="+mn-ea"/>
              <a:cs typeface="Times New Roman" panose="02020603050405020304" charset="0"/>
            </a:endParaRPr>
          </a:p>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粘附的</a:t>
            </a:r>
            <a:endParaRPr sz="1800" spc="0">
              <a:solidFill>
                <a:schemeClr val="tx1"/>
              </a:solidFill>
              <a:latin typeface="Times New Roman" panose="02020603050405020304" charset="0"/>
              <a:ea typeface="+mn-ea"/>
              <a:cs typeface="Times New Roman" panose="02020603050405020304" charset="0"/>
            </a:endParaRPr>
          </a:p>
        </p:txBody>
      </p:sp>
      <p:sp>
        <p:nvSpPr>
          <p:cNvPr id="23" name="标题 1"/>
          <p:cNvSpPr>
            <a:spLocks noGrp="1"/>
          </p:cNvSpPr>
          <p:nvPr/>
        </p:nvSpPr>
        <p:spPr>
          <a:xfrm>
            <a:off x="9462770" y="2613660"/>
            <a:ext cx="953135" cy="41021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粘合的</a:t>
            </a:r>
            <a:r>
              <a:rPr lang="en-US" altLang="zh-CN" sz="1800" spc="0">
                <a:solidFill>
                  <a:schemeClr val="tx1"/>
                </a:solidFill>
                <a:latin typeface="Times New Roman" panose="02020603050405020304" charset="0"/>
                <a:ea typeface="+mn-ea"/>
                <a:cs typeface="Times New Roman" panose="02020603050405020304" charset="0"/>
              </a:rPr>
              <a:t>;</a:t>
            </a:r>
            <a:endParaRPr lang="en-US" altLang="zh-CN" sz="1800" spc="0">
              <a:solidFill>
                <a:schemeClr val="tx1"/>
              </a:solidFill>
              <a:latin typeface="Times New Roman" panose="02020603050405020304" charset="0"/>
              <a:ea typeface="+mn-ea"/>
              <a:cs typeface="Times New Roman" panose="02020603050405020304" charset="0"/>
            </a:endParaRPr>
          </a:p>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粘性的</a:t>
            </a:r>
            <a:endParaRPr sz="1800" spc="0">
              <a:solidFill>
                <a:schemeClr val="tx1"/>
              </a:solidFill>
              <a:latin typeface="Times New Roman" panose="02020603050405020304" charset="0"/>
              <a:ea typeface="+mn-ea"/>
              <a:cs typeface="Times New Roman" panose="02020603050405020304" charset="0"/>
            </a:endParaRPr>
          </a:p>
        </p:txBody>
      </p:sp>
      <p:sp>
        <p:nvSpPr>
          <p:cNvPr id="24" name="标题 1"/>
          <p:cNvSpPr>
            <a:spLocks noGrp="1"/>
          </p:cNvSpPr>
          <p:nvPr/>
        </p:nvSpPr>
        <p:spPr>
          <a:xfrm>
            <a:off x="6859270" y="3590925"/>
            <a:ext cx="1729105" cy="44132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连贯</a:t>
            </a:r>
            <a:r>
              <a:rPr lang="en-US" altLang="zh-CN" sz="1800" spc="0">
                <a:solidFill>
                  <a:schemeClr val="tx1"/>
                </a:solidFill>
                <a:latin typeface="Times New Roman" panose="02020603050405020304" charset="0"/>
                <a:ea typeface="+mn-ea"/>
                <a:cs typeface="Times New Roman" panose="02020603050405020304" charset="0"/>
              </a:rPr>
              <a:t>;</a:t>
            </a:r>
            <a:r>
              <a:rPr sz="1800" spc="0">
                <a:solidFill>
                  <a:schemeClr val="tx1"/>
                </a:solidFill>
                <a:latin typeface="Times New Roman" panose="02020603050405020304" charset="0"/>
                <a:ea typeface="+mn-ea"/>
                <a:cs typeface="Times New Roman" panose="02020603050405020304" charset="0"/>
              </a:rPr>
              <a:t>一致</a:t>
            </a:r>
            <a:endParaRPr sz="1800" spc="0">
              <a:solidFill>
                <a:schemeClr val="tx1"/>
              </a:solidFill>
              <a:latin typeface="Times New Roman" panose="02020603050405020304" charset="0"/>
              <a:ea typeface="+mn-ea"/>
              <a:cs typeface="Times New Roman" panose="02020603050405020304" charset="0"/>
            </a:endParaRPr>
          </a:p>
        </p:txBody>
      </p:sp>
      <p:sp>
        <p:nvSpPr>
          <p:cNvPr id="8" name="标题 1"/>
          <p:cNvSpPr>
            <a:spLocks noGrp="1"/>
          </p:cNvSpPr>
          <p:nvPr/>
        </p:nvSpPr>
        <p:spPr>
          <a:xfrm>
            <a:off x="2527935" y="2559050"/>
            <a:ext cx="1261110" cy="4279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继承人</a:t>
            </a:r>
            <a:endParaRPr sz="1800" spc="0">
              <a:solidFill>
                <a:schemeClr val="tx1"/>
              </a:solidFill>
              <a:latin typeface="Times New Roman" panose="02020603050405020304" charset="0"/>
              <a:ea typeface="+mn-ea"/>
              <a:cs typeface="Times New Roman" panose="02020603050405020304" charset="0"/>
            </a:endParaRPr>
          </a:p>
        </p:txBody>
      </p:sp>
      <p:sp>
        <p:nvSpPr>
          <p:cNvPr id="10" name="标题 1"/>
          <p:cNvSpPr>
            <a:spLocks noGrp="1"/>
          </p:cNvSpPr>
          <p:nvPr/>
        </p:nvSpPr>
        <p:spPr>
          <a:xfrm>
            <a:off x="2527935" y="3398520"/>
            <a:ext cx="763905" cy="4279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遗产</a:t>
            </a:r>
            <a:endParaRPr sz="1800" spc="0">
              <a:solidFill>
                <a:schemeClr val="tx1"/>
              </a:solidFill>
              <a:latin typeface="Times New Roman" panose="02020603050405020304" charset="0"/>
              <a:ea typeface="+mn-ea"/>
              <a:cs typeface="Times New Roman" panose="02020603050405020304" charset="0"/>
            </a:endParaRPr>
          </a:p>
        </p:txBody>
      </p:sp>
      <p:sp>
        <p:nvSpPr>
          <p:cNvPr id="11" name="标题 1"/>
          <p:cNvSpPr>
            <a:spLocks noGrp="1"/>
          </p:cNvSpPr>
          <p:nvPr/>
        </p:nvSpPr>
        <p:spPr>
          <a:xfrm>
            <a:off x="9039225" y="3590925"/>
            <a:ext cx="1866265" cy="4279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一</a:t>
            </a:r>
            <a:r>
              <a:rPr sz="1800" spc="0">
                <a:solidFill>
                  <a:schemeClr val="tx1"/>
                </a:solidFill>
                <a:latin typeface="Times New Roman" panose="02020603050405020304" charset="0"/>
                <a:ea typeface="+mn-ea"/>
                <a:cs typeface="Times New Roman" panose="02020603050405020304" charset="0"/>
              </a:rPr>
              <a:t>致性</a:t>
            </a:r>
            <a:r>
              <a:rPr lang="en-US" altLang="zh-CN" sz="1800" spc="0">
                <a:solidFill>
                  <a:schemeClr val="tx1"/>
                </a:solidFill>
                <a:latin typeface="Times New Roman" panose="02020603050405020304" charset="0"/>
                <a:ea typeface="+mn-ea"/>
                <a:cs typeface="Times New Roman" panose="02020603050405020304" charset="0"/>
              </a:rPr>
              <a:t>;</a:t>
            </a:r>
            <a:r>
              <a:rPr sz="1800" spc="0">
                <a:solidFill>
                  <a:schemeClr val="tx1"/>
                </a:solidFill>
                <a:latin typeface="Times New Roman" panose="02020603050405020304" charset="0"/>
                <a:ea typeface="+mn-ea"/>
                <a:cs typeface="Times New Roman" panose="02020603050405020304" charset="0"/>
              </a:rPr>
              <a:t>连贯</a:t>
            </a:r>
            <a:endParaRPr sz="1800" spc="0">
              <a:solidFill>
                <a:schemeClr val="tx1"/>
              </a:solidFill>
              <a:latin typeface="Times New Roman" panose="02020603050405020304" charset="0"/>
              <a:ea typeface="+mn-ea"/>
              <a:cs typeface="Times New Roman" panose="02020603050405020304" charset="0"/>
            </a:endParaRPr>
          </a:p>
        </p:txBody>
      </p:sp>
      <p:sp>
        <p:nvSpPr>
          <p:cNvPr id="12" name="标题 1"/>
          <p:cNvSpPr>
            <a:spLocks noGrp="1"/>
          </p:cNvSpPr>
          <p:nvPr/>
        </p:nvSpPr>
        <p:spPr>
          <a:xfrm>
            <a:off x="6859270" y="4426585"/>
            <a:ext cx="1367155" cy="4279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踌躇</a:t>
            </a:r>
            <a:r>
              <a:rPr lang="en-US" altLang="zh-CN" sz="1800" spc="0">
                <a:solidFill>
                  <a:schemeClr val="tx1"/>
                </a:solidFill>
                <a:latin typeface="Times New Roman" panose="02020603050405020304" charset="0"/>
                <a:ea typeface="+mn-ea"/>
                <a:cs typeface="Times New Roman" panose="02020603050405020304" charset="0"/>
              </a:rPr>
              <a:t>,</a:t>
            </a:r>
            <a:r>
              <a:rPr sz="1800" spc="0">
                <a:solidFill>
                  <a:schemeClr val="tx1"/>
                </a:solidFill>
                <a:latin typeface="Times New Roman" panose="02020603050405020304" charset="0"/>
                <a:ea typeface="+mn-ea"/>
                <a:cs typeface="Times New Roman" panose="02020603050405020304" charset="0"/>
              </a:rPr>
              <a:t>犹豫</a:t>
            </a:r>
            <a:endParaRPr sz="1800" spc="0">
              <a:solidFill>
                <a:schemeClr val="tx1"/>
              </a:solidFill>
              <a:latin typeface="Times New Roman" panose="02020603050405020304" charset="0"/>
              <a:ea typeface="+mn-ea"/>
              <a:cs typeface="Times New Roman" panose="02020603050405020304" charset="0"/>
            </a:endParaRPr>
          </a:p>
        </p:txBody>
      </p:sp>
      <p:sp>
        <p:nvSpPr>
          <p:cNvPr id="13" name="标题 1"/>
          <p:cNvSpPr>
            <a:spLocks noGrp="1"/>
          </p:cNvSpPr>
          <p:nvPr/>
        </p:nvSpPr>
        <p:spPr>
          <a:xfrm>
            <a:off x="9050655" y="4426585"/>
            <a:ext cx="1367790" cy="4279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犹豫,踌躇</a:t>
            </a:r>
            <a:endParaRPr sz="1800" spc="0">
              <a:solidFill>
                <a:schemeClr val="tx1"/>
              </a:solidFill>
              <a:latin typeface="Times New Roman" panose="02020603050405020304" charset="0"/>
              <a:ea typeface="+mn-ea"/>
              <a:cs typeface="Times New Roman" panose="02020603050405020304" charset="0"/>
            </a:endParaRPr>
          </a:p>
        </p:txBody>
      </p:sp>
      <p:sp>
        <p:nvSpPr>
          <p:cNvPr id="3" name="标题 1"/>
          <p:cNvSpPr>
            <a:spLocks noGrp="1"/>
          </p:cNvSpPr>
          <p:nvPr/>
        </p:nvSpPr>
        <p:spPr>
          <a:xfrm>
            <a:off x="10833100" y="1956435"/>
            <a:ext cx="950595" cy="63881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信徒；追随者</a:t>
            </a:r>
            <a:endParaRPr sz="1800" spc="0">
              <a:solidFill>
                <a:schemeClr val="tx1"/>
              </a:solidFill>
              <a:latin typeface="Times New Roman" panose="02020603050405020304" charset="0"/>
              <a:ea typeface="+mn-ea"/>
              <a:cs typeface="Times New Roman" panose="02020603050405020304" charset="0"/>
            </a:endParaRPr>
          </a:p>
        </p:txBody>
      </p:sp>
      <p:sp>
        <p:nvSpPr>
          <p:cNvPr id="4" name="标题 1"/>
          <p:cNvSpPr>
            <a:spLocks noGrp="1"/>
          </p:cNvSpPr>
          <p:nvPr/>
        </p:nvSpPr>
        <p:spPr>
          <a:xfrm>
            <a:off x="10830560" y="2613660"/>
            <a:ext cx="953135" cy="41021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粘合剂；胶带</a:t>
            </a:r>
            <a:endParaRPr sz="1800" spc="0">
              <a:solidFill>
                <a:schemeClr val="tx1"/>
              </a:solidFill>
              <a:latin typeface="Times New Roman" panose="02020603050405020304" charset="0"/>
              <a:ea typeface="+mn-ea"/>
              <a:cs typeface="Times New Roman" panose="020206030504050203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additive="base">
                                        <p:cTn id="13" dur="500" fill="hold"/>
                                        <p:tgtEl>
                                          <p:spTgt spid="28"/>
                                        </p:tgtEl>
                                        <p:attrNameLst>
                                          <p:attrName>ppt_x</p:attrName>
                                        </p:attrNameLst>
                                      </p:cBhvr>
                                      <p:tavLst>
                                        <p:tav tm="0">
                                          <p:val>
                                            <p:strVal val="#ppt_x"/>
                                          </p:val>
                                        </p:tav>
                                        <p:tav tm="100000">
                                          <p:val>
                                            <p:strVal val="#ppt_x"/>
                                          </p:val>
                                        </p:tav>
                                      </p:tavLst>
                                    </p:anim>
                                    <p:anim calcmode="lin" valueType="num">
                                      <p:cBhvr additive="base">
                                        <p:cTn id="1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additive="base">
                                        <p:cTn id="49" dur="500" fill="hold"/>
                                        <p:tgtEl>
                                          <p:spTgt spid="21"/>
                                        </p:tgtEl>
                                        <p:attrNameLst>
                                          <p:attrName>ppt_x</p:attrName>
                                        </p:attrNameLst>
                                      </p:cBhvr>
                                      <p:tavLst>
                                        <p:tav tm="0">
                                          <p:val>
                                            <p:strVal val="#ppt_x"/>
                                          </p:val>
                                        </p:tav>
                                        <p:tav tm="100000">
                                          <p:val>
                                            <p:strVal val="#ppt_x"/>
                                          </p:val>
                                        </p:tav>
                                      </p:tavLst>
                                    </p:anim>
                                    <p:anim calcmode="lin" valueType="num">
                                      <p:cBhvr additive="base">
                                        <p:cTn id="5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500" fill="hold"/>
                                        <p:tgtEl>
                                          <p:spTgt spid="22"/>
                                        </p:tgtEl>
                                        <p:attrNameLst>
                                          <p:attrName>ppt_x</p:attrName>
                                        </p:attrNameLst>
                                      </p:cBhvr>
                                      <p:tavLst>
                                        <p:tav tm="0">
                                          <p:val>
                                            <p:strVal val="#ppt_x"/>
                                          </p:val>
                                        </p:tav>
                                        <p:tav tm="100000">
                                          <p:val>
                                            <p:strVal val="#ppt_x"/>
                                          </p:val>
                                        </p:tav>
                                      </p:tavLst>
                                    </p:anim>
                                    <p:anim calcmode="lin" valueType="num">
                                      <p:cBhvr additive="base">
                                        <p:cTn id="5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gtEl>
                                        <p:attrNameLst>
                                          <p:attrName>style.visibility</p:attrName>
                                        </p:attrNameLst>
                                      </p:cBhvr>
                                      <p:to>
                                        <p:strVal val="visible"/>
                                      </p:to>
                                    </p:set>
                                    <p:anim calcmode="lin" valueType="num">
                                      <p:cBhvr additive="base">
                                        <p:cTn id="61" dur="500" fill="hold"/>
                                        <p:tgtEl>
                                          <p:spTgt spid="3"/>
                                        </p:tgtEl>
                                        <p:attrNameLst>
                                          <p:attrName>ppt_x</p:attrName>
                                        </p:attrNameLst>
                                      </p:cBhvr>
                                      <p:tavLst>
                                        <p:tav tm="0">
                                          <p:val>
                                            <p:strVal val="#ppt_x"/>
                                          </p:val>
                                        </p:tav>
                                        <p:tav tm="100000">
                                          <p:val>
                                            <p:strVal val="#ppt_x"/>
                                          </p:val>
                                        </p:tav>
                                      </p:tavLst>
                                    </p:anim>
                                    <p:anim calcmode="lin" valueType="num">
                                      <p:cBhvr additive="base">
                                        <p:cTn id="6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additive="base">
                                        <p:cTn id="67" dur="500" fill="hold"/>
                                        <p:tgtEl>
                                          <p:spTgt spid="23"/>
                                        </p:tgtEl>
                                        <p:attrNameLst>
                                          <p:attrName>ppt_x</p:attrName>
                                        </p:attrNameLst>
                                      </p:cBhvr>
                                      <p:tavLst>
                                        <p:tav tm="0">
                                          <p:val>
                                            <p:strVal val="#ppt_x"/>
                                          </p:val>
                                        </p:tav>
                                        <p:tav tm="100000">
                                          <p:val>
                                            <p:strVal val="#ppt_x"/>
                                          </p:val>
                                        </p:tav>
                                      </p:tavLst>
                                    </p:anim>
                                    <p:anim calcmode="lin" valueType="num">
                                      <p:cBhvr additive="base">
                                        <p:cTn id="6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additive="base">
                                        <p:cTn id="73" dur="500" fill="hold"/>
                                        <p:tgtEl>
                                          <p:spTgt spid="4"/>
                                        </p:tgtEl>
                                        <p:attrNameLst>
                                          <p:attrName>ppt_x</p:attrName>
                                        </p:attrNameLst>
                                      </p:cBhvr>
                                      <p:tavLst>
                                        <p:tav tm="0">
                                          <p:val>
                                            <p:strVal val="#ppt_x"/>
                                          </p:val>
                                        </p:tav>
                                        <p:tav tm="100000">
                                          <p:val>
                                            <p:strVal val="#ppt_x"/>
                                          </p:val>
                                        </p:tav>
                                      </p:tavLst>
                                    </p:anim>
                                    <p:anim calcmode="lin" valueType="num">
                                      <p:cBhvr additive="base">
                                        <p:cTn id="7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additive="base">
                                        <p:cTn id="79" dur="500" fill="hold"/>
                                        <p:tgtEl>
                                          <p:spTgt spid="24"/>
                                        </p:tgtEl>
                                        <p:attrNameLst>
                                          <p:attrName>ppt_x</p:attrName>
                                        </p:attrNameLst>
                                      </p:cBhvr>
                                      <p:tavLst>
                                        <p:tav tm="0">
                                          <p:val>
                                            <p:strVal val="#ppt_x"/>
                                          </p:val>
                                        </p:tav>
                                        <p:tav tm="100000">
                                          <p:val>
                                            <p:strVal val="#ppt_x"/>
                                          </p:val>
                                        </p:tav>
                                      </p:tavLst>
                                    </p:anim>
                                    <p:anim calcmode="lin" valueType="num">
                                      <p:cBhvr additive="base">
                                        <p:cTn id="8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1"/>
                                        </p:tgtEl>
                                        <p:attrNameLst>
                                          <p:attrName>style.visibility</p:attrName>
                                        </p:attrNameLst>
                                      </p:cBhvr>
                                      <p:to>
                                        <p:strVal val="visible"/>
                                      </p:to>
                                    </p:set>
                                    <p:anim calcmode="lin" valueType="num">
                                      <p:cBhvr additive="base">
                                        <p:cTn id="85" dur="500" fill="hold"/>
                                        <p:tgtEl>
                                          <p:spTgt spid="11"/>
                                        </p:tgtEl>
                                        <p:attrNameLst>
                                          <p:attrName>ppt_x</p:attrName>
                                        </p:attrNameLst>
                                      </p:cBhvr>
                                      <p:tavLst>
                                        <p:tav tm="0">
                                          <p:val>
                                            <p:strVal val="#ppt_x"/>
                                          </p:val>
                                        </p:tav>
                                        <p:tav tm="100000">
                                          <p:val>
                                            <p:strVal val="#ppt_x"/>
                                          </p:val>
                                        </p:tav>
                                      </p:tavLst>
                                    </p:anim>
                                    <p:anim calcmode="lin" valueType="num">
                                      <p:cBhvr additive="base">
                                        <p:cTn id="8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2"/>
                                        </p:tgtEl>
                                        <p:attrNameLst>
                                          <p:attrName>style.visibility</p:attrName>
                                        </p:attrNameLst>
                                      </p:cBhvr>
                                      <p:to>
                                        <p:strVal val="visible"/>
                                      </p:to>
                                    </p:set>
                                    <p:anim calcmode="lin" valueType="num">
                                      <p:cBhvr additive="base">
                                        <p:cTn id="91" dur="500" fill="hold"/>
                                        <p:tgtEl>
                                          <p:spTgt spid="12"/>
                                        </p:tgtEl>
                                        <p:attrNameLst>
                                          <p:attrName>ppt_x</p:attrName>
                                        </p:attrNameLst>
                                      </p:cBhvr>
                                      <p:tavLst>
                                        <p:tav tm="0">
                                          <p:val>
                                            <p:strVal val="#ppt_x"/>
                                          </p:val>
                                        </p:tav>
                                        <p:tav tm="100000">
                                          <p:val>
                                            <p:strVal val="#ppt_x"/>
                                          </p:val>
                                        </p:tav>
                                      </p:tavLst>
                                    </p:anim>
                                    <p:anim calcmode="lin" valueType="num">
                                      <p:cBhvr additive="base">
                                        <p:cTn id="9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13"/>
                                        </p:tgtEl>
                                        <p:attrNameLst>
                                          <p:attrName>style.visibility</p:attrName>
                                        </p:attrNameLst>
                                      </p:cBhvr>
                                      <p:to>
                                        <p:strVal val="visible"/>
                                      </p:to>
                                    </p:set>
                                    <p:anim calcmode="lin" valueType="num">
                                      <p:cBhvr additive="base">
                                        <p:cTn id="97" dur="500" fill="hold"/>
                                        <p:tgtEl>
                                          <p:spTgt spid="13"/>
                                        </p:tgtEl>
                                        <p:attrNameLst>
                                          <p:attrName>ppt_x</p:attrName>
                                        </p:attrNameLst>
                                      </p:cBhvr>
                                      <p:tavLst>
                                        <p:tav tm="0">
                                          <p:val>
                                            <p:strVal val="#ppt_x"/>
                                          </p:val>
                                        </p:tav>
                                        <p:tav tm="100000">
                                          <p:val>
                                            <p:strVal val="#ppt_x"/>
                                          </p:val>
                                        </p:tav>
                                      </p:tavLst>
                                    </p:anim>
                                    <p:anim calcmode="lin" valueType="num">
                                      <p:cBhvr additive="base">
                                        <p:cTn id="9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28" grpId="0"/>
      <p:bldP spid="28" grpId="1"/>
      <p:bldP spid="8" grpId="0"/>
      <p:bldP spid="8" grpId="1"/>
      <p:bldP spid="18" grpId="0"/>
      <p:bldP spid="18" grpId="1"/>
      <p:bldP spid="10" grpId="0"/>
      <p:bldP spid="10" grpId="1"/>
      <p:bldP spid="19" grpId="0"/>
      <p:bldP spid="19" grpId="1"/>
      <p:bldP spid="17" grpId="0"/>
      <p:bldP spid="17" grpId="1"/>
      <p:bldP spid="21" grpId="0"/>
      <p:bldP spid="21" grpId="1"/>
      <p:bldP spid="22" grpId="0"/>
      <p:bldP spid="22" grpId="1"/>
      <p:bldP spid="3" grpId="0"/>
      <p:bldP spid="3" grpId="1"/>
      <p:bldP spid="23" grpId="0"/>
      <p:bldP spid="23" grpId="1"/>
      <p:bldP spid="4" grpId="0"/>
      <p:bldP spid="4" grpId="1"/>
      <p:bldP spid="24" grpId="0"/>
      <p:bldP spid="24" grpId="1"/>
      <p:bldP spid="11" grpId="0"/>
      <p:bldP spid="11" grpId="1"/>
      <p:bldP spid="12" grpId="0"/>
      <p:bldP spid="12" grpId="1"/>
      <p:bldP spid="13" grpId="0"/>
      <p:bldP spid="13" grpId="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7" name="图片 26" descr="mit-送填空"/>
          <p:cNvPicPr>
            <a:picLocks noChangeAspect="1"/>
          </p:cNvPicPr>
          <p:nvPr/>
        </p:nvPicPr>
        <p:blipFill>
          <a:blip r:embed="rId1"/>
          <a:stretch>
            <a:fillRect/>
          </a:stretch>
        </p:blipFill>
        <p:spPr>
          <a:xfrm>
            <a:off x="0" y="0"/>
            <a:ext cx="12176125" cy="6858000"/>
          </a:xfrm>
          <a:prstGeom prst="rect">
            <a:avLst/>
          </a:prstGeom>
        </p:spPr>
      </p:pic>
      <p:sp>
        <p:nvSpPr>
          <p:cNvPr id="2" name="标题 1"/>
          <p:cNvSpPr>
            <a:spLocks noGrp="1"/>
          </p:cNvSpPr>
          <p:nvPr/>
        </p:nvSpPr>
        <p:spPr>
          <a:xfrm>
            <a:off x="3376295" y="1810385"/>
            <a:ext cx="180022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派遣</a:t>
            </a:r>
            <a:r>
              <a:rPr lang="en-US" altLang="zh-CN" sz="1800" spc="0">
                <a:solidFill>
                  <a:schemeClr val="tx1"/>
                </a:solidFill>
                <a:latin typeface="Times New Roman" panose="02020603050405020304" charset="0"/>
                <a:ea typeface="+mn-ea"/>
                <a:cs typeface="Times New Roman" panose="02020603050405020304" charset="0"/>
              </a:rPr>
              <a:t>;</a:t>
            </a:r>
            <a:r>
              <a:rPr sz="1800" spc="0">
                <a:solidFill>
                  <a:schemeClr val="tx1"/>
                </a:solidFill>
                <a:latin typeface="Times New Roman" panose="02020603050405020304" charset="0"/>
                <a:ea typeface="+mn-ea"/>
                <a:cs typeface="Times New Roman" panose="02020603050405020304" charset="0"/>
              </a:rPr>
              <a:t>使命</a:t>
            </a:r>
            <a:endParaRPr sz="1800" spc="0">
              <a:solidFill>
                <a:schemeClr val="tx1"/>
              </a:solidFill>
              <a:latin typeface="Times New Roman" panose="02020603050405020304" charset="0"/>
              <a:ea typeface="+mn-ea"/>
              <a:cs typeface="Times New Roman" panose="02020603050405020304" charset="0"/>
            </a:endParaRPr>
          </a:p>
        </p:txBody>
      </p:sp>
      <p:sp>
        <p:nvSpPr>
          <p:cNvPr id="3" name="标题 1"/>
          <p:cNvSpPr>
            <a:spLocks noGrp="1"/>
          </p:cNvSpPr>
          <p:nvPr/>
        </p:nvSpPr>
        <p:spPr>
          <a:xfrm>
            <a:off x="1515110" y="345440"/>
            <a:ext cx="149415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解散</a:t>
            </a:r>
            <a:r>
              <a:rPr lang="en-US" altLang="zh-CN" sz="1800" spc="0">
                <a:solidFill>
                  <a:schemeClr val="tx1"/>
                </a:solidFill>
                <a:latin typeface="Times New Roman" panose="02020603050405020304" charset="0"/>
                <a:ea typeface="+mn-ea"/>
                <a:cs typeface="Times New Roman" panose="02020603050405020304" charset="0"/>
              </a:rPr>
              <a:t>;</a:t>
            </a:r>
            <a:r>
              <a:rPr sz="1800" spc="0">
                <a:solidFill>
                  <a:schemeClr val="tx1"/>
                </a:solidFill>
                <a:latin typeface="Times New Roman" panose="02020603050405020304" charset="0"/>
                <a:ea typeface="+mn-ea"/>
                <a:cs typeface="Times New Roman" panose="02020603050405020304" charset="0"/>
              </a:rPr>
              <a:t>免职</a:t>
            </a:r>
            <a:endParaRPr sz="1800" spc="0">
              <a:solidFill>
                <a:schemeClr val="tx1"/>
              </a:solidFill>
              <a:latin typeface="Times New Roman" panose="02020603050405020304" charset="0"/>
              <a:ea typeface="+mn-ea"/>
              <a:cs typeface="Times New Roman" panose="02020603050405020304" charset="0"/>
            </a:endParaRPr>
          </a:p>
        </p:txBody>
      </p:sp>
      <p:sp>
        <p:nvSpPr>
          <p:cNvPr id="6" name="标题 1"/>
          <p:cNvSpPr>
            <a:spLocks noGrp="1"/>
          </p:cNvSpPr>
          <p:nvPr/>
        </p:nvSpPr>
        <p:spPr>
          <a:xfrm>
            <a:off x="1914525" y="4293870"/>
            <a:ext cx="79121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省略</a:t>
            </a:r>
            <a:endParaRPr sz="1800" spc="0">
              <a:solidFill>
                <a:schemeClr val="tx1"/>
              </a:solidFill>
              <a:latin typeface="Times New Roman" panose="02020603050405020304" charset="0"/>
              <a:ea typeface="+mn-ea"/>
              <a:cs typeface="Times New Roman" panose="02020603050405020304" charset="0"/>
            </a:endParaRPr>
          </a:p>
        </p:txBody>
      </p:sp>
      <p:sp>
        <p:nvSpPr>
          <p:cNvPr id="8" name="标题 1"/>
          <p:cNvSpPr>
            <a:spLocks noGrp="1"/>
          </p:cNvSpPr>
          <p:nvPr/>
        </p:nvSpPr>
        <p:spPr>
          <a:xfrm>
            <a:off x="3376295" y="345440"/>
            <a:ext cx="155257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解散</a:t>
            </a:r>
            <a:r>
              <a:rPr lang="en-US" altLang="zh-CN" sz="1800" spc="0">
                <a:solidFill>
                  <a:schemeClr val="tx1"/>
                </a:solidFill>
                <a:latin typeface="Times New Roman" panose="02020603050405020304" charset="0"/>
                <a:ea typeface="+mn-ea"/>
                <a:cs typeface="Times New Roman" panose="02020603050405020304" charset="0"/>
              </a:rPr>
              <a:t>;</a:t>
            </a:r>
            <a:r>
              <a:rPr sz="1800" spc="0">
                <a:solidFill>
                  <a:schemeClr val="tx1"/>
                </a:solidFill>
                <a:latin typeface="Times New Roman" panose="02020603050405020304" charset="0"/>
                <a:ea typeface="+mn-ea"/>
                <a:cs typeface="Times New Roman" panose="02020603050405020304" charset="0"/>
              </a:rPr>
              <a:t>罢免</a:t>
            </a:r>
            <a:endParaRPr sz="1800" spc="0">
              <a:solidFill>
                <a:schemeClr val="tx1"/>
              </a:solidFill>
              <a:latin typeface="Times New Roman" panose="02020603050405020304" charset="0"/>
              <a:ea typeface="+mn-ea"/>
              <a:cs typeface="Times New Roman" panose="02020603050405020304" charset="0"/>
            </a:endParaRPr>
          </a:p>
        </p:txBody>
      </p:sp>
      <p:sp>
        <p:nvSpPr>
          <p:cNvPr id="9" name="标题 1"/>
          <p:cNvSpPr>
            <a:spLocks noGrp="1"/>
          </p:cNvSpPr>
          <p:nvPr/>
        </p:nvSpPr>
        <p:spPr>
          <a:xfrm>
            <a:off x="1073150" y="1810385"/>
            <a:ext cx="237744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latin typeface="Times New Roman" panose="02020603050405020304" charset="0"/>
                <a:ea typeface="+mn-ea"/>
                <a:cs typeface="Times New Roman" panose="02020603050405020304" charset="0"/>
                <a:sym typeface="+mn-ea"/>
              </a:rPr>
              <a:t>传道的  传教士</a:t>
            </a:r>
            <a:endParaRPr sz="1600" spc="0">
              <a:latin typeface="Times New Roman" panose="02020603050405020304" charset="0"/>
              <a:ea typeface="+mn-ea"/>
              <a:cs typeface="Times New Roman" panose="02020603050405020304" charset="0"/>
              <a:sym typeface="+mn-ea"/>
            </a:endParaRPr>
          </a:p>
        </p:txBody>
      </p:sp>
      <p:sp>
        <p:nvSpPr>
          <p:cNvPr id="21" name="标题 1"/>
          <p:cNvSpPr>
            <a:spLocks noGrp="1"/>
          </p:cNvSpPr>
          <p:nvPr/>
        </p:nvSpPr>
        <p:spPr>
          <a:xfrm>
            <a:off x="5796915" y="3560445"/>
            <a:ext cx="79565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tx1"/>
                </a:solidFill>
                <a:latin typeface="Times New Roman" panose="02020603050405020304" charset="0"/>
                <a:ea typeface="+mn-ea"/>
                <a:cs typeface="Times New Roman" panose="02020603050405020304" charset="0"/>
              </a:rPr>
              <a:t>送</a:t>
            </a:r>
            <a:endParaRPr sz="2400" spc="0">
              <a:solidFill>
                <a:schemeClr val="tx1"/>
              </a:solidFill>
              <a:latin typeface="Times New Roman" panose="02020603050405020304" charset="0"/>
              <a:ea typeface="+mn-ea"/>
              <a:cs typeface="Times New Roman" panose="02020603050405020304" charset="0"/>
            </a:endParaRPr>
          </a:p>
        </p:txBody>
      </p:sp>
      <p:sp>
        <p:nvSpPr>
          <p:cNvPr id="23" name="标题 1"/>
          <p:cNvSpPr>
            <a:spLocks noGrp="1"/>
          </p:cNvSpPr>
          <p:nvPr/>
        </p:nvSpPr>
        <p:spPr>
          <a:xfrm>
            <a:off x="7424420" y="6102350"/>
            <a:ext cx="1769110" cy="37020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传输</a:t>
            </a:r>
            <a:r>
              <a:rPr lang="en-US" altLang="zh-CN" sz="1800" spc="0">
                <a:solidFill>
                  <a:schemeClr val="tx1"/>
                </a:solidFill>
                <a:latin typeface="Times New Roman" panose="02020603050405020304" charset="0"/>
                <a:ea typeface="+mn-ea"/>
                <a:cs typeface="Times New Roman" panose="02020603050405020304" charset="0"/>
              </a:rPr>
              <a:t>;</a:t>
            </a:r>
            <a:r>
              <a:rPr sz="1800" spc="0">
                <a:solidFill>
                  <a:schemeClr val="tx1"/>
                </a:solidFill>
                <a:latin typeface="Times New Roman" panose="02020603050405020304" charset="0"/>
                <a:ea typeface="+mn-ea"/>
                <a:cs typeface="Times New Roman" panose="02020603050405020304" charset="0"/>
              </a:rPr>
              <a:t>传播</a:t>
            </a:r>
            <a:r>
              <a:rPr lang="en-US" altLang="zh-CN" sz="1800" spc="0">
                <a:solidFill>
                  <a:schemeClr val="tx1"/>
                </a:solidFill>
                <a:latin typeface="Times New Roman" panose="02020603050405020304" charset="0"/>
                <a:ea typeface="+mn-ea"/>
                <a:cs typeface="Times New Roman" panose="02020603050405020304" charset="0"/>
              </a:rPr>
              <a:t>;</a:t>
            </a:r>
            <a:r>
              <a:rPr sz="1800" spc="0">
                <a:solidFill>
                  <a:schemeClr val="tx1"/>
                </a:solidFill>
                <a:latin typeface="Times New Roman" panose="02020603050405020304" charset="0"/>
                <a:ea typeface="+mn-ea"/>
                <a:cs typeface="Times New Roman" panose="02020603050405020304" charset="0"/>
              </a:rPr>
              <a:t>传达</a:t>
            </a:r>
            <a:endParaRPr sz="1800" spc="0">
              <a:solidFill>
                <a:schemeClr val="tx1"/>
              </a:solidFill>
              <a:latin typeface="Times New Roman" panose="02020603050405020304" charset="0"/>
              <a:ea typeface="+mn-ea"/>
              <a:cs typeface="Times New Roman" panose="02020603050405020304" charset="0"/>
            </a:endParaRPr>
          </a:p>
        </p:txBody>
      </p:sp>
      <p:sp>
        <p:nvSpPr>
          <p:cNvPr id="24" name="标题 1"/>
          <p:cNvSpPr>
            <a:spLocks noGrp="1"/>
          </p:cNvSpPr>
          <p:nvPr/>
        </p:nvSpPr>
        <p:spPr>
          <a:xfrm>
            <a:off x="7396480" y="2670810"/>
            <a:ext cx="148844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提交</a:t>
            </a:r>
            <a:r>
              <a:rPr lang="en-US" altLang="zh-CN" sz="1800" spc="0">
                <a:solidFill>
                  <a:schemeClr val="tx1"/>
                </a:solidFill>
                <a:latin typeface="Times New Roman" panose="02020603050405020304" charset="0"/>
                <a:ea typeface="+mn-ea"/>
                <a:cs typeface="Times New Roman" panose="02020603050405020304" charset="0"/>
              </a:rPr>
              <a:t>;</a:t>
            </a:r>
            <a:endParaRPr lang="en-US" altLang="zh-CN" sz="1800" spc="0">
              <a:solidFill>
                <a:schemeClr val="tx1"/>
              </a:solidFill>
              <a:latin typeface="Times New Roman" panose="02020603050405020304" charset="0"/>
              <a:ea typeface="+mn-ea"/>
              <a:cs typeface="Times New Roman" panose="02020603050405020304" charset="0"/>
            </a:endParaRPr>
          </a:p>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使服从</a:t>
            </a:r>
            <a:endParaRPr sz="1800" spc="0">
              <a:solidFill>
                <a:schemeClr val="tx1"/>
              </a:solidFill>
              <a:latin typeface="Times New Roman" panose="02020603050405020304" charset="0"/>
              <a:ea typeface="+mn-ea"/>
              <a:cs typeface="Times New Roman" panose="02020603050405020304" charset="0"/>
            </a:endParaRPr>
          </a:p>
        </p:txBody>
      </p:sp>
      <p:sp>
        <p:nvSpPr>
          <p:cNvPr id="26" name="标题 1"/>
          <p:cNvSpPr>
            <a:spLocks noGrp="1"/>
          </p:cNvSpPr>
          <p:nvPr/>
        </p:nvSpPr>
        <p:spPr>
          <a:xfrm>
            <a:off x="8757920" y="1044575"/>
            <a:ext cx="141795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accent2">
                    <a:lumMod val="75000"/>
                  </a:schemeClr>
                </a:solidFill>
                <a:latin typeface="Times New Roman" panose="02020603050405020304" charset="0"/>
                <a:ea typeface="+mn-ea"/>
                <a:cs typeface="Times New Roman" panose="02020603050405020304" charset="0"/>
              </a:rPr>
              <a:t>limit...to</a:t>
            </a:r>
            <a:endParaRPr sz="1800" spc="0">
              <a:solidFill>
                <a:schemeClr val="accent2">
                  <a:lumMod val="75000"/>
                </a:schemeClr>
              </a:solidFill>
              <a:latin typeface="Times New Roman" panose="02020603050405020304" charset="0"/>
              <a:ea typeface="+mn-ea"/>
              <a:cs typeface="Times New Roman" panose="02020603050405020304" charset="0"/>
            </a:endParaRPr>
          </a:p>
        </p:txBody>
      </p:sp>
      <p:sp>
        <p:nvSpPr>
          <p:cNvPr id="29" name="标题 1"/>
          <p:cNvSpPr>
            <a:spLocks noGrp="1"/>
          </p:cNvSpPr>
          <p:nvPr/>
        </p:nvSpPr>
        <p:spPr>
          <a:xfrm>
            <a:off x="7424420" y="1576705"/>
            <a:ext cx="143256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限制</a:t>
            </a:r>
            <a:r>
              <a:rPr lang="en-US" altLang="zh-CN" sz="1800" spc="0">
                <a:solidFill>
                  <a:schemeClr val="tx1"/>
                </a:solidFill>
                <a:latin typeface="Times New Roman" panose="02020603050405020304" charset="0"/>
                <a:ea typeface="+mn-ea"/>
                <a:cs typeface="Times New Roman" panose="02020603050405020304" charset="0"/>
              </a:rPr>
              <a:t>,</a:t>
            </a:r>
            <a:r>
              <a:rPr sz="1800" spc="0">
                <a:solidFill>
                  <a:schemeClr val="tx1"/>
                </a:solidFill>
                <a:latin typeface="Times New Roman" panose="02020603050405020304" charset="0"/>
                <a:ea typeface="+mn-ea"/>
                <a:cs typeface="Times New Roman" panose="02020603050405020304" charset="0"/>
              </a:rPr>
              <a:t>限定</a:t>
            </a:r>
            <a:endParaRPr sz="1800" spc="0">
              <a:solidFill>
                <a:schemeClr val="tx1"/>
              </a:solidFill>
              <a:latin typeface="Times New Roman" panose="02020603050405020304" charset="0"/>
              <a:ea typeface="+mn-ea"/>
              <a:cs typeface="Times New Roman" panose="02020603050405020304" charset="0"/>
            </a:endParaRPr>
          </a:p>
        </p:txBody>
      </p:sp>
      <p:sp>
        <p:nvSpPr>
          <p:cNvPr id="34" name="标题 1"/>
          <p:cNvSpPr>
            <a:spLocks noGrp="1"/>
          </p:cNvSpPr>
          <p:nvPr/>
        </p:nvSpPr>
        <p:spPr>
          <a:xfrm>
            <a:off x="3270885" y="4293870"/>
            <a:ext cx="155956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省去</a:t>
            </a:r>
            <a:r>
              <a:rPr lang="en-US" altLang="zh-CN" sz="1800" spc="0">
                <a:solidFill>
                  <a:schemeClr val="tx1"/>
                </a:solidFill>
                <a:latin typeface="Times New Roman" panose="02020603050405020304" charset="0"/>
                <a:ea typeface="+mn-ea"/>
                <a:cs typeface="Times New Roman" panose="02020603050405020304" charset="0"/>
              </a:rPr>
              <a:t>, </a:t>
            </a:r>
            <a:r>
              <a:rPr sz="1800" spc="0">
                <a:solidFill>
                  <a:schemeClr val="tx1"/>
                </a:solidFill>
                <a:latin typeface="Times New Roman" panose="02020603050405020304" charset="0"/>
                <a:ea typeface="+mn-ea"/>
                <a:cs typeface="Times New Roman" panose="02020603050405020304" charset="0"/>
              </a:rPr>
              <a:t>略去</a:t>
            </a:r>
            <a:endParaRPr sz="1800" spc="0">
              <a:solidFill>
                <a:schemeClr val="tx1"/>
              </a:solidFill>
              <a:latin typeface="Times New Roman" panose="02020603050405020304" charset="0"/>
              <a:ea typeface="+mn-ea"/>
              <a:cs typeface="Times New Roman" panose="02020603050405020304" charset="0"/>
            </a:endParaRPr>
          </a:p>
        </p:txBody>
      </p:sp>
      <p:sp>
        <p:nvSpPr>
          <p:cNvPr id="36" name="标题 1"/>
          <p:cNvSpPr>
            <a:spLocks noGrp="1"/>
          </p:cNvSpPr>
          <p:nvPr/>
        </p:nvSpPr>
        <p:spPr>
          <a:xfrm>
            <a:off x="7378065" y="3839210"/>
            <a:ext cx="244030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委托</a:t>
            </a:r>
            <a:r>
              <a:rPr lang="en-US" altLang="zh-CN" sz="1800" spc="0">
                <a:solidFill>
                  <a:schemeClr val="tx1"/>
                </a:solidFill>
                <a:latin typeface="Times New Roman" panose="02020603050405020304" charset="0"/>
                <a:ea typeface="+mn-ea"/>
                <a:cs typeface="Times New Roman" panose="02020603050405020304" charset="0"/>
              </a:rPr>
              <a:t>;</a:t>
            </a:r>
            <a:r>
              <a:rPr sz="1800" spc="0">
                <a:solidFill>
                  <a:schemeClr val="tx1"/>
                </a:solidFill>
                <a:latin typeface="Times New Roman" panose="02020603050405020304" charset="0"/>
                <a:ea typeface="+mn-ea"/>
                <a:cs typeface="Times New Roman" panose="02020603050405020304" charset="0"/>
              </a:rPr>
              <a:t>委任</a:t>
            </a:r>
            <a:r>
              <a:rPr lang="en-US" altLang="zh-CN" sz="1800" spc="0">
                <a:solidFill>
                  <a:schemeClr val="tx1"/>
                </a:solidFill>
                <a:latin typeface="Times New Roman" panose="02020603050405020304" charset="0"/>
                <a:ea typeface="+mn-ea"/>
                <a:cs typeface="Times New Roman" panose="02020603050405020304" charset="0"/>
              </a:rPr>
              <a:t>;</a:t>
            </a:r>
            <a:r>
              <a:rPr sz="1800" spc="0">
                <a:solidFill>
                  <a:schemeClr val="tx1"/>
                </a:solidFill>
                <a:latin typeface="Times New Roman" panose="02020603050405020304" charset="0"/>
                <a:ea typeface="+mn-ea"/>
                <a:cs typeface="Times New Roman" panose="02020603050405020304" charset="0"/>
              </a:rPr>
              <a:t>犯</a:t>
            </a:r>
            <a:r>
              <a:rPr lang="en-US" altLang="zh-CN" sz="1800" spc="0">
                <a:solidFill>
                  <a:schemeClr val="tx1"/>
                </a:solidFill>
                <a:latin typeface="Times New Roman" panose="02020603050405020304" charset="0"/>
                <a:ea typeface="+mn-ea"/>
                <a:cs typeface="Times New Roman" panose="02020603050405020304" charset="0"/>
              </a:rPr>
              <a:t>(</a:t>
            </a:r>
            <a:r>
              <a:rPr sz="1800" spc="0">
                <a:solidFill>
                  <a:schemeClr val="tx1"/>
                </a:solidFill>
                <a:latin typeface="Times New Roman" panose="02020603050405020304" charset="0"/>
                <a:ea typeface="+mn-ea"/>
                <a:cs typeface="Times New Roman" panose="02020603050405020304" charset="0"/>
              </a:rPr>
              <a:t>罪</a:t>
            </a:r>
            <a:r>
              <a:rPr lang="en-US" altLang="zh-CN" sz="1800" spc="0">
                <a:solidFill>
                  <a:schemeClr val="tx1"/>
                </a:solidFill>
                <a:latin typeface="Times New Roman" panose="02020603050405020304" charset="0"/>
                <a:ea typeface="+mn-ea"/>
                <a:cs typeface="Times New Roman" panose="02020603050405020304" charset="0"/>
              </a:rPr>
              <a:t>)</a:t>
            </a:r>
            <a:endParaRPr lang="en-US" altLang="zh-CN" sz="1800" spc="0">
              <a:solidFill>
                <a:schemeClr val="tx1"/>
              </a:solidFill>
              <a:latin typeface="Times New Roman" panose="02020603050405020304" charset="0"/>
              <a:ea typeface="+mn-ea"/>
              <a:cs typeface="Times New Roman" panose="02020603050405020304" charset="0"/>
            </a:endParaRPr>
          </a:p>
        </p:txBody>
      </p:sp>
      <p:sp>
        <p:nvSpPr>
          <p:cNvPr id="4" name="标题 1"/>
          <p:cNvSpPr>
            <a:spLocks noGrp="1"/>
          </p:cNvSpPr>
          <p:nvPr/>
        </p:nvSpPr>
        <p:spPr>
          <a:xfrm>
            <a:off x="9818370" y="5236845"/>
            <a:ext cx="192214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被.......所录取</a:t>
            </a:r>
            <a:r>
              <a:rPr lang="en-US" altLang="zh-CN" sz="1800" spc="0">
                <a:solidFill>
                  <a:schemeClr val="tx1"/>
                </a:solidFill>
                <a:latin typeface="Times New Roman" panose="02020603050405020304" charset="0"/>
                <a:ea typeface="+mn-ea"/>
                <a:cs typeface="Times New Roman" panose="02020603050405020304" charset="0"/>
              </a:rPr>
              <a:t>;</a:t>
            </a:r>
            <a:endParaRPr lang="en-US" altLang="zh-CN" sz="1800" spc="0">
              <a:solidFill>
                <a:schemeClr val="tx1"/>
              </a:solidFill>
              <a:latin typeface="Times New Roman" panose="02020603050405020304" charset="0"/>
              <a:ea typeface="+mn-ea"/>
              <a:cs typeface="Times New Roman" panose="02020603050405020304" charset="0"/>
            </a:endParaRPr>
          </a:p>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被准许进入</a:t>
            </a:r>
            <a:endParaRPr sz="1800" spc="0">
              <a:solidFill>
                <a:schemeClr val="tx1"/>
              </a:solidFill>
              <a:latin typeface="Times New Roman" panose="02020603050405020304" charset="0"/>
              <a:ea typeface="+mn-ea"/>
              <a:cs typeface="Times New Roman" panose="02020603050405020304" charset="0"/>
            </a:endParaRPr>
          </a:p>
        </p:txBody>
      </p:sp>
      <p:sp>
        <p:nvSpPr>
          <p:cNvPr id="5" name="标题 1"/>
          <p:cNvSpPr>
            <a:spLocks noGrp="1"/>
          </p:cNvSpPr>
          <p:nvPr/>
        </p:nvSpPr>
        <p:spPr>
          <a:xfrm>
            <a:off x="3701415" y="5511165"/>
            <a:ext cx="97028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允许</a:t>
            </a:r>
            <a:endParaRPr sz="1800" spc="0">
              <a:solidFill>
                <a:schemeClr val="tx1"/>
              </a:solidFill>
              <a:latin typeface="Times New Roman" panose="02020603050405020304" charset="0"/>
              <a:ea typeface="+mn-ea"/>
              <a:cs typeface="Times New Roman" panose="02020603050405020304" charset="0"/>
            </a:endParaRPr>
          </a:p>
        </p:txBody>
      </p:sp>
      <p:sp>
        <p:nvSpPr>
          <p:cNvPr id="10" name="标题 1"/>
          <p:cNvSpPr>
            <a:spLocks noGrp="1"/>
          </p:cNvSpPr>
          <p:nvPr/>
        </p:nvSpPr>
        <p:spPr>
          <a:xfrm>
            <a:off x="2258060" y="4990465"/>
            <a:ext cx="91694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允许</a:t>
            </a:r>
            <a:endParaRPr sz="1800" spc="0">
              <a:solidFill>
                <a:schemeClr val="tx1"/>
              </a:solidFill>
              <a:latin typeface="Times New Roman" panose="02020603050405020304" charset="0"/>
              <a:ea typeface="+mn-ea"/>
              <a:cs typeface="Times New Roman" panose="02020603050405020304" charset="0"/>
            </a:endParaRPr>
          </a:p>
        </p:txBody>
      </p:sp>
      <p:sp>
        <p:nvSpPr>
          <p:cNvPr id="11" name="标题 1"/>
          <p:cNvSpPr>
            <a:spLocks noGrp="1"/>
          </p:cNvSpPr>
          <p:nvPr/>
        </p:nvSpPr>
        <p:spPr>
          <a:xfrm>
            <a:off x="1732915" y="5511165"/>
            <a:ext cx="144208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允许做某事</a:t>
            </a:r>
            <a:endParaRPr sz="1800" spc="0">
              <a:solidFill>
                <a:schemeClr val="tx1"/>
              </a:solidFill>
              <a:latin typeface="Times New Roman" panose="02020603050405020304" charset="0"/>
              <a:ea typeface="+mn-ea"/>
              <a:cs typeface="Times New Roman" panose="02020603050405020304" charset="0"/>
            </a:endParaRPr>
          </a:p>
        </p:txBody>
      </p:sp>
      <p:sp>
        <p:nvSpPr>
          <p:cNvPr id="12" name="标题 1"/>
          <p:cNvSpPr>
            <a:spLocks noGrp="1"/>
          </p:cNvSpPr>
          <p:nvPr/>
        </p:nvSpPr>
        <p:spPr>
          <a:xfrm>
            <a:off x="1504950" y="6102350"/>
            <a:ext cx="367157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允许某人做某事</a:t>
            </a:r>
            <a:endParaRPr lang="en-US" altLang="zh-CN" sz="1800" spc="0">
              <a:solidFill>
                <a:schemeClr val="tx1"/>
              </a:solidFill>
              <a:latin typeface="Times New Roman" panose="02020603050405020304" charset="0"/>
              <a:ea typeface="+mn-ea"/>
              <a:cs typeface="Times New Roman" panose="02020603050405020304" charset="0"/>
            </a:endParaRPr>
          </a:p>
        </p:txBody>
      </p:sp>
      <p:sp>
        <p:nvSpPr>
          <p:cNvPr id="13" name="标题 1"/>
          <p:cNvSpPr>
            <a:spLocks noGrp="1"/>
          </p:cNvSpPr>
          <p:nvPr/>
        </p:nvSpPr>
        <p:spPr>
          <a:xfrm>
            <a:off x="10285095" y="2820670"/>
            <a:ext cx="178689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屈服</a:t>
            </a:r>
            <a:r>
              <a:rPr lang="en-US" altLang="zh-CN" sz="1800" spc="0">
                <a:solidFill>
                  <a:schemeClr val="tx1"/>
                </a:solidFill>
                <a:latin typeface="Times New Roman" panose="02020603050405020304" charset="0"/>
                <a:ea typeface="+mn-ea"/>
                <a:cs typeface="Times New Roman" panose="02020603050405020304" charset="0"/>
              </a:rPr>
              <a:t>,</a:t>
            </a:r>
            <a:r>
              <a:rPr sz="1800" spc="0">
                <a:solidFill>
                  <a:schemeClr val="tx1"/>
                </a:solidFill>
                <a:latin typeface="Times New Roman" panose="02020603050405020304" charset="0"/>
                <a:ea typeface="+mn-ea"/>
                <a:cs typeface="Times New Roman" panose="02020603050405020304" charset="0"/>
              </a:rPr>
              <a:t>服从</a:t>
            </a:r>
            <a:r>
              <a:rPr lang="en-US" altLang="zh-CN" sz="1800" spc="0">
                <a:solidFill>
                  <a:schemeClr val="tx1"/>
                </a:solidFill>
                <a:latin typeface="Times New Roman" panose="02020603050405020304" charset="0"/>
                <a:ea typeface="+mn-ea"/>
                <a:cs typeface="Times New Roman" panose="02020603050405020304" charset="0"/>
              </a:rPr>
              <a:t>;</a:t>
            </a:r>
            <a:r>
              <a:rPr sz="1800" spc="0">
                <a:solidFill>
                  <a:schemeClr val="tx1"/>
                </a:solidFill>
                <a:latin typeface="Times New Roman" panose="02020603050405020304" charset="0"/>
                <a:ea typeface="+mn-ea"/>
                <a:cs typeface="Times New Roman" panose="02020603050405020304" charset="0"/>
              </a:rPr>
              <a:t>提交</a:t>
            </a:r>
            <a:endParaRPr sz="1800" spc="0">
              <a:solidFill>
                <a:schemeClr val="tx1"/>
              </a:solidFill>
              <a:latin typeface="Times New Roman" panose="02020603050405020304" charset="0"/>
              <a:ea typeface="+mn-ea"/>
              <a:cs typeface="Times New Roman" panose="02020603050405020304" charset="0"/>
            </a:endParaRPr>
          </a:p>
        </p:txBody>
      </p:sp>
      <p:sp>
        <p:nvSpPr>
          <p:cNvPr id="14" name="标题 1"/>
          <p:cNvSpPr>
            <a:spLocks noGrp="1"/>
          </p:cNvSpPr>
          <p:nvPr/>
        </p:nvSpPr>
        <p:spPr>
          <a:xfrm>
            <a:off x="9818370" y="3560445"/>
            <a:ext cx="244030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委员会</a:t>
            </a:r>
            <a:r>
              <a:rPr lang="en-US" altLang="zh-CN" sz="1800" spc="0">
                <a:solidFill>
                  <a:schemeClr val="tx1"/>
                </a:solidFill>
                <a:latin typeface="Times New Roman" panose="02020603050405020304" charset="0"/>
                <a:ea typeface="+mn-ea"/>
                <a:cs typeface="Times New Roman" panose="02020603050405020304" charset="0"/>
              </a:rPr>
              <a:t>;</a:t>
            </a:r>
            <a:r>
              <a:rPr sz="1800" spc="0">
                <a:solidFill>
                  <a:schemeClr val="tx1"/>
                </a:solidFill>
                <a:latin typeface="Times New Roman" panose="02020603050405020304" charset="0"/>
                <a:ea typeface="+mn-ea"/>
                <a:cs typeface="Times New Roman" panose="02020603050405020304" charset="0"/>
              </a:rPr>
              <a:t>委任</a:t>
            </a:r>
            <a:endParaRPr sz="1800" spc="0">
              <a:solidFill>
                <a:schemeClr val="tx1"/>
              </a:solidFill>
              <a:latin typeface="Times New Roman" panose="02020603050405020304" charset="0"/>
              <a:ea typeface="+mn-ea"/>
              <a:cs typeface="Times New Roman" panose="02020603050405020304" charset="0"/>
            </a:endParaRPr>
          </a:p>
        </p:txBody>
      </p:sp>
      <p:sp>
        <p:nvSpPr>
          <p:cNvPr id="15" name="标题 1"/>
          <p:cNvSpPr>
            <a:spLocks noGrp="1"/>
          </p:cNvSpPr>
          <p:nvPr/>
        </p:nvSpPr>
        <p:spPr>
          <a:xfrm>
            <a:off x="9752330" y="4121785"/>
            <a:ext cx="88709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委员会</a:t>
            </a:r>
            <a:endParaRPr sz="1800" spc="0">
              <a:solidFill>
                <a:schemeClr val="tx1"/>
              </a:solidFill>
              <a:latin typeface="Times New Roman" panose="02020603050405020304" charset="0"/>
              <a:ea typeface="+mn-ea"/>
              <a:cs typeface="Times New Roman" panose="02020603050405020304" charset="0"/>
            </a:endParaRPr>
          </a:p>
        </p:txBody>
      </p:sp>
      <p:sp>
        <p:nvSpPr>
          <p:cNvPr id="16" name="标题 1"/>
          <p:cNvSpPr>
            <a:spLocks noGrp="1"/>
          </p:cNvSpPr>
          <p:nvPr/>
        </p:nvSpPr>
        <p:spPr>
          <a:xfrm>
            <a:off x="9446895" y="4834255"/>
            <a:ext cx="194945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承认</a:t>
            </a:r>
            <a:r>
              <a:rPr lang="en-US" altLang="zh-CN" sz="1800" spc="0">
                <a:solidFill>
                  <a:schemeClr val="tx1"/>
                </a:solidFill>
                <a:latin typeface="Times New Roman" panose="02020603050405020304" charset="0"/>
                <a:ea typeface="+mn-ea"/>
                <a:cs typeface="Times New Roman" panose="02020603050405020304" charset="0"/>
              </a:rPr>
              <a:t>;</a:t>
            </a:r>
            <a:r>
              <a:rPr sz="1800" spc="0">
                <a:solidFill>
                  <a:schemeClr val="tx1"/>
                </a:solidFill>
                <a:latin typeface="Times New Roman" panose="02020603050405020304" charset="0"/>
                <a:ea typeface="+mn-ea"/>
                <a:cs typeface="Times New Roman" panose="02020603050405020304" charset="0"/>
              </a:rPr>
              <a:t>入场费</a:t>
            </a:r>
            <a:r>
              <a:rPr lang="en-US" altLang="zh-CN" sz="1800" spc="0">
                <a:solidFill>
                  <a:schemeClr val="tx1"/>
                </a:solidFill>
                <a:latin typeface="Times New Roman" panose="02020603050405020304" charset="0"/>
                <a:ea typeface="+mn-ea"/>
                <a:cs typeface="Times New Roman" panose="02020603050405020304" charset="0"/>
              </a:rPr>
              <a:t>;</a:t>
            </a:r>
            <a:r>
              <a:rPr sz="1800" spc="0">
                <a:solidFill>
                  <a:schemeClr val="tx1"/>
                </a:solidFill>
                <a:latin typeface="Times New Roman" panose="02020603050405020304" charset="0"/>
                <a:ea typeface="+mn-ea"/>
                <a:cs typeface="Times New Roman" panose="02020603050405020304" charset="0"/>
              </a:rPr>
              <a:t>录取</a:t>
            </a:r>
            <a:endParaRPr sz="1800" spc="0">
              <a:solidFill>
                <a:schemeClr val="tx1"/>
              </a:solidFill>
              <a:latin typeface="Times New Roman" panose="02020603050405020304" charset="0"/>
              <a:ea typeface="+mn-ea"/>
              <a:cs typeface="Times New Roman" panose="02020603050405020304" charset="0"/>
            </a:endParaRPr>
          </a:p>
        </p:txBody>
      </p:sp>
      <p:sp>
        <p:nvSpPr>
          <p:cNvPr id="17" name="标题 1"/>
          <p:cNvSpPr>
            <a:spLocks noGrp="1"/>
          </p:cNvSpPr>
          <p:nvPr/>
        </p:nvSpPr>
        <p:spPr>
          <a:xfrm>
            <a:off x="7256145" y="5108575"/>
            <a:ext cx="170307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准许进入</a:t>
            </a:r>
            <a:r>
              <a:rPr lang="en-US" altLang="zh-CN" sz="1800" spc="0">
                <a:solidFill>
                  <a:schemeClr val="tx1"/>
                </a:solidFill>
                <a:latin typeface="Times New Roman" panose="02020603050405020304" charset="0"/>
                <a:ea typeface="+mn-ea"/>
                <a:cs typeface="Times New Roman" panose="02020603050405020304" charset="0"/>
              </a:rPr>
              <a:t>;</a:t>
            </a:r>
            <a:r>
              <a:rPr sz="1800" spc="0">
                <a:solidFill>
                  <a:schemeClr val="tx1"/>
                </a:solidFill>
                <a:latin typeface="Times New Roman" panose="02020603050405020304" charset="0"/>
                <a:ea typeface="+mn-ea"/>
                <a:cs typeface="Times New Roman" panose="02020603050405020304" charset="0"/>
              </a:rPr>
              <a:t>承认</a:t>
            </a:r>
            <a:endParaRPr sz="1800" spc="0">
              <a:solidFill>
                <a:schemeClr val="tx1"/>
              </a:solidFill>
              <a:latin typeface="Times New Roman" panose="02020603050405020304" charset="0"/>
              <a:ea typeface="+mn-ea"/>
              <a:cs typeface="Times New Roman" panose="02020603050405020304" charset="0"/>
            </a:endParaRPr>
          </a:p>
        </p:txBody>
      </p:sp>
      <p:sp>
        <p:nvSpPr>
          <p:cNvPr id="19" name="标题 1"/>
          <p:cNvSpPr>
            <a:spLocks noGrp="1"/>
          </p:cNvSpPr>
          <p:nvPr/>
        </p:nvSpPr>
        <p:spPr>
          <a:xfrm>
            <a:off x="9342755" y="2136140"/>
            <a:ext cx="230949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有限的</a:t>
            </a:r>
            <a:r>
              <a:rPr lang="en-US" altLang="zh-CN" sz="1800" spc="0">
                <a:solidFill>
                  <a:schemeClr val="tx1"/>
                </a:solidFill>
                <a:latin typeface="Times New Roman" panose="02020603050405020304" charset="0"/>
                <a:ea typeface="+mn-ea"/>
                <a:cs typeface="Times New Roman" panose="02020603050405020304" charset="0"/>
              </a:rPr>
              <a:t>;</a:t>
            </a:r>
            <a:r>
              <a:rPr sz="1800" spc="0">
                <a:solidFill>
                  <a:schemeClr val="tx1"/>
                </a:solidFill>
                <a:latin typeface="Times New Roman" panose="02020603050405020304" charset="0"/>
                <a:ea typeface="+mn-ea"/>
                <a:cs typeface="Times New Roman" panose="02020603050405020304" charset="0"/>
              </a:rPr>
              <a:t>受限的</a:t>
            </a:r>
            <a:endParaRPr sz="1800" spc="0">
              <a:solidFill>
                <a:schemeClr val="tx1"/>
              </a:solidFill>
              <a:latin typeface="Times New Roman" panose="02020603050405020304" charset="0"/>
              <a:ea typeface="+mn-ea"/>
              <a:cs typeface="Times New Roman" panose="02020603050405020304" charset="0"/>
            </a:endParaRPr>
          </a:p>
        </p:txBody>
      </p:sp>
      <p:sp>
        <p:nvSpPr>
          <p:cNvPr id="20" name="标题 1"/>
          <p:cNvSpPr>
            <a:spLocks noGrp="1"/>
          </p:cNvSpPr>
          <p:nvPr/>
        </p:nvSpPr>
        <p:spPr>
          <a:xfrm>
            <a:off x="9576435" y="1576705"/>
            <a:ext cx="282257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限制</a:t>
            </a:r>
            <a:r>
              <a:rPr lang="en-US" altLang="zh-CN" sz="1800" spc="0">
                <a:solidFill>
                  <a:schemeClr val="tx1"/>
                </a:solidFill>
                <a:latin typeface="Times New Roman" panose="02020603050405020304" charset="0"/>
                <a:ea typeface="+mn-ea"/>
                <a:cs typeface="Times New Roman" panose="02020603050405020304" charset="0"/>
              </a:rPr>
              <a:t>;</a:t>
            </a:r>
            <a:r>
              <a:rPr sz="1800" spc="0">
                <a:solidFill>
                  <a:schemeClr val="tx1"/>
                </a:solidFill>
                <a:latin typeface="Times New Roman" panose="02020603050405020304" charset="0"/>
                <a:ea typeface="+mn-ea"/>
                <a:cs typeface="Times New Roman" panose="02020603050405020304" charset="0"/>
              </a:rPr>
              <a:t>限度</a:t>
            </a:r>
            <a:r>
              <a:rPr lang="en-US" altLang="zh-CN" sz="1800" spc="0">
                <a:solidFill>
                  <a:schemeClr val="tx1"/>
                </a:solidFill>
                <a:latin typeface="Times New Roman" panose="02020603050405020304" charset="0"/>
                <a:ea typeface="+mn-ea"/>
                <a:cs typeface="Times New Roman" panose="02020603050405020304" charset="0"/>
              </a:rPr>
              <a:t>;</a:t>
            </a:r>
            <a:r>
              <a:rPr sz="1800" spc="0">
                <a:solidFill>
                  <a:schemeClr val="tx1"/>
                </a:solidFill>
                <a:latin typeface="Times New Roman" panose="02020603050405020304" charset="0"/>
                <a:ea typeface="+mn-ea"/>
                <a:cs typeface="Times New Roman" panose="02020603050405020304" charset="0"/>
              </a:rPr>
              <a:t>极限</a:t>
            </a:r>
            <a:r>
              <a:rPr lang="en-US" altLang="zh-CN" sz="1800" spc="0">
                <a:solidFill>
                  <a:schemeClr val="tx1"/>
                </a:solidFill>
                <a:latin typeface="Times New Roman" panose="02020603050405020304" charset="0"/>
                <a:ea typeface="+mn-ea"/>
                <a:cs typeface="Times New Roman" panose="02020603050405020304" charset="0"/>
              </a:rPr>
              <a:t>;</a:t>
            </a:r>
            <a:r>
              <a:rPr sz="1800" spc="0">
                <a:solidFill>
                  <a:schemeClr val="tx1"/>
                </a:solidFill>
                <a:latin typeface="Times New Roman" panose="02020603050405020304" charset="0"/>
                <a:ea typeface="+mn-ea"/>
                <a:cs typeface="Times New Roman" panose="02020603050405020304" charset="0"/>
              </a:rPr>
              <a:t>缺陷</a:t>
            </a:r>
            <a:endParaRPr sz="1800" spc="0">
              <a:solidFill>
                <a:schemeClr val="tx1"/>
              </a:solidFill>
              <a:latin typeface="Times New Roman" panose="02020603050405020304" charset="0"/>
              <a:ea typeface="+mn-ea"/>
              <a:cs typeface="Times New Roman" panose="02020603050405020304" charset="0"/>
            </a:endParaRPr>
          </a:p>
        </p:txBody>
      </p:sp>
      <p:sp>
        <p:nvSpPr>
          <p:cNvPr id="22" name="标题 1"/>
          <p:cNvSpPr>
            <a:spLocks noGrp="1"/>
          </p:cNvSpPr>
          <p:nvPr/>
        </p:nvSpPr>
        <p:spPr>
          <a:xfrm>
            <a:off x="8335010" y="2886710"/>
            <a:ext cx="129476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屈服</a:t>
            </a:r>
            <a:r>
              <a:rPr lang="en-US" altLang="zh-CN" sz="1800" spc="0">
                <a:solidFill>
                  <a:schemeClr val="tx1"/>
                </a:solidFill>
                <a:latin typeface="Times New Roman" panose="02020603050405020304" charset="0"/>
                <a:ea typeface="+mn-ea"/>
                <a:cs typeface="Times New Roman" panose="02020603050405020304" charset="0"/>
              </a:rPr>
              <a:t>;</a:t>
            </a:r>
            <a:r>
              <a:rPr sz="1800" spc="0">
                <a:solidFill>
                  <a:schemeClr val="tx1"/>
                </a:solidFill>
                <a:latin typeface="Times New Roman" panose="02020603050405020304" charset="0"/>
                <a:ea typeface="+mn-ea"/>
                <a:cs typeface="Times New Roman" panose="02020603050405020304" charset="0"/>
              </a:rPr>
              <a:t>服从</a:t>
            </a:r>
            <a:endParaRPr sz="1800" spc="0">
              <a:solidFill>
                <a:schemeClr val="tx1"/>
              </a:solidFill>
              <a:latin typeface="Times New Roman" panose="02020603050405020304" charset="0"/>
              <a:ea typeface="+mn-ea"/>
              <a:cs typeface="Times New Roman" panose="02020603050405020304" charset="0"/>
            </a:endParaRPr>
          </a:p>
        </p:txBody>
      </p:sp>
      <p:sp>
        <p:nvSpPr>
          <p:cNvPr id="28" name="标题 1"/>
          <p:cNvSpPr>
            <a:spLocks noGrp="1"/>
          </p:cNvSpPr>
          <p:nvPr/>
        </p:nvSpPr>
        <p:spPr>
          <a:xfrm>
            <a:off x="10102850" y="6102350"/>
            <a:ext cx="1769110" cy="37020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传输</a:t>
            </a:r>
            <a:r>
              <a:rPr lang="en-US" altLang="zh-CN" sz="1800" spc="0">
                <a:solidFill>
                  <a:schemeClr val="tx1"/>
                </a:solidFill>
                <a:latin typeface="Times New Roman" panose="02020603050405020304" charset="0"/>
                <a:ea typeface="+mn-ea"/>
                <a:cs typeface="Times New Roman" panose="02020603050405020304" charset="0"/>
              </a:rPr>
              <a:t>;</a:t>
            </a:r>
            <a:r>
              <a:rPr sz="1800" spc="0">
                <a:solidFill>
                  <a:schemeClr val="tx1"/>
                </a:solidFill>
                <a:latin typeface="Times New Roman" panose="02020603050405020304" charset="0"/>
                <a:ea typeface="+mn-ea"/>
                <a:cs typeface="Times New Roman" panose="02020603050405020304" charset="0"/>
              </a:rPr>
              <a:t>传播</a:t>
            </a:r>
            <a:endParaRPr sz="1800" spc="0">
              <a:solidFill>
                <a:schemeClr val="tx1"/>
              </a:solidFill>
              <a:latin typeface="Times New Roman" panose="02020603050405020304" charset="0"/>
              <a:ea typeface="+mn-ea"/>
              <a:cs typeface="Times New Roman" panose="02020603050405020304" charset="0"/>
            </a:endParaRPr>
          </a:p>
        </p:txBody>
      </p:sp>
      <p:sp>
        <p:nvSpPr>
          <p:cNvPr id="30" name="标题 1"/>
          <p:cNvSpPr>
            <a:spLocks noGrp="1"/>
          </p:cNvSpPr>
          <p:nvPr/>
        </p:nvSpPr>
        <p:spPr>
          <a:xfrm>
            <a:off x="3376295" y="1044575"/>
            <a:ext cx="155257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发出</a:t>
            </a:r>
            <a:r>
              <a:rPr lang="en-US" altLang="zh-CN" sz="1800" spc="0">
                <a:solidFill>
                  <a:schemeClr val="tx1"/>
                </a:solidFill>
                <a:latin typeface="Times New Roman" panose="02020603050405020304" charset="0"/>
                <a:ea typeface="+mn-ea"/>
                <a:cs typeface="Times New Roman" panose="02020603050405020304" charset="0"/>
              </a:rPr>
              <a:t>;</a:t>
            </a:r>
            <a:r>
              <a:rPr sz="1800" spc="0">
                <a:solidFill>
                  <a:schemeClr val="tx1"/>
                </a:solidFill>
                <a:latin typeface="Times New Roman" panose="02020603050405020304" charset="0"/>
                <a:ea typeface="+mn-ea"/>
                <a:cs typeface="Times New Roman" panose="02020603050405020304" charset="0"/>
              </a:rPr>
              <a:t>发行</a:t>
            </a:r>
            <a:endParaRPr sz="1800" spc="0">
              <a:solidFill>
                <a:schemeClr val="tx1"/>
              </a:solidFill>
              <a:latin typeface="Times New Roman" panose="02020603050405020304" charset="0"/>
              <a:ea typeface="+mn-ea"/>
              <a:cs typeface="Times New Roman" panose="02020603050405020304" charset="0"/>
            </a:endParaRPr>
          </a:p>
        </p:txBody>
      </p:sp>
      <p:sp>
        <p:nvSpPr>
          <p:cNvPr id="31" name="标题 1"/>
          <p:cNvSpPr>
            <a:spLocks noGrp="1"/>
          </p:cNvSpPr>
          <p:nvPr/>
        </p:nvSpPr>
        <p:spPr>
          <a:xfrm>
            <a:off x="1534160" y="1044575"/>
            <a:ext cx="155257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发出</a:t>
            </a:r>
            <a:r>
              <a:rPr lang="en-US" altLang="zh-CN" sz="1800" spc="0">
                <a:solidFill>
                  <a:schemeClr val="tx1"/>
                </a:solidFill>
                <a:latin typeface="Times New Roman" panose="02020603050405020304" charset="0"/>
                <a:ea typeface="+mn-ea"/>
                <a:cs typeface="Times New Roman" panose="02020603050405020304" charset="0"/>
              </a:rPr>
              <a:t>;</a:t>
            </a:r>
            <a:r>
              <a:rPr sz="1800" spc="0">
                <a:solidFill>
                  <a:schemeClr val="tx1"/>
                </a:solidFill>
                <a:latin typeface="Times New Roman" panose="02020603050405020304" charset="0"/>
                <a:ea typeface="+mn-ea"/>
                <a:cs typeface="Times New Roman" panose="02020603050405020304" charset="0"/>
              </a:rPr>
              <a:t>发行</a:t>
            </a:r>
            <a:endParaRPr sz="1800" spc="0">
              <a:solidFill>
                <a:schemeClr val="tx1"/>
              </a:solidFill>
              <a:latin typeface="Times New Roman" panose="02020603050405020304" charset="0"/>
              <a:ea typeface="+mn-ea"/>
              <a:cs typeface="Times New Roman" panose="020206030504050203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additive="base">
                                        <p:cTn id="13" dur="500" fill="hold"/>
                                        <p:tgtEl>
                                          <p:spTgt spid="29"/>
                                        </p:tgtEl>
                                        <p:attrNameLst>
                                          <p:attrName>ppt_x</p:attrName>
                                        </p:attrNameLst>
                                      </p:cBhvr>
                                      <p:tavLst>
                                        <p:tav tm="0">
                                          <p:val>
                                            <p:strVal val="#ppt_x"/>
                                          </p:val>
                                        </p:tav>
                                        <p:tav tm="100000">
                                          <p:val>
                                            <p:strVal val="#ppt_x"/>
                                          </p:val>
                                        </p:tav>
                                      </p:tavLst>
                                    </p:anim>
                                    <p:anim calcmode="lin" valueType="num">
                                      <p:cBhvr additive="base">
                                        <p:cTn id="1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ppt_x"/>
                                          </p:val>
                                        </p:tav>
                                        <p:tav tm="100000">
                                          <p:val>
                                            <p:strVal val="#ppt_x"/>
                                          </p:val>
                                        </p:tav>
                                      </p:tavLst>
                                    </p:anim>
                                    <p:anim calcmode="lin" valueType="num">
                                      <p:cBhvr additive="base">
                                        <p:cTn id="2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fill="hold"/>
                                        <p:tgtEl>
                                          <p:spTgt spid="24"/>
                                        </p:tgtEl>
                                        <p:attrNameLst>
                                          <p:attrName>ppt_x</p:attrName>
                                        </p:attrNameLst>
                                      </p:cBhvr>
                                      <p:tavLst>
                                        <p:tav tm="0">
                                          <p:val>
                                            <p:strVal val="#ppt_x"/>
                                          </p:val>
                                        </p:tav>
                                        <p:tav tm="100000">
                                          <p:val>
                                            <p:strVal val="#ppt_x"/>
                                          </p:val>
                                        </p:tav>
                                      </p:tavLst>
                                    </p:anim>
                                    <p:anim calcmode="lin" valueType="num">
                                      <p:cBhvr additive="base">
                                        <p:cTn id="3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fill="hold"/>
                                        <p:tgtEl>
                                          <p:spTgt spid="22"/>
                                        </p:tgtEl>
                                        <p:attrNameLst>
                                          <p:attrName>ppt_x</p:attrName>
                                        </p:attrNameLst>
                                      </p:cBhvr>
                                      <p:tavLst>
                                        <p:tav tm="0">
                                          <p:val>
                                            <p:strVal val="#ppt_x"/>
                                          </p:val>
                                        </p:tav>
                                        <p:tav tm="100000">
                                          <p:val>
                                            <p:strVal val="#ppt_x"/>
                                          </p:val>
                                        </p:tav>
                                      </p:tavLst>
                                    </p:anim>
                                    <p:anim calcmode="lin" valueType="num">
                                      <p:cBhvr additive="base">
                                        <p:cTn id="4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additive="base">
                                        <p:cTn id="55" dur="500" fill="hold"/>
                                        <p:tgtEl>
                                          <p:spTgt spid="36"/>
                                        </p:tgtEl>
                                        <p:attrNameLst>
                                          <p:attrName>ppt_x</p:attrName>
                                        </p:attrNameLst>
                                      </p:cBhvr>
                                      <p:tavLst>
                                        <p:tav tm="0">
                                          <p:val>
                                            <p:strVal val="#ppt_x"/>
                                          </p:val>
                                        </p:tav>
                                        <p:tav tm="100000">
                                          <p:val>
                                            <p:strVal val="#ppt_x"/>
                                          </p:val>
                                        </p:tav>
                                      </p:tavLst>
                                    </p:anim>
                                    <p:anim calcmode="lin" valueType="num">
                                      <p:cBhvr additive="base">
                                        <p:cTn id="56"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additive="base">
                                        <p:cTn id="67" dur="500" fill="hold"/>
                                        <p:tgtEl>
                                          <p:spTgt spid="15"/>
                                        </p:tgtEl>
                                        <p:attrNameLst>
                                          <p:attrName>ppt_x</p:attrName>
                                        </p:attrNameLst>
                                      </p:cBhvr>
                                      <p:tavLst>
                                        <p:tav tm="0">
                                          <p:val>
                                            <p:strVal val="#ppt_x"/>
                                          </p:val>
                                        </p:tav>
                                        <p:tav tm="100000">
                                          <p:val>
                                            <p:strVal val="#ppt_x"/>
                                          </p:val>
                                        </p:tav>
                                      </p:tavLst>
                                    </p:anim>
                                    <p:anim calcmode="lin" valueType="num">
                                      <p:cBhvr additive="base">
                                        <p:cTn id="6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ppt_x"/>
                                          </p:val>
                                        </p:tav>
                                        <p:tav tm="100000">
                                          <p:val>
                                            <p:strVal val="#ppt_x"/>
                                          </p:val>
                                        </p:tav>
                                      </p:tavLst>
                                    </p:anim>
                                    <p:anim calcmode="lin" valueType="num">
                                      <p:cBhvr additive="base">
                                        <p:cTn id="7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6"/>
                                        </p:tgtEl>
                                        <p:attrNameLst>
                                          <p:attrName>style.visibility</p:attrName>
                                        </p:attrNameLst>
                                      </p:cBhvr>
                                      <p:to>
                                        <p:strVal val="visible"/>
                                      </p:to>
                                    </p:set>
                                    <p:anim calcmode="lin" valueType="num">
                                      <p:cBhvr additive="base">
                                        <p:cTn id="79" dur="500" fill="hold"/>
                                        <p:tgtEl>
                                          <p:spTgt spid="16"/>
                                        </p:tgtEl>
                                        <p:attrNameLst>
                                          <p:attrName>ppt_x</p:attrName>
                                        </p:attrNameLst>
                                      </p:cBhvr>
                                      <p:tavLst>
                                        <p:tav tm="0">
                                          <p:val>
                                            <p:strVal val="#ppt_x"/>
                                          </p:val>
                                        </p:tav>
                                        <p:tav tm="100000">
                                          <p:val>
                                            <p:strVal val="#ppt_x"/>
                                          </p:val>
                                        </p:tav>
                                      </p:tavLst>
                                    </p:anim>
                                    <p:anim calcmode="lin" valueType="num">
                                      <p:cBhvr additive="base">
                                        <p:cTn id="8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4"/>
                                        </p:tgtEl>
                                        <p:attrNameLst>
                                          <p:attrName>style.visibility</p:attrName>
                                        </p:attrNameLst>
                                      </p:cBhvr>
                                      <p:to>
                                        <p:strVal val="visible"/>
                                      </p:to>
                                    </p:set>
                                    <p:anim calcmode="lin" valueType="num">
                                      <p:cBhvr additive="base">
                                        <p:cTn id="85" dur="500" fill="hold"/>
                                        <p:tgtEl>
                                          <p:spTgt spid="4"/>
                                        </p:tgtEl>
                                        <p:attrNameLst>
                                          <p:attrName>ppt_x</p:attrName>
                                        </p:attrNameLst>
                                      </p:cBhvr>
                                      <p:tavLst>
                                        <p:tav tm="0">
                                          <p:val>
                                            <p:strVal val="#ppt_x"/>
                                          </p:val>
                                        </p:tav>
                                        <p:tav tm="100000">
                                          <p:val>
                                            <p:strVal val="#ppt_x"/>
                                          </p:val>
                                        </p:tav>
                                      </p:tavLst>
                                    </p:anim>
                                    <p:anim calcmode="lin" valueType="num">
                                      <p:cBhvr additive="base">
                                        <p:cTn id="8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500" fill="hold"/>
                                        <p:tgtEl>
                                          <p:spTgt spid="23"/>
                                        </p:tgtEl>
                                        <p:attrNameLst>
                                          <p:attrName>ppt_x</p:attrName>
                                        </p:attrNameLst>
                                      </p:cBhvr>
                                      <p:tavLst>
                                        <p:tav tm="0">
                                          <p:val>
                                            <p:strVal val="#ppt_x"/>
                                          </p:val>
                                        </p:tav>
                                        <p:tav tm="100000">
                                          <p:val>
                                            <p:strVal val="#ppt_x"/>
                                          </p:val>
                                        </p:tav>
                                      </p:tavLst>
                                    </p:anim>
                                    <p:anim calcmode="lin" valueType="num">
                                      <p:cBhvr additive="base">
                                        <p:cTn id="9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28"/>
                                        </p:tgtEl>
                                        <p:attrNameLst>
                                          <p:attrName>style.visibility</p:attrName>
                                        </p:attrNameLst>
                                      </p:cBhvr>
                                      <p:to>
                                        <p:strVal val="visible"/>
                                      </p:to>
                                    </p:set>
                                    <p:anim calcmode="lin" valueType="num">
                                      <p:cBhvr additive="base">
                                        <p:cTn id="97" dur="500" fill="hold"/>
                                        <p:tgtEl>
                                          <p:spTgt spid="28"/>
                                        </p:tgtEl>
                                        <p:attrNameLst>
                                          <p:attrName>ppt_x</p:attrName>
                                        </p:attrNameLst>
                                      </p:cBhvr>
                                      <p:tavLst>
                                        <p:tav tm="0">
                                          <p:val>
                                            <p:strVal val="#ppt_x"/>
                                          </p:val>
                                        </p:tav>
                                        <p:tav tm="100000">
                                          <p:val>
                                            <p:strVal val="#ppt_x"/>
                                          </p:val>
                                        </p:tav>
                                      </p:tavLst>
                                    </p:anim>
                                    <p:anim calcmode="lin" valueType="num">
                                      <p:cBhvr additive="base">
                                        <p:cTn id="9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ppt_x"/>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additive="base">
                                        <p:cTn id="109" dur="500" fill="hold"/>
                                        <p:tgtEl>
                                          <p:spTgt spid="3"/>
                                        </p:tgtEl>
                                        <p:attrNameLst>
                                          <p:attrName>ppt_x</p:attrName>
                                        </p:attrNameLst>
                                      </p:cBhvr>
                                      <p:tavLst>
                                        <p:tav tm="0">
                                          <p:val>
                                            <p:strVal val="#ppt_x"/>
                                          </p:val>
                                        </p:tav>
                                        <p:tav tm="100000">
                                          <p:val>
                                            <p:strVal val="#ppt_x"/>
                                          </p:val>
                                        </p:tav>
                                      </p:tavLst>
                                    </p:anim>
                                    <p:anim calcmode="lin" valueType="num">
                                      <p:cBhvr additive="base">
                                        <p:cTn id="11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ppt_x"/>
                                          </p:val>
                                        </p:tav>
                                        <p:tav tm="100000">
                                          <p:val>
                                            <p:strVal val="#ppt_x"/>
                                          </p:val>
                                        </p:tav>
                                      </p:tavLst>
                                    </p:anim>
                                    <p:anim calcmode="lin" valueType="num">
                                      <p:cBhvr additive="base">
                                        <p:cTn id="116"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31"/>
                                        </p:tgtEl>
                                        <p:attrNameLst>
                                          <p:attrName>style.visibility</p:attrName>
                                        </p:attrNameLst>
                                      </p:cBhvr>
                                      <p:to>
                                        <p:strVal val="visible"/>
                                      </p:to>
                                    </p:set>
                                    <p:anim calcmode="lin" valueType="num">
                                      <p:cBhvr additive="base">
                                        <p:cTn id="121" dur="500" fill="hold"/>
                                        <p:tgtEl>
                                          <p:spTgt spid="31"/>
                                        </p:tgtEl>
                                        <p:attrNameLst>
                                          <p:attrName>ppt_x</p:attrName>
                                        </p:attrNameLst>
                                      </p:cBhvr>
                                      <p:tavLst>
                                        <p:tav tm="0">
                                          <p:val>
                                            <p:strVal val="#ppt_x"/>
                                          </p:val>
                                        </p:tav>
                                        <p:tav tm="100000">
                                          <p:val>
                                            <p:strVal val="#ppt_x"/>
                                          </p:val>
                                        </p:tav>
                                      </p:tavLst>
                                    </p:anim>
                                    <p:anim calcmode="lin" valueType="num">
                                      <p:cBhvr additive="base">
                                        <p:cTn id="12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2"/>
                                        </p:tgtEl>
                                        <p:attrNameLst>
                                          <p:attrName>style.visibility</p:attrName>
                                        </p:attrNameLst>
                                      </p:cBhvr>
                                      <p:to>
                                        <p:strVal val="visible"/>
                                      </p:to>
                                    </p:set>
                                    <p:anim calcmode="lin" valueType="num">
                                      <p:cBhvr additive="base">
                                        <p:cTn id="127" dur="500" fill="hold"/>
                                        <p:tgtEl>
                                          <p:spTgt spid="2"/>
                                        </p:tgtEl>
                                        <p:attrNameLst>
                                          <p:attrName>ppt_x</p:attrName>
                                        </p:attrNameLst>
                                      </p:cBhvr>
                                      <p:tavLst>
                                        <p:tav tm="0">
                                          <p:val>
                                            <p:strVal val="#ppt_x"/>
                                          </p:val>
                                        </p:tav>
                                        <p:tav tm="100000">
                                          <p:val>
                                            <p:strVal val="#ppt_x"/>
                                          </p:val>
                                        </p:tav>
                                      </p:tavLst>
                                    </p:anim>
                                    <p:anim calcmode="lin" valueType="num">
                                      <p:cBhvr additive="base">
                                        <p:cTn id="12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grpId="0" nodeType="click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additive="base">
                                        <p:cTn id="133" dur="500" fill="hold"/>
                                        <p:tgtEl>
                                          <p:spTgt spid="9"/>
                                        </p:tgtEl>
                                        <p:attrNameLst>
                                          <p:attrName>ppt_x</p:attrName>
                                        </p:attrNameLst>
                                      </p:cBhvr>
                                      <p:tavLst>
                                        <p:tav tm="0">
                                          <p:val>
                                            <p:strVal val="#ppt_x"/>
                                          </p:val>
                                        </p:tav>
                                        <p:tav tm="100000">
                                          <p:val>
                                            <p:strVal val="#ppt_x"/>
                                          </p:val>
                                        </p:tav>
                                      </p:tavLst>
                                    </p:anim>
                                    <p:anim calcmode="lin" valueType="num">
                                      <p:cBhvr additive="base">
                                        <p:cTn id="13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4" fill="hold" grpId="0" nodeType="clickEffect">
                                  <p:stCondLst>
                                    <p:cond delay="0"/>
                                  </p:stCondLst>
                                  <p:childTnLst>
                                    <p:set>
                                      <p:cBhvr>
                                        <p:cTn id="138" dur="1" fill="hold">
                                          <p:stCondLst>
                                            <p:cond delay="0"/>
                                          </p:stCondLst>
                                        </p:cTn>
                                        <p:tgtEl>
                                          <p:spTgt spid="34"/>
                                        </p:tgtEl>
                                        <p:attrNameLst>
                                          <p:attrName>style.visibility</p:attrName>
                                        </p:attrNameLst>
                                      </p:cBhvr>
                                      <p:to>
                                        <p:strVal val="visible"/>
                                      </p:to>
                                    </p:set>
                                    <p:anim calcmode="lin" valueType="num">
                                      <p:cBhvr additive="base">
                                        <p:cTn id="139" dur="500" fill="hold"/>
                                        <p:tgtEl>
                                          <p:spTgt spid="34"/>
                                        </p:tgtEl>
                                        <p:attrNameLst>
                                          <p:attrName>ppt_x</p:attrName>
                                        </p:attrNameLst>
                                      </p:cBhvr>
                                      <p:tavLst>
                                        <p:tav tm="0">
                                          <p:val>
                                            <p:strVal val="#ppt_x"/>
                                          </p:val>
                                        </p:tav>
                                        <p:tav tm="100000">
                                          <p:val>
                                            <p:strVal val="#ppt_x"/>
                                          </p:val>
                                        </p:tav>
                                      </p:tavLst>
                                    </p:anim>
                                    <p:anim calcmode="lin" valueType="num">
                                      <p:cBhvr additive="base">
                                        <p:cTn id="140"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2" presetClass="entr" presetSubtype="4" fill="hold" grpId="0" nodeType="clickEffect">
                                  <p:stCondLst>
                                    <p:cond delay="0"/>
                                  </p:stCondLst>
                                  <p:childTnLst>
                                    <p:set>
                                      <p:cBhvr>
                                        <p:cTn id="144" dur="1" fill="hold">
                                          <p:stCondLst>
                                            <p:cond delay="0"/>
                                          </p:stCondLst>
                                        </p:cTn>
                                        <p:tgtEl>
                                          <p:spTgt spid="6"/>
                                        </p:tgtEl>
                                        <p:attrNameLst>
                                          <p:attrName>style.visibility</p:attrName>
                                        </p:attrNameLst>
                                      </p:cBhvr>
                                      <p:to>
                                        <p:strVal val="visible"/>
                                      </p:to>
                                    </p:set>
                                    <p:anim calcmode="lin" valueType="num">
                                      <p:cBhvr additive="base">
                                        <p:cTn id="145" dur="500" fill="hold"/>
                                        <p:tgtEl>
                                          <p:spTgt spid="6"/>
                                        </p:tgtEl>
                                        <p:attrNameLst>
                                          <p:attrName>ppt_x</p:attrName>
                                        </p:attrNameLst>
                                      </p:cBhvr>
                                      <p:tavLst>
                                        <p:tav tm="0">
                                          <p:val>
                                            <p:strVal val="#ppt_x"/>
                                          </p:val>
                                        </p:tav>
                                        <p:tav tm="100000">
                                          <p:val>
                                            <p:strVal val="#ppt_x"/>
                                          </p:val>
                                        </p:tav>
                                      </p:tavLst>
                                    </p:anim>
                                    <p:anim calcmode="lin" valueType="num">
                                      <p:cBhvr additive="base">
                                        <p:cTn id="14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2" presetClass="entr" presetSubtype="4" fill="hold" grpId="0" nodeType="clickEffect">
                                  <p:stCondLst>
                                    <p:cond delay="0"/>
                                  </p:stCondLst>
                                  <p:childTnLst>
                                    <p:set>
                                      <p:cBhvr>
                                        <p:cTn id="150" dur="1" fill="hold">
                                          <p:stCondLst>
                                            <p:cond delay="0"/>
                                          </p:stCondLst>
                                        </p:cTn>
                                        <p:tgtEl>
                                          <p:spTgt spid="5"/>
                                        </p:tgtEl>
                                        <p:attrNameLst>
                                          <p:attrName>style.visibility</p:attrName>
                                        </p:attrNameLst>
                                      </p:cBhvr>
                                      <p:to>
                                        <p:strVal val="visible"/>
                                      </p:to>
                                    </p:set>
                                    <p:anim calcmode="lin" valueType="num">
                                      <p:cBhvr additive="base">
                                        <p:cTn id="151" dur="500" fill="hold"/>
                                        <p:tgtEl>
                                          <p:spTgt spid="5"/>
                                        </p:tgtEl>
                                        <p:attrNameLst>
                                          <p:attrName>ppt_x</p:attrName>
                                        </p:attrNameLst>
                                      </p:cBhvr>
                                      <p:tavLst>
                                        <p:tav tm="0">
                                          <p:val>
                                            <p:strVal val="#ppt_x"/>
                                          </p:val>
                                        </p:tav>
                                        <p:tav tm="100000">
                                          <p:val>
                                            <p:strVal val="#ppt_x"/>
                                          </p:val>
                                        </p:tav>
                                      </p:tavLst>
                                    </p:anim>
                                    <p:anim calcmode="lin" valueType="num">
                                      <p:cBhvr additive="base">
                                        <p:cTn id="15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2" presetClass="entr" presetSubtype="4" fill="hold" grpId="0" nodeType="clickEffect">
                                  <p:stCondLst>
                                    <p:cond delay="0"/>
                                  </p:stCondLst>
                                  <p:childTnLst>
                                    <p:set>
                                      <p:cBhvr>
                                        <p:cTn id="156" dur="1" fill="hold">
                                          <p:stCondLst>
                                            <p:cond delay="0"/>
                                          </p:stCondLst>
                                        </p:cTn>
                                        <p:tgtEl>
                                          <p:spTgt spid="10"/>
                                        </p:tgtEl>
                                        <p:attrNameLst>
                                          <p:attrName>style.visibility</p:attrName>
                                        </p:attrNameLst>
                                      </p:cBhvr>
                                      <p:to>
                                        <p:strVal val="visible"/>
                                      </p:to>
                                    </p:set>
                                    <p:anim calcmode="lin" valueType="num">
                                      <p:cBhvr additive="base">
                                        <p:cTn id="157" dur="500" fill="hold"/>
                                        <p:tgtEl>
                                          <p:spTgt spid="10"/>
                                        </p:tgtEl>
                                        <p:attrNameLst>
                                          <p:attrName>ppt_x</p:attrName>
                                        </p:attrNameLst>
                                      </p:cBhvr>
                                      <p:tavLst>
                                        <p:tav tm="0">
                                          <p:val>
                                            <p:strVal val="#ppt_x"/>
                                          </p:val>
                                        </p:tav>
                                        <p:tav tm="100000">
                                          <p:val>
                                            <p:strVal val="#ppt_x"/>
                                          </p:val>
                                        </p:tav>
                                      </p:tavLst>
                                    </p:anim>
                                    <p:anim calcmode="lin" valueType="num">
                                      <p:cBhvr additive="base">
                                        <p:cTn id="15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9" fill="hold">
                      <p:stCondLst>
                        <p:cond delay="indefinite"/>
                      </p:stCondLst>
                      <p:childTnLst>
                        <p:par>
                          <p:cTn id="160" fill="hold">
                            <p:stCondLst>
                              <p:cond delay="0"/>
                            </p:stCondLst>
                            <p:childTnLst>
                              <p:par>
                                <p:cTn id="161" presetID="2" presetClass="entr" presetSubtype="4" fill="hold" grpId="0" nodeType="clickEffect">
                                  <p:stCondLst>
                                    <p:cond delay="0"/>
                                  </p:stCondLst>
                                  <p:childTnLst>
                                    <p:set>
                                      <p:cBhvr>
                                        <p:cTn id="162" dur="1" fill="hold">
                                          <p:stCondLst>
                                            <p:cond delay="0"/>
                                          </p:stCondLst>
                                        </p:cTn>
                                        <p:tgtEl>
                                          <p:spTgt spid="11"/>
                                        </p:tgtEl>
                                        <p:attrNameLst>
                                          <p:attrName>style.visibility</p:attrName>
                                        </p:attrNameLst>
                                      </p:cBhvr>
                                      <p:to>
                                        <p:strVal val="visible"/>
                                      </p:to>
                                    </p:set>
                                    <p:anim calcmode="lin" valueType="num">
                                      <p:cBhvr additive="base">
                                        <p:cTn id="163" dur="500" fill="hold"/>
                                        <p:tgtEl>
                                          <p:spTgt spid="11"/>
                                        </p:tgtEl>
                                        <p:attrNameLst>
                                          <p:attrName>ppt_x</p:attrName>
                                        </p:attrNameLst>
                                      </p:cBhvr>
                                      <p:tavLst>
                                        <p:tav tm="0">
                                          <p:val>
                                            <p:strVal val="#ppt_x"/>
                                          </p:val>
                                        </p:tav>
                                        <p:tav tm="100000">
                                          <p:val>
                                            <p:strVal val="#ppt_x"/>
                                          </p:val>
                                        </p:tav>
                                      </p:tavLst>
                                    </p:anim>
                                    <p:anim calcmode="lin" valueType="num">
                                      <p:cBhvr additive="base">
                                        <p:cTn id="16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65" fill="hold">
                      <p:stCondLst>
                        <p:cond delay="indefinite"/>
                      </p:stCondLst>
                      <p:childTnLst>
                        <p:par>
                          <p:cTn id="166" fill="hold">
                            <p:stCondLst>
                              <p:cond delay="0"/>
                            </p:stCondLst>
                            <p:childTnLst>
                              <p:par>
                                <p:cTn id="167" presetID="2" presetClass="entr" presetSubtype="4" fill="hold" grpId="0" nodeType="clickEffect">
                                  <p:stCondLst>
                                    <p:cond delay="0"/>
                                  </p:stCondLst>
                                  <p:childTnLst>
                                    <p:set>
                                      <p:cBhvr>
                                        <p:cTn id="168" dur="1" fill="hold">
                                          <p:stCondLst>
                                            <p:cond delay="0"/>
                                          </p:stCondLst>
                                        </p:cTn>
                                        <p:tgtEl>
                                          <p:spTgt spid="12"/>
                                        </p:tgtEl>
                                        <p:attrNameLst>
                                          <p:attrName>style.visibility</p:attrName>
                                        </p:attrNameLst>
                                      </p:cBhvr>
                                      <p:to>
                                        <p:strVal val="visible"/>
                                      </p:to>
                                    </p:set>
                                    <p:anim calcmode="lin" valueType="num">
                                      <p:cBhvr additive="base">
                                        <p:cTn id="169" dur="500" fill="hold"/>
                                        <p:tgtEl>
                                          <p:spTgt spid="12"/>
                                        </p:tgtEl>
                                        <p:attrNameLst>
                                          <p:attrName>ppt_x</p:attrName>
                                        </p:attrNameLst>
                                      </p:cBhvr>
                                      <p:tavLst>
                                        <p:tav tm="0">
                                          <p:val>
                                            <p:strVal val="#ppt_x"/>
                                          </p:val>
                                        </p:tav>
                                        <p:tav tm="100000">
                                          <p:val>
                                            <p:strVal val="#ppt_x"/>
                                          </p:val>
                                        </p:tav>
                                      </p:tavLst>
                                    </p:anim>
                                    <p:anim calcmode="lin" valueType="num">
                                      <p:cBhvr additive="base">
                                        <p:cTn id="17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P spid="2" grpId="0"/>
      <p:bldP spid="2" grpId="1"/>
      <p:bldP spid="9" grpId="0"/>
      <p:bldP spid="9" grpId="1"/>
      <p:bldP spid="8" grpId="0"/>
      <p:bldP spid="8" grpId="1"/>
      <p:bldP spid="3" grpId="0"/>
      <p:bldP spid="3" grpId="1"/>
      <p:bldP spid="6" grpId="0"/>
      <p:bldP spid="6" grpId="1"/>
      <p:bldP spid="34" grpId="0"/>
      <p:bldP spid="34" grpId="1"/>
      <p:bldP spid="29" grpId="0"/>
      <p:bldP spid="29" grpId="1"/>
      <p:bldP spid="26" grpId="0"/>
      <p:bldP spid="26" grpId="1"/>
      <p:bldP spid="24" grpId="0"/>
      <p:bldP spid="24" grpId="1"/>
      <p:bldP spid="36" grpId="0"/>
      <p:bldP spid="36" grpId="1"/>
      <p:bldP spid="23" grpId="0"/>
      <p:bldP spid="23" grpId="1"/>
      <p:bldP spid="4" grpId="0"/>
      <p:bldP spid="4" grpId="1"/>
      <p:bldP spid="5" grpId="0"/>
      <p:bldP spid="5" grpId="1"/>
      <p:bldP spid="10" grpId="0"/>
      <p:bldP spid="10" grpId="1"/>
      <p:bldP spid="11" grpId="0"/>
      <p:bldP spid="11" grpId="1"/>
      <p:bldP spid="12" grpId="0"/>
      <p:bldP spid="12" grpId="1"/>
      <p:bldP spid="13" grpId="0"/>
      <p:bldP spid="13" grpId="1"/>
      <p:bldP spid="14" grpId="0"/>
      <p:bldP spid="14" grpId="1"/>
      <p:bldP spid="15" grpId="0"/>
      <p:bldP spid="15" grpId="1"/>
      <p:bldP spid="16" grpId="0"/>
      <p:bldP spid="16" grpId="1"/>
      <p:bldP spid="17" grpId="0"/>
      <p:bldP spid="17" grpId="1"/>
      <p:bldP spid="19" grpId="0"/>
      <p:bldP spid="19" grpId="1"/>
      <p:bldP spid="20" grpId="0"/>
      <p:bldP spid="20" grpId="1"/>
      <p:bldP spid="22" grpId="0"/>
      <p:bldP spid="22" grpId="1"/>
      <p:bldP spid="28" grpId="0"/>
      <p:bldP spid="28" grpId="1"/>
      <p:bldP spid="30" grpId="0"/>
      <p:bldP spid="30" grpId="1"/>
      <p:bldP spid="31" grpId="0"/>
      <p:bldP spid="31" grpId="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标题 1"/>
          <p:cNvSpPr>
            <a:spLocks noGrp="1"/>
          </p:cNvSpPr>
          <p:nvPr/>
        </p:nvSpPr>
        <p:spPr>
          <a:xfrm>
            <a:off x="41275" y="11430"/>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l">
              <a:lnSpc>
                <a:spcPct val="100000"/>
              </a:lnSpc>
              <a:buClrTx/>
              <a:buSzTx/>
              <a:buFontTx/>
            </a:pPr>
            <a:r>
              <a:rPr sz="3600">
                <a:latin typeface="Times New Roman" panose="02020603050405020304" charset="0"/>
                <a:ea typeface="+mn-ea"/>
                <a:cs typeface="Times New Roman" panose="02020603050405020304" charset="0"/>
              </a:rPr>
              <a:t>24.prevent /prɪ'vent/ vt.____</a:t>
            </a:r>
            <a:r>
              <a:rPr lang="en-US" altLang="zh-CN" sz="3600">
                <a:latin typeface="Times New Roman" panose="02020603050405020304" charset="0"/>
                <a:ea typeface="+mn-ea"/>
                <a:cs typeface="Times New Roman" panose="02020603050405020304" charset="0"/>
              </a:rPr>
              <a:t>,</a:t>
            </a:r>
            <a:r>
              <a:rPr sz="3600">
                <a:latin typeface="Times New Roman" panose="02020603050405020304" charset="0"/>
                <a:ea typeface="+mn-ea"/>
                <a:cs typeface="Times New Roman" panose="02020603050405020304" charset="0"/>
              </a:rPr>
              <a:t>____</a:t>
            </a:r>
            <a:r>
              <a:rPr lang="en-US" altLang="zh-CN" sz="3600">
                <a:latin typeface="Times New Roman" panose="02020603050405020304" charset="0"/>
                <a:ea typeface="+mn-ea"/>
                <a:cs typeface="Times New Roman" panose="02020603050405020304" charset="0"/>
              </a:rPr>
              <a:t>,</a:t>
            </a:r>
            <a:r>
              <a:rPr sz="3600">
                <a:latin typeface="Times New Roman" panose="02020603050405020304" charset="0"/>
                <a:ea typeface="+mn-ea"/>
                <a:cs typeface="Times New Roman" panose="02020603050405020304" charset="0"/>
              </a:rPr>
              <a:t>____</a:t>
            </a:r>
            <a:endParaRPr sz="3600">
              <a:latin typeface="Times New Roman" panose="02020603050405020304" charset="0"/>
              <a:ea typeface="+mn-ea"/>
              <a:cs typeface="Times New Roman" panose="02020603050405020304" charset="0"/>
            </a:endParaRPr>
          </a:p>
        </p:txBody>
      </p:sp>
      <p:sp>
        <p:nvSpPr>
          <p:cNvPr id="20" name="文本框 19"/>
          <p:cNvSpPr txBox="1"/>
          <p:nvPr/>
        </p:nvSpPr>
        <p:spPr>
          <a:xfrm>
            <a:off x="5408930" y="11430"/>
            <a:ext cx="3982085" cy="583565"/>
          </a:xfrm>
          <a:prstGeom prst="rect">
            <a:avLst/>
          </a:prstGeom>
          <a:noFill/>
        </p:spPr>
        <p:txBody>
          <a:bodyPr wrap="square" rtlCol="0">
            <a:spAutoFit/>
          </a:bodyPr>
          <a:p>
            <a:pPr algn="l"/>
            <a:r>
              <a:rPr lang="en-US" altLang="en-US" sz="3200" b="1" spc="150" dirty="0">
                <a:solidFill>
                  <a:srgbClr val="7030A0"/>
                </a:solidFill>
                <a:latin typeface="Times New Roman" panose="02020603050405020304" charset="0"/>
                <a:cs typeface="Times New Roman" panose="02020603050405020304" charset="0"/>
                <a:sym typeface="+mn-ea"/>
              </a:rPr>
              <a:t>防止  阻止  阻碍</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11" name="标题 1"/>
          <p:cNvSpPr>
            <a:spLocks noGrp="1"/>
          </p:cNvSpPr>
          <p:nvPr/>
        </p:nvSpPr>
        <p:spPr>
          <a:xfrm>
            <a:off x="127635" y="1226820"/>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rPr>
              <a:t>词根词缀：pre-(前)+vent(走)：走到前挡住——</a:t>
            </a:r>
            <a:endParaRPr spc="0">
              <a:solidFill>
                <a:schemeClr val="accent2">
                  <a:lumMod val="75000"/>
                </a:schemeClr>
              </a:solidFill>
              <a:latin typeface="Times New Roman" panose="02020603050405020304" charset="0"/>
              <a:ea typeface="+mn-ea"/>
              <a:cs typeface="Times New Roman" panose="02020603050405020304" charset="0"/>
            </a:endParaRPr>
          </a:p>
        </p:txBody>
      </p:sp>
      <p:sp>
        <p:nvSpPr>
          <p:cNvPr id="2" name="标题 1"/>
          <p:cNvSpPr>
            <a:spLocks noGrp="1"/>
          </p:cNvSpPr>
          <p:nvPr/>
        </p:nvSpPr>
        <p:spPr>
          <a:xfrm>
            <a:off x="154940" y="1819910"/>
            <a:ext cx="11725275" cy="427101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tx1"/>
                </a:solidFill>
                <a:latin typeface="Times New Roman" panose="02020603050405020304" charset="0"/>
                <a:ea typeface="+mn-ea"/>
                <a:cs typeface="Times New Roman" panose="02020603050405020304" charset="0"/>
              </a:rPr>
              <a:t>Good watch ___________ misfortune. 谨慎消灾。</a:t>
            </a:r>
            <a:endParaRPr sz="2400" spc="0">
              <a:solidFill>
                <a:schemeClr val="tx1"/>
              </a:solidFill>
              <a:latin typeface="Times New Roman" panose="02020603050405020304" charset="0"/>
              <a:ea typeface="+mn-ea"/>
              <a:cs typeface="Times New Roman" panose="02020603050405020304" charset="0"/>
            </a:endParaRPr>
          </a:p>
          <a:p>
            <a:pPr algn="just">
              <a:lnSpc>
                <a:spcPct val="100000"/>
              </a:lnSpc>
              <a:buClrTx/>
              <a:buSzTx/>
              <a:buFontTx/>
            </a:pPr>
            <a:r>
              <a:rPr sz="2400" spc="0">
                <a:solidFill>
                  <a:schemeClr val="tx1"/>
                </a:solidFill>
                <a:latin typeface="Times New Roman" panose="02020603050405020304" charset="0"/>
                <a:ea typeface="+mn-ea"/>
                <a:cs typeface="Times New Roman" panose="02020603050405020304" charset="0"/>
              </a:rPr>
              <a:t>Learn from the mistakes of others and ____________ your own.前人犯错，后人戒之。</a:t>
            </a:r>
            <a:endParaRPr sz="2400" spc="0">
              <a:solidFill>
                <a:schemeClr val="tx1"/>
              </a:solidFill>
              <a:latin typeface="Times New Roman" panose="02020603050405020304" charset="0"/>
              <a:ea typeface="+mn-ea"/>
              <a:cs typeface="Times New Roman" panose="02020603050405020304" charset="0"/>
            </a:endParaRPr>
          </a:p>
          <a:p>
            <a:pPr algn="just">
              <a:lnSpc>
                <a:spcPct val="100000"/>
              </a:lnSpc>
              <a:buClrTx/>
              <a:buSzTx/>
              <a:buFontTx/>
            </a:pPr>
            <a:r>
              <a:rPr sz="2400" spc="0">
                <a:solidFill>
                  <a:schemeClr val="tx1"/>
                </a:solidFill>
                <a:latin typeface="Times New Roman" panose="02020603050405020304" charset="0"/>
                <a:ea typeface="+mn-ea"/>
                <a:cs typeface="Times New Roman" panose="02020603050405020304" charset="0"/>
              </a:rPr>
              <a:t>However, anger can easily turn violent, and it is best to know the reasons for anger to appear in order ________________ its presence. (2018北京) 然而，愤怒很容易转化为暴力，最好知道愤怒产生的原因，以防止它的出现。</a:t>
            </a:r>
            <a:endParaRPr sz="2400" spc="0">
              <a:solidFill>
                <a:schemeClr val="tx1"/>
              </a:solidFill>
              <a:latin typeface="Times New Roman" panose="02020603050405020304" charset="0"/>
              <a:ea typeface="+mn-ea"/>
              <a:cs typeface="Times New Roman" panose="02020603050405020304" charset="0"/>
            </a:endParaRPr>
          </a:p>
          <a:p>
            <a:pPr algn="just">
              <a:lnSpc>
                <a:spcPct val="100000"/>
              </a:lnSpc>
              <a:buClrTx/>
              <a:buSzTx/>
              <a:buFontTx/>
            </a:pPr>
            <a:r>
              <a:rPr sz="2400" spc="0">
                <a:solidFill>
                  <a:schemeClr val="tx1"/>
                </a:solidFill>
                <a:latin typeface="Times New Roman" panose="02020603050405020304" charset="0"/>
                <a:ea typeface="+mn-ea"/>
                <a:cs typeface="Times New Roman" panose="02020603050405020304" charset="0"/>
              </a:rPr>
              <a:t>The fats in fish are thought to help ____________ heart disease.(2016全国III) 鱼中的脂肪被认为有助于预防心脏病。</a:t>
            </a:r>
            <a:endParaRPr sz="2400" spc="0">
              <a:solidFill>
                <a:schemeClr val="tx1"/>
              </a:solidFill>
              <a:latin typeface="Times New Roman" panose="02020603050405020304" charset="0"/>
              <a:ea typeface="+mn-ea"/>
              <a:cs typeface="Times New Roman" panose="02020603050405020304" charset="0"/>
            </a:endParaRPr>
          </a:p>
          <a:p>
            <a:pPr algn="just">
              <a:lnSpc>
                <a:spcPct val="100000"/>
              </a:lnSpc>
              <a:buClrTx/>
              <a:buSzTx/>
              <a:buFontTx/>
            </a:pPr>
            <a:r>
              <a:rPr sz="2400" spc="0">
                <a:solidFill>
                  <a:schemeClr val="tx1"/>
                </a:solidFill>
                <a:latin typeface="Times New Roman" panose="02020603050405020304" charset="0"/>
                <a:ea typeface="+mn-ea"/>
                <a:cs typeface="Times New Roman" panose="02020603050405020304" charset="0"/>
              </a:rPr>
              <a:t>As always, you should stretch(伸展) at least ten minutes before each run _____________ injuries.(2015全国II)</a:t>
            </a:r>
            <a:endParaRPr sz="2400" spc="0">
              <a:solidFill>
                <a:schemeClr val="tx1"/>
              </a:solidFill>
              <a:latin typeface="Times New Roman" panose="02020603050405020304" charset="0"/>
              <a:ea typeface="+mn-ea"/>
              <a:cs typeface="Times New Roman" panose="02020603050405020304" charset="0"/>
            </a:endParaRPr>
          </a:p>
          <a:p>
            <a:pPr algn="just">
              <a:lnSpc>
                <a:spcPct val="100000"/>
              </a:lnSpc>
              <a:buClrTx/>
              <a:buSzTx/>
              <a:buFontTx/>
            </a:pPr>
            <a:r>
              <a:rPr sz="2400" spc="0">
                <a:solidFill>
                  <a:schemeClr val="tx1"/>
                </a:solidFill>
                <a:latin typeface="Times New Roman" panose="02020603050405020304" charset="0"/>
                <a:ea typeface="+mn-ea"/>
                <a:cs typeface="Times New Roman" panose="02020603050405020304" charset="0"/>
              </a:rPr>
              <a:t>像往常一样,你应该每次运行前至少伸展十分钟,以防止受伤。</a:t>
            </a:r>
            <a:endParaRPr sz="2400" spc="0">
              <a:solidFill>
                <a:schemeClr val="tx1"/>
              </a:solidFill>
              <a:latin typeface="Times New Roman" panose="02020603050405020304" charset="0"/>
              <a:ea typeface="+mn-ea"/>
              <a:cs typeface="Times New Roman" panose="02020603050405020304" charset="0"/>
            </a:endParaRPr>
          </a:p>
        </p:txBody>
      </p:sp>
      <p:sp>
        <p:nvSpPr>
          <p:cNvPr id="3" name="标题 1"/>
          <p:cNvSpPr>
            <a:spLocks noGrp="1"/>
          </p:cNvSpPr>
          <p:nvPr/>
        </p:nvSpPr>
        <p:spPr>
          <a:xfrm>
            <a:off x="1900555" y="1755775"/>
            <a:ext cx="1548130"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sym typeface="+mn-ea"/>
              </a:rPr>
              <a:t>prevent</a:t>
            </a:r>
            <a:r>
              <a:rPr lang="en-US" altLang="zh-CN" spc="0">
                <a:solidFill>
                  <a:schemeClr val="accent2">
                    <a:lumMod val="75000"/>
                  </a:schemeClr>
                </a:solidFill>
                <a:latin typeface="Times New Roman" panose="02020603050405020304" charset="0"/>
                <a:ea typeface="+mn-ea"/>
                <a:cs typeface="Times New Roman" panose="02020603050405020304" charset="0"/>
                <a:sym typeface="+mn-ea"/>
              </a:rPr>
              <a:t>s</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7" name="标题 1"/>
          <p:cNvSpPr>
            <a:spLocks noGrp="1"/>
          </p:cNvSpPr>
          <p:nvPr/>
        </p:nvSpPr>
        <p:spPr>
          <a:xfrm>
            <a:off x="5408930" y="2159000"/>
            <a:ext cx="1548130"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sym typeface="+mn-ea"/>
              </a:rPr>
              <a:t>prevent</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8" name="标题 1"/>
          <p:cNvSpPr>
            <a:spLocks noGrp="1"/>
          </p:cNvSpPr>
          <p:nvPr/>
        </p:nvSpPr>
        <p:spPr>
          <a:xfrm>
            <a:off x="2742565" y="2874645"/>
            <a:ext cx="1873250"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sym typeface="+mn-ea"/>
              </a:rPr>
              <a:t>to </a:t>
            </a:r>
            <a:r>
              <a:rPr spc="0">
                <a:solidFill>
                  <a:schemeClr val="accent2">
                    <a:lumMod val="75000"/>
                  </a:schemeClr>
                </a:solidFill>
                <a:latin typeface="Times New Roman" panose="02020603050405020304" charset="0"/>
                <a:ea typeface="+mn-ea"/>
                <a:cs typeface="Times New Roman" panose="02020603050405020304" charset="0"/>
                <a:sym typeface="+mn-ea"/>
              </a:rPr>
              <a:t>prevent</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9" name="标题 1"/>
          <p:cNvSpPr>
            <a:spLocks noGrp="1"/>
          </p:cNvSpPr>
          <p:nvPr/>
        </p:nvSpPr>
        <p:spPr>
          <a:xfrm>
            <a:off x="5034915" y="3622040"/>
            <a:ext cx="1548130"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sym typeface="+mn-ea"/>
              </a:rPr>
              <a:t>prevent</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21" name="标题 1"/>
          <p:cNvSpPr>
            <a:spLocks noGrp="1"/>
          </p:cNvSpPr>
          <p:nvPr/>
        </p:nvSpPr>
        <p:spPr>
          <a:xfrm>
            <a:off x="9745980" y="4350385"/>
            <a:ext cx="1548130"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sym typeface="+mn-ea"/>
              </a:rPr>
              <a:t>prevent</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4" name="标题 1"/>
          <p:cNvSpPr>
            <a:spLocks noGrp="1"/>
          </p:cNvSpPr>
          <p:nvPr/>
        </p:nvSpPr>
        <p:spPr>
          <a:xfrm>
            <a:off x="7517765" y="1226820"/>
            <a:ext cx="1873250"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rgbClr val="7030A0"/>
                </a:solidFill>
                <a:latin typeface="Times New Roman" panose="02020603050405020304" charset="0"/>
                <a:ea typeface="+mn-ea"/>
                <a:cs typeface="Times New Roman" panose="02020603050405020304" charset="0"/>
                <a:sym typeface="+mn-ea"/>
              </a:rPr>
              <a:t>防止</a:t>
            </a:r>
            <a:r>
              <a:rPr lang="en-US" altLang="zh-CN" spc="0">
                <a:solidFill>
                  <a:srgbClr val="7030A0"/>
                </a:solidFill>
                <a:latin typeface="Times New Roman" panose="02020603050405020304" charset="0"/>
                <a:ea typeface="+mn-ea"/>
                <a:cs typeface="Times New Roman" panose="02020603050405020304" charset="0"/>
                <a:sym typeface="+mn-ea"/>
              </a:rPr>
              <a:t>, </a:t>
            </a:r>
            <a:r>
              <a:rPr spc="0">
                <a:solidFill>
                  <a:srgbClr val="7030A0"/>
                </a:solidFill>
                <a:latin typeface="Times New Roman" panose="02020603050405020304" charset="0"/>
                <a:ea typeface="+mn-ea"/>
                <a:cs typeface="Times New Roman" panose="02020603050405020304" charset="0"/>
                <a:sym typeface="+mn-ea"/>
              </a:rPr>
              <a:t>阻止</a:t>
            </a:r>
            <a:endParaRPr lang="en-US" altLang="zh-CN" spc="0">
              <a:solidFill>
                <a:srgbClr val="7030A0"/>
              </a:solidFill>
              <a:latin typeface="Times New Roman" panose="02020603050405020304" charset="0"/>
              <a:ea typeface="+mn-ea"/>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500" fill="hold"/>
                                        <p:tgtEl>
                                          <p:spTgt spid="19"/>
                                        </p:tgtEl>
                                        <p:attrNameLst>
                                          <p:attrName>ppt_x</p:attrName>
                                        </p:attrNameLst>
                                      </p:cBhvr>
                                      <p:tavLst>
                                        <p:tav tm="0">
                                          <p:val>
                                            <p:strVal val="#ppt_x"/>
                                          </p:val>
                                        </p:tav>
                                        <p:tav tm="100000">
                                          <p:val>
                                            <p:strVal val="#ppt_x"/>
                                          </p:val>
                                        </p:tav>
                                      </p:tavLst>
                                    </p:anim>
                                    <p:anim calcmode="lin" valueType="num">
                                      <p:cBhvr additive="base">
                                        <p:cTn id="5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additive="base">
                                        <p:cTn id="55" dur="500" fill="hold"/>
                                        <p:tgtEl>
                                          <p:spTgt spid="21"/>
                                        </p:tgtEl>
                                        <p:attrNameLst>
                                          <p:attrName>ppt_x</p:attrName>
                                        </p:attrNameLst>
                                      </p:cBhvr>
                                      <p:tavLst>
                                        <p:tav tm="0">
                                          <p:val>
                                            <p:strVal val="#ppt_x"/>
                                          </p:val>
                                        </p:tav>
                                        <p:tav tm="100000">
                                          <p:val>
                                            <p:strVal val="#ppt_x"/>
                                          </p:val>
                                        </p:tav>
                                      </p:tavLst>
                                    </p:anim>
                                    <p:anim calcmode="lin" valueType="num">
                                      <p:cBhvr additive="base">
                                        <p:cTn id="5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11" grpId="0"/>
      <p:bldP spid="11" grpId="1"/>
      <p:bldP spid="2" grpId="0"/>
      <p:bldP spid="2" grpId="1"/>
      <p:bldP spid="3" grpId="0"/>
      <p:bldP spid="3" grpId="1"/>
      <p:bldP spid="17" grpId="0"/>
      <p:bldP spid="17" grpId="1"/>
      <p:bldP spid="18" grpId="0"/>
      <p:bldP spid="18" grpId="1"/>
      <p:bldP spid="19" grpId="0"/>
      <p:bldP spid="19" grpId="1"/>
      <p:bldP spid="21" grpId="0"/>
      <p:bldP spid="21" grpId="1"/>
      <p:bldP spid="4" grpId="0"/>
      <p:bldP spid="4" grpId="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标题 1"/>
          <p:cNvSpPr>
            <a:spLocks noGrp="1"/>
          </p:cNvSpPr>
          <p:nvPr/>
        </p:nvSpPr>
        <p:spPr>
          <a:xfrm>
            <a:off x="100330" y="375920"/>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rgbClr val="7030A0"/>
                </a:solidFill>
                <a:latin typeface="Times New Roman" panose="02020603050405020304" charset="0"/>
                <a:ea typeface="+mn-ea"/>
                <a:cs typeface="Times New Roman" panose="02020603050405020304" charset="0"/>
              </a:rPr>
              <a:t>________________________________防止/阻止某人做某事</a:t>
            </a:r>
            <a:endParaRPr spc="0">
              <a:solidFill>
                <a:srgbClr val="7030A0"/>
              </a:solidFill>
              <a:latin typeface="Times New Roman" panose="02020603050405020304" charset="0"/>
              <a:ea typeface="+mn-ea"/>
              <a:cs typeface="Times New Roman" panose="02020603050405020304" charset="0"/>
            </a:endParaRPr>
          </a:p>
        </p:txBody>
      </p:sp>
      <p:sp>
        <p:nvSpPr>
          <p:cNvPr id="2" name="标题 1"/>
          <p:cNvSpPr>
            <a:spLocks noGrp="1"/>
          </p:cNvSpPr>
          <p:nvPr/>
        </p:nvSpPr>
        <p:spPr>
          <a:xfrm>
            <a:off x="127635" y="1133475"/>
            <a:ext cx="11725275" cy="427101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tx1"/>
                </a:solidFill>
                <a:latin typeface="Times New Roman" panose="02020603050405020304" charset="0"/>
                <a:ea typeface="+mn-ea"/>
                <a:cs typeface="Times New Roman" panose="02020603050405020304" charset="0"/>
              </a:rPr>
              <a:t>If you like, a squeeze of fresh lemon juice on the bananas will prevent them _____________</a:t>
            </a:r>
            <a:r>
              <a:rPr lang="en-US" altLang="zh-CN" sz="2400" spc="0">
                <a:solidFill>
                  <a:schemeClr val="tx1"/>
                </a:solidFill>
                <a:latin typeface="Times New Roman" panose="02020603050405020304" charset="0"/>
                <a:ea typeface="+mn-ea"/>
                <a:cs typeface="Times New Roman" panose="02020603050405020304" charset="0"/>
              </a:rPr>
              <a:t>___</a:t>
            </a:r>
            <a:r>
              <a:rPr sz="2400" spc="0">
                <a:solidFill>
                  <a:schemeClr val="tx1"/>
                </a:solidFill>
                <a:latin typeface="Times New Roman" panose="02020603050405020304" charset="0"/>
                <a:ea typeface="+mn-ea"/>
                <a:cs typeface="Times New Roman" panose="02020603050405020304" charset="0"/>
              </a:rPr>
              <a:t>(turn) brown. (2018全国II)</a:t>
            </a:r>
            <a:endParaRPr sz="2400" spc="0">
              <a:solidFill>
                <a:schemeClr val="tx1"/>
              </a:solidFill>
              <a:latin typeface="Times New Roman" panose="02020603050405020304" charset="0"/>
              <a:ea typeface="+mn-ea"/>
              <a:cs typeface="Times New Roman" panose="02020603050405020304" charset="0"/>
            </a:endParaRPr>
          </a:p>
          <a:p>
            <a:pPr algn="just">
              <a:lnSpc>
                <a:spcPct val="100000"/>
              </a:lnSpc>
              <a:buClrTx/>
              <a:buSzTx/>
              <a:buFontTx/>
            </a:pPr>
            <a:r>
              <a:rPr sz="2400" spc="0">
                <a:solidFill>
                  <a:schemeClr val="tx1"/>
                </a:solidFill>
                <a:latin typeface="Times New Roman" panose="02020603050405020304" charset="0"/>
                <a:ea typeface="+mn-ea"/>
                <a:cs typeface="Times New Roman" panose="02020603050405020304" charset="0"/>
              </a:rPr>
              <a:t>如果你喜欢，在香蕉上挤一点新鲜的柠檬汁可以防止香蕉变黄。</a:t>
            </a:r>
            <a:endParaRPr sz="2400" spc="0">
              <a:solidFill>
                <a:schemeClr val="tx1"/>
              </a:solidFill>
              <a:latin typeface="Times New Roman" panose="02020603050405020304" charset="0"/>
              <a:ea typeface="+mn-ea"/>
              <a:cs typeface="Times New Roman" panose="02020603050405020304" charset="0"/>
            </a:endParaRPr>
          </a:p>
          <a:p>
            <a:pPr algn="just">
              <a:lnSpc>
                <a:spcPct val="100000"/>
              </a:lnSpc>
              <a:buClrTx/>
              <a:buSzTx/>
              <a:buFontTx/>
            </a:pPr>
            <a:r>
              <a:rPr sz="2400" spc="0">
                <a:solidFill>
                  <a:schemeClr val="tx1"/>
                </a:solidFill>
                <a:latin typeface="Times New Roman" panose="02020603050405020304" charset="0"/>
                <a:ea typeface="+mn-ea"/>
                <a:cs typeface="Times New Roman" panose="02020603050405020304" charset="0"/>
              </a:rPr>
              <a:t>These gases act like the glass of a greenhouse in that they allow energy from the Sun to enter but prevent energy ___________. (2008江苏) 这些气体就像温室的玻璃，它们允许来自太阳的能量进入，但阻止能量离开。</a:t>
            </a:r>
            <a:endParaRPr sz="2400" spc="0">
              <a:solidFill>
                <a:schemeClr val="tx1"/>
              </a:solidFill>
              <a:latin typeface="Times New Roman" panose="02020603050405020304" charset="0"/>
              <a:ea typeface="+mn-ea"/>
              <a:cs typeface="Times New Roman" panose="02020603050405020304" charset="0"/>
            </a:endParaRPr>
          </a:p>
          <a:p>
            <a:pPr algn="just">
              <a:lnSpc>
                <a:spcPct val="100000"/>
              </a:lnSpc>
              <a:buClrTx/>
              <a:buSzTx/>
              <a:buFontTx/>
            </a:pPr>
            <a:r>
              <a:rPr sz="2400" spc="0">
                <a:solidFill>
                  <a:schemeClr val="tx1"/>
                </a:solidFill>
                <a:latin typeface="Times New Roman" panose="02020603050405020304" charset="0"/>
                <a:ea typeface="+mn-ea"/>
                <a:cs typeface="Times New Roman" panose="02020603050405020304" charset="0"/>
              </a:rPr>
              <a:t>Don</a:t>
            </a:r>
            <a:r>
              <a:rPr lang="en-US" altLang="zh-CN" sz="2400" spc="0">
                <a:solidFill>
                  <a:schemeClr val="tx1"/>
                </a:solidFill>
                <a:latin typeface="Times New Roman" panose="02020603050405020304" charset="0"/>
                <a:ea typeface="+mn-ea"/>
                <a:cs typeface="Times New Roman" panose="02020603050405020304" charset="0"/>
              </a:rPr>
              <a:t>’</a:t>
            </a:r>
            <a:r>
              <a:rPr sz="2400" spc="0">
                <a:solidFill>
                  <a:schemeClr val="tx1"/>
                </a:solidFill>
                <a:latin typeface="Times New Roman" panose="02020603050405020304" charset="0"/>
                <a:ea typeface="+mn-ea"/>
                <a:cs typeface="Times New Roman" panose="02020603050405020304" charset="0"/>
              </a:rPr>
              <a:t>t use a net in landing the fish and release it quickly to prevent it _________.(2008全国I) 不要用渔网捞鱼，迅速将它们放掉，以免其死亡。</a:t>
            </a:r>
            <a:endParaRPr sz="2400" spc="0">
              <a:solidFill>
                <a:schemeClr val="tx1"/>
              </a:solidFill>
              <a:latin typeface="Times New Roman" panose="02020603050405020304" charset="0"/>
              <a:ea typeface="+mn-ea"/>
              <a:cs typeface="Times New Roman" panose="02020603050405020304" charset="0"/>
            </a:endParaRPr>
          </a:p>
          <a:p>
            <a:pPr algn="just">
              <a:lnSpc>
                <a:spcPct val="100000"/>
              </a:lnSpc>
              <a:buClrTx/>
              <a:buSzTx/>
              <a:buFontTx/>
            </a:pPr>
            <a:r>
              <a:rPr sz="2400" spc="0">
                <a:solidFill>
                  <a:schemeClr val="tx1"/>
                </a:solidFill>
                <a:latin typeface="Times New Roman" panose="02020603050405020304" charset="0"/>
                <a:ea typeface="+mn-ea"/>
                <a:cs typeface="Times New Roman" panose="02020603050405020304" charset="0"/>
              </a:rPr>
              <a:t>You can prevent this _________ by following a few careful steps.(2007江苏)</a:t>
            </a:r>
            <a:endParaRPr sz="2400" spc="0">
              <a:solidFill>
                <a:schemeClr val="tx1"/>
              </a:solidFill>
              <a:latin typeface="Times New Roman" panose="02020603050405020304" charset="0"/>
              <a:ea typeface="+mn-ea"/>
              <a:cs typeface="Times New Roman" panose="02020603050405020304" charset="0"/>
            </a:endParaRPr>
          </a:p>
          <a:p>
            <a:pPr algn="just">
              <a:lnSpc>
                <a:spcPct val="100000"/>
              </a:lnSpc>
              <a:buClrTx/>
              <a:buSzTx/>
              <a:buFontTx/>
            </a:pPr>
            <a:r>
              <a:rPr sz="2400" spc="0">
                <a:solidFill>
                  <a:schemeClr val="tx1"/>
                </a:solidFill>
                <a:latin typeface="Times New Roman" panose="02020603050405020304" charset="0"/>
                <a:ea typeface="+mn-ea"/>
                <a:cs typeface="Times New Roman" panose="02020603050405020304" charset="0"/>
              </a:rPr>
              <a:t>您可以通过以下几个谨慎的步骤来防止这种情况的发生。</a:t>
            </a:r>
            <a:endParaRPr sz="2400" spc="0">
              <a:solidFill>
                <a:schemeClr val="tx1"/>
              </a:solidFill>
              <a:latin typeface="Times New Roman" panose="02020603050405020304" charset="0"/>
              <a:ea typeface="+mn-ea"/>
              <a:cs typeface="Times New Roman" panose="02020603050405020304" charset="0"/>
            </a:endParaRPr>
          </a:p>
        </p:txBody>
      </p:sp>
      <p:sp>
        <p:nvSpPr>
          <p:cNvPr id="3" name="标题 1"/>
          <p:cNvSpPr>
            <a:spLocks noGrp="1"/>
          </p:cNvSpPr>
          <p:nvPr/>
        </p:nvSpPr>
        <p:spPr>
          <a:xfrm>
            <a:off x="127635" y="1498600"/>
            <a:ext cx="2893695" cy="3549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sym typeface="+mn-ea"/>
              </a:rPr>
              <a:t> (from) turning</a:t>
            </a:r>
            <a:endParaRPr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8" name="标题 1"/>
          <p:cNvSpPr>
            <a:spLocks noGrp="1"/>
          </p:cNvSpPr>
          <p:nvPr/>
        </p:nvSpPr>
        <p:spPr>
          <a:xfrm>
            <a:off x="3548380" y="2616835"/>
            <a:ext cx="1873250"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sym typeface="+mn-ea"/>
              </a:rPr>
              <a:t>to </a:t>
            </a:r>
            <a:r>
              <a:rPr spc="0">
                <a:solidFill>
                  <a:schemeClr val="accent2">
                    <a:lumMod val="75000"/>
                  </a:schemeClr>
                </a:solidFill>
                <a:latin typeface="Times New Roman" panose="02020603050405020304" charset="0"/>
                <a:ea typeface="+mn-ea"/>
                <a:cs typeface="Times New Roman" panose="02020603050405020304" charset="0"/>
                <a:sym typeface="+mn-ea"/>
              </a:rPr>
              <a:t>prevent</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9" name="标题 1"/>
          <p:cNvSpPr>
            <a:spLocks noGrp="1"/>
          </p:cNvSpPr>
          <p:nvPr/>
        </p:nvSpPr>
        <p:spPr>
          <a:xfrm>
            <a:off x="9283065" y="3297555"/>
            <a:ext cx="1548130"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sym typeface="+mn-ea"/>
              </a:rPr>
              <a:t>prevent</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21" name="标题 1"/>
          <p:cNvSpPr>
            <a:spLocks noGrp="1"/>
          </p:cNvSpPr>
          <p:nvPr/>
        </p:nvSpPr>
        <p:spPr>
          <a:xfrm>
            <a:off x="2905760" y="4015105"/>
            <a:ext cx="1548130"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sym typeface="+mn-ea"/>
              </a:rPr>
              <a:t>prevent</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4" name="标题 1"/>
          <p:cNvSpPr>
            <a:spLocks noGrp="1"/>
          </p:cNvSpPr>
          <p:nvPr/>
        </p:nvSpPr>
        <p:spPr>
          <a:xfrm>
            <a:off x="565150" y="332740"/>
            <a:ext cx="5667375" cy="68262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spc="0">
                <a:solidFill>
                  <a:schemeClr val="accent2">
                    <a:lumMod val="75000"/>
                  </a:schemeClr>
                </a:solidFill>
                <a:latin typeface="Times New Roman" panose="02020603050405020304" charset="0"/>
                <a:ea typeface="+mn-ea"/>
                <a:cs typeface="Times New Roman" panose="02020603050405020304" charset="0"/>
                <a:sym typeface="+mn-ea"/>
              </a:rPr>
              <a:t>prevent...(from) doing sth</a:t>
            </a:r>
            <a:r>
              <a:rPr spc="0">
                <a:solidFill>
                  <a:schemeClr val="accent2">
                    <a:lumMod val="75000"/>
                  </a:schemeClr>
                </a:solidFill>
                <a:latin typeface="Times New Roman" panose="02020603050405020304" charset="0"/>
                <a:ea typeface="+mn-ea"/>
                <a:cs typeface="Times New Roman" panose="02020603050405020304" charset="0"/>
                <a:sym typeface="+mn-ea"/>
              </a:rPr>
              <a:t>.</a:t>
            </a:r>
            <a:endParaRPr spc="0">
              <a:solidFill>
                <a:schemeClr val="accent2">
                  <a:lumMod val="75000"/>
                </a:schemeClr>
              </a:solidFill>
              <a:latin typeface="Times New Roman" panose="02020603050405020304" charset="0"/>
              <a:ea typeface="+mn-ea"/>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2" grpId="0"/>
      <p:bldP spid="2" grpId="1"/>
      <p:bldP spid="3" grpId="0"/>
      <p:bldP spid="3" grpId="1"/>
      <p:bldP spid="18" grpId="0"/>
      <p:bldP spid="18" grpId="1"/>
      <p:bldP spid="19" grpId="0"/>
      <p:bldP spid="19" grpId="1"/>
      <p:bldP spid="21" grpId="0"/>
      <p:bldP spid="21" grpId="1"/>
      <p:bldP spid="4" grpId="0"/>
      <p:bldP spid="4" grpId="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2" descr="vent来填空"/>
          <p:cNvPicPr>
            <a:picLocks noChangeAspect="1"/>
          </p:cNvPicPr>
          <p:nvPr/>
        </p:nvPicPr>
        <p:blipFill>
          <a:blip r:embed="rId1"/>
          <a:stretch>
            <a:fillRect/>
          </a:stretch>
        </p:blipFill>
        <p:spPr>
          <a:xfrm>
            <a:off x="32385" y="2367915"/>
            <a:ext cx="12068810" cy="4621530"/>
          </a:xfrm>
          <a:prstGeom prst="rect">
            <a:avLst/>
          </a:prstGeom>
        </p:spPr>
      </p:pic>
      <p:sp>
        <p:nvSpPr>
          <p:cNvPr id="10" name="标题 1"/>
          <p:cNvSpPr>
            <a:spLocks noGrp="1"/>
          </p:cNvSpPr>
          <p:nvPr/>
        </p:nvSpPr>
        <p:spPr>
          <a:xfrm>
            <a:off x="298450" y="38735"/>
            <a:ext cx="11725275" cy="184721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rgbClr val="7030A0"/>
                </a:solidFill>
                <a:latin typeface="Times New Roman" panose="02020603050405020304" charset="0"/>
                <a:ea typeface="+mn-ea"/>
                <a:cs typeface="Times New Roman" panose="02020603050405020304" charset="0"/>
              </a:rPr>
              <a:t>____________</a:t>
            </a:r>
            <a:r>
              <a:rPr sz="2400" spc="0">
                <a:solidFill>
                  <a:schemeClr val="tx1"/>
                </a:solidFill>
                <a:latin typeface="Times New Roman" panose="02020603050405020304" charset="0"/>
                <a:ea typeface="+mn-ea"/>
                <a:cs typeface="Times New Roman" panose="02020603050405020304" charset="0"/>
              </a:rPr>
              <a:t>/prɪ'venʃn/n.</a:t>
            </a:r>
            <a:r>
              <a:rPr sz="2400" spc="0">
                <a:solidFill>
                  <a:schemeClr val="accent2">
                    <a:lumMod val="75000"/>
                  </a:schemeClr>
                </a:solidFill>
                <a:latin typeface="Times New Roman" panose="02020603050405020304" charset="0"/>
                <a:ea typeface="+mn-ea"/>
                <a:cs typeface="Times New Roman" panose="02020603050405020304" charset="0"/>
              </a:rPr>
              <a:t> </a:t>
            </a:r>
            <a:r>
              <a:rPr sz="2400" spc="0">
                <a:solidFill>
                  <a:srgbClr val="7030A0"/>
                </a:solidFill>
                <a:latin typeface="Times New Roman" panose="02020603050405020304" charset="0"/>
                <a:ea typeface="+mn-ea"/>
                <a:cs typeface="Times New Roman" panose="02020603050405020304" charset="0"/>
              </a:rPr>
              <a:t>预防；阻止；妨碍</a:t>
            </a:r>
            <a:endParaRPr sz="2400" spc="0">
              <a:solidFill>
                <a:srgbClr val="7030A0"/>
              </a:solidFill>
              <a:latin typeface="Times New Roman" panose="02020603050405020304" charset="0"/>
              <a:ea typeface="+mn-ea"/>
              <a:cs typeface="Times New Roman" panose="02020603050405020304" charset="0"/>
            </a:endParaRPr>
          </a:p>
          <a:p>
            <a:pPr algn="just">
              <a:lnSpc>
                <a:spcPct val="100000"/>
              </a:lnSpc>
              <a:buClrTx/>
              <a:buSzTx/>
              <a:buFontTx/>
            </a:pPr>
            <a:endParaRPr sz="2400" spc="0">
              <a:solidFill>
                <a:srgbClr val="7030A0"/>
              </a:solidFill>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____________ is better than cure. 预防胜于治疗。</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What is the main duty of the fire </a:t>
            </a:r>
            <a:r>
              <a:rPr sz="2400" spc="0">
                <a:solidFill>
                  <a:schemeClr val="accent2">
                    <a:lumMod val="75000"/>
                  </a:schemeClr>
                </a:solidFill>
                <a:latin typeface="Times New Roman" panose="02020603050405020304" charset="0"/>
                <a:ea typeface="+mn-ea"/>
                <a:cs typeface="Times New Roman" panose="02020603050405020304" charset="0"/>
              </a:rPr>
              <a:t>prevention</a:t>
            </a:r>
            <a:r>
              <a:rPr sz="2400" spc="0">
                <a:latin typeface="Times New Roman" panose="02020603050405020304" charset="0"/>
                <a:ea typeface="+mn-ea"/>
                <a:cs typeface="Times New Roman" panose="02020603050405020304" charset="0"/>
              </a:rPr>
              <a:t> professionals?(2018天津) </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消防专业人员的主要职责是什么?</a:t>
            </a:r>
            <a:endParaRPr sz="2400" spc="0">
              <a:latin typeface="Times New Roman" panose="02020603050405020304" charset="0"/>
              <a:ea typeface="+mn-ea"/>
              <a:cs typeface="Times New Roman" panose="02020603050405020304" charset="0"/>
            </a:endParaRPr>
          </a:p>
        </p:txBody>
      </p:sp>
      <p:sp>
        <p:nvSpPr>
          <p:cNvPr id="5" name="标题 1"/>
          <p:cNvSpPr>
            <a:spLocks noGrp="1"/>
          </p:cNvSpPr>
          <p:nvPr/>
        </p:nvSpPr>
        <p:spPr>
          <a:xfrm>
            <a:off x="7553325" y="3408680"/>
            <a:ext cx="1378585" cy="41402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大事</a:t>
            </a:r>
            <a:r>
              <a:rPr lang="en-US" altLang="zh-CN" sz="2000" spc="0">
                <a:solidFill>
                  <a:schemeClr val="tx1"/>
                </a:solidFill>
                <a:latin typeface="Times New Roman" panose="02020603050405020304" charset="0"/>
                <a:ea typeface="+mn-ea"/>
                <a:cs typeface="Times New Roman" panose="02020603050405020304" charset="0"/>
              </a:rPr>
              <a:t>,</a:t>
            </a:r>
            <a:r>
              <a:rPr sz="2000" spc="0">
                <a:solidFill>
                  <a:schemeClr val="tx1"/>
                </a:solidFill>
                <a:latin typeface="Times New Roman" panose="02020603050405020304" charset="0"/>
                <a:ea typeface="+mn-ea"/>
                <a:cs typeface="Times New Roman" panose="02020603050405020304" charset="0"/>
              </a:rPr>
              <a:t>盛事</a:t>
            </a:r>
            <a:endParaRPr sz="2000" spc="0">
              <a:solidFill>
                <a:schemeClr val="tx1"/>
              </a:solidFill>
              <a:latin typeface="Times New Roman" panose="02020603050405020304" charset="0"/>
              <a:ea typeface="+mn-ea"/>
              <a:cs typeface="Times New Roman" panose="02020603050405020304" charset="0"/>
            </a:endParaRPr>
          </a:p>
        </p:txBody>
      </p:sp>
      <p:sp>
        <p:nvSpPr>
          <p:cNvPr id="6" name="标题 1"/>
          <p:cNvSpPr>
            <a:spLocks noGrp="1"/>
          </p:cNvSpPr>
          <p:nvPr/>
        </p:nvSpPr>
        <p:spPr>
          <a:xfrm>
            <a:off x="9896475" y="3007995"/>
            <a:ext cx="1969135" cy="2781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多事的;重大的</a:t>
            </a:r>
            <a:endParaRPr sz="1800" spc="0">
              <a:solidFill>
                <a:schemeClr val="tx1"/>
              </a:solidFill>
              <a:latin typeface="Times New Roman" panose="02020603050405020304" charset="0"/>
              <a:ea typeface="+mn-ea"/>
              <a:cs typeface="Times New Roman" panose="02020603050405020304" charset="0"/>
            </a:endParaRPr>
          </a:p>
        </p:txBody>
      </p:sp>
      <p:sp>
        <p:nvSpPr>
          <p:cNvPr id="7" name="标题 1"/>
          <p:cNvSpPr>
            <a:spLocks noGrp="1"/>
          </p:cNvSpPr>
          <p:nvPr/>
        </p:nvSpPr>
        <p:spPr>
          <a:xfrm>
            <a:off x="9835515" y="3822700"/>
            <a:ext cx="193992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最终的，最后的</a:t>
            </a:r>
            <a:endParaRPr sz="1800" spc="0">
              <a:solidFill>
                <a:schemeClr val="tx1"/>
              </a:solidFill>
              <a:latin typeface="Times New Roman" panose="02020603050405020304" charset="0"/>
              <a:ea typeface="+mn-ea"/>
              <a:cs typeface="Times New Roman" panose="02020603050405020304" charset="0"/>
            </a:endParaRPr>
          </a:p>
        </p:txBody>
      </p:sp>
      <p:sp>
        <p:nvSpPr>
          <p:cNvPr id="9" name="标题 1"/>
          <p:cNvSpPr>
            <a:spLocks noGrp="1"/>
          </p:cNvSpPr>
          <p:nvPr/>
        </p:nvSpPr>
        <p:spPr>
          <a:xfrm>
            <a:off x="10619105" y="4865370"/>
            <a:ext cx="1003300" cy="63500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冒险的，大胆的</a:t>
            </a:r>
            <a:endParaRPr sz="1800" spc="0">
              <a:solidFill>
                <a:schemeClr val="tx1"/>
              </a:solidFill>
              <a:latin typeface="Times New Roman" panose="02020603050405020304" charset="0"/>
              <a:ea typeface="+mn-ea"/>
              <a:cs typeface="Times New Roman" panose="02020603050405020304" charset="0"/>
            </a:endParaRPr>
          </a:p>
        </p:txBody>
      </p:sp>
      <p:sp>
        <p:nvSpPr>
          <p:cNvPr id="12" name="标题 1"/>
          <p:cNvSpPr>
            <a:spLocks noGrp="1"/>
          </p:cNvSpPr>
          <p:nvPr/>
        </p:nvSpPr>
        <p:spPr>
          <a:xfrm>
            <a:off x="7795260" y="4987290"/>
            <a:ext cx="1539875" cy="3911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奇遇</a:t>
            </a:r>
            <a:r>
              <a:rPr lang="en-US" altLang="zh-CN" sz="1800" spc="0">
                <a:solidFill>
                  <a:schemeClr val="tx1"/>
                </a:solidFill>
                <a:latin typeface="Times New Roman" panose="02020603050405020304" charset="0"/>
                <a:ea typeface="+mn-ea"/>
                <a:cs typeface="Times New Roman" panose="02020603050405020304" charset="0"/>
              </a:rPr>
              <a:t>,</a:t>
            </a:r>
            <a:r>
              <a:rPr sz="1800" spc="0">
                <a:solidFill>
                  <a:schemeClr val="tx1"/>
                </a:solidFill>
                <a:latin typeface="Times New Roman" panose="02020603050405020304" charset="0"/>
                <a:ea typeface="+mn-ea"/>
                <a:cs typeface="Times New Roman" panose="02020603050405020304" charset="0"/>
              </a:rPr>
              <a:t>冒险</a:t>
            </a:r>
            <a:endParaRPr sz="1800" spc="0">
              <a:solidFill>
                <a:schemeClr val="tx1"/>
              </a:solidFill>
              <a:latin typeface="Times New Roman" panose="02020603050405020304" charset="0"/>
              <a:ea typeface="+mn-ea"/>
              <a:cs typeface="Times New Roman" panose="02020603050405020304" charset="0"/>
            </a:endParaRPr>
          </a:p>
        </p:txBody>
      </p:sp>
      <p:sp>
        <p:nvSpPr>
          <p:cNvPr id="14" name="标题 1"/>
          <p:cNvSpPr>
            <a:spLocks noGrp="1"/>
          </p:cNvSpPr>
          <p:nvPr/>
        </p:nvSpPr>
        <p:spPr>
          <a:xfrm>
            <a:off x="7619365" y="6070600"/>
            <a:ext cx="189103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大道</a:t>
            </a:r>
            <a:r>
              <a:rPr lang="en-US" altLang="zh-CN" sz="1800" spc="0">
                <a:solidFill>
                  <a:schemeClr val="tx1"/>
                </a:solidFill>
                <a:latin typeface="Times New Roman" panose="02020603050405020304" charset="0"/>
                <a:ea typeface="+mn-ea"/>
                <a:cs typeface="Times New Roman" panose="02020603050405020304" charset="0"/>
              </a:rPr>
              <a:t>;</a:t>
            </a:r>
            <a:r>
              <a:rPr sz="1800" spc="0">
                <a:solidFill>
                  <a:schemeClr val="tx1"/>
                </a:solidFill>
                <a:latin typeface="Times New Roman" panose="02020603050405020304" charset="0"/>
                <a:ea typeface="+mn-ea"/>
                <a:cs typeface="Times New Roman" panose="02020603050405020304" charset="0"/>
              </a:rPr>
              <a:t>林荫道</a:t>
            </a:r>
            <a:endParaRPr sz="1800" spc="0">
              <a:solidFill>
                <a:schemeClr val="tx1"/>
              </a:solidFill>
              <a:latin typeface="Times New Roman" panose="02020603050405020304" charset="0"/>
              <a:ea typeface="+mn-ea"/>
              <a:cs typeface="Times New Roman" panose="02020603050405020304" charset="0"/>
            </a:endParaRPr>
          </a:p>
        </p:txBody>
      </p:sp>
      <p:sp>
        <p:nvSpPr>
          <p:cNvPr id="16" name="标题 1"/>
          <p:cNvSpPr>
            <a:spLocks noGrp="1"/>
          </p:cNvSpPr>
          <p:nvPr/>
        </p:nvSpPr>
        <p:spPr>
          <a:xfrm>
            <a:off x="4005580" y="3596640"/>
            <a:ext cx="860425" cy="32702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发明</a:t>
            </a:r>
            <a:endParaRPr sz="1800" spc="0">
              <a:solidFill>
                <a:schemeClr val="tx1"/>
              </a:solidFill>
              <a:latin typeface="Times New Roman" panose="02020603050405020304" charset="0"/>
              <a:ea typeface="+mn-ea"/>
              <a:cs typeface="Times New Roman" panose="02020603050405020304" charset="0"/>
            </a:endParaRPr>
          </a:p>
        </p:txBody>
      </p:sp>
      <p:sp>
        <p:nvSpPr>
          <p:cNvPr id="18" name="标题 1"/>
          <p:cNvSpPr>
            <a:spLocks noGrp="1"/>
          </p:cNvSpPr>
          <p:nvPr/>
        </p:nvSpPr>
        <p:spPr>
          <a:xfrm>
            <a:off x="2458720" y="3133090"/>
            <a:ext cx="871855" cy="3771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发明</a:t>
            </a:r>
            <a:endParaRPr sz="1800" spc="0">
              <a:solidFill>
                <a:schemeClr val="tx1"/>
              </a:solidFill>
              <a:latin typeface="Times New Roman" panose="02020603050405020304" charset="0"/>
              <a:ea typeface="+mn-ea"/>
              <a:cs typeface="Times New Roman" panose="02020603050405020304" charset="0"/>
            </a:endParaRPr>
          </a:p>
        </p:txBody>
      </p:sp>
      <p:sp>
        <p:nvSpPr>
          <p:cNvPr id="19" name="标题 1"/>
          <p:cNvSpPr>
            <a:spLocks noGrp="1"/>
          </p:cNvSpPr>
          <p:nvPr/>
        </p:nvSpPr>
        <p:spPr>
          <a:xfrm>
            <a:off x="3552825" y="5500370"/>
            <a:ext cx="137922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保证</a:t>
            </a:r>
            <a:r>
              <a:rPr lang="en-US" altLang="zh-CN" sz="1800" spc="0">
                <a:solidFill>
                  <a:schemeClr val="tx1"/>
                </a:solidFill>
                <a:latin typeface="Times New Roman" panose="02020603050405020304" charset="0"/>
                <a:ea typeface="+mn-ea"/>
                <a:cs typeface="Times New Roman" panose="02020603050405020304" charset="0"/>
              </a:rPr>
              <a:t>, </a:t>
            </a:r>
            <a:r>
              <a:rPr sz="1800" spc="0">
                <a:solidFill>
                  <a:schemeClr val="tx1"/>
                </a:solidFill>
                <a:latin typeface="Times New Roman" panose="02020603050405020304" charset="0"/>
                <a:ea typeface="+mn-ea"/>
                <a:cs typeface="Times New Roman" panose="02020603050405020304" charset="0"/>
              </a:rPr>
              <a:t>担保</a:t>
            </a:r>
            <a:endParaRPr sz="1800" spc="0">
              <a:solidFill>
                <a:schemeClr val="tx1"/>
              </a:solidFill>
              <a:latin typeface="Times New Roman" panose="02020603050405020304" charset="0"/>
              <a:ea typeface="+mn-ea"/>
              <a:cs typeface="Times New Roman" panose="02020603050405020304" charset="0"/>
            </a:endParaRPr>
          </a:p>
        </p:txBody>
      </p:sp>
      <p:sp>
        <p:nvSpPr>
          <p:cNvPr id="20" name="标题 1"/>
          <p:cNvSpPr>
            <a:spLocks noGrp="1"/>
          </p:cNvSpPr>
          <p:nvPr/>
        </p:nvSpPr>
        <p:spPr>
          <a:xfrm>
            <a:off x="5853430" y="4513580"/>
            <a:ext cx="61595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tx1"/>
                </a:solidFill>
                <a:latin typeface="Times New Roman" panose="02020603050405020304" charset="0"/>
                <a:ea typeface="+mn-ea"/>
                <a:cs typeface="Times New Roman" panose="02020603050405020304" charset="0"/>
              </a:rPr>
              <a:t>来</a:t>
            </a:r>
            <a:endParaRPr sz="2400" spc="0">
              <a:solidFill>
                <a:schemeClr val="tx1"/>
              </a:solidFill>
              <a:latin typeface="Times New Roman" panose="02020603050405020304" charset="0"/>
              <a:ea typeface="+mn-ea"/>
              <a:cs typeface="Times New Roman" panose="02020603050405020304" charset="0"/>
            </a:endParaRPr>
          </a:p>
        </p:txBody>
      </p:sp>
      <p:sp>
        <p:nvSpPr>
          <p:cNvPr id="2" name="文本框 1"/>
          <p:cNvSpPr txBox="1"/>
          <p:nvPr/>
        </p:nvSpPr>
        <p:spPr>
          <a:xfrm>
            <a:off x="553085" y="38735"/>
            <a:ext cx="1802130" cy="460375"/>
          </a:xfrm>
          <a:prstGeom prst="rect">
            <a:avLst/>
          </a:prstGeom>
          <a:noFill/>
        </p:spPr>
        <p:txBody>
          <a:bodyPr wrap="square" rtlCol="0">
            <a:spAutoFit/>
          </a:bodyPr>
          <a:p>
            <a:r>
              <a:rPr sz="2400" b="1">
                <a:solidFill>
                  <a:schemeClr val="accent2">
                    <a:lumMod val="75000"/>
                  </a:schemeClr>
                </a:solidFill>
                <a:latin typeface="Times New Roman" panose="02020603050405020304" charset="0"/>
                <a:cs typeface="Times New Roman" panose="02020603050405020304" charset="0"/>
                <a:sym typeface="+mn-ea"/>
              </a:rPr>
              <a:t>prevention</a:t>
            </a:r>
            <a:endParaRPr sz="2400" b="1">
              <a:solidFill>
                <a:schemeClr val="accent2">
                  <a:lumMod val="75000"/>
                </a:schemeClr>
              </a:solidFill>
              <a:latin typeface="Times New Roman" panose="02020603050405020304" charset="0"/>
              <a:cs typeface="Times New Roman" panose="02020603050405020304" charset="0"/>
              <a:sym typeface="+mn-ea"/>
            </a:endParaRPr>
          </a:p>
        </p:txBody>
      </p:sp>
      <p:sp>
        <p:nvSpPr>
          <p:cNvPr id="4" name="文本框 3"/>
          <p:cNvSpPr txBox="1"/>
          <p:nvPr/>
        </p:nvSpPr>
        <p:spPr>
          <a:xfrm>
            <a:off x="553085" y="732155"/>
            <a:ext cx="1802130" cy="460375"/>
          </a:xfrm>
          <a:prstGeom prst="rect">
            <a:avLst/>
          </a:prstGeom>
          <a:noFill/>
        </p:spPr>
        <p:txBody>
          <a:bodyPr wrap="square" rtlCol="0">
            <a:spAutoFit/>
          </a:bodyPr>
          <a:p>
            <a:r>
              <a:rPr lang="en-US" sz="2400" b="1">
                <a:solidFill>
                  <a:schemeClr val="accent2">
                    <a:lumMod val="75000"/>
                  </a:schemeClr>
                </a:solidFill>
                <a:latin typeface="Times New Roman" panose="02020603050405020304" charset="0"/>
                <a:cs typeface="Times New Roman" panose="02020603050405020304" charset="0"/>
                <a:sym typeface="+mn-ea"/>
              </a:rPr>
              <a:t>P</a:t>
            </a:r>
            <a:r>
              <a:rPr sz="2400" b="1">
                <a:solidFill>
                  <a:schemeClr val="accent2">
                    <a:lumMod val="75000"/>
                  </a:schemeClr>
                </a:solidFill>
                <a:latin typeface="Times New Roman" panose="02020603050405020304" charset="0"/>
                <a:cs typeface="Times New Roman" panose="02020603050405020304" charset="0"/>
                <a:sym typeface="+mn-ea"/>
              </a:rPr>
              <a:t>revention</a:t>
            </a:r>
            <a:endParaRPr sz="2400" b="1">
              <a:solidFill>
                <a:schemeClr val="accent2">
                  <a:lumMod val="75000"/>
                </a:schemeClr>
              </a:solidFill>
              <a:latin typeface="Times New Roman" panose="02020603050405020304" charset="0"/>
              <a:cs typeface="Times New Roman" panose="02020603050405020304" charset="0"/>
              <a:sym typeface="+mn-ea"/>
            </a:endParaRPr>
          </a:p>
        </p:txBody>
      </p:sp>
      <p:sp>
        <p:nvSpPr>
          <p:cNvPr id="17" name="标题 1"/>
          <p:cNvSpPr>
            <a:spLocks noGrp="1"/>
          </p:cNvSpPr>
          <p:nvPr/>
        </p:nvSpPr>
        <p:spPr>
          <a:xfrm>
            <a:off x="2230755" y="3923665"/>
            <a:ext cx="1099820" cy="3289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发明者</a:t>
            </a:r>
            <a:endParaRPr sz="1800" spc="0">
              <a:solidFill>
                <a:schemeClr val="tx1"/>
              </a:solidFill>
              <a:latin typeface="Times New Roman" panose="02020603050405020304" charset="0"/>
              <a:ea typeface="+mn-ea"/>
              <a:cs typeface="Times New Roman" panose="02020603050405020304" charset="0"/>
            </a:endParaRPr>
          </a:p>
        </p:txBody>
      </p:sp>
      <p:sp>
        <p:nvSpPr>
          <p:cNvPr id="22" name="标题 1"/>
          <p:cNvSpPr>
            <a:spLocks noGrp="1"/>
          </p:cNvSpPr>
          <p:nvPr/>
        </p:nvSpPr>
        <p:spPr>
          <a:xfrm>
            <a:off x="1641475" y="5909310"/>
            <a:ext cx="137922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预防的</a:t>
            </a:r>
            <a:endParaRPr sz="1800" spc="0">
              <a:solidFill>
                <a:schemeClr val="tx1"/>
              </a:solidFill>
              <a:latin typeface="Times New Roman" panose="02020603050405020304" charset="0"/>
              <a:ea typeface="+mn-ea"/>
              <a:cs typeface="Times New Roman" panose="02020603050405020304" charset="0"/>
            </a:endParaRPr>
          </a:p>
        </p:txBody>
      </p:sp>
      <p:sp>
        <p:nvSpPr>
          <p:cNvPr id="23" name="标题 1"/>
          <p:cNvSpPr>
            <a:spLocks noGrp="1"/>
          </p:cNvSpPr>
          <p:nvPr/>
        </p:nvSpPr>
        <p:spPr>
          <a:xfrm>
            <a:off x="1285240" y="5083810"/>
            <a:ext cx="137922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防止;预防</a:t>
            </a:r>
            <a:endParaRPr sz="1800" spc="0">
              <a:solidFill>
                <a:schemeClr val="tx1"/>
              </a:solidFill>
              <a:latin typeface="Times New Roman" panose="02020603050405020304" charset="0"/>
              <a:ea typeface="+mn-ea"/>
              <a:cs typeface="Times New Roman" panose="020206030504050203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 calcmode="lin" valueType="num">
                                      <p:cBhvr additive="base">
                                        <p:cTn id="19"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xEl>
                                              <p:pRg st="3" end="3"/>
                                            </p:txEl>
                                          </p:spTgt>
                                        </p:tgtEl>
                                        <p:attrNameLst>
                                          <p:attrName>style.visibility</p:attrName>
                                        </p:attrNameLst>
                                      </p:cBhvr>
                                      <p:to>
                                        <p:strVal val="visible"/>
                                      </p:to>
                                    </p:set>
                                    <p:anim calcmode="lin" valueType="num">
                                      <p:cBhvr additive="base">
                                        <p:cTn id="31"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3" end="3"/>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0">
                                            <p:txEl>
                                              <p:pRg st="4" end="4"/>
                                            </p:txEl>
                                          </p:spTgt>
                                        </p:tgtEl>
                                        <p:attrNameLst>
                                          <p:attrName>style.visibility</p:attrName>
                                        </p:attrNameLst>
                                      </p:cBhvr>
                                      <p:to>
                                        <p:strVal val="visible"/>
                                      </p:to>
                                    </p:set>
                                    <p:anim calcmode="lin" valueType="num">
                                      <p:cBhvr additive="base">
                                        <p:cTn id="35"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500" fill="hold"/>
                                        <p:tgtEl>
                                          <p:spTgt spid="8"/>
                                        </p:tgtEl>
                                        <p:attrNameLst>
                                          <p:attrName>ppt_x</p:attrName>
                                        </p:attrNameLst>
                                      </p:cBhvr>
                                      <p:tavLst>
                                        <p:tav tm="0">
                                          <p:val>
                                            <p:strVal val="#ppt_x"/>
                                          </p:val>
                                        </p:tav>
                                        <p:tav tm="100000">
                                          <p:val>
                                            <p:strVal val="#ppt_x"/>
                                          </p:val>
                                        </p:tav>
                                      </p:tavLst>
                                    </p:anim>
                                    <p:anim calcmode="lin" valueType="num">
                                      <p:cBhvr additive="base">
                                        <p:cTn id="4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additive="base">
                                        <p:cTn id="47" dur="500" fill="hold"/>
                                        <p:tgtEl>
                                          <p:spTgt spid="20"/>
                                        </p:tgtEl>
                                        <p:attrNameLst>
                                          <p:attrName>ppt_x</p:attrName>
                                        </p:attrNameLst>
                                      </p:cBhvr>
                                      <p:tavLst>
                                        <p:tav tm="0">
                                          <p:val>
                                            <p:strVal val="#ppt_x"/>
                                          </p:val>
                                        </p:tav>
                                        <p:tav tm="100000">
                                          <p:val>
                                            <p:strVal val="#ppt_x"/>
                                          </p:val>
                                        </p:tav>
                                      </p:tavLst>
                                    </p:anim>
                                    <p:anim calcmode="lin" valueType="num">
                                      <p:cBhvr additive="base">
                                        <p:cTn id="4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500" fill="hold"/>
                                        <p:tgtEl>
                                          <p:spTgt spid="16"/>
                                        </p:tgtEl>
                                        <p:attrNameLst>
                                          <p:attrName>ppt_x</p:attrName>
                                        </p:attrNameLst>
                                      </p:cBhvr>
                                      <p:tavLst>
                                        <p:tav tm="0">
                                          <p:val>
                                            <p:strVal val="#ppt_x"/>
                                          </p:val>
                                        </p:tav>
                                        <p:tav tm="100000">
                                          <p:val>
                                            <p:strVal val="#ppt_x"/>
                                          </p:val>
                                        </p:tav>
                                      </p:tavLst>
                                    </p:anim>
                                    <p:anim calcmode="lin" valueType="num">
                                      <p:cBhvr additive="base">
                                        <p:cTn id="5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additive="base">
                                        <p:cTn id="59" dur="500" fill="hold"/>
                                        <p:tgtEl>
                                          <p:spTgt spid="18"/>
                                        </p:tgtEl>
                                        <p:attrNameLst>
                                          <p:attrName>ppt_x</p:attrName>
                                        </p:attrNameLst>
                                      </p:cBhvr>
                                      <p:tavLst>
                                        <p:tav tm="0">
                                          <p:val>
                                            <p:strVal val="#ppt_x"/>
                                          </p:val>
                                        </p:tav>
                                        <p:tav tm="100000">
                                          <p:val>
                                            <p:strVal val="#ppt_x"/>
                                          </p:val>
                                        </p:tav>
                                      </p:tavLst>
                                    </p:anim>
                                    <p:anim calcmode="lin" valueType="num">
                                      <p:cBhvr additive="base">
                                        <p:cTn id="6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17"/>
                                        </p:tgtEl>
                                        <p:attrNameLst>
                                          <p:attrName>style.visibility</p:attrName>
                                        </p:attrNameLst>
                                      </p:cBhvr>
                                      <p:to>
                                        <p:strVal val="visible"/>
                                      </p:to>
                                    </p:set>
                                    <p:anim calcmode="lin" valueType="num">
                                      <p:cBhvr additive="base">
                                        <p:cTn id="65" dur="500" fill="hold"/>
                                        <p:tgtEl>
                                          <p:spTgt spid="17"/>
                                        </p:tgtEl>
                                        <p:attrNameLst>
                                          <p:attrName>ppt_x</p:attrName>
                                        </p:attrNameLst>
                                      </p:cBhvr>
                                      <p:tavLst>
                                        <p:tav tm="0">
                                          <p:val>
                                            <p:strVal val="#ppt_x"/>
                                          </p:val>
                                        </p:tav>
                                        <p:tav tm="100000">
                                          <p:val>
                                            <p:strVal val="#ppt_x"/>
                                          </p:val>
                                        </p:tav>
                                      </p:tavLst>
                                    </p:anim>
                                    <p:anim calcmode="lin" valueType="num">
                                      <p:cBhvr additive="base">
                                        <p:cTn id="6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23"/>
                                        </p:tgtEl>
                                        <p:attrNameLst>
                                          <p:attrName>style.visibility</p:attrName>
                                        </p:attrNameLst>
                                      </p:cBhvr>
                                      <p:to>
                                        <p:strVal val="visible"/>
                                      </p:to>
                                    </p:set>
                                    <p:anim calcmode="lin" valueType="num">
                                      <p:cBhvr additive="base">
                                        <p:cTn id="77" dur="500" fill="hold"/>
                                        <p:tgtEl>
                                          <p:spTgt spid="23"/>
                                        </p:tgtEl>
                                        <p:attrNameLst>
                                          <p:attrName>ppt_x</p:attrName>
                                        </p:attrNameLst>
                                      </p:cBhvr>
                                      <p:tavLst>
                                        <p:tav tm="0">
                                          <p:val>
                                            <p:strVal val="#ppt_x"/>
                                          </p:val>
                                        </p:tav>
                                        <p:tav tm="100000">
                                          <p:val>
                                            <p:strVal val="#ppt_x"/>
                                          </p:val>
                                        </p:tav>
                                      </p:tavLst>
                                    </p:anim>
                                    <p:anim calcmode="lin" valueType="num">
                                      <p:cBhvr additive="base">
                                        <p:cTn id="7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additive="base">
                                        <p:cTn id="83" dur="500" fill="hold"/>
                                        <p:tgtEl>
                                          <p:spTgt spid="22"/>
                                        </p:tgtEl>
                                        <p:attrNameLst>
                                          <p:attrName>ppt_x</p:attrName>
                                        </p:attrNameLst>
                                      </p:cBhvr>
                                      <p:tavLst>
                                        <p:tav tm="0">
                                          <p:val>
                                            <p:strVal val="#ppt_x"/>
                                          </p:val>
                                        </p:tav>
                                        <p:tav tm="100000">
                                          <p:val>
                                            <p:strVal val="#ppt_x"/>
                                          </p:val>
                                        </p:tav>
                                      </p:tavLst>
                                    </p:anim>
                                    <p:anim calcmode="lin" valueType="num">
                                      <p:cBhvr additive="base">
                                        <p:cTn id="8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5"/>
                                        </p:tgtEl>
                                        <p:attrNameLst>
                                          <p:attrName>style.visibility</p:attrName>
                                        </p:attrNameLst>
                                      </p:cBhvr>
                                      <p:to>
                                        <p:strVal val="visible"/>
                                      </p:to>
                                    </p:set>
                                    <p:anim calcmode="lin" valueType="num">
                                      <p:cBhvr additive="base">
                                        <p:cTn id="89" dur="500" fill="hold"/>
                                        <p:tgtEl>
                                          <p:spTgt spid="5"/>
                                        </p:tgtEl>
                                        <p:attrNameLst>
                                          <p:attrName>ppt_x</p:attrName>
                                        </p:attrNameLst>
                                      </p:cBhvr>
                                      <p:tavLst>
                                        <p:tav tm="0">
                                          <p:val>
                                            <p:strVal val="#ppt_x"/>
                                          </p:val>
                                        </p:tav>
                                        <p:tav tm="100000">
                                          <p:val>
                                            <p:strVal val="#ppt_x"/>
                                          </p:val>
                                        </p:tav>
                                      </p:tavLst>
                                    </p:anim>
                                    <p:anim calcmode="lin" valueType="num">
                                      <p:cBhvr additive="base">
                                        <p:cTn id="9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6"/>
                                        </p:tgtEl>
                                        <p:attrNameLst>
                                          <p:attrName>style.visibility</p:attrName>
                                        </p:attrNameLst>
                                      </p:cBhvr>
                                      <p:to>
                                        <p:strVal val="visible"/>
                                      </p:to>
                                    </p:set>
                                    <p:anim calcmode="lin" valueType="num">
                                      <p:cBhvr additive="base">
                                        <p:cTn id="95" dur="500" fill="hold"/>
                                        <p:tgtEl>
                                          <p:spTgt spid="6"/>
                                        </p:tgtEl>
                                        <p:attrNameLst>
                                          <p:attrName>ppt_x</p:attrName>
                                        </p:attrNameLst>
                                      </p:cBhvr>
                                      <p:tavLst>
                                        <p:tav tm="0">
                                          <p:val>
                                            <p:strVal val="#ppt_x"/>
                                          </p:val>
                                        </p:tav>
                                        <p:tav tm="100000">
                                          <p:val>
                                            <p:strVal val="#ppt_x"/>
                                          </p:val>
                                        </p:tav>
                                      </p:tavLst>
                                    </p:anim>
                                    <p:anim calcmode="lin" valueType="num">
                                      <p:cBhvr additive="base">
                                        <p:cTn id="9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500" fill="hold"/>
                                        <p:tgtEl>
                                          <p:spTgt spid="7"/>
                                        </p:tgtEl>
                                        <p:attrNameLst>
                                          <p:attrName>ppt_x</p:attrName>
                                        </p:attrNameLst>
                                      </p:cBhvr>
                                      <p:tavLst>
                                        <p:tav tm="0">
                                          <p:val>
                                            <p:strVal val="#ppt_x"/>
                                          </p:val>
                                        </p:tav>
                                        <p:tav tm="100000">
                                          <p:val>
                                            <p:strVal val="#ppt_x"/>
                                          </p:val>
                                        </p:tav>
                                      </p:tavLst>
                                    </p:anim>
                                    <p:anim calcmode="lin" valueType="num">
                                      <p:cBhvr additive="base">
                                        <p:cTn id="10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grpId="0" nodeType="clickEffect">
                                  <p:stCondLst>
                                    <p:cond delay="0"/>
                                  </p:stCondLst>
                                  <p:childTnLst>
                                    <p:set>
                                      <p:cBhvr>
                                        <p:cTn id="106" dur="1" fill="hold">
                                          <p:stCondLst>
                                            <p:cond delay="0"/>
                                          </p:stCondLst>
                                        </p:cTn>
                                        <p:tgtEl>
                                          <p:spTgt spid="12"/>
                                        </p:tgtEl>
                                        <p:attrNameLst>
                                          <p:attrName>style.visibility</p:attrName>
                                        </p:attrNameLst>
                                      </p:cBhvr>
                                      <p:to>
                                        <p:strVal val="visible"/>
                                      </p:to>
                                    </p:set>
                                    <p:anim calcmode="lin" valueType="num">
                                      <p:cBhvr additive="base">
                                        <p:cTn id="107" dur="500" fill="hold"/>
                                        <p:tgtEl>
                                          <p:spTgt spid="12"/>
                                        </p:tgtEl>
                                        <p:attrNameLst>
                                          <p:attrName>ppt_x</p:attrName>
                                        </p:attrNameLst>
                                      </p:cBhvr>
                                      <p:tavLst>
                                        <p:tav tm="0">
                                          <p:val>
                                            <p:strVal val="#ppt_x"/>
                                          </p:val>
                                        </p:tav>
                                        <p:tav tm="100000">
                                          <p:val>
                                            <p:strVal val="#ppt_x"/>
                                          </p:val>
                                        </p:tav>
                                      </p:tavLst>
                                    </p:anim>
                                    <p:anim calcmode="lin" valueType="num">
                                      <p:cBhvr additive="base">
                                        <p:cTn id="10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grpId="0" nodeType="clickEffect">
                                  <p:stCondLst>
                                    <p:cond delay="0"/>
                                  </p:stCondLst>
                                  <p:childTnLst>
                                    <p:set>
                                      <p:cBhvr>
                                        <p:cTn id="112" dur="1" fill="hold">
                                          <p:stCondLst>
                                            <p:cond delay="0"/>
                                          </p:stCondLst>
                                        </p:cTn>
                                        <p:tgtEl>
                                          <p:spTgt spid="9"/>
                                        </p:tgtEl>
                                        <p:attrNameLst>
                                          <p:attrName>style.visibility</p:attrName>
                                        </p:attrNameLst>
                                      </p:cBhvr>
                                      <p:to>
                                        <p:strVal val="visible"/>
                                      </p:to>
                                    </p:set>
                                    <p:anim calcmode="lin" valueType="num">
                                      <p:cBhvr additive="base">
                                        <p:cTn id="113" dur="500" fill="hold"/>
                                        <p:tgtEl>
                                          <p:spTgt spid="9"/>
                                        </p:tgtEl>
                                        <p:attrNameLst>
                                          <p:attrName>ppt_x</p:attrName>
                                        </p:attrNameLst>
                                      </p:cBhvr>
                                      <p:tavLst>
                                        <p:tav tm="0">
                                          <p:val>
                                            <p:strVal val="#ppt_x"/>
                                          </p:val>
                                        </p:tav>
                                        <p:tav tm="100000">
                                          <p:val>
                                            <p:strVal val="#ppt_x"/>
                                          </p:val>
                                        </p:tav>
                                      </p:tavLst>
                                    </p:anim>
                                    <p:anim calcmode="lin" valueType="num">
                                      <p:cBhvr additive="base">
                                        <p:cTn id="1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4" fill="hold" grpId="0" nodeType="clickEffect">
                                  <p:stCondLst>
                                    <p:cond delay="0"/>
                                  </p:stCondLst>
                                  <p:childTnLst>
                                    <p:set>
                                      <p:cBhvr>
                                        <p:cTn id="118" dur="1" fill="hold">
                                          <p:stCondLst>
                                            <p:cond delay="0"/>
                                          </p:stCondLst>
                                        </p:cTn>
                                        <p:tgtEl>
                                          <p:spTgt spid="14"/>
                                        </p:tgtEl>
                                        <p:attrNameLst>
                                          <p:attrName>style.visibility</p:attrName>
                                        </p:attrNameLst>
                                      </p:cBhvr>
                                      <p:to>
                                        <p:strVal val="visible"/>
                                      </p:to>
                                    </p:set>
                                    <p:anim calcmode="lin" valueType="num">
                                      <p:cBhvr additive="base">
                                        <p:cTn id="119" dur="500" fill="hold"/>
                                        <p:tgtEl>
                                          <p:spTgt spid="14"/>
                                        </p:tgtEl>
                                        <p:attrNameLst>
                                          <p:attrName>ppt_x</p:attrName>
                                        </p:attrNameLst>
                                      </p:cBhvr>
                                      <p:tavLst>
                                        <p:tav tm="0">
                                          <p:val>
                                            <p:strVal val="#ppt_x"/>
                                          </p:val>
                                        </p:tav>
                                        <p:tav tm="100000">
                                          <p:val>
                                            <p:strVal val="#ppt_x"/>
                                          </p:val>
                                        </p:tav>
                                      </p:tavLst>
                                    </p:anim>
                                    <p:anim calcmode="lin" valueType="num">
                                      <p:cBhvr additive="base">
                                        <p:cTn id="1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P spid="4" grpId="1"/>
      <p:bldP spid="20" grpId="0"/>
      <p:bldP spid="20" grpId="1"/>
      <p:bldP spid="16" grpId="0"/>
      <p:bldP spid="16" grpId="1"/>
      <p:bldP spid="18" grpId="0"/>
      <p:bldP spid="18" grpId="1"/>
      <p:bldP spid="17" grpId="0"/>
      <p:bldP spid="17" grpId="1"/>
      <p:bldP spid="19" grpId="0"/>
      <p:bldP spid="19" grpId="1"/>
      <p:bldP spid="23" grpId="0"/>
      <p:bldP spid="23" grpId="1"/>
      <p:bldP spid="22" grpId="0"/>
      <p:bldP spid="22" grpId="1"/>
      <p:bldP spid="5" grpId="0"/>
      <p:bldP spid="5" grpId="1"/>
      <p:bldP spid="6" grpId="0"/>
      <p:bldP spid="6" grpId="1"/>
      <p:bldP spid="7" grpId="0"/>
      <p:bldP spid="7" grpId="1"/>
      <p:bldP spid="12" grpId="0"/>
      <p:bldP spid="12" grpId="1"/>
      <p:bldP spid="9" grpId="0"/>
      <p:bldP spid="9" grpId="1"/>
      <p:bldP spid="14" grpId="0"/>
      <p:bldP spid="14" grpId="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 name="图片 3" descr="loss损失填空"/>
          <p:cNvPicPr>
            <a:picLocks noChangeAspect="1"/>
          </p:cNvPicPr>
          <p:nvPr/>
        </p:nvPicPr>
        <p:blipFill>
          <a:blip r:embed="rId1"/>
          <a:stretch>
            <a:fillRect/>
          </a:stretch>
        </p:blipFill>
        <p:spPr>
          <a:xfrm>
            <a:off x="112395" y="865505"/>
            <a:ext cx="12016105" cy="5961380"/>
          </a:xfrm>
          <a:prstGeom prst="rect">
            <a:avLst/>
          </a:prstGeom>
        </p:spPr>
      </p:pic>
      <p:sp>
        <p:nvSpPr>
          <p:cNvPr id="100" name="文本框 99"/>
          <p:cNvSpPr txBox="1"/>
          <p:nvPr/>
        </p:nvSpPr>
        <p:spPr>
          <a:xfrm>
            <a:off x="90170" y="100330"/>
            <a:ext cx="11793220" cy="521970"/>
          </a:xfrm>
          <a:prstGeom prst="rect">
            <a:avLst/>
          </a:prstGeom>
          <a:noFill/>
          <a:ln w="9525">
            <a:noFill/>
          </a:ln>
        </p:spPr>
        <p:txBody>
          <a:bodyPr wrap="square">
            <a:spAutoFit/>
          </a:bodyPr>
          <a:p>
            <a:pPr indent="0"/>
            <a:r>
              <a:rPr lang="zh-CN" sz="2800" b="1">
                <a:latin typeface="Times New Roman" panose="02020603050405020304" charset="0"/>
                <a:ea typeface="宋体" panose="02010600030101010101" pitchFamily="2" charset="-122"/>
              </a:rPr>
              <a:t>25.loss n. ________;_________;__________</a:t>
            </a:r>
            <a:endParaRPr lang="zh-CN" sz="2800" b="1">
              <a:latin typeface="Times New Roman" panose="02020603050405020304" charset="0"/>
              <a:ea typeface="宋体" panose="02010600030101010101" pitchFamily="2" charset="-122"/>
            </a:endParaRPr>
          </a:p>
        </p:txBody>
      </p:sp>
      <p:sp>
        <p:nvSpPr>
          <p:cNvPr id="5" name="标题 1"/>
          <p:cNvSpPr>
            <a:spLocks noGrp="1"/>
          </p:cNvSpPr>
          <p:nvPr/>
        </p:nvSpPr>
        <p:spPr>
          <a:xfrm>
            <a:off x="906780" y="3802380"/>
            <a:ext cx="76327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ctr">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松的</a:t>
            </a:r>
            <a:endParaRPr sz="2000" spc="0">
              <a:solidFill>
                <a:schemeClr val="tx1"/>
              </a:solidFill>
              <a:latin typeface="Times New Roman" panose="02020603050405020304" charset="0"/>
              <a:ea typeface="+mn-ea"/>
              <a:cs typeface="Times New Roman" panose="02020603050405020304" charset="0"/>
            </a:endParaRPr>
          </a:p>
        </p:txBody>
      </p:sp>
      <p:sp>
        <p:nvSpPr>
          <p:cNvPr id="4" name="标题 1"/>
          <p:cNvSpPr>
            <a:spLocks noGrp="1"/>
          </p:cNvSpPr>
          <p:nvPr/>
        </p:nvSpPr>
        <p:spPr>
          <a:xfrm>
            <a:off x="2447290" y="3126740"/>
            <a:ext cx="179006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ctr">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丢失</a:t>
            </a:r>
            <a:endParaRPr sz="2000" spc="0">
              <a:solidFill>
                <a:schemeClr val="tx1"/>
              </a:solidFill>
              <a:latin typeface="Times New Roman" panose="02020603050405020304" charset="0"/>
              <a:ea typeface="+mn-ea"/>
              <a:cs typeface="Times New Roman" panose="02020603050405020304" charset="0"/>
            </a:endParaRPr>
          </a:p>
        </p:txBody>
      </p:sp>
      <p:sp>
        <p:nvSpPr>
          <p:cNvPr id="6" name="标题 1"/>
          <p:cNvSpPr>
            <a:spLocks noGrp="1"/>
          </p:cNvSpPr>
          <p:nvPr/>
        </p:nvSpPr>
        <p:spPr>
          <a:xfrm>
            <a:off x="4473575" y="2280285"/>
            <a:ext cx="107061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ctr">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丢失的</a:t>
            </a:r>
            <a:r>
              <a:rPr lang="en-US" altLang="zh-CN" sz="2000" spc="0">
                <a:solidFill>
                  <a:schemeClr val="tx1"/>
                </a:solidFill>
                <a:latin typeface="Times New Roman" panose="02020603050405020304" charset="0"/>
                <a:ea typeface="+mn-ea"/>
                <a:cs typeface="Times New Roman" panose="02020603050405020304" charset="0"/>
              </a:rPr>
              <a:t>,</a:t>
            </a:r>
            <a:r>
              <a:rPr sz="2000" spc="0">
                <a:solidFill>
                  <a:schemeClr val="tx1"/>
                </a:solidFill>
                <a:latin typeface="Times New Roman" panose="02020603050405020304" charset="0"/>
                <a:ea typeface="+mn-ea"/>
                <a:cs typeface="Times New Roman" panose="02020603050405020304" charset="0"/>
              </a:rPr>
              <a:t>迷失的</a:t>
            </a:r>
            <a:endParaRPr sz="2000" spc="0">
              <a:solidFill>
                <a:schemeClr val="tx1"/>
              </a:solidFill>
              <a:latin typeface="Times New Roman" panose="02020603050405020304" charset="0"/>
              <a:ea typeface="+mn-ea"/>
              <a:cs typeface="Times New Roman" panose="02020603050405020304" charset="0"/>
            </a:endParaRPr>
          </a:p>
        </p:txBody>
      </p:sp>
      <p:sp>
        <p:nvSpPr>
          <p:cNvPr id="7" name="标题 1"/>
          <p:cNvSpPr>
            <a:spLocks noGrp="1"/>
          </p:cNvSpPr>
          <p:nvPr/>
        </p:nvSpPr>
        <p:spPr>
          <a:xfrm>
            <a:off x="6073775" y="1688465"/>
            <a:ext cx="160718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ctr">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损失</a:t>
            </a:r>
            <a:r>
              <a:rPr lang="en-US" altLang="zh-CN" sz="2000" spc="0">
                <a:solidFill>
                  <a:schemeClr val="tx1"/>
                </a:solidFill>
                <a:latin typeface="Times New Roman" panose="02020603050405020304" charset="0"/>
                <a:ea typeface="+mn-ea"/>
                <a:cs typeface="Times New Roman" panose="02020603050405020304" charset="0"/>
              </a:rPr>
              <a:t>;</a:t>
            </a:r>
            <a:r>
              <a:rPr sz="2000" spc="0">
                <a:solidFill>
                  <a:schemeClr val="tx1"/>
                </a:solidFill>
                <a:latin typeface="Times New Roman" panose="02020603050405020304" charset="0"/>
                <a:ea typeface="+mn-ea"/>
                <a:cs typeface="Times New Roman" panose="02020603050405020304" charset="0"/>
              </a:rPr>
              <a:t>迷茫</a:t>
            </a:r>
            <a:endParaRPr sz="2000" spc="0">
              <a:solidFill>
                <a:schemeClr val="tx1"/>
              </a:solidFill>
              <a:latin typeface="Times New Roman" panose="02020603050405020304" charset="0"/>
              <a:ea typeface="+mn-ea"/>
              <a:cs typeface="Times New Roman" panose="02020603050405020304" charset="0"/>
            </a:endParaRPr>
          </a:p>
        </p:txBody>
      </p:sp>
      <p:sp>
        <p:nvSpPr>
          <p:cNvPr id="8" name="标题 1"/>
          <p:cNvSpPr>
            <a:spLocks noGrp="1"/>
          </p:cNvSpPr>
          <p:nvPr/>
        </p:nvSpPr>
        <p:spPr>
          <a:xfrm>
            <a:off x="7877810" y="2507615"/>
            <a:ext cx="134366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ctr">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无损的</a:t>
            </a:r>
            <a:endParaRPr sz="2000" spc="0">
              <a:solidFill>
                <a:schemeClr val="tx1"/>
              </a:solidFill>
              <a:latin typeface="Times New Roman" panose="02020603050405020304" charset="0"/>
              <a:ea typeface="+mn-ea"/>
              <a:cs typeface="Times New Roman" panose="02020603050405020304" charset="0"/>
            </a:endParaRPr>
          </a:p>
        </p:txBody>
      </p:sp>
      <p:sp>
        <p:nvSpPr>
          <p:cNvPr id="9" name="标题 1"/>
          <p:cNvSpPr>
            <a:spLocks noGrp="1"/>
          </p:cNvSpPr>
          <p:nvPr/>
        </p:nvSpPr>
        <p:spPr>
          <a:xfrm>
            <a:off x="10060305" y="3029585"/>
            <a:ext cx="69913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ctr">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终止结束</a:t>
            </a:r>
            <a:endParaRPr sz="2000" spc="0">
              <a:solidFill>
                <a:schemeClr val="tx1"/>
              </a:solidFill>
              <a:latin typeface="Times New Roman" panose="02020603050405020304" charset="0"/>
              <a:ea typeface="+mn-ea"/>
              <a:cs typeface="Times New Roman" panose="02020603050405020304" charset="0"/>
            </a:endParaRPr>
          </a:p>
        </p:txBody>
      </p:sp>
      <p:sp>
        <p:nvSpPr>
          <p:cNvPr id="10" name="标题 1"/>
          <p:cNvSpPr>
            <a:spLocks noGrp="1"/>
          </p:cNvSpPr>
          <p:nvPr/>
        </p:nvSpPr>
        <p:spPr>
          <a:xfrm>
            <a:off x="9994900" y="4327525"/>
            <a:ext cx="74739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ctr">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壁橱密室</a:t>
            </a:r>
            <a:endParaRPr sz="2000" spc="0">
              <a:solidFill>
                <a:schemeClr val="tx1"/>
              </a:solidFill>
              <a:latin typeface="Times New Roman" panose="02020603050405020304" charset="0"/>
              <a:ea typeface="+mn-ea"/>
              <a:cs typeface="Times New Roman" panose="02020603050405020304" charset="0"/>
            </a:endParaRPr>
          </a:p>
        </p:txBody>
      </p:sp>
      <p:sp>
        <p:nvSpPr>
          <p:cNvPr id="11" name="标题 1"/>
          <p:cNvSpPr>
            <a:spLocks noGrp="1"/>
          </p:cNvSpPr>
          <p:nvPr/>
        </p:nvSpPr>
        <p:spPr>
          <a:xfrm>
            <a:off x="6023610" y="3011805"/>
            <a:ext cx="1541145" cy="529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ctr">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失败者</a:t>
            </a:r>
            <a:endParaRPr sz="2000" spc="0">
              <a:solidFill>
                <a:schemeClr val="tx1"/>
              </a:solidFill>
              <a:latin typeface="Times New Roman" panose="02020603050405020304" charset="0"/>
              <a:ea typeface="+mn-ea"/>
              <a:cs typeface="Times New Roman" panose="02020603050405020304" charset="0"/>
            </a:endParaRPr>
          </a:p>
          <a:p>
            <a:pPr algn="ctr">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废柴</a:t>
            </a:r>
            <a:endParaRPr sz="2000" spc="0">
              <a:solidFill>
                <a:schemeClr val="tx1"/>
              </a:solidFill>
              <a:latin typeface="Times New Roman" panose="02020603050405020304" charset="0"/>
              <a:ea typeface="+mn-ea"/>
              <a:cs typeface="Times New Roman" panose="02020603050405020304" charset="0"/>
            </a:endParaRPr>
          </a:p>
        </p:txBody>
      </p:sp>
      <p:sp>
        <p:nvSpPr>
          <p:cNvPr id="12" name="标题 1"/>
          <p:cNvSpPr>
            <a:spLocks noGrp="1"/>
          </p:cNvSpPr>
          <p:nvPr/>
        </p:nvSpPr>
        <p:spPr>
          <a:xfrm>
            <a:off x="4732655" y="3778250"/>
            <a:ext cx="76327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ctr">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失败</a:t>
            </a:r>
            <a:endParaRPr sz="2000" spc="0">
              <a:solidFill>
                <a:schemeClr val="tx1"/>
              </a:solidFill>
              <a:latin typeface="Times New Roman" panose="02020603050405020304" charset="0"/>
              <a:ea typeface="+mn-ea"/>
              <a:cs typeface="Times New Roman" panose="02020603050405020304" charset="0"/>
            </a:endParaRPr>
          </a:p>
        </p:txBody>
      </p:sp>
      <p:sp>
        <p:nvSpPr>
          <p:cNvPr id="13" name="标题 1"/>
          <p:cNvSpPr>
            <a:spLocks noGrp="1"/>
          </p:cNvSpPr>
          <p:nvPr/>
        </p:nvSpPr>
        <p:spPr>
          <a:xfrm>
            <a:off x="2531110" y="4319905"/>
            <a:ext cx="149288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ctr">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紧密的</a:t>
            </a:r>
            <a:endParaRPr sz="2000" spc="0">
              <a:solidFill>
                <a:schemeClr val="tx1"/>
              </a:solidFill>
              <a:latin typeface="Times New Roman" panose="02020603050405020304" charset="0"/>
              <a:ea typeface="+mn-ea"/>
              <a:cs typeface="Times New Roman" panose="02020603050405020304" charset="0"/>
            </a:endParaRPr>
          </a:p>
          <a:p>
            <a:pPr algn="ctr">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亲密的</a:t>
            </a:r>
            <a:endParaRPr sz="2000" spc="0">
              <a:solidFill>
                <a:schemeClr val="tx1"/>
              </a:solidFill>
              <a:latin typeface="Times New Roman" panose="02020603050405020304" charset="0"/>
              <a:ea typeface="+mn-ea"/>
              <a:cs typeface="Times New Roman" panose="02020603050405020304" charset="0"/>
            </a:endParaRPr>
          </a:p>
        </p:txBody>
      </p:sp>
      <p:sp>
        <p:nvSpPr>
          <p:cNvPr id="14" name="标题 1"/>
          <p:cNvSpPr>
            <a:spLocks noGrp="1"/>
          </p:cNvSpPr>
          <p:nvPr/>
        </p:nvSpPr>
        <p:spPr>
          <a:xfrm>
            <a:off x="4373880" y="5007610"/>
            <a:ext cx="131953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ctr">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密切地</a:t>
            </a:r>
            <a:endParaRPr sz="2000" spc="0">
              <a:solidFill>
                <a:schemeClr val="tx1"/>
              </a:solidFill>
              <a:latin typeface="Times New Roman" panose="02020603050405020304" charset="0"/>
              <a:ea typeface="+mn-ea"/>
              <a:cs typeface="Times New Roman" panose="02020603050405020304" charset="0"/>
            </a:endParaRPr>
          </a:p>
        </p:txBody>
      </p:sp>
      <p:sp>
        <p:nvSpPr>
          <p:cNvPr id="15" name="标题 1"/>
          <p:cNvSpPr>
            <a:spLocks noGrp="1"/>
          </p:cNvSpPr>
          <p:nvPr/>
        </p:nvSpPr>
        <p:spPr>
          <a:xfrm>
            <a:off x="6339205" y="5699125"/>
            <a:ext cx="98996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ctr">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靠近地</a:t>
            </a:r>
            <a:endParaRPr sz="2000" spc="0">
              <a:solidFill>
                <a:schemeClr val="tx1"/>
              </a:solidFill>
              <a:latin typeface="Times New Roman" panose="02020603050405020304" charset="0"/>
              <a:ea typeface="+mn-ea"/>
              <a:cs typeface="Times New Roman" panose="02020603050405020304" charset="0"/>
            </a:endParaRPr>
          </a:p>
        </p:txBody>
      </p:sp>
      <p:sp>
        <p:nvSpPr>
          <p:cNvPr id="16" name="标题 1"/>
          <p:cNvSpPr>
            <a:spLocks noGrp="1"/>
          </p:cNvSpPr>
          <p:nvPr/>
        </p:nvSpPr>
        <p:spPr>
          <a:xfrm>
            <a:off x="7717155" y="4958715"/>
            <a:ext cx="161544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ctr">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关闭</a:t>
            </a:r>
            <a:endParaRPr sz="2000" spc="0">
              <a:solidFill>
                <a:schemeClr val="tx1"/>
              </a:solidFill>
              <a:latin typeface="Times New Roman" panose="02020603050405020304" charset="0"/>
              <a:ea typeface="+mn-ea"/>
              <a:cs typeface="Times New Roman" panose="02020603050405020304" charset="0"/>
            </a:endParaRPr>
          </a:p>
          <a:p>
            <a:pPr algn="ctr">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完形填空</a:t>
            </a:r>
            <a:endParaRPr sz="2000" spc="0">
              <a:solidFill>
                <a:schemeClr val="tx1"/>
              </a:solidFill>
              <a:latin typeface="Times New Roman" panose="02020603050405020304" charset="0"/>
              <a:ea typeface="+mn-ea"/>
              <a:cs typeface="Times New Roman" panose="02020603050405020304" charset="0"/>
            </a:endParaRPr>
          </a:p>
        </p:txBody>
      </p:sp>
      <p:sp>
        <p:nvSpPr>
          <p:cNvPr id="17" name="标题 1"/>
          <p:cNvSpPr>
            <a:spLocks noGrp="1"/>
          </p:cNvSpPr>
          <p:nvPr/>
        </p:nvSpPr>
        <p:spPr>
          <a:xfrm>
            <a:off x="8126730" y="3778250"/>
            <a:ext cx="102298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ctr">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关上的</a:t>
            </a:r>
            <a:endParaRPr sz="2000" spc="0">
              <a:solidFill>
                <a:schemeClr val="tx1"/>
              </a:solidFill>
              <a:latin typeface="Times New Roman" panose="02020603050405020304" charset="0"/>
              <a:ea typeface="+mn-ea"/>
              <a:cs typeface="Times New Roman" panose="02020603050405020304" charset="0"/>
            </a:endParaRPr>
          </a:p>
        </p:txBody>
      </p:sp>
      <p:sp>
        <p:nvSpPr>
          <p:cNvPr id="18" name="标题 1"/>
          <p:cNvSpPr>
            <a:spLocks noGrp="1"/>
          </p:cNvSpPr>
          <p:nvPr/>
        </p:nvSpPr>
        <p:spPr>
          <a:xfrm>
            <a:off x="6412865" y="4490085"/>
            <a:ext cx="76327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ctr">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关上</a:t>
            </a:r>
            <a:endParaRPr sz="2000" spc="0">
              <a:solidFill>
                <a:schemeClr val="tx1"/>
              </a:solidFill>
              <a:latin typeface="Times New Roman" panose="02020603050405020304" charset="0"/>
              <a:ea typeface="+mn-ea"/>
              <a:cs typeface="Times New Roman" panose="02020603050405020304" charset="0"/>
            </a:endParaRPr>
          </a:p>
        </p:txBody>
      </p:sp>
      <p:sp>
        <p:nvSpPr>
          <p:cNvPr id="20" name="文本框 19"/>
          <p:cNvSpPr txBox="1"/>
          <p:nvPr/>
        </p:nvSpPr>
        <p:spPr>
          <a:xfrm>
            <a:off x="1890395" y="56515"/>
            <a:ext cx="4207510" cy="583565"/>
          </a:xfrm>
          <a:prstGeom prst="rect">
            <a:avLst/>
          </a:prstGeom>
          <a:noFill/>
        </p:spPr>
        <p:txBody>
          <a:bodyPr wrap="square" rtlCol="0">
            <a:spAutoFit/>
          </a:bodyPr>
          <a:p>
            <a:pPr algn="l"/>
            <a:r>
              <a:rPr lang="en-US" altLang="en-US" sz="3200" b="1" spc="150" dirty="0">
                <a:solidFill>
                  <a:srgbClr val="7030A0"/>
                </a:solidFill>
                <a:latin typeface="Times New Roman" panose="02020603050405020304" charset="0"/>
                <a:cs typeface="Times New Roman" panose="02020603050405020304" charset="0"/>
                <a:sym typeface="+mn-ea"/>
              </a:rPr>
              <a:t>损失     遗失     迷茫</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additive="base">
                                        <p:cTn id="67" dur="500" fill="hold"/>
                                        <p:tgtEl>
                                          <p:spTgt spid="18"/>
                                        </p:tgtEl>
                                        <p:attrNameLst>
                                          <p:attrName>ppt_x</p:attrName>
                                        </p:attrNameLst>
                                      </p:cBhvr>
                                      <p:tavLst>
                                        <p:tav tm="0">
                                          <p:val>
                                            <p:strVal val="#ppt_x"/>
                                          </p:val>
                                        </p:tav>
                                        <p:tav tm="100000">
                                          <p:val>
                                            <p:strVal val="#ppt_x"/>
                                          </p:val>
                                        </p:tav>
                                      </p:tavLst>
                                    </p:anim>
                                    <p:anim calcmode="lin" valueType="num">
                                      <p:cBhvr additive="base">
                                        <p:cTn id="6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additive="base">
                                        <p:cTn id="73" dur="500" fill="hold"/>
                                        <p:tgtEl>
                                          <p:spTgt spid="16"/>
                                        </p:tgtEl>
                                        <p:attrNameLst>
                                          <p:attrName>ppt_x</p:attrName>
                                        </p:attrNameLst>
                                      </p:cBhvr>
                                      <p:tavLst>
                                        <p:tav tm="0">
                                          <p:val>
                                            <p:strVal val="#ppt_x"/>
                                          </p:val>
                                        </p:tav>
                                        <p:tav tm="100000">
                                          <p:val>
                                            <p:strVal val="#ppt_x"/>
                                          </p:val>
                                        </p:tav>
                                      </p:tavLst>
                                    </p:anim>
                                    <p:anim calcmode="lin" valueType="num">
                                      <p:cBhvr additive="base">
                                        <p:cTn id="7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7"/>
                                        </p:tgtEl>
                                        <p:attrNameLst>
                                          <p:attrName>style.visibility</p:attrName>
                                        </p:attrNameLst>
                                      </p:cBhvr>
                                      <p:to>
                                        <p:strVal val="visible"/>
                                      </p:to>
                                    </p:set>
                                    <p:anim calcmode="lin" valueType="num">
                                      <p:cBhvr additive="base">
                                        <p:cTn id="79" dur="500" fill="hold"/>
                                        <p:tgtEl>
                                          <p:spTgt spid="17"/>
                                        </p:tgtEl>
                                        <p:attrNameLst>
                                          <p:attrName>ppt_x</p:attrName>
                                        </p:attrNameLst>
                                      </p:cBhvr>
                                      <p:tavLst>
                                        <p:tav tm="0">
                                          <p:val>
                                            <p:strVal val="#ppt_x"/>
                                          </p:val>
                                        </p:tav>
                                        <p:tav tm="100000">
                                          <p:val>
                                            <p:strVal val="#ppt_x"/>
                                          </p:val>
                                        </p:tav>
                                      </p:tavLst>
                                    </p:anim>
                                    <p:anim calcmode="lin" valueType="num">
                                      <p:cBhvr additive="base">
                                        <p:cTn id="8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additive="base">
                                        <p:cTn id="85" dur="500" fill="hold"/>
                                        <p:tgtEl>
                                          <p:spTgt spid="10"/>
                                        </p:tgtEl>
                                        <p:attrNameLst>
                                          <p:attrName>ppt_x</p:attrName>
                                        </p:attrNameLst>
                                      </p:cBhvr>
                                      <p:tavLst>
                                        <p:tav tm="0">
                                          <p:val>
                                            <p:strVal val="#ppt_x"/>
                                          </p:val>
                                        </p:tav>
                                        <p:tav tm="100000">
                                          <p:val>
                                            <p:strVal val="#ppt_x"/>
                                          </p:val>
                                        </p:tav>
                                      </p:tavLst>
                                    </p:anim>
                                    <p:anim calcmode="lin" valueType="num">
                                      <p:cBhvr additive="base">
                                        <p:cTn id="8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additive="base">
                                        <p:cTn id="91" dur="500" fill="hold"/>
                                        <p:tgtEl>
                                          <p:spTgt spid="9"/>
                                        </p:tgtEl>
                                        <p:attrNameLst>
                                          <p:attrName>ppt_x</p:attrName>
                                        </p:attrNameLst>
                                      </p:cBhvr>
                                      <p:tavLst>
                                        <p:tav tm="0">
                                          <p:val>
                                            <p:strVal val="#ppt_x"/>
                                          </p:val>
                                        </p:tav>
                                        <p:tav tm="100000">
                                          <p:val>
                                            <p:strVal val="#ppt_x"/>
                                          </p:val>
                                        </p:tav>
                                      </p:tavLst>
                                    </p:anim>
                                    <p:anim calcmode="lin" valueType="num">
                                      <p:cBhvr additive="base">
                                        <p:cTn id="9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P spid="20" grpId="0"/>
      <p:bldP spid="20" grpId="1"/>
      <p:bldP spid="7" grpId="0"/>
      <p:bldP spid="7" grpId="1"/>
      <p:bldP spid="8" grpId="0"/>
      <p:bldP spid="8" grpId="1"/>
      <p:bldP spid="6" grpId="0"/>
      <p:bldP spid="6" grpId="1"/>
      <p:bldP spid="4" grpId="0"/>
      <p:bldP spid="4" grpId="1"/>
      <p:bldP spid="5" grpId="0"/>
      <p:bldP spid="5" grpId="1"/>
      <p:bldP spid="12" grpId="0"/>
      <p:bldP spid="12" grpId="1"/>
      <p:bldP spid="11" grpId="0"/>
      <p:bldP spid="11" grpId="1"/>
      <p:bldP spid="13" grpId="0"/>
      <p:bldP spid="13" grpId="1"/>
      <p:bldP spid="14" grpId="0"/>
      <p:bldP spid="14" grpId="1"/>
      <p:bldP spid="15" grpId="0"/>
      <p:bldP spid="15" grpId="1"/>
      <p:bldP spid="18" grpId="0"/>
      <p:bldP spid="18" grpId="1"/>
      <p:bldP spid="16" grpId="0"/>
      <p:bldP spid="16" grpId="1"/>
      <p:bldP spid="17" grpId="0"/>
      <p:bldP spid="17" grpId="1"/>
      <p:bldP spid="10" grpId="0"/>
      <p:bldP spid="10" grpId="1"/>
      <p:bldP spid="9" grpId="0"/>
      <p:bldP spid="9" grpId="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 name="标题 1"/>
          <p:cNvSpPr>
            <a:spLocks noGrp="1"/>
          </p:cNvSpPr>
          <p:nvPr/>
        </p:nvSpPr>
        <p:spPr>
          <a:xfrm>
            <a:off x="39370" y="209550"/>
            <a:ext cx="12195175" cy="66471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rgbClr val="7030A0"/>
                </a:solidFill>
                <a:latin typeface="Times New Roman" panose="02020603050405020304" charset="0"/>
                <a:ea typeface="+mn-ea"/>
                <a:cs typeface="Times New Roman" panose="02020603050405020304" charset="0"/>
              </a:rPr>
              <a:t>__________</a:t>
            </a:r>
            <a:r>
              <a:rPr sz="2400" spc="0">
                <a:solidFill>
                  <a:srgbClr val="7030A0"/>
                </a:solidFill>
                <a:latin typeface="Times New Roman" panose="02020603050405020304" charset="0"/>
                <a:ea typeface="+mn-ea"/>
                <a:cs typeface="Times New Roman" panose="02020603050405020304" charset="0"/>
                <a:sym typeface="+mn-ea"/>
              </a:rPr>
              <a:t>_____</a:t>
            </a:r>
            <a:r>
              <a:rPr sz="2400" spc="0">
                <a:solidFill>
                  <a:srgbClr val="7030A0"/>
                </a:solidFill>
                <a:latin typeface="Times New Roman" panose="02020603050405020304" charset="0"/>
                <a:ea typeface="+mn-ea"/>
                <a:cs typeface="Times New Roman" panose="02020603050405020304" charset="0"/>
              </a:rPr>
              <a:t>_ 迷路</a:t>
            </a:r>
            <a:endParaRPr sz="2400" spc="0">
              <a:solidFill>
                <a:srgbClr val="7030A0"/>
              </a:solidFill>
              <a:latin typeface="Times New Roman" panose="02020603050405020304" charset="0"/>
              <a:ea typeface="+mn-ea"/>
              <a:cs typeface="Times New Roman" panose="02020603050405020304" charset="0"/>
            </a:endParaRPr>
          </a:p>
          <a:p>
            <a:pPr algn="just">
              <a:lnSpc>
                <a:spcPct val="100000"/>
              </a:lnSpc>
              <a:buClrTx/>
              <a:buSzTx/>
              <a:buFontTx/>
            </a:pPr>
            <a:r>
              <a:rPr sz="2400" spc="0">
                <a:solidFill>
                  <a:srgbClr val="7030A0"/>
                </a:solidFill>
                <a:latin typeface="Times New Roman" panose="02020603050405020304" charset="0"/>
                <a:ea typeface="+mn-ea"/>
                <a:cs typeface="Times New Roman" panose="02020603050405020304" charset="0"/>
              </a:rPr>
              <a:t>____________</a:t>
            </a:r>
            <a:r>
              <a:rPr sz="2400" spc="0">
                <a:solidFill>
                  <a:srgbClr val="7030A0"/>
                </a:solidFill>
                <a:latin typeface="Times New Roman" panose="02020603050405020304" charset="0"/>
                <a:ea typeface="+mn-ea"/>
                <a:cs typeface="Times New Roman" panose="02020603050405020304" charset="0"/>
                <a:sym typeface="+mn-ea"/>
              </a:rPr>
              <a:t>_</a:t>
            </a:r>
            <a:r>
              <a:rPr sz="2400" spc="0">
                <a:solidFill>
                  <a:srgbClr val="7030A0"/>
                </a:solidFill>
                <a:latin typeface="Times New Roman" panose="02020603050405020304" charset="0"/>
                <a:ea typeface="+mn-ea"/>
                <a:cs typeface="Times New Roman" panose="02020603050405020304" charset="0"/>
              </a:rPr>
              <a:t>___ 怅然若失，迷茫</a:t>
            </a:r>
            <a:endParaRPr sz="2400" spc="0">
              <a:solidFill>
                <a:srgbClr val="7030A0"/>
              </a:solidFill>
              <a:latin typeface="Times New Roman" panose="02020603050405020304" charset="0"/>
              <a:ea typeface="+mn-ea"/>
              <a:cs typeface="Times New Roman" panose="02020603050405020304" charset="0"/>
            </a:endParaRPr>
          </a:p>
          <a:p>
            <a:pPr algn="just">
              <a:lnSpc>
                <a:spcPct val="100000"/>
              </a:lnSpc>
              <a:buClrTx/>
              <a:buSzTx/>
              <a:buFontTx/>
            </a:pPr>
            <a:r>
              <a:rPr sz="2400" spc="0">
                <a:solidFill>
                  <a:srgbClr val="7030A0"/>
                </a:solidFill>
                <a:latin typeface="Times New Roman" panose="02020603050405020304" charset="0"/>
                <a:ea typeface="+mn-ea"/>
                <a:cs typeface="Times New Roman" panose="02020603050405020304" charset="0"/>
              </a:rPr>
              <a:t>________________ 迷路</a:t>
            </a:r>
            <a:endParaRPr sz="2400" spc="0">
              <a:solidFill>
                <a:srgbClr val="7030A0"/>
              </a:solidFill>
              <a:latin typeface="Times New Roman" panose="02020603050405020304" charset="0"/>
              <a:ea typeface="+mn-ea"/>
              <a:cs typeface="Times New Roman" panose="02020603050405020304" charset="0"/>
            </a:endParaRPr>
          </a:p>
          <a:p>
            <a:pPr algn="just">
              <a:lnSpc>
                <a:spcPct val="100000"/>
              </a:lnSpc>
              <a:buClrTx/>
              <a:buSzTx/>
              <a:buFontTx/>
            </a:pPr>
            <a:r>
              <a:rPr sz="2400" spc="0">
                <a:solidFill>
                  <a:srgbClr val="7030A0"/>
                </a:solidFill>
                <a:latin typeface="Times New Roman" panose="02020603050405020304" charset="0"/>
                <a:ea typeface="+mn-ea"/>
                <a:cs typeface="Times New Roman" panose="02020603050405020304" charset="0"/>
              </a:rPr>
              <a:t>____________</a:t>
            </a:r>
            <a:r>
              <a:rPr sz="2400" spc="0">
                <a:solidFill>
                  <a:srgbClr val="7030A0"/>
                </a:solidFill>
                <a:latin typeface="Times New Roman" panose="02020603050405020304" charset="0"/>
                <a:ea typeface="+mn-ea"/>
                <a:cs typeface="Times New Roman" panose="02020603050405020304" charset="0"/>
                <a:sym typeface="+mn-ea"/>
              </a:rPr>
              <a:t>_</a:t>
            </a:r>
            <a:r>
              <a:rPr sz="2400" spc="0">
                <a:solidFill>
                  <a:srgbClr val="7030A0"/>
                </a:solidFill>
                <a:latin typeface="Times New Roman" panose="02020603050405020304" charset="0"/>
                <a:ea typeface="+mn-ea"/>
                <a:cs typeface="Times New Roman" panose="02020603050405020304" charset="0"/>
              </a:rPr>
              <a:t>___ 沉迷于，迷失于</a:t>
            </a:r>
            <a:endParaRPr sz="2000" spc="0">
              <a:latin typeface="Times New Roman" panose="02020603050405020304" charset="0"/>
              <a:ea typeface="+mn-ea"/>
              <a:cs typeface="Times New Roman" panose="02020603050405020304" charset="0"/>
            </a:endParaRPr>
          </a:p>
          <a:p>
            <a:pPr algn="just">
              <a:lnSpc>
                <a:spcPct val="100000"/>
              </a:lnSpc>
              <a:buClrTx/>
              <a:buSzTx/>
              <a:buFontTx/>
            </a:pPr>
            <a:r>
              <a:rPr sz="2000" spc="0">
                <a:latin typeface="Times New Roman" panose="02020603050405020304" charset="0"/>
                <a:ea typeface="微软雅黑" panose="020B0503020204020204" charset="-122"/>
                <a:cs typeface="Times New Roman" panose="02020603050405020304" charset="0"/>
              </a:rPr>
              <a:t>Grasp all, ______ all.贪多必失。</a:t>
            </a:r>
            <a:endParaRPr sz="2000" spc="0">
              <a:latin typeface="Times New Roman" panose="02020603050405020304" charset="0"/>
              <a:ea typeface="微软雅黑" panose="020B0503020204020204" charset="-122"/>
              <a:cs typeface="Times New Roman" panose="02020603050405020304" charset="0"/>
            </a:endParaRPr>
          </a:p>
          <a:p>
            <a:pPr algn="just">
              <a:lnSpc>
                <a:spcPct val="100000"/>
              </a:lnSpc>
              <a:buClrTx/>
              <a:buSzTx/>
              <a:buFontTx/>
            </a:pPr>
            <a:r>
              <a:rPr sz="2000" spc="0">
                <a:latin typeface="Times New Roman" panose="02020603050405020304" charset="0"/>
                <a:ea typeface="微软雅黑" panose="020B0503020204020204" charset="-122"/>
                <a:cs typeface="Times New Roman" panose="02020603050405020304" charset="0"/>
              </a:rPr>
              <a:t>You've got to ___________ many times before you can make it. </a:t>
            </a:r>
            <a:endParaRPr sz="2000" spc="0">
              <a:latin typeface="Times New Roman" panose="02020603050405020304" charset="0"/>
              <a:ea typeface="微软雅黑" panose="020B0503020204020204" charset="-122"/>
              <a:cs typeface="Times New Roman" panose="02020603050405020304" charset="0"/>
            </a:endParaRPr>
          </a:p>
          <a:p>
            <a:pPr algn="just">
              <a:lnSpc>
                <a:spcPct val="100000"/>
              </a:lnSpc>
              <a:buClrTx/>
              <a:buSzTx/>
              <a:buFontTx/>
            </a:pPr>
            <a:r>
              <a:rPr sz="2000" spc="0">
                <a:latin typeface="Times New Roman" panose="02020603050405020304" charset="0"/>
                <a:ea typeface="微软雅黑" panose="020B0503020204020204" charset="-122"/>
                <a:cs typeface="Times New Roman" panose="02020603050405020304" charset="0"/>
              </a:rPr>
              <a:t>你在成功之前总会多次丢脸。</a:t>
            </a:r>
            <a:endParaRPr sz="2000" spc="0">
              <a:latin typeface="Times New Roman" panose="02020603050405020304" charset="0"/>
              <a:ea typeface="微软雅黑" panose="020B0503020204020204" charset="-122"/>
              <a:cs typeface="Times New Roman" panose="02020603050405020304" charset="0"/>
            </a:endParaRPr>
          </a:p>
          <a:p>
            <a:pPr algn="just">
              <a:lnSpc>
                <a:spcPct val="100000"/>
              </a:lnSpc>
              <a:buClrTx/>
              <a:buSzTx/>
              <a:buFontTx/>
            </a:pPr>
            <a:r>
              <a:rPr sz="2000" spc="0">
                <a:latin typeface="Times New Roman" panose="02020603050405020304" charset="0"/>
                <a:ea typeface="微软雅黑" panose="020B0503020204020204" charset="-122"/>
                <a:cs typeface="Times New Roman" panose="02020603050405020304" charset="0"/>
              </a:rPr>
              <a:t>If you were wrong, admit it. You won't _______ dignity, but will gain respect.</a:t>
            </a:r>
            <a:endParaRPr sz="2000" spc="0">
              <a:latin typeface="Times New Roman" panose="02020603050405020304" charset="0"/>
              <a:ea typeface="微软雅黑" panose="020B0503020204020204" charset="-122"/>
              <a:cs typeface="Times New Roman" panose="02020603050405020304" charset="0"/>
            </a:endParaRPr>
          </a:p>
          <a:p>
            <a:pPr algn="just">
              <a:lnSpc>
                <a:spcPct val="100000"/>
              </a:lnSpc>
              <a:buClrTx/>
              <a:buSzTx/>
              <a:buFontTx/>
            </a:pPr>
            <a:r>
              <a:rPr sz="2000" spc="0">
                <a:latin typeface="Times New Roman" panose="02020603050405020304" charset="0"/>
                <a:ea typeface="微软雅黑" panose="020B0503020204020204" charset="-122"/>
                <a:cs typeface="Times New Roman" panose="02020603050405020304" charset="0"/>
              </a:rPr>
              <a:t>如果你错了，那就承认。你不会因此而失去尊严，反而会赢得尊重。</a:t>
            </a:r>
            <a:endParaRPr sz="2000" spc="0">
              <a:latin typeface="Times New Roman" panose="02020603050405020304" charset="0"/>
              <a:ea typeface="微软雅黑" panose="020B0503020204020204" charset="-122"/>
              <a:cs typeface="Times New Roman" panose="02020603050405020304" charset="0"/>
            </a:endParaRPr>
          </a:p>
          <a:p>
            <a:pPr algn="just">
              <a:lnSpc>
                <a:spcPct val="100000"/>
              </a:lnSpc>
              <a:buClrTx/>
              <a:buSzTx/>
              <a:buFontTx/>
            </a:pPr>
            <a:r>
              <a:rPr sz="2000" spc="0">
                <a:latin typeface="Times New Roman" panose="02020603050405020304" charset="0"/>
                <a:ea typeface="微软雅黑" panose="020B0503020204020204" charset="-122"/>
                <a:cs typeface="Times New Roman" panose="02020603050405020304" charset="0"/>
              </a:rPr>
              <a:t>One never _______ anything by politeness.讲礼貌不吃亏。</a:t>
            </a:r>
            <a:endParaRPr sz="2000" spc="0">
              <a:latin typeface="Times New Roman" panose="02020603050405020304" charset="0"/>
              <a:ea typeface="微软雅黑" panose="020B0503020204020204" charset="-122"/>
              <a:cs typeface="Times New Roman" panose="02020603050405020304" charset="0"/>
            </a:endParaRPr>
          </a:p>
          <a:p>
            <a:pPr algn="just">
              <a:lnSpc>
                <a:spcPct val="100000"/>
              </a:lnSpc>
              <a:buClrTx/>
              <a:buSzTx/>
              <a:buFontTx/>
            </a:pPr>
            <a:r>
              <a:rPr sz="2000" spc="0">
                <a:latin typeface="Times New Roman" panose="02020603050405020304" charset="0"/>
                <a:ea typeface="微软雅黑" panose="020B0503020204020204" charset="-122"/>
                <a:cs typeface="Times New Roman" panose="02020603050405020304" charset="0"/>
              </a:rPr>
              <a:t>Success is the ability to go from one failure to another with no </a:t>
            </a:r>
            <a:r>
              <a:rPr sz="2000" u="sng" spc="0">
                <a:latin typeface="Times New Roman" panose="02020603050405020304" charset="0"/>
                <a:ea typeface="微软雅黑" panose="020B0503020204020204" charset="-122"/>
                <a:cs typeface="Times New Roman" panose="02020603050405020304" charset="0"/>
              </a:rPr>
              <a:t>         </a:t>
            </a:r>
            <a:r>
              <a:rPr sz="2000" spc="0">
                <a:latin typeface="Times New Roman" panose="02020603050405020304" charset="0"/>
                <a:ea typeface="微软雅黑" panose="020B0503020204020204" charset="-122"/>
                <a:cs typeface="Times New Roman" panose="02020603050405020304" charset="0"/>
              </a:rPr>
              <a:t>of enthusiasm.(Winston Churchill)</a:t>
            </a:r>
            <a:endParaRPr sz="2000" spc="0">
              <a:latin typeface="Times New Roman" panose="02020603050405020304" charset="0"/>
              <a:ea typeface="微软雅黑" panose="020B0503020204020204" charset="-122"/>
              <a:cs typeface="Times New Roman" panose="02020603050405020304" charset="0"/>
            </a:endParaRPr>
          </a:p>
          <a:p>
            <a:pPr algn="just">
              <a:lnSpc>
                <a:spcPct val="100000"/>
              </a:lnSpc>
              <a:buClrTx/>
              <a:buSzTx/>
              <a:buFontTx/>
            </a:pPr>
            <a:r>
              <a:rPr sz="2000" spc="0">
                <a:latin typeface="Times New Roman" panose="02020603050405020304" charset="0"/>
                <a:ea typeface="微软雅黑" panose="020B0503020204020204" charset="-122"/>
                <a:cs typeface="Times New Roman" panose="02020603050405020304" charset="0"/>
              </a:rPr>
              <a:t>成功是，你一次又一次失败，却仍没有失去热情。</a:t>
            </a:r>
            <a:endParaRPr sz="2000" spc="0">
              <a:latin typeface="Times New Roman" panose="02020603050405020304" charset="0"/>
              <a:ea typeface="微软雅黑" panose="020B0503020204020204" charset="-122"/>
              <a:cs typeface="Times New Roman" panose="02020603050405020304" charset="0"/>
            </a:endParaRPr>
          </a:p>
          <a:p>
            <a:pPr algn="just">
              <a:lnSpc>
                <a:spcPct val="100000"/>
              </a:lnSpc>
              <a:buClrTx/>
              <a:buSzTx/>
              <a:buFontTx/>
            </a:pPr>
            <a:r>
              <a:rPr sz="2000" spc="0">
                <a:latin typeface="Times New Roman" panose="02020603050405020304" charset="0"/>
                <a:ea typeface="微软雅黑" panose="020B0503020204020204" charset="-122"/>
                <a:cs typeface="Times New Roman" panose="02020603050405020304" charset="0"/>
              </a:rPr>
              <a:t>The fatal enemy of heart is the </a:t>
            </a:r>
            <a:r>
              <a:rPr sz="2000" u="sng" spc="0">
                <a:latin typeface="Times New Roman" panose="02020603050405020304" charset="0"/>
                <a:ea typeface="微软雅黑" panose="020B0503020204020204" charset="-122"/>
                <a:cs typeface="Times New Roman" panose="02020603050405020304" charset="0"/>
              </a:rPr>
              <a:t>         </a:t>
            </a:r>
            <a:r>
              <a:rPr sz="2000" spc="0">
                <a:latin typeface="Times New Roman" panose="02020603050405020304" charset="0"/>
                <a:ea typeface="微软雅黑" panose="020B0503020204020204" charset="-122"/>
                <a:cs typeface="Times New Roman" panose="02020603050405020304" charset="0"/>
              </a:rPr>
              <a:t>of time.心灵的致命的仇敌就是时间的腐蚀。</a:t>
            </a:r>
            <a:endParaRPr sz="2000" spc="0">
              <a:latin typeface="Times New Roman" panose="02020603050405020304" charset="0"/>
              <a:ea typeface="微软雅黑" panose="020B0503020204020204" charset="-122"/>
              <a:cs typeface="Times New Roman" panose="02020603050405020304" charset="0"/>
            </a:endParaRPr>
          </a:p>
          <a:p>
            <a:pPr algn="just">
              <a:lnSpc>
                <a:spcPct val="100000"/>
              </a:lnSpc>
              <a:buClrTx/>
              <a:buSzTx/>
              <a:buFontTx/>
            </a:pPr>
            <a:r>
              <a:rPr sz="2000" spc="0">
                <a:latin typeface="Times New Roman" panose="02020603050405020304" charset="0"/>
                <a:ea typeface="微软雅黑" panose="020B0503020204020204" charset="-122"/>
                <a:cs typeface="Times New Roman" panose="02020603050405020304" charset="0"/>
              </a:rPr>
              <a:t>Visit the palace and its various historic gardens, which include the famous maze(迷宫) where it is easy to get ________!(2015全国) </a:t>
            </a:r>
            <a:endParaRPr sz="2000" spc="0">
              <a:latin typeface="Times New Roman" panose="02020603050405020304" charset="0"/>
              <a:ea typeface="微软雅黑" panose="020B0503020204020204" charset="-122"/>
              <a:cs typeface="Times New Roman" panose="02020603050405020304" charset="0"/>
            </a:endParaRPr>
          </a:p>
          <a:p>
            <a:pPr algn="just">
              <a:lnSpc>
                <a:spcPct val="100000"/>
              </a:lnSpc>
              <a:buClrTx/>
              <a:buSzTx/>
              <a:buFontTx/>
            </a:pPr>
            <a:r>
              <a:rPr sz="2000" spc="0">
                <a:latin typeface="Times New Roman" panose="02020603050405020304" charset="0"/>
                <a:ea typeface="微软雅黑" panose="020B0503020204020204" charset="-122"/>
                <a:cs typeface="Times New Roman" panose="02020603050405020304" charset="0"/>
              </a:rPr>
              <a:t>参观一下宫殿和它的各种历史园林, 其中包括著名的很容易迷路的迷宫。</a:t>
            </a:r>
            <a:endParaRPr sz="2000" spc="0">
              <a:latin typeface="Times New Roman" panose="02020603050405020304" charset="0"/>
              <a:ea typeface="微软雅黑" panose="020B0503020204020204" charset="-122"/>
              <a:cs typeface="Times New Roman" panose="02020603050405020304" charset="0"/>
            </a:endParaRPr>
          </a:p>
          <a:p>
            <a:pPr algn="just">
              <a:lnSpc>
                <a:spcPct val="100000"/>
              </a:lnSpc>
              <a:buClrTx/>
              <a:buSzTx/>
              <a:buFontTx/>
            </a:pPr>
            <a:r>
              <a:rPr sz="2000" spc="0">
                <a:latin typeface="Times New Roman" panose="02020603050405020304" charset="0"/>
                <a:ea typeface="微软雅黑" panose="020B0503020204020204" charset="-122"/>
                <a:cs typeface="Times New Roman" panose="02020603050405020304" charset="0"/>
              </a:rPr>
              <a:t>When a child has become conditioned to life in a city , he may feel quite __________ in any other environment.</a:t>
            </a:r>
            <a:endParaRPr sz="2000" spc="0">
              <a:latin typeface="Times New Roman" panose="02020603050405020304" charset="0"/>
              <a:ea typeface="微软雅黑" panose="020B0503020204020204" charset="-122"/>
              <a:cs typeface="Times New Roman" panose="02020603050405020304" charset="0"/>
            </a:endParaRPr>
          </a:p>
          <a:p>
            <a:pPr algn="just">
              <a:lnSpc>
                <a:spcPct val="100000"/>
              </a:lnSpc>
              <a:buClrTx/>
              <a:buSzTx/>
              <a:buFontTx/>
            </a:pPr>
            <a:r>
              <a:rPr sz="2000" spc="0">
                <a:latin typeface="Times New Roman" panose="02020603050405020304" charset="0"/>
                <a:ea typeface="微软雅黑" panose="020B0503020204020204" charset="-122"/>
                <a:cs typeface="Times New Roman" panose="02020603050405020304" charset="0"/>
              </a:rPr>
              <a:t>当一个孩子对城市生活习惯以后，他在任何其他环境里都可能感到不知所措。</a:t>
            </a:r>
            <a:endParaRPr sz="2000" spc="0">
              <a:latin typeface="Times New Roman" panose="02020603050405020304" charset="0"/>
              <a:ea typeface="微软雅黑" panose="020B0503020204020204" charset="-122"/>
              <a:cs typeface="Times New Roman" panose="02020603050405020304" charset="0"/>
            </a:endParaRPr>
          </a:p>
        </p:txBody>
      </p:sp>
      <p:sp>
        <p:nvSpPr>
          <p:cNvPr id="20" name="文本框 19"/>
          <p:cNvSpPr txBox="1"/>
          <p:nvPr/>
        </p:nvSpPr>
        <p:spPr>
          <a:xfrm>
            <a:off x="203835" y="209550"/>
            <a:ext cx="5415915" cy="1568450"/>
          </a:xfrm>
          <a:prstGeom prst="rect">
            <a:avLst/>
          </a:prstGeom>
          <a:noFill/>
        </p:spPr>
        <p:txBody>
          <a:bodyPr wrap="square" rtlCol="0">
            <a:spAutoFit/>
          </a:bodyPr>
          <a:p>
            <a:pPr algn="l"/>
            <a:r>
              <a:rPr lang="en-US" altLang="en-US" sz="2400" b="1" spc="150" dirty="0">
                <a:solidFill>
                  <a:schemeClr val="accent2">
                    <a:lumMod val="75000"/>
                  </a:schemeClr>
                </a:solidFill>
                <a:latin typeface="Times New Roman" panose="02020603050405020304" charset="0"/>
                <a:cs typeface="Times New Roman" panose="02020603050405020304" charset="0"/>
                <a:sym typeface="+mn-ea"/>
              </a:rPr>
              <a:t>lose one’s way</a:t>
            </a:r>
            <a:r>
              <a:rPr lang="en-US" altLang="en-US" sz="2000" b="1" spc="150" dirty="0">
                <a:solidFill>
                  <a:schemeClr val="accent2">
                    <a:lumMod val="75000"/>
                  </a:schemeClr>
                </a:solidFill>
                <a:latin typeface="Times New Roman" panose="02020603050405020304" charset="0"/>
                <a:cs typeface="Times New Roman" panose="02020603050405020304" charset="0"/>
                <a:sym typeface="+mn-ea"/>
              </a:rPr>
              <a:t> </a:t>
            </a:r>
            <a:endParaRPr lang="en-US" altLang="en-US" sz="2000" b="1" spc="150" dirty="0">
              <a:solidFill>
                <a:schemeClr val="accent2">
                  <a:lumMod val="75000"/>
                </a:schemeClr>
              </a:solidFill>
              <a:latin typeface="Times New Roman" panose="02020603050405020304" charset="0"/>
              <a:cs typeface="Times New Roman" panose="02020603050405020304" charset="0"/>
              <a:sym typeface="+mn-ea"/>
            </a:endParaRPr>
          </a:p>
          <a:p>
            <a:pPr algn="l"/>
            <a:r>
              <a:rPr lang="en-US" altLang="en-US" sz="2400" b="1" spc="150" dirty="0">
                <a:solidFill>
                  <a:schemeClr val="accent2">
                    <a:lumMod val="75000"/>
                  </a:schemeClr>
                </a:solidFill>
                <a:latin typeface="Times New Roman" panose="02020603050405020304" charset="0"/>
                <a:cs typeface="Times New Roman" panose="02020603050405020304" charset="0"/>
                <a:sym typeface="+mn-ea"/>
              </a:rPr>
              <a:t>at a loss</a:t>
            </a:r>
            <a:endParaRPr lang="en-US" altLang="en-US" sz="2400" b="1" spc="150" dirty="0">
              <a:solidFill>
                <a:schemeClr val="accent2">
                  <a:lumMod val="75000"/>
                </a:schemeClr>
              </a:solidFill>
              <a:latin typeface="Times New Roman" panose="02020603050405020304" charset="0"/>
              <a:cs typeface="Times New Roman" panose="02020603050405020304" charset="0"/>
              <a:sym typeface="+mn-ea"/>
            </a:endParaRPr>
          </a:p>
          <a:p>
            <a:pPr algn="l"/>
            <a:r>
              <a:rPr lang="en-US" altLang="en-US" sz="2400" b="1" spc="150" dirty="0">
                <a:solidFill>
                  <a:schemeClr val="accent2">
                    <a:lumMod val="75000"/>
                  </a:schemeClr>
                </a:solidFill>
                <a:latin typeface="Times New Roman" panose="02020603050405020304" charset="0"/>
                <a:cs typeface="Times New Roman" panose="02020603050405020304" charset="0"/>
                <a:sym typeface="+mn-ea"/>
              </a:rPr>
              <a:t>get lost</a:t>
            </a:r>
            <a:endParaRPr lang="en-US" altLang="en-US" sz="2400" b="1" spc="150" dirty="0">
              <a:solidFill>
                <a:schemeClr val="accent2">
                  <a:lumMod val="75000"/>
                </a:schemeClr>
              </a:solidFill>
              <a:latin typeface="Times New Roman" panose="02020603050405020304" charset="0"/>
              <a:cs typeface="Times New Roman" panose="02020603050405020304" charset="0"/>
              <a:sym typeface="+mn-ea"/>
            </a:endParaRPr>
          </a:p>
          <a:p>
            <a:pPr algn="l"/>
            <a:r>
              <a:rPr lang="en-US" altLang="en-US" sz="2400" b="1" spc="150" dirty="0">
                <a:solidFill>
                  <a:schemeClr val="accent2">
                    <a:lumMod val="75000"/>
                  </a:schemeClr>
                </a:solidFill>
                <a:latin typeface="Times New Roman" panose="02020603050405020304" charset="0"/>
                <a:cs typeface="Times New Roman" panose="02020603050405020304" charset="0"/>
                <a:sym typeface="+mn-ea"/>
              </a:rPr>
              <a:t>be lost in</a:t>
            </a:r>
            <a:endParaRPr lang="en-US" altLang="en-US" sz="2400" b="1" spc="150" dirty="0">
              <a:solidFill>
                <a:schemeClr val="accent2">
                  <a:lumMod val="75000"/>
                </a:schemeClr>
              </a:solidFill>
              <a:latin typeface="Times New Roman" panose="02020603050405020304" charset="0"/>
              <a:cs typeface="Times New Roman" panose="02020603050405020304" charset="0"/>
              <a:sym typeface="+mn-ea"/>
            </a:endParaRPr>
          </a:p>
        </p:txBody>
      </p:sp>
      <p:sp>
        <p:nvSpPr>
          <p:cNvPr id="4" name="文本框 3"/>
          <p:cNvSpPr txBox="1"/>
          <p:nvPr/>
        </p:nvSpPr>
        <p:spPr>
          <a:xfrm>
            <a:off x="1409065" y="1664970"/>
            <a:ext cx="713740" cy="460375"/>
          </a:xfrm>
          <a:prstGeom prst="rect">
            <a:avLst/>
          </a:prstGeom>
          <a:noFill/>
        </p:spPr>
        <p:txBody>
          <a:bodyPr wrap="square" rtlCol="0">
            <a:spAutoFit/>
          </a:bodyPr>
          <a:p>
            <a:r>
              <a:rPr lang="en-US" sz="2400" b="1">
                <a:solidFill>
                  <a:schemeClr val="accent2">
                    <a:lumMod val="75000"/>
                  </a:schemeClr>
                </a:solidFill>
                <a:latin typeface="Times New Roman" panose="02020603050405020304" charset="0"/>
                <a:cs typeface="Times New Roman" panose="02020603050405020304" charset="0"/>
                <a:sym typeface="+mn-ea"/>
              </a:rPr>
              <a:t>lose</a:t>
            </a:r>
            <a:endParaRPr lang="en-US" sz="2400" b="1">
              <a:solidFill>
                <a:schemeClr val="accent2">
                  <a:lumMod val="75000"/>
                </a:schemeClr>
              </a:solidFill>
              <a:latin typeface="Times New Roman" panose="02020603050405020304" charset="0"/>
              <a:cs typeface="Times New Roman" panose="02020603050405020304" charset="0"/>
              <a:sym typeface="+mn-ea"/>
            </a:endParaRPr>
          </a:p>
        </p:txBody>
      </p:sp>
      <p:sp>
        <p:nvSpPr>
          <p:cNvPr id="2" name="文本框 1"/>
          <p:cNvSpPr txBox="1"/>
          <p:nvPr/>
        </p:nvSpPr>
        <p:spPr>
          <a:xfrm>
            <a:off x="1638935" y="1954530"/>
            <a:ext cx="1754505" cy="460375"/>
          </a:xfrm>
          <a:prstGeom prst="rect">
            <a:avLst/>
          </a:prstGeom>
          <a:noFill/>
        </p:spPr>
        <p:txBody>
          <a:bodyPr wrap="square" rtlCol="0">
            <a:spAutoFit/>
          </a:bodyPr>
          <a:p>
            <a:r>
              <a:rPr lang="en-US" sz="2400" b="1">
                <a:solidFill>
                  <a:schemeClr val="accent2">
                    <a:lumMod val="75000"/>
                  </a:schemeClr>
                </a:solidFill>
                <a:latin typeface="Times New Roman" panose="02020603050405020304" charset="0"/>
                <a:cs typeface="Times New Roman" panose="02020603050405020304" charset="0"/>
                <a:sym typeface="+mn-ea"/>
              </a:rPr>
              <a:t>lose face</a:t>
            </a:r>
            <a:endParaRPr lang="en-US" sz="2400" b="1">
              <a:solidFill>
                <a:schemeClr val="accent2">
                  <a:lumMod val="75000"/>
                </a:schemeClr>
              </a:solidFill>
              <a:latin typeface="Times New Roman" panose="02020603050405020304" charset="0"/>
              <a:cs typeface="Times New Roman" panose="02020603050405020304" charset="0"/>
              <a:sym typeface="+mn-ea"/>
            </a:endParaRPr>
          </a:p>
        </p:txBody>
      </p:sp>
      <p:sp>
        <p:nvSpPr>
          <p:cNvPr id="3" name="文本框 2"/>
          <p:cNvSpPr txBox="1"/>
          <p:nvPr/>
        </p:nvSpPr>
        <p:spPr>
          <a:xfrm>
            <a:off x="4440555" y="2579370"/>
            <a:ext cx="713740" cy="460375"/>
          </a:xfrm>
          <a:prstGeom prst="rect">
            <a:avLst/>
          </a:prstGeom>
          <a:noFill/>
        </p:spPr>
        <p:txBody>
          <a:bodyPr wrap="square" rtlCol="0">
            <a:spAutoFit/>
          </a:bodyPr>
          <a:p>
            <a:r>
              <a:rPr lang="en-US" sz="2400" b="1">
                <a:solidFill>
                  <a:schemeClr val="accent2">
                    <a:lumMod val="75000"/>
                  </a:schemeClr>
                </a:solidFill>
                <a:latin typeface="Times New Roman" panose="02020603050405020304" charset="0"/>
                <a:cs typeface="Times New Roman" panose="02020603050405020304" charset="0"/>
                <a:sym typeface="+mn-ea"/>
              </a:rPr>
              <a:t>lose</a:t>
            </a:r>
            <a:endParaRPr lang="en-US" sz="2400" b="1">
              <a:solidFill>
                <a:schemeClr val="accent2">
                  <a:lumMod val="75000"/>
                </a:schemeClr>
              </a:solidFill>
              <a:latin typeface="Times New Roman" panose="02020603050405020304" charset="0"/>
              <a:cs typeface="Times New Roman" panose="02020603050405020304" charset="0"/>
              <a:sym typeface="+mn-ea"/>
            </a:endParaRPr>
          </a:p>
        </p:txBody>
      </p:sp>
      <p:sp>
        <p:nvSpPr>
          <p:cNvPr id="5" name="文本框 4"/>
          <p:cNvSpPr txBox="1"/>
          <p:nvPr/>
        </p:nvSpPr>
        <p:spPr>
          <a:xfrm>
            <a:off x="1336040" y="3199130"/>
            <a:ext cx="859790" cy="460375"/>
          </a:xfrm>
          <a:prstGeom prst="rect">
            <a:avLst/>
          </a:prstGeom>
          <a:noFill/>
        </p:spPr>
        <p:txBody>
          <a:bodyPr wrap="square" rtlCol="0">
            <a:spAutoFit/>
          </a:bodyPr>
          <a:p>
            <a:r>
              <a:rPr lang="en-US" sz="2400" b="1">
                <a:solidFill>
                  <a:schemeClr val="accent2">
                    <a:lumMod val="75000"/>
                  </a:schemeClr>
                </a:solidFill>
                <a:latin typeface="Times New Roman" panose="02020603050405020304" charset="0"/>
                <a:cs typeface="Times New Roman" panose="02020603050405020304" charset="0"/>
                <a:sym typeface="+mn-ea"/>
              </a:rPr>
              <a:t>loses</a:t>
            </a:r>
            <a:endParaRPr lang="en-US" sz="2400" b="1">
              <a:solidFill>
                <a:schemeClr val="accent2">
                  <a:lumMod val="75000"/>
                </a:schemeClr>
              </a:solidFill>
              <a:latin typeface="Times New Roman" panose="02020603050405020304" charset="0"/>
              <a:cs typeface="Times New Roman" panose="02020603050405020304" charset="0"/>
              <a:sym typeface="+mn-ea"/>
            </a:endParaRPr>
          </a:p>
        </p:txBody>
      </p:sp>
      <p:sp>
        <p:nvSpPr>
          <p:cNvPr id="6" name="文本框 5"/>
          <p:cNvSpPr txBox="1"/>
          <p:nvPr/>
        </p:nvSpPr>
        <p:spPr>
          <a:xfrm>
            <a:off x="203835" y="4704080"/>
            <a:ext cx="859790" cy="460375"/>
          </a:xfrm>
          <a:prstGeom prst="rect">
            <a:avLst/>
          </a:prstGeom>
          <a:noFill/>
        </p:spPr>
        <p:txBody>
          <a:bodyPr wrap="square" rtlCol="0">
            <a:spAutoFit/>
          </a:bodyPr>
          <a:p>
            <a:r>
              <a:rPr lang="en-US" sz="2400" b="1">
                <a:solidFill>
                  <a:schemeClr val="accent2">
                    <a:lumMod val="75000"/>
                  </a:schemeClr>
                </a:solidFill>
                <a:latin typeface="Times New Roman" panose="02020603050405020304" charset="0"/>
                <a:cs typeface="Times New Roman" panose="02020603050405020304" charset="0"/>
                <a:sym typeface="+mn-ea"/>
              </a:rPr>
              <a:t>lost</a:t>
            </a:r>
            <a:endParaRPr lang="en-US" sz="2400" b="1">
              <a:solidFill>
                <a:schemeClr val="accent2">
                  <a:lumMod val="75000"/>
                </a:schemeClr>
              </a:solidFill>
              <a:latin typeface="Times New Roman" panose="02020603050405020304" charset="0"/>
              <a:cs typeface="Times New Roman" panose="02020603050405020304" charset="0"/>
              <a:sym typeface="+mn-ea"/>
            </a:endParaRPr>
          </a:p>
        </p:txBody>
      </p:sp>
      <p:sp>
        <p:nvSpPr>
          <p:cNvPr id="7" name="文本框 6"/>
          <p:cNvSpPr txBox="1"/>
          <p:nvPr/>
        </p:nvSpPr>
        <p:spPr>
          <a:xfrm>
            <a:off x="7995285" y="5313680"/>
            <a:ext cx="1334135" cy="460375"/>
          </a:xfrm>
          <a:prstGeom prst="rect">
            <a:avLst/>
          </a:prstGeom>
          <a:noFill/>
        </p:spPr>
        <p:txBody>
          <a:bodyPr wrap="square" rtlCol="0">
            <a:spAutoFit/>
          </a:bodyPr>
          <a:p>
            <a:r>
              <a:rPr lang="en-US" sz="2400" b="1">
                <a:solidFill>
                  <a:schemeClr val="accent2">
                    <a:lumMod val="75000"/>
                  </a:schemeClr>
                </a:solidFill>
                <a:latin typeface="Times New Roman" panose="02020603050405020304" charset="0"/>
                <a:cs typeface="Times New Roman" panose="02020603050405020304" charset="0"/>
                <a:sym typeface="+mn-ea"/>
              </a:rPr>
              <a:t>at a loss</a:t>
            </a:r>
            <a:endParaRPr lang="en-US" sz="2400" b="1">
              <a:solidFill>
                <a:schemeClr val="accent2">
                  <a:lumMod val="75000"/>
                </a:schemeClr>
              </a:solidFill>
              <a:latin typeface="Times New Roman" panose="02020603050405020304" charset="0"/>
              <a:cs typeface="Times New Roman" panose="02020603050405020304" charset="0"/>
              <a:sym typeface="+mn-ea"/>
            </a:endParaRPr>
          </a:p>
        </p:txBody>
      </p:sp>
      <p:sp>
        <p:nvSpPr>
          <p:cNvPr id="8" name="文本框 7"/>
          <p:cNvSpPr txBox="1"/>
          <p:nvPr/>
        </p:nvSpPr>
        <p:spPr>
          <a:xfrm>
            <a:off x="6833870" y="3491230"/>
            <a:ext cx="859790" cy="460375"/>
          </a:xfrm>
          <a:prstGeom prst="rect">
            <a:avLst/>
          </a:prstGeom>
          <a:noFill/>
        </p:spPr>
        <p:txBody>
          <a:bodyPr wrap="square" rtlCol="0">
            <a:spAutoFit/>
          </a:bodyPr>
          <a:p>
            <a:r>
              <a:rPr lang="en-US" sz="2400" b="1">
                <a:solidFill>
                  <a:schemeClr val="accent2">
                    <a:lumMod val="75000"/>
                  </a:schemeClr>
                </a:solidFill>
                <a:latin typeface="Times New Roman" panose="02020603050405020304" charset="0"/>
                <a:cs typeface="Times New Roman" panose="02020603050405020304" charset="0"/>
                <a:sym typeface="+mn-ea"/>
              </a:rPr>
              <a:t>loss</a:t>
            </a:r>
            <a:endParaRPr lang="en-US" sz="2400" b="1">
              <a:solidFill>
                <a:schemeClr val="accent2">
                  <a:lumMod val="75000"/>
                </a:schemeClr>
              </a:solidFill>
              <a:latin typeface="Times New Roman" panose="02020603050405020304" charset="0"/>
              <a:cs typeface="Times New Roman" panose="02020603050405020304" charset="0"/>
              <a:sym typeface="+mn-ea"/>
            </a:endParaRPr>
          </a:p>
        </p:txBody>
      </p:sp>
      <p:sp>
        <p:nvSpPr>
          <p:cNvPr id="9" name="文本框 8"/>
          <p:cNvSpPr txBox="1"/>
          <p:nvPr/>
        </p:nvSpPr>
        <p:spPr>
          <a:xfrm>
            <a:off x="3470910" y="4072890"/>
            <a:ext cx="859790" cy="460375"/>
          </a:xfrm>
          <a:prstGeom prst="rect">
            <a:avLst/>
          </a:prstGeom>
          <a:noFill/>
        </p:spPr>
        <p:txBody>
          <a:bodyPr wrap="square" rtlCol="0">
            <a:spAutoFit/>
          </a:bodyPr>
          <a:p>
            <a:r>
              <a:rPr lang="en-US" sz="2400" b="1">
                <a:solidFill>
                  <a:schemeClr val="accent2">
                    <a:lumMod val="75000"/>
                  </a:schemeClr>
                </a:solidFill>
                <a:latin typeface="Times New Roman" panose="02020603050405020304" charset="0"/>
                <a:cs typeface="Times New Roman" panose="02020603050405020304" charset="0"/>
                <a:sym typeface="+mn-ea"/>
              </a:rPr>
              <a:t>loss</a:t>
            </a:r>
            <a:endParaRPr lang="en-US" sz="2400" b="1">
              <a:solidFill>
                <a:schemeClr val="accent2">
                  <a:lumMod val="75000"/>
                </a:schemeClr>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anim calcmode="lin" valueType="num">
                                      <p:cBhvr additive="base">
                                        <p:cTn id="11"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anim calcmode="lin" valueType="num">
                                      <p:cBhvr additive="base">
                                        <p:cTn id="15"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5">
                                            <p:txEl>
                                              <p:pRg st="3" end="3"/>
                                            </p:txEl>
                                          </p:spTgt>
                                        </p:tgtEl>
                                        <p:attrNameLst>
                                          <p:attrName>style.visibility</p:attrName>
                                        </p:attrNameLst>
                                      </p:cBhvr>
                                      <p:to>
                                        <p:strVal val="visible"/>
                                      </p:to>
                                    </p:set>
                                    <p:anim calcmode="lin" valueType="num">
                                      <p:cBhvr additive="base">
                                        <p:cTn id="19"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
                                            <p:txEl>
                                              <p:pRg st="0" end="0"/>
                                            </p:txEl>
                                          </p:spTgt>
                                        </p:tgtEl>
                                        <p:attrNameLst>
                                          <p:attrName>style.visibility</p:attrName>
                                        </p:attrNameLst>
                                      </p:cBhvr>
                                      <p:to>
                                        <p:strVal val="visible"/>
                                      </p:to>
                                    </p:set>
                                    <p:anim calcmode="lin" valueType="num">
                                      <p:cBhvr additive="base">
                                        <p:cTn id="2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0">
                                            <p:txEl>
                                              <p:pRg st="1" end="1"/>
                                            </p:txEl>
                                          </p:spTgt>
                                        </p:tgtEl>
                                        <p:attrNameLst>
                                          <p:attrName>style.visibility</p:attrName>
                                        </p:attrNameLst>
                                      </p:cBhvr>
                                      <p:to>
                                        <p:strVal val="visible"/>
                                      </p:to>
                                    </p:set>
                                    <p:anim calcmode="lin" valueType="num">
                                      <p:cBhvr additive="base">
                                        <p:cTn id="31" dur="500" fill="hold"/>
                                        <p:tgtEl>
                                          <p:spTgt spid="20">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0">
                                            <p:txEl>
                                              <p:pRg st="2" end="2"/>
                                            </p:txEl>
                                          </p:spTgt>
                                        </p:tgtEl>
                                        <p:attrNameLst>
                                          <p:attrName>style.visibility</p:attrName>
                                        </p:attrNameLst>
                                      </p:cBhvr>
                                      <p:to>
                                        <p:strVal val="visible"/>
                                      </p:to>
                                    </p:set>
                                    <p:anim calcmode="lin" valueType="num">
                                      <p:cBhvr additive="base">
                                        <p:cTn id="37"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0">
                                            <p:txEl>
                                              <p:pRg st="3" end="3"/>
                                            </p:txEl>
                                          </p:spTgt>
                                        </p:tgtEl>
                                        <p:attrNameLst>
                                          <p:attrName>style.visibility</p:attrName>
                                        </p:attrNameLst>
                                      </p:cBhvr>
                                      <p:to>
                                        <p:strVal val="visible"/>
                                      </p:to>
                                    </p:set>
                                    <p:anim calcmode="lin" valueType="num">
                                      <p:cBhvr additive="base">
                                        <p:cTn id="43"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5">
                                            <p:txEl>
                                              <p:pRg st="4" end="4"/>
                                            </p:txEl>
                                          </p:spTgt>
                                        </p:tgtEl>
                                        <p:attrNameLst>
                                          <p:attrName>style.visibility</p:attrName>
                                        </p:attrNameLst>
                                      </p:cBhvr>
                                      <p:to>
                                        <p:strVal val="visible"/>
                                      </p:to>
                                    </p:set>
                                    <p:anim calcmode="lin" valueType="num">
                                      <p:cBhvr additive="base">
                                        <p:cTn id="49"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5">
                                            <p:txEl>
                                              <p:pRg st="4" end="4"/>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15">
                                            <p:txEl>
                                              <p:pRg st="5" end="5"/>
                                            </p:txEl>
                                          </p:spTgt>
                                        </p:tgtEl>
                                        <p:attrNameLst>
                                          <p:attrName>style.visibility</p:attrName>
                                        </p:attrNameLst>
                                      </p:cBhvr>
                                      <p:to>
                                        <p:strVal val="visible"/>
                                      </p:to>
                                    </p:set>
                                    <p:anim calcmode="lin" valueType="num">
                                      <p:cBhvr additive="base">
                                        <p:cTn id="53"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5">
                                            <p:txEl>
                                              <p:pRg st="5" end="5"/>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15">
                                            <p:txEl>
                                              <p:pRg st="6" end="6"/>
                                            </p:txEl>
                                          </p:spTgt>
                                        </p:tgtEl>
                                        <p:attrNameLst>
                                          <p:attrName>style.visibility</p:attrName>
                                        </p:attrNameLst>
                                      </p:cBhvr>
                                      <p:to>
                                        <p:strVal val="visible"/>
                                      </p:to>
                                    </p:set>
                                    <p:anim calcmode="lin" valueType="num">
                                      <p:cBhvr additive="base">
                                        <p:cTn id="57"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5">
                                            <p:txEl>
                                              <p:pRg st="6" end="6"/>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15">
                                            <p:txEl>
                                              <p:pRg st="7" end="7"/>
                                            </p:txEl>
                                          </p:spTgt>
                                        </p:tgtEl>
                                        <p:attrNameLst>
                                          <p:attrName>style.visibility</p:attrName>
                                        </p:attrNameLst>
                                      </p:cBhvr>
                                      <p:to>
                                        <p:strVal val="visible"/>
                                      </p:to>
                                    </p:set>
                                    <p:anim calcmode="lin" valueType="num">
                                      <p:cBhvr additive="base">
                                        <p:cTn id="61"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5">
                                            <p:txEl>
                                              <p:pRg st="7" end="7"/>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15">
                                            <p:txEl>
                                              <p:pRg st="8" end="8"/>
                                            </p:txEl>
                                          </p:spTgt>
                                        </p:tgtEl>
                                        <p:attrNameLst>
                                          <p:attrName>style.visibility</p:attrName>
                                        </p:attrNameLst>
                                      </p:cBhvr>
                                      <p:to>
                                        <p:strVal val="visible"/>
                                      </p:to>
                                    </p:set>
                                    <p:anim calcmode="lin" valueType="num">
                                      <p:cBhvr additive="base">
                                        <p:cTn id="65"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15">
                                            <p:txEl>
                                              <p:pRg st="8" end="8"/>
                                            </p:txEl>
                                          </p:spTgt>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15">
                                            <p:txEl>
                                              <p:pRg st="9" end="9"/>
                                            </p:txEl>
                                          </p:spTgt>
                                        </p:tgtEl>
                                        <p:attrNameLst>
                                          <p:attrName>style.visibility</p:attrName>
                                        </p:attrNameLst>
                                      </p:cBhvr>
                                      <p:to>
                                        <p:strVal val="visible"/>
                                      </p:to>
                                    </p:set>
                                    <p:anim calcmode="lin" valueType="num">
                                      <p:cBhvr additive="base">
                                        <p:cTn id="69"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15">
                                            <p:txEl>
                                              <p:pRg st="9" end="9"/>
                                            </p:txEl>
                                          </p:spTgt>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15">
                                            <p:txEl>
                                              <p:pRg st="10" end="10"/>
                                            </p:txEl>
                                          </p:spTgt>
                                        </p:tgtEl>
                                        <p:attrNameLst>
                                          <p:attrName>style.visibility</p:attrName>
                                        </p:attrNameLst>
                                      </p:cBhvr>
                                      <p:to>
                                        <p:strVal val="visible"/>
                                      </p:to>
                                    </p:set>
                                    <p:anim calcmode="lin" valueType="num">
                                      <p:cBhvr additive="base">
                                        <p:cTn id="73"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5">
                                            <p:txEl>
                                              <p:pRg st="10" end="10"/>
                                            </p:txEl>
                                          </p:spTgt>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5">
                                            <p:txEl>
                                              <p:pRg st="11" end="11"/>
                                            </p:txEl>
                                          </p:spTgt>
                                        </p:tgtEl>
                                        <p:attrNameLst>
                                          <p:attrName>style.visibility</p:attrName>
                                        </p:attrNameLst>
                                      </p:cBhvr>
                                      <p:to>
                                        <p:strVal val="visible"/>
                                      </p:to>
                                    </p:set>
                                    <p:anim calcmode="lin" valueType="num">
                                      <p:cBhvr additive="base">
                                        <p:cTn id="77" dur="500" fill="hold"/>
                                        <p:tgtEl>
                                          <p:spTgt spid="15">
                                            <p:txEl>
                                              <p:pRg st="11" end="11"/>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15">
                                            <p:txEl>
                                              <p:pRg st="11" end="11"/>
                                            </p:txEl>
                                          </p:spTgt>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15">
                                            <p:txEl>
                                              <p:pRg st="12" end="12"/>
                                            </p:txEl>
                                          </p:spTgt>
                                        </p:tgtEl>
                                        <p:attrNameLst>
                                          <p:attrName>style.visibility</p:attrName>
                                        </p:attrNameLst>
                                      </p:cBhvr>
                                      <p:to>
                                        <p:strVal val="visible"/>
                                      </p:to>
                                    </p:set>
                                    <p:anim calcmode="lin" valueType="num">
                                      <p:cBhvr additive="base">
                                        <p:cTn id="81"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15">
                                            <p:txEl>
                                              <p:pRg st="12" end="12"/>
                                            </p:txEl>
                                          </p:spTgt>
                                        </p:tgtEl>
                                        <p:attrNameLst>
                                          <p:attrName>ppt_y</p:attrName>
                                        </p:attrNameLst>
                                      </p:cBhvr>
                                      <p:tavLst>
                                        <p:tav tm="0">
                                          <p:val>
                                            <p:strVal val="1+#ppt_h/2"/>
                                          </p:val>
                                        </p:tav>
                                        <p:tav tm="100000">
                                          <p:val>
                                            <p:strVal val="#ppt_y"/>
                                          </p:val>
                                        </p:tav>
                                      </p:tavLst>
                                    </p:anim>
                                  </p:childTnLst>
                                </p:cTn>
                              </p:par>
                              <p:par>
                                <p:cTn id="83" presetID="2" presetClass="entr" presetSubtype="4" fill="hold" nodeType="withEffect">
                                  <p:stCondLst>
                                    <p:cond delay="0"/>
                                  </p:stCondLst>
                                  <p:childTnLst>
                                    <p:set>
                                      <p:cBhvr>
                                        <p:cTn id="84" dur="1" fill="hold">
                                          <p:stCondLst>
                                            <p:cond delay="0"/>
                                          </p:stCondLst>
                                        </p:cTn>
                                        <p:tgtEl>
                                          <p:spTgt spid="15">
                                            <p:txEl>
                                              <p:pRg st="13" end="13"/>
                                            </p:txEl>
                                          </p:spTgt>
                                        </p:tgtEl>
                                        <p:attrNameLst>
                                          <p:attrName>style.visibility</p:attrName>
                                        </p:attrNameLst>
                                      </p:cBhvr>
                                      <p:to>
                                        <p:strVal val="visible"/>
                                      </p:to>
                                    </p:set>
                                    <p:anim calcmode="lin" valueType="num">
                                      <p:cBhvr additive="base">
                                        <p:cTn id="85" dur="500" fill="hold"/>
                                        <p:tgtEl>
                                          <p:spTgt spid="15">
                                            <p:txEl>
                                              <p:pRg st="13" end="13"/>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15">
                                            <p:txEl>
                                              <p:pRg st="13" end="13"/>
                                            </p:txEl>
                                          </p:spTgt>
                                        </p:tgtEl>
                                        <p:attrNameLst>
                                          <p:attrName>ppt_y</p:attrName>
                                        </p:attrNameLst>
                                      </p:cBhvr>
                                      <p:tavLst>
                                        <p:tav tm="0">
                                          <p:val>
                                            <p:strVal val="1+#ppt_h/2"/>
                                          </p:val>
                                        </p:tav>
                                        <p:tav tm="100000">
                                          <p:val>
                                            <p:strVal val="#ppt_y"/>
                                          </p:val>
                                        </p:tav>
                                      </p:tavLst>
                                    </p:anim>
                                  </p:childTnLst>
                                </p:cTn>
                              </p:par>
                              <p:par>
                                <p:cTn id="87" presetID="2" presetClass="entr" presetSubtype="4" fill="hold" nodeType="withEffect">
                                  <p:stCondLst>
                                    <p:cond delay="0"/>
                                  </p:stCondLst>
                                  <p:childTnLst>
                                    <p:set>
                                      <p:cBhvr>
                                        <p:cTn id="88" dur="1" fill="hold">
                                          <p:stCondLst>
                                            <p:cond delay="0"/>
                                          </p:stCondLst>
                                        </p:cTn>
                                        <p:tgtEl>
                                          <p:spTgt spid="15">
                                            <p:txEl>
                                              <p:pRg st="14" end="14"/>
                                            </p:txEl>
                                          </p:spTgt>
                                        </p:tgtEl>
                                        <p:attrNameLst>
                                          <p:attrName>style.visibility</p:attrName>
                                        </p:attrNameLst>
                                      </p:cBhvr>
                                      <p:to>
                                        <p:strVal val="visible"/>
                                      </p:to>
                                    </p:set>
                                    <p:anim calcmode="lin" valueType="num">
                                      <p:cBhvr additive="base">
                                        <p:cTn id="89"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15">
                                            <p:txEl>
                                              <p:pRg st="14" end="14"/>
                                            </p:txEl>
                                          </p:spTgt>
                                        </p:tgtEl>
                                        <p:attrNameLst>
                                          <p:attrName>ppt_y</p:attrName>
                                        </p:attrNameLst>
                                      </p:cBhvr>
                                      <p:tavLst>
                                        <p:tav tm="0">
                                          <p:val>
                                            <p:strVal val="1+#ppt_h/2"/>
                                          </p:val>
                                        </p:tav>
                                        <p:tav tm="100000">
                                          <p:val>
                                            <p:strVal val="#ppt_y"/>
                                          </p:val>
                                        </p:tav>
                                      </p:tavLst>
                                    </p:anim>
                                  </p:childTnLst>
                                </p:cTn>
                              </p:par>
                              <p:par>
                                <p:cTn id="91" presetID="2" presetClass="entr" presetSubtype="4" fill="hold" nodeType="withEffect">
                                  <p:stCondLst>
                                    <p:cond delay="0"/>
                                  </p:stCondLst>
                                  <p:childTnLst>
                                    <p:set>
                                      <p:cBhvr>
                                        <p:cTn id="92" dur="1" fill="hold">
                                          <p:stCondLst>
                                            <p:cond delay="0"/>
                                          </p:stCondLst>
                                        </p:cTn>
                                        <p:tgtEl>
                                          <p:spTgt spid="15">
                                            <p:txEl>
                                              <p:pRg st="15" end="15"/>
                                            </p:txEl>
                                          </p:spTgt>
                                        </p:tgtEl>
                                        <p:attrNameLst>
                                          <p:attrName>style.visibility</p:attrName>
                                        </p:attrNameLst>
                                      </p:cBhvr>
                                      <p:to>
                                        <p:strVal val="visible"/>
                                      </p:to>
                                    </p:set>
                                    <p:anim calcmode="lin" valueType="num">
                                      <p:cBhvr additive="base">
                                        <p:cTn id="93" dur="500" fill="hold"/>
                                        <p:tgtEl>
                                          <p:spTgt spid="15">
                                            <p:txEl>
                                              <p:pRg st="15" end="15"/>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15">
                                            <p:txEl>
                                              <p:pRg st="15" end="15"/>
                                            </p:txEl>
                                          </p:spTgt>
                                        </p:tgtEl>
                                        <p:attrNameLst>
                                          <p:attrName>ppt_y</p:attrName>
                                        </p:attrNameLst>
                                      </p:cBhvr>
                                      <p:tavLst>
                                        <p:tav tm="0">
                                          <p:val>
                                            <p:strVal val="1+#ppt_h/2"/>
                                          </p:val>
                                        </p:tav>
                                        <p:tav tm="100000">
                                          <p:val>
                                            <p:strVal val="#ppt_y"/>
                                          </p:val>
                                        </p:tav>
                                      </p:tavLst>
                                    </p:anim>
                                  </p:childTnLst>
                                </p:cTn>
                              </p:par>
                              <p:par>
                                <p:cTn id="95" presetID="2" presetClass="entr" presetSubtype="4" fill="hold" nodeType="withEffect">
                                  <p:stCondLst>
                                    <p:cond delay="0"/>
                                  </p:stCondLst>
                                  <p:childTnLst>
                                    <p:set>
                                      <p:cBhvr>
                                        <p:cTn id="96" dur="1" fill="hold">
                                          <p:stCondLst>
                                            <p:cond delay="0"/>
                                          </p:stCondLst>
                                        </p:cTn>
                                        <p:tgtEl>
                                          <p:spTgt spid="15">
                                            <p:txEl>
                                              <p:pRg st="16" end="16"/>
                                            </p:txEl>
                                          </p:spTgt>
                                        </p:tgtEl>
                                        <p:attrNameLst>
                                          <p:attrName>style.visibility</p:attrName>
                                        </p:attrNameLst>
                                      </p:cBhvr>
                                      <p:to>
                                        <p:strVal val="visible"/>
                                      </p:to>
                                    </p:set>
                                    <p:anim calcmode="lin" valueType="num">
                                      <p:cBhvr additive="base">
                                        <p:cTn id="97"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15">
                                            <p:txEl>
                                              <p:pRg st="16" end="16"/>
                                            </p:txEl>
                                          </p:spTgt>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4"/>
                                        </p:tgtEl>
                                        <p:attrNameLst>
                                          <p:attrName>style.visibility</p:attrName>
                                        </p:attrNameLst>
                                      </p:cBhvr>
                                      <p:to>
                                        <p:strVal val="visible"/>
                                      </p:to>
                                    </p:set>
                                    <p:anim calcmode="lin" valueType="num">
                                      <p:cBhvr additive="base">
                                        <p:cTn id="103" dur="500" fill="hold"/>
                                        <p:tgtEl>
                                          <p:spTgt spid="4"/>
                                        </p:tgtEl>
                                        <p:attrNameLst>
                                          <p:attrName>ppt_x</p:attrName>
                                        </p:attrNameLst>
                                      </p:cBhvr>
                                      <p:tavLst>
                                        <p:tav tm="0">
                                          <p:val>
                                            <p:strVal val="#ppt_x"/>
                                          </p:val>
                                        </p:tav>
                                        <p:tav tm="100000">
                                          <p:val>
                                            <p:strVal val="#ppt_x"/>
                                          </p:val>
                                        </p:tav>
                                      </p:tavLst>
                                    </p:anim>
                                    <p:anim calcmode="lin" valueType="num">
                                      <p:cBhvr additive="base">
                                        <p:cTn id="10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2"/>
                                        </p:tgtEl>
                                        <p:attrNameLst>
                                          <p:attrName>style.visibility</p:attrName>
                                        </p:attrNameLst>
                                      </p:cBhvr>
                                      <p:to>
                                        <p:strVal val="visible"/>
                                      </p:to>
                                    </p:set>
                                    <p:anim calcmode="lin" valueType="num">
                                      <p:cBhvr additive="base">
                                        <p:cTn id="109" dur="500" fill="hold"/>
                                        <p:tgtEl>
                                          <p:spTgt spid="2"/>
                                        </p:tgtEl>
                                        <p:attrNameLst>
                                          <p:attrName>ppt_x</p:attrName>
                                        </p:attrNameLst>
                                      </p:cBhvr>
                                      <p:tavLst>
                                        <p:tav tm="0">
                                          <p:val>
                                            <p:strVal val="#ppt_x"/>
                                          </p:val>
                                        </p:tav>
                                        <p:tav tm="100000">
                                          <p:val>
                                            <p:strVal val="#ppt_x"/>
                                          </p:val>
                                        </p:tav>
                                      </p:tavLst>
                                    </p:anim>
                                    <p:anim calcmode="lin" valueType="num">
                                      <p:cBhvr additive="base">
                                        <p:cTn id="11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3"/>
                                        </p:tgtEl>
                                        <p:attrNameLst>
                                          <p:attrName>style.visibility</p:attrName>
                                        </p:attrNameLst>
                                      </p:cBhvr>
                                      <p:to>
                                        <p:strVal val="visible"/>
                                      </p:to>
                                    </p:set>
                                    <p:anim calcmode="lin" valueType="num">
                                      <p:cBhvr additive="base">
                                        <p:cTn id="115" dur="500" fill="hold"/>
                                        <p:tgtEl>
                                          <p:spTgt spid="3"/>
                                        </p:tgtEl>
                                        <p:attrNameLst>
                                          <p:attrName>ppt_x</p:attrName>
                                        </p:attrNameLst>
                                      </p:cBhvr>
                                      <p:tavLst>
                                        <p:tav tm="0">
                                          <p:val>
                                            <p:strVal val="#ppt_x"/>
                                          </p:val>
                                        </p:tav>
                                        <p:tav tm="100000">
                                          <p:val>
                                            <p:strVal val="#ppt_x"/>
                                          </p:val>
                                        </p:tav>
                                      </p:tavLst>
                                    </p:anim>
                                    <p:anim calcmode="lin" valueType="num">
                                      <p:cBhvr additive="base">
                                        <p:cTn id="1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5"/>
                                        </p:tgtEl>
                                        <p:attrNameLst>
                                          <p:attrName>style.visibility</p:attrName>
                                        </p:attrNameLst>
                                      </p:cBhvr>
                                      <p:to>
                                        <p:strVal val="visible"/>
                                      </p:to>
                                    </p:set>
                                    <p:anim calcmode="lin" valueType="num">
                                      <p:cBhvr additive="base">
                                        <p:cTn id="121" dur="500" fill="hold"/>
                                        <p:tgtEl>
                                          <p:spTgt spid="5"/>
                                        </p:tgtEl>
                                        <p:attrNameLst>
                                          <p:attrName>ppt_x</p:attrName>
                                        </p:attrNameLst>
                                      </p:cBhvr>
                                      <p:tavLst>
                                        <p:tav tm="0">
                                          <p:val>
                                            <p:strVal val="#ppt_x"/>
                                          </p:val>
                                        </p:tav>
                                        <p:tav tm="100000">
                                          <p:val>
                                            <p:strVal val="#ppt_x"/>
                                          </p:val>
                                        </p:tav>
                                      </p:tavLst>
                                    </p:anim>
                                    <p:anim calcmode="lin" valueType="num">
                                      <p:cBhvr additive="base">
                                        <p:cTn id="1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8"/>
                                        </p:tgtEl>
                                        <p:attrNameLst>
                                          <p:attrName>style.visibility</p:attrName>
                                        </p:attrNameLst>
                                      </p:cBhvr>
                                      <p:to>
                                        <p:strVal val="visible"/>
                                      </p:to>
                                    </p:set>
                                    <p:anim calcmode="lin" valueType="num">
                                      <p:cBhvr additive="base">
                                        <p:cTn id="127" dur="500" fill="hold"/>
                                        <p:tgtEl>
                                          <p:spTgt spid="8"/>
                                        </p:tgtEl>
                                        <p:attrNameLst>
                                          <p:attrName>ppt_x</p:attrName>
                                        </p:attrNameLst>
                                      </p:cBhvr>
                                      <p:tavLst>
                                        <p:tav tm="0">
                                          <p:val>
                                            <p:strVal val="#ppt_x"/>
                                          </p:val>
                                        </p:tav>
                                        <p:tav tm="100000">
                                          <p:val>
                                            <p:strVal val="#ppt_x"/>
                                          </p:val>
                                        </p:tav>
                                      </p:tavLst>
                                    </p:anim>
                                    <p:anim calcmode="lin" valueType="num">
                                      <p:cBhvr additive="base">
                                        <p:cTn id="1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grpId="0" nodeType="click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additive="base">
                                        <p:cTn id="133" dur="500" fill="hold"/>
                                        <p:tgtEl>
                                          <p:spTgt spid="9"/>
                                        </p:tgtEl>
                                        <p:attrNameLst>
                                          <p:attrName>ppt_x</p:attrName>
                                        </p:attrNameLst>
                                      </p:cBhvr>
                                      <p:tavLst>
                                        <p:tav tm="0">
                                          <p:val>
                                            <p:strVal val="#ppt_x"/>
                                          </p:val>
                                        </p:tav>
                                        <p:tav tm="100000">
                                          <p:val>
                                            <p:strVal val="#ppt_x"/>
                                          </p:val>
                                        </p:tav>
                                      </p:tavLst>
                                    </p:anim>
                                    <p:anim calcmode="lin" valueType="num">
                                      <p:cBhvr additive="base">
                                        <p:cTn id="13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4" fill="hold" grpId="0" nodeType="clickEffect">
                                  <p:stCondLst>
                                    <p:cond delay="0"/>
                                  </p:stCondLst>
                                  <p:childTnLst>
                                    <p:set>
                                      <p:cBhvr>
                                        <p:cTn id="138" dur="1" fill="hold">
                                          <p:stCondLst>
                                            <p:cond delay="0"/>
                                          </p:stCondLst>
                                        </p:cTn>
                                        <p:tgtEl>
                                          <p:spTgt spid="6"/>
                                        </p:tgtEl>
                                        <p:attrNameLst>
                                          <p:attrName>style.visibility</p:attrName>
                                        </p:attrNameLst>
                                      </p:cBhvr>
                                      <p:to>
                                        <p:strVal val="visible"/>
                                      </p:to>
                                    </p:set>
                                    <p:anim calcmode="lin" valueType="num">
                                      <p:cBhvr additive="base">
                                        <p:cTn id="139" dur="500" fill="hold"/>
                                        <p:tgtEl>
                                          <p:spTgt spid="6"/>
                                        </p:tgtEl>
                                        <p:attrNameLst>
                                          <p:attrName>ppt_x</p:attrName>
                                        </p:attrNameLst>
                                      </p:cBhvr>
                                      <p:tavLst>
                                        <p:tav tm="0">
                                          <p:val>
                                            <p:strVal val="#ppt_x"/>
                                          </p:val>
                                        </p:tav>
                                        <p:tav tm="100000">
                                          <p:val>
                                            <p:strVal val="#ppt_x"/>
                                          </p:val>
                                        </p:tav>
                                      </p:tavLst>
                                    </p:anim>
                                    <p:anim calcmode="lin" valueType="num">
                                      <p:cBhvr additive="base">
                                        <p:cTn id="14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2" presetClass="entr" presetSubtype="4" fill="hold" grpId="0" nodeType="clickEffect">
                                  <p:stCondLst>
                                    <p:cond delay="0"/>
                                  </p:stCondLst>
                                  <p:childTnLst>
                                    <p:set>
                                      <p:cBhvr>
                                        <p:cTn id="144" dur="1" fill="hold">
                                          <p:stCondLst>
                                            <p:cond delay="0"/>
                                          </p:stCondLst>
                                        </p:cTn>
                                        <p:tgtEl>
                                          <p:spTgt spid="7"/>
                                        </p:tgtEl>
                                        <p:attrNameLst>
                                          <p:attrName>style.visibility</p:attrName>
                                        </p:attrNameLst>
                                      </p:cBhvr>
                                      <p:to>
                                        <p:strVal val="visible"/>
                                      </p:to>
                                    </p:set>
                                    <p:anim calcmode="lin" valueType="num">
                                      <p:cBhvr additive="base">
                                        <p:cTn id="145" dur="500" fill="hold"/>
                                        <p:tgtEl>
                                          <p:spTgt spid="7"/>
                                        </p:tgtEl>
                                        <p:attrNameLst>
                                          <p:attrName>ppt_x</p:attrName>
                                        </p:attrNameLst>
                                      </p:cBhvr>
                                      <p:tavLst>
                                        <p:tav tm="0">
                                          <p:val>
                                            <p:strVal val="#ppt_x"/>
                                          </p:val>
                                        </p:tav>
                                        <p:tav tm="100000">
                                          <p:val>
                                            <p:strVal val="#ppt_x"/>
                                          </p:val>
                                        </p:tav>
                                      </p:tavLst>
                                    </p:anim>
                                    <p:anim calcmode="lin" valueType="num">
                                      <p:cBhvr additive="base">
                                        <p:cTn id="14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4" grpId="0"/>
      <p:bldP spid="4" grpId="1"/>
      <p:bldP spid="2" grpId="0"/>
      <p:bldP spid="2" grpId="1"/>
      <p:bldP spid="3" grpId="0"/>
      <p:bldP spid="3" grpId="1"/>
      <p:bldP spid="5" grpId="0"/>
      <p:bldP spid="5" grpId="1"/>
      <p:bldP spid="8" grpId="0"/>
      <p:bldP spid="8" grpId="1"/>
      <p:bldP spid="6" grpId="0"/>
      <p:bldP spid="6" grpId="1"/>
      <p:bldP spid="7" grpId="0"/>
      <p:bldP spid="7" grpId="1"/>
      <p:bldP spid="9" grpId="0"/>
      <p:bldP spid="9" grpId="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349250" y="1428115"/>
            <a:ext cx="11539855" cy="5292090"/>
          </a:xfrm>
        </p:spPr>
        <p:txBody>
          <a:bodyPr/>
          <a:p>
            <a:pPr marL="0" algn="l">
              <a:lnSpc>
                <a:spcPts val="3040"/>
              </a:lnSpc>
              <a:buClrTx/>
              <a:buSzTx/>
              <a:buFontTx/>
              <a:buNone/>
            </a:pPr>
            <a:r>
              <a:rPr lang="en-US" sz="2400" b="1">
                <a:latin typeface="Times New Roman" panose="02020603050405020304" charset="0"/>
                <a:cs typeface="Times New Roman" panose="02020603050405020304" charset="0"/>
                <a:sym typeface="+mn-ea"/>
              </a:rPr>
              <a:t>_______________</a:t>
            </a:r>
            <a:r>
              <a:rPr sz="2400" b="1">
                <a:latin typeface="Times New Roman" panose="02020603050405020304" charset="0"/>
                <a:cs typeface="Times New Roman" panose="02020603050405020304" charset="0"/>
                <a:sym typeface="+mn-ea"/>
              </a:rPr>
              <a:t>把</a:t>
            </a:r>
            <a:r>
              <a:rPr lang="en-US" altLang="zh-CN" sz="2400" b="1">
                <a:latin typeface="Times New Roman" panose="02020603050405020304" charset="0"/>
                <a:cs typeface="Times New Roman" panose="02020603050405020304" charset="0"/>
                <a:sym typeface="+mn-ea"/>
              </a:rPr>
              <a:t>……</a:t>
            </a:r>
            <a:r>
              <a:rPr sz="2400" b="1">
                <a:latin typeface="Times New Roman" panose="02020603050405020304" charset="0"/>
                <a:cs typeface="Times New Roman" panose="02020603050405020304" charset="0"/>
                <a:sym typeface="+mn-ea"/>
              </a:rPr>
              <a:t>贡献给</a:t>
            </a:r>
            <a:r>
              <a:rPr lang="en-US" altLang="zh-CN" sz="2400" b="1">
                <a:latin typeface="Times New Roman" panose="02020603050405020304" charset="0"/>
                <a:cs typeface="Times New Roman" panose="02020603050405020304" charset="0"/>
                <a:sym typeface="+mn-ea"/>
              </a:rPr>
              <a:t>……</a:t>
            </a:r>
            <a:endParaRPr lang="en-US" sz="2400" b="1">
              <a:solidFill>
                <a:srgbClr val="7030A0"/>
              </a:solidFill>
              <a:latin typeface="Times New Roman" panose="02020603050405020304" charset="0"/>
              <a:cs typeface="Times New Roman" panose="02020603050405020304" charset="0"/>
              <a:sym typeface="+mn-ea"/>
            </a:endParaRPr>
          </a:p>
          <a:p>
            <a:pPr marL="0" algn="l">
              <a:lnSpc>
                <a:spcPts val="3040"/>
              </a:lnSpc>
              <a:buClrTx/>
              <a:buSzTx/>
              <a:buFontTx/>
              <a:buNone/>
            </a:pPr>
            <a:r>
              <a:rPr lang="en-US" sz="2400" b="1">
                <a:latin typeface="Times New Roman" panose="02020603050405020304" charset="0"/>
                <a:ea typeface="微软雅黑" panose="020B0503020204020204" charset="-122"/>
                <a:cs typeface="Times New Roman" panose="02020603050405020304" charset="0"/>
                <a:sym typeface="+mn-ea"/>
              </a:rPr>
              <a:t>Located where the Belt meets the Road, Jiangsu will ____________ more ___the Belt and Road construction.(2017江苏)</a:t>
            </a:r>
            <a:endParaRPr lang="en-US" sz="2400" b="1">
              <a:latin typeface="Times New Roman" panose="02020603050405020304" charset="0"/>
              <a:ea typeface="微软雅黑" panose="020B0503020204020204" charset="-122"/>
              <a:cs typeface="Times New Roman" panose="02020603050405020304" charset="0"/>
              <a:sym typeface="+mn-ea"/>
            </a:endParaRPr>
          </a:p>
          <a:p>
            <a:pPr marL="0" algn="l">
              <a:lnSpc>
                <a:spcPts val="3040"/>
              </a:lnSpc>
              <a:buClrTx/>
              <a:buSzTx/>
              <a:buFontTx/>
              <a:buNone/>
            </a:pPr>
            <a:r>
              <a:rPr lang="en-US" sz="2400" b="1">
                <a:latin typeface="Times New Roman" panose="02020603050405020304" charset="0"/>
                <a:ea typeface="微软雅黑" panose="020B0503020204020204" charset="-122"/>
                <a:cs typeface="Times New Roman" panose="02020603050405020304" charset="0"/>
                <a:sym typeface="+mn-ea"/>
              </a:rPr>
              <a:t>江苏地处“一带一路”的交汇处，将为“一带一路”建设作出更大贡献。</a:t>
            </a:r>
            <a:endParaRPr lang="en-US" sz="2400" b="1">
              <a:latin typeface="Times New Roman" panose="02020603050405020304" charset="0"/>
              <a:ea typeface="微软雅黑" panose="020B0503020204020204" charset="-122"/>
              <a:cs typeface="Times New Roman" panose="02020603050405020304" charset="0"/>
              <a:sym typeface="+mn-ea"/>
            </a:endParaRPr>
          </a:p>
          <a:p>
            <a:pPr marL="0" algn="l">
              <a:lnSpc>
                <a:spcPts val="3040"/>
              </a:lnSpc>
              <a:buClrTx/>
              <a:buSzTx/>
              <a:buFontTx/>
              <a:buNone/>
            </a:pPr>
            <a:r>
              <a:rPr lang="en-US" sz="2400" b="1">
                <a:latin typeface="Times New Roman" panose="02020603050405020304" charset="0"/>
                <a:cs typeface="Times New Roman" panose="02020603050405020304" charset="0"/>
                <a:sym typeface="+mn-ea"/>
              </a:rPr>
              <a:t>______________ </a:t>
            </a:r>
            <a:r>
              <a:rPr lang="en-US" sz="2400" b="1">
                <a:solidFill>
                  <a:srgbClr val="7030A0"/>
                </a:solidFill>
                <a:latin typeface="Times New Roman" panose="02020603050405020304" charset="0"/>
                <a:cs typeface="Times New Roman" panose="02020603050405020304" charset="0"/>
                <a:sym typeface="+mn-ea"/>
              </a:rPr>
              <a:t>有利于，有助于，向……投稿</a:t>
            </a:r>
            <a:endParaRPr lang="en-US" sz="2400" b="1">
              <a:solidFill>
                <a:srgbClr val="7030A0"/>
              </a:solidFill>
              <a:latin typeface="Times New Roman" panose="02020603050405020304" charset="0"/>
              <a:cs typeface="Times New Roman" panose="02020603050405020304" charset="0"/>
              <a:sym typeface="+mn-ea"/>
            </a:endParaRPr>
          </a:p>
          <a:p>
            <a:pPr marL="0" algn="l">
              <a:lnSpc>
                <a:spcPts val="3040"/>
              </a:lnSpc>
              <a:buClrTx/>
              <a:buSzTx/>
              <a:buFontTx/>
              <a:buNone/>
            </a:pPr>
            <a:r>
              <a:rPr lang="en-US" sz="2400" b="1">
                <a:solidFill>
                  <a:schemeClr val="tx1"/>
                </a:solidFill>
                <a:latin typeface="Times New Roman" panose="02020603050405020304" charset="0"/>
                <a:ea typeface="微软雅黑" panose="020B0503020204020204" charset="-122"/>
                <a:cs typeface="Times New Roman" panose="02020603050405020304" charset="0"/>
                <a:sym typeface="+mn-ea"/>
              </a:rPr>
              <a:t>Arts ________________ cultural development when people gather together to share their experience and renew their energy.(2018江苏) </a:t>
            </a:r>
            <a:endParaRPr lang="en-US" sz="2400" b="1">
              <a:solidFill>
                <a:schemeClr val="tx1"/>
              </a:solidFill>
              <a:latin typeface="Times New Roman" panose="02020603050405020304" charset="0"/>
              <a:ea typeface="微软雅黑" panose="020B0503020204020204" charset="-122"/>
              <a:cs typeface="Times New Roman" panose="02020603050405020304" charset="0"/>
              <a:sym typeface="+mn-ea"/>
            </a:endParaRPr>
          </a:p>
          <a:p>
            <a:pPr marL="0" algn="l">
              <a:lnSpc>
                <a:spcPts val="3040"/>
              </a:lnSpc>
              <a:buClrTx/>
              <a:buSzTx/>
              <a:buFontTx/>
              <a:buNone/>
            </a:pPr>
            <a:r>
              <a:rPr lang="en-US" sz="2400" b="1">
                <a:solidFill>
                  <a:schemeClr val="tx1"/>
                </a:solidFill>
                <a:latin typeface="Times New Roman" panose="02020603050405020304" charset="0"/>
                <a:ea typeface="微软雅黑" panose="020B0503020204020204" charset="-122"/>
                <a:cs typeface="Times New Roman" panose="02020603050405020304" charset="0"/>
                <a:sym typeface="+mn-ea"/>
              </a:rPr>
              <a:t>当人们聚集在一起分享他们的经验和更新他们的能量时，艺术有助于文化的发展。</a:t>
            </a:r>
            <a:endParaRPr lang="en-US" sz="2400" b="1">
              <a:solidFill>
                <a:schemeClr val="tx1"/>
              </a:solidFill>
              <a:latin typeface="Times New Roman" panose="02020603050405020304" charset="0"/>
              <a:ea typeface="微软雅黑" panose="020B0503020204020204" charset="-122"/>
              <a:cs typeface="Times New Roman" panose="02020603050405020304" charset="0"/>
              <a:sym typeface="+mn-ea"/>
            </a:endParaRPr>
          </a:p>
          <a:p>
            <a:pPr marL="0" algn="l">
              <a:lnSpc>
                <a:spcPts val="3040"/>
              </a:lnSpc>
              <a:buClrTx/>
              <a:buSzTx/>
              <a:buFontTx/>
              <a:buNone/>
            </a:pPr>
            <a:endParaRPr lang="en-US" sz="2400" b="1">
              <a:solidFill>
                <a:schemeClr val="tx1"/>
              </a:solidFill>
              <a:latin typeface="Times New Roman" panose="02020603050405020304" charset="0"/>
              <a:ea typeface="微软雅黑" panose="020B0503020204020204" charset="-122"/>
              <a:cs typeface="Times New Roman" panose="02020603050405020304" charset="0"/>
              <a:sym typeface="+mn-ea"/>
            </a:endParaRPr>
          </a:p>
        </p:txBody>
      </p:sp>
      <p:sp>
        <p:nvSpPr>
          <p:cNvPr id="4" name="标题 1"/>
          <p:cNvSpPr>
            <a:spLocks noGrp="1"/>
          </p:cNvSpPr>
          <p:nvPr/>
        </p:nvSpPr>
        <p:spPr>
          <a:xfrm>
            <a:off x="249555" y="210185"/>
            <a:ext cx="11725275" cy="2434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l">
              <a:lnSpc>
                <a:spcPct val="100000"/>
              </a:lnSpc>
              <a:buClrTx/>
              <a:buSzTx/>
              <a:buFontTx/>
            </a:pPr>
            <a:r>
              <a:rPr sz="3200">
                <a:latin typeface="Times New Roman" panose="02020603050405020304" charset="0"/>
                <a:ea typeface="+mn-ea"/>
                <a:cs typeface="Times New Roman" panose="02020603050405020304" charset="0"/>
              </a:rPr>
              <a:t>26.contribute /kənˈtrɪbjuːt/ v</a:t>
            </a:r>
            <a:r>
              <a:rPr lang="en-US" altLang="zh-CN" sz="3200">
                <a:latin typeface="Times New Roman" panose="02020603050405020304" charset="0"/>
                <a:ea typeface="+mn-ea"/>
                <a:cs typeface="Times New Roman" panose="02020603050405020304" charset="0"/>
              </a:rPr>
              <a:t>i</a:t>
            </a:r>
            <a:r>
              <a:rPr sz="3200">
                <a:latin typeface="Times New Roman" panose="02020603050405020304" charset="0"/>
                <a:ea typeface="+mn-ea"/>
                <a:cs typeface="Times New Roman" panose="02020603050405020304" charset="0"/>
              </a:rPr>
              <a:t>.________;</a:t>
            </a:r>
            <a:r>
              <a:rPr lang="en-US" altLang="zh-CN" sz="3200">
                <a:latin typeface="Times New Roman" panose="02020603050405020304" charset="0"/>
                <a:ea typeface="+mn-ea"/>
                <a:cs typeface="Times New Roman" panose="02020603050405020304" charset="0"/>
              </a:rPr>
              <a:t>vt.</a:t>
            </a:r>
            <a:r>
              <a:rPr sz="3200">
                <a:latin typeface="Times New Roman" panose="02020603050405020304" charset="0"/>
                <a:ea typeface="+mn-ea"/>
                <a:cs typeface="Times New Roman" panose="02020603050405020304" charset="0"/>
              </a:rPr>
              <a:t>____;____</a:t>
            </a:r>
            <a:r>
              <a:rPr lang="en-US" altLang="zh-CN" sz="3200" u="sng">
                <a:solidFill>
                  <a:schemeClr val="tx1">
                    <a:lumMod val="85000"/>
                    <a:lumOff val="15000"/>
                  </a:schemeClr>
                </a:solidFill>
                <a:latin typeface="Times New Roman" panose="02020603050405020304" charset="0"/>
                <a:ea typeface="+mn-ea"/>
                <a:cs typeface="Times New Roman" panose="02020603050405020304" charset="0"/>
              </a:rPr>
              <a:t>                                   </a:t>
            </a:r>
            <a:endParaRPr lang="en-US" altLang="zh-CN" sz="3200" u="sng">
              <a:solidFill>
                <a:schemeClr val="tx1">
                  <a:lumMod val="85000"/>
                  <a:lumOff val="15000"/>
                </a:schemeClr>
              </a:solidFill>
              <a:latin typeface="Times New Roman" panose="02020603050405020304" charset="0"/>
              <a:ea typeface="+mn-ea"/>
              <a:cs typeface="Times New Roman" panose="02020603050405020304" charset="0"/>
            </a:endParaRPr>
          </a:p>
          <a:p>
            <a:pPr algn="l">
              <a:lnSpc>
                <a:spcPct val="100000"/>
              </a:lnSpc>
              <a:buClrTx/>
              <a:buSzTx/>
              <a:buFontTx/>
            </a:pPr>
            <a:r>
              <a:rPr lang="en-US" altLang="zh-CN" sz="3200">
                <a:noFill/>
                <a:latin typeface="Times New Roman" panose="02020603050405020304" charset="0"/>
                <a:ea typeface="+mn-ea"/>
                <a:cs typeface="Times New Roman" panose="02020603050405020304" charset="0"/>
              </a:rPr>
              <a:t>_</a:t>
            </a:r>
            <a:r>
              <a:rPr lang="en-US" altLang="zh-CN" sz="3200">
                <a:solidFill>
                  <a:schemeClr val="tx1">
                    <a:lumMod val="85000"/>
                    <a:lumOff val="15000"/>
                  </a:schemeClr>
                </a:solidFill>
                <a:latin typeface="Times New Roman" panose="02020603050405020304" charset="0"/>
                <a:ea typeface="+mn-ea"/>
                <a:cs typeface="Times New Roman" panose="02020603050405020304" charset="0"/>
                <a:sym typeface="+mn-ea"/>
              </a:rPr>
              <a:t>                                    </a:t>
            </a:r>
            <a:endParaRPr lang="en-US" altLang="zh-CN" sz="3200" u="sng">
              <a:noFill/>
              <a:latin typeface="Times New Roman" panose="02020603050405020304" charset="0"/>
              <a:ea typeface="+mn-ea"/>
              <a:cs typeface="Times New Roman" panose="02020603050405020304" charset="0"/>
            </a:endParaRPr>
          </a:p>
        </p:txBody>
      </p:sp>
      <p:sp>
        <p:nvSpPr>
          <p:cNvPr id="20" name="文本框 19"/>
          <p:cNvSpPr txBox="1"/>
          <p:nvPr/>
        </p:nvSpPr>
        <p:spPr>
          <a:xfrm>
            <a:off x="6259830" y="210185"/>
            <a:ext cx="1967865" cy="521970"/>
          </a:xfrm>
          <a:prstGeom prst="rect">
            <a:avLst/>
          </a:prstGeom>
          <a:noFill/>
        </p:spPr>
        <p:txBody>
          <a:bodyPr wrap="square" rtlCol="0">
            <a:spAutoFit/>
          </a:bodyPr>
          <a:p>
            <a:pPr algn="l"/>
            <a:r>
              <a:rPr lang="en-US" altLang="en-US" sz="2800" b="1" spc="150" dirty="0">
                <a:solidFill>
                  <a:srgbClr val="7030A0"/>
                </a:solidFill>
                <a:latin typeface="Times New Roman" panose="02020603050405020304" charset="0"/>
                <a:cs typeface="Times New Roman" panose="02020603050405020304" charset="0"/>
                <a:sym typeface="+mn-ea"/>
              </a:rPr>
              <a:t> 贡献;出力</a:t>
            </a:r>
            <a:endParaRPr lang="en-US" altLang="en-US" sz="2800" b="1" spc="150" dirty="0">
              <a:solidFill>
                <a:srgbClr val="7030A0"/>
              </a:solidFill>
              <a:latin typeface="Times New Roman" panose="02020603050405020304" charset="0"/>
              <a:cs typeface="Times New Roman" panose="02020603050405020304" charset="0"/>
              <a:sym typeface="+mn-ea"/>
            </a:endParaRPr>
          </a:p>
        </p:txBody>
      </p:sp>
      <p:sp>
        <p:nvSpPr>
          <p:cNvPr id="7" name="标题 1"/>
          <p:cNvSpPr>
            <a:spLocks noGrp="1"/>
          </p:cNvSpPr>
          <p:nvPr/>
        </p:nvSpPr>
        <p:spPr>
          <a:xfrm>
            <a:off x="466090" y="1394460"/>
            <a:ext cx="2842260" cy="4546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sym typeface="+mn-ea"/>
              </a:rPr>
              <a:t>contribute...to</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2" name="标题 1"/>
          <p:cNvSpPr>
            <a:spLocks noGrp="1"/>
          </p:cNvSpPr>
          <p:nvPr/>
        </p:nvSpPr>
        <p:spPr>
          <a:xfrm>
            <a:off x="1292860" y="3771900"/>
            <a:ext cx="2882900" cy="5073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sym typeface="+mn-ea"/>
              </a:rPr>
              <a:t>contribute to</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5" name="标题 1"/>
          <p:cNvSpPr>
            <a:spLocks noGrp="1"/>
          </p:cNvSpPr>
          <p:nvPr/>
        </p:nvSpPr>
        <p:spPr>
          <a:xfrm>
            <a:off x="466090" y="3317240"/>
            <a:ext cx="2508250" cy="4546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sym typeface="+mn-ea"/>
              </a:rPr>
              <a:t>contribute to</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6" name="文本框 5"/>
          <p:cNvSpPr txBox="1"/>
          <p:nvPr/>
        </p:nvSpPr>
        <p:spPr>
          <a:xfrm>
            <a:off x="8896985" y="210185"/>
            <a:ext cx="1101090" cy="521970"/>
          </a:xfrm>
          <a:prstGeom prst="rect">
            <a:avLst/>
          </a:prstGeom>
          <a:noFill/>
        </p:spPr>
        <p:txBody>
          <a:bodyPr wrap="square" rtlCol="0">
            <a:spAutoFit/>
          </a:bodyPr>
          <a:p>
            <a:pPr algn="l"/>
            <a:r>
              <a:rPr lang="en-US" altLang="en-US" sz="2800" b="1" spc="150" dirty="0">
                <a:solidFill>
                  <a:srgbClr val="7030A0"/>
                </a:solidFill>
                <a:uFillTx/>
                <a:latin typeface="Times New Roman" panose="02020603050405020304" charset="0"/>
                <a:cs typeface="Times New Roman" panose="02020603050405020304" charset="0"/>
                <a:sym typeface="+mn-ea"/>
              </a:rPr>
              <a:t>投稿</a:t>
            </a:r>
            <a:endParaRPr lang="en-US" altLang="en-US" sz="2800" b="1" spc="150" dirty="0">
              <a:solidFill>
                <a:srgbClr val="7030A0"/>
              </a:solidFill>
              <a:uFillTx/>
              <a:latin typeface="Times New Roman" panose="02020603050405020304" charset="0"/>
              <a:cs typeface="Times New Roman" panose="02020603050405020304" charset="0"/>
              <a:sym typeface="+mn-ea"/>
            </a:endParaRPr>
          </a:p>
        </p:txBody>
      </p:sp>
      <p:sp>
        <p:nvSpPr>
          <p:cNvPr id="8" name="文本框 7"/>
          <p:cNvSpPr txBox="1"/>
          <p:nvPr/>
        </p:nvSpPr>
        <p:spPr>
          <a:xfrm>
            <a:off x="9888220" y="210185"/>
            <a:ext cx="1085850" cy="521970"/>
          </a:xfrm>
          <a:prstGeom prst="rect">
            <a:avLst/>
          </a:prstGeom>
          <a:noFill/>
        </p:spPr>
        <p:txBody>
          <a:bodyPr wrap="square" rtlCol="0">
            <a:spAutoFit/>
          </a:bodyPr>
          <a:p>
            <a:pPr algn="l"/>
            <a:r>
              <a:rPr lang="en-US" altLang="en-US" sz="2800" b="1" spc="150" dirty="0">
                <a:solidFill>
                  <a:srgbClr val="7030A0"/>
                </a:solidFill>
                <a:uFillTx/>
                <a:latin typeface="Times New Roman" panose="02020603050405020304" charset="0"/>
                <a:cs typeface="Times New Roman" panose="02020603050405020304" charset="0"/>
                <a:sym typeface="+mn-ea"/>
              </a:rPr>
              <a:t>捐献</a:t>
            </a:r>
            <a:endParaRPr lang="en-US" altLang="en-US" sz="2800" b="1" spc="150" dirty="0">
              <a:solidFill>
                <a:srgbClr val="7030A0"/>
              </a:solidFill>
              <a:uFillTx/>
              <a:latin typeface="Times New Roman" panose="02020603050405020304" charset="0"/>
              <a:cs typeface="Times New Roman" panose="02020603050405020304" charset="0"/>
              <a:sym typeface="+mn-ea"/>
            </a:endParaRPr>
          </a:p>
        </p:txBody>
      </p:sp>
      <p:sp>
        <p:nvSpPr>
          <p:cNvPr id="9" name="标题 1"/>
          <p:cNvSpPr>
            <a:spLocks noGrp="1"/>
          </p:cNvSpPr>
          <p:nvPr/>
        </p:nvSpPr>
        <p:spPr>
          <a:xfrm>
            <a:off x="8370570" y="1849120"/>
            <a:ext cx="2009140" cy="4546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sym typeface="+mn-ea"/>
              </a:rPr>
              <a:t>contribute</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0" name="标题 1"/>
          <p:cNvSpPr>
            <a:spLocks noGrp="1"/>
          </p:cNvSpPr>
          <p:nvPr/>
        </p:nvSpPr>
        <p:spPr>
          <a:xfrm>
            <a:off x="392430" y="2274570"/>
            <a:ext cx="715645" cy="4546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sym typeface="+mn-ea"/>
              </a:rPr>
              <a:t>to</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anim calcmode="lin" valueType="num">
                                      <p:cBhvr additive="base">
                                        <p:cTn id="3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anim calcmode="lin" valueType="num">
                                      <p:cBhvr additive="base">
                                        <p:cTn id="4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ppt_x"/>
                                          </p:val>
                                        </p:tav>
                                        <p:tav tm="100000">
                                          <p:val>
                                            <p:strVal val="#ppt_x"/>
                                          </p:val>
                                        </p:tav>
                                      </p:tavLst>
                                    </p:anim>
                                    <p:anim calcmode="lin" valueType="num">
                                      <p:cBhvr additive="base">
                                        <p:cTn id="4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additive="base">
                                        <p:cTn id="53" dur="500" fill="hold"/>
                                        <p:tgtEl>
                                          <p:spTgt spid="10"/>
                                        </p:tgtEl>
                                        <p:attrNameLst>
                                          <p:attrName>ppt_x</p:attrName>
                                        </p:attrNameLst>
                                      </p:cBhvr>
                                      <p:tavLst>
                                        <p:tav tm="0">
                                          <p:val>
                                            <p:strVal val="#ppt_x"/>
                                          </p:val>
                                        </p:tav>
                                        <p:tav tm="100000">
                                          <p:val>
                                            <p:strVal val="#ppt_x"/>
                                          </p:val>
                                        </p:tav>
                                      </p:tavLst>
                                    </p:anim>
                                    <p:anim calcmode="lin" valueType="num">
                                      <p:cBhvr additive="base">
                                        <p:cTn id="5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3">
                                            <p:txEl>
                                              <p:pRg st="3" end="3"/>
                                            </p:txEl>
                                          </p:spTgt>
                                        </p:tgtEl>
                                        <p:attrNameLst>
                                          <p:attrName>style.visibility</p:attrName>
                                        </p:attrNameLst>
                                      </p:cBhvr>
                                      <p:to>
                                        <p:strVal val="visible"/>
                                      </p:to>
                                    </p:set>
                                    <p:anim calcmode="lin" valueType="num">
                                      <p:cBhvr additive="base">
                                        <p:cTn id="5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5"/>
                                        </p:tgtEl>
                                        <p:attrNameLst>
                                          <p:attrName>style.visibility</p:attrName>
                                        </p:attrNameLst>
                                      </p:cBhvr>
                                      <p:to>
                                        <p:strVal val="visible"/>
                                      </p:to>
                                    </p:set>
                                    <p:anim calcmode="lin" valueType="num">
                                      <p:cBhvr additive="base">
                                        <p:cTn id="65" dur="500" fill="hold"/>
                                        <p:tgtEl>
                                          <p:spTgt spid="5"/>
                                        </p:tgtEl>
                                        <p:attrNameLst>
                                          <p:attrName>ppt_x</p:attrName>
                                        </p:attrNameLst>
                                      </p:cBhvr>
                                      <p:tavLst>
                                        <p:tav tm="0">
                                          <p:val>
                                            <p:strVal val="#ppt_x"/>
                                          </p:val>
                                        </p:tav>
                                        <p:tav tm="100000">
                                          <p:val>
                                            <p:strVal val="#ppt_x"/>
                                          </p:val>
                                        </p:tav>
                                      </p:tavLst>
                                    </p:anim>
                                    <p:anim calcmode="lin" valueType="num">
                                      <p:cBhvr additive="base">
                                        <p:cTn id="6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3">
                                            <p:txEl>
                                              <p:pRg st="4" end="4"/>
                                            </p:txEl>
                                          </p:spTgt>
                                        </p:tgtEl>
                                        <p:attrNameLst>
                                          <p:attrName>style.visibility</p:attrName>
                                        </p:attrNameLst>
                                      </p:cBhvr>
                                      <p:to>
                                        <p:strVal val="visible"/>
                                      </p:to>
                                    </p:set>
                                    <p:anim calcmode="lin" valueType="num">
                                      <p:cBhvr additive="base">
                                        <p:cTn id="7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3">
                                            <p:txEl>
                                              <p:pRg st="5" end="5"/>
                                            </p:txEl>
                                          </p:spTgt>
                                        </p:tgtEl>
                                        <p:attrNameLst>
                                          <p:attrName>style.visibility</p:attrName>
                                        </p:attrNameLst>
                                      </p:cBhvr>
                                      <p:to>
                                        <p:strVal val="visible"/>
                                      </p:to>
                                    </p:set>
                                    <p:anim calcmode="lin" valueType="num">
                                      <p:cBhvr additive="base">
                                        <p:cTn id="7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2"/>
                                        </p:tgtEl>
                                        <p:attrNameLst>
                                          <p:attrName>style.visibility</p:attrName>
                                        </p:attrNameLst>
                                      </p:cBhvr>
                                      <p:to>
                                        <p:strVal val="visible"/>
                                      </p:to>
                                    </p:set>
                                    <p:anim calcmode="lin" valueType="num">
                                      <p:cBhvr additive="base">
                                        <p:cTn id="81" dur="500" fill="hold"/>
                                        <p:tgtEl>
                                          <p:spTgt spid="2"/>
                                        </p:tgtEl>
                                        <p:attrNameLst>
                                          <p:attrName>ppt_x</p:attrName>
                                        </p:attrNameLst>
                                      </p:cBhvr>
                                      <p:tavLst>
                                        <p:tav tm="0">
                                          <p:val>
                                            <p:strVal val="#ppt_x"/>
                                          </p:val>
                                        </p:tav>
                                        <p:tav tm="100000">
                                          <p:val>
                                            <p:strVal val="#ppt_x"/>
                                          </p:val>
                                        </p:tav>
                                      </p:tavLst>
                                    </p:anim>
                                    <p:anim calcmode="lin" valueType="num">
                                      <p:cBhvr additive="base">
                                        <p:cTn id="8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0" grpId="0"/>
      <p:bldP spid="20" grpId="1"/>
      <p:bldP spid="6" grpId="0"/>
      <p:bldP spid="6" grpId="1"/>
      <p:bldP spid="8" grpId="0"/>
      <p:bldP spid="8" grpId="1"/>
      <p:bldP spid="7" grpId="0"/>
      <p:bldP spid="7" grpId="1"/>
      <p:bldP spid="9" grpId="0"/>
      <p:bldP spid="9" grpId="1"/>
      <p:bldP spid="10" grpId="0"/>
      <p:bldP spid="10" grpId="1"/>
      <p:bldP spid="5" grpId="0"/>
      <p:bldP spid="5" grpId="1"/>
      <p:bldP spid="2" grpId="0"/>
      <p:bldP spid="2" grpId="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212725" y="-67945"/>
            <a:ext cx="11539855" cy="6464935"/>
          </a:xfrm>
        </p:spPr>
        <p:txBody>
          <a:bodyPr/>
          <a:p>
            <a:pPr marL="0" algn="l">
              <a:lnSpc>
                <a:spcPts val="3040"/>
              </a:lnSpc>
              <a:buClrTx/>
              <a:buSzTx/>
              <a:buFontTx/>
              <a:buNone/>
            </a:pPr>
            <a:r>
              <a:rPr lang="en-US" sz="2400" b="1">
                <a:latin typeface="Times New Roman" panose="02020603050405020304" charset="0"/>
                <a:ea typeface="微软雅黑" panose="020B0503020204020204" charset="-122"/>
                <a:cs typeface="Times New Roman" panose="02020603050405020304" charset="0"/>
                <a:sym typeface="+mn-ea"/>
              </a:rPr>
              <a:t>Many graduates clearly do _____________ national wealth, but so do all the businesses that invest and create jobs.(2010北京) </a:t>
            </a:r>
            <a:endParaRPr lang="en-US" sz="2400" b="1">
              <a:latin typeface="Times New Roman" panose="02020603050405020304" charset="0"/>
              <a:ea typeface="微软雅黑" panose="020B0503020204020204" charset="-122"/>
              <a:cs typeface="Times New Roman" panose="02020603050405020304" charset="0"/>
              <a:sym typeface="+mn-ea"/>
            </a:endParaRPr>
          </a:p>
          <a:p>
            <a:pPr marL="0" algn="l">
              <a:lnSpc>
                <a:spcPts val="3040"/>
              </a:lnSpc>
              <a:buClrTx/>
              <a:buSzTx/>
              <a:buFontTx/>
              <a:buNone/>
            </a:pPr>
            <a:r>
              <a:rPr lang="en-US" sz="2400" b="1">
                <a:latin typeface="Times New Roman" panose="02020603050405020304" charset="0"/>
                <a:ea typeface="微软雅黑" panose="020B0503020204020204" charset="-122"/>
                <a:cs typeface="Times New Roman" panose="02020603050405020304" charset="0"/>
                <a:sym typeface="+mn-ea"/>
              </a:rPr>
              <a:t>许多毕业生当然对国家财富做出了贡献,但所有的投资和创造就业机会的企业也是如此。</a:t>
            </a:r>
            <a:endParaRPr lang="en-US" sz="2400" b="1">
              <a:latin typeface="Times New Roman" panose="02020603050405020304" charset="0"/>
              <a:ea typeface="微软雅黑" panose="020B0503020204020204" charset="-122"/>
              <a:cs typeface="Times New Roman" panose="02020603050405020304" charset="0"/>
              <a:sym typeface="+mn-ea"/>
            </a:endParaRPr>
          </a:p>
          <a:p>
            <a:pPr marL="0" algn="l">
              <a:lnSpc>
                <a:spcPts val="3040"/>
              </a:lnSpc>
              <a:buClrTx/>
              <a:buSzTx/>
              <a:buFontTx/>
              <a:buNone/>
            </a:pPr>
            <a:r>
              <a:rPr lang="en-US" sz="2400" b="1">
                <a:latin typeface="Times New Roman" panose="02020603050405020304" charset="0"/>
                <a:ea typeface="微软雅黑" panose="020B0503020204020204" charset="-122"/>
                <a:cs typeface="Times New Roman" panose="02020603050405020304" charset="0"/>
                <a:sym typeface="+mn-ea"/>
              </a:rPr>
              <a:t>Positive emotions not only _____________ our success, they don't just contribute to our feeling good; they also contribute to our well-being.</a:t>
            </a:r>
            <a:endParaRPr lang="en-US" sz="2400" b="1">
              <a:latin typeface="Times New Roman" panose="02020603050405020304" charset="0"/>
              <a:ea typeface="微软雅黑" panose="020B0503020204020204" charset="-122"/>
              <a:cs typeface="Times New Roman" panose="02020603050405020304" charset="0"/>
              <a:sym typeface="+mn-ea"/>
            </a:endParaRPr>
          </a:p>
          <a:p>
            <a:pPr marL="0" algn="l">
              <a:lnSpc>
                <a:spcPts val="3040"/>
              </a:lnSpc>
              <a:buClrTx/>
              <a:buSzTx/>
              <a:buFontTx/>
              <a:buNone/>
            </a:pPr>
            <a:r>
              <a:rPr lang="en-US" sz="2400" b="1">
                <a:latin typeface="Times New Roman" panose="02020603050405020304" charset="0"/>
                <a:ea typeface="微软雅黑" panose="020B0503020204020204" charset="-122"/>
                <a:cs typeface="Times New Roman" panose="02020603050405020304" charset="0"/>
                <a:sym typeface="+mn-ea"/>
              </a:rPr>
              <a:t>积极情绪不仅有助成功，让我们感觉好，还有助我们获得幸福。</a:t>
            </a:r>
            <a:endParaRPr lang="en-US" sz="2400" b="1">
              <a:latin typeface="Times New Roman" panose="02020603050405020304" charset="0"/>
              <a:ea typeface="微软雅黑" panose="020B0503020204020204" charset="-122"/>
              <a:cs typeface="Times New Roman" panose="02020603050405020304" charset="0"/>
              <a:sym typeface="+mn-ea"/>
            </a:endParaRPr>
          </a:p>
          <a:p>
            <a:pPr marL="0" algn="l">
              <a:lnSpc>
                <a:spcPts val="3040"/>
              </a:lnSpc>
              <a:buClrTx/>
              <a:buSzTx/>
              <a:buFontTx/>
              <a:buNone/>
            </a:pPr>
            <a:r>
              <a:rPr lang="en-US" sz="2400" b="1">
                <a:latin typeface="Times New Roman" panose="02020603050405020304" charset="0"/>
                <a:ea typeface="微软雅黑" panose="020B0503020204020204" charset="-122"/>
                <a:cs typeface="Times New Roman" panose="02020603050405020304" charset="0"/>
                <a:sym typeface="+mn-ea"/>
              </a:rPr>
              <a:t>3D food printing could probably ____________ the solution.(2018天津) </a:t>
            </a:r>
            <a:endParaRPr lang="en-US" sz="2400" b="1">
              <a:latin typeface="Times New Roman" panose="02020603050405020304" charset="0"/>
              <a:ea typeface="微软雅黑" panose="020B0503020204020204" charset="-122"/>
              <a:cs typeface="Times New Roman" panose="02020603050405020304" charset="0"/>
              <a:sym typeface="+mn-ea"/>
            </a:endParaRPr>
          </a:p>
          <a:p>
            <a:pPr marL="0" algn="l">
              <a:lnSpc>
                <a:spcPts val="3040"/>
              </a:lnSpc>
              <a:buClrTx/>
              <a:buSzTx/>
              <a:buFontTx/>
              <a:buNone/>
            </a:pPr>
            <a:r>
              <a:rPr lang="en-US" sz="2400" b="1">
                <a:latin typeface="Times New Roman" panose="02020603050405020304" charset="0"/>
                <a:ea typeface="微软雅黑" panose="020B0503020204020204" charset="-122"/>
                <a:cs typeface="Times New Roman" panose="02020603050405020304" charset="0"/>
                <a:sym typeface="+mn-ea"/>
              </a:rPr>
              <a:t>3D食物打印可能有助于解决这个问题。</a:t>
            </a:r>
            <a:endParaRPr lang="en-US" sz="2400" b="1">
              <a:latin typeface="Times New Roman" panose="02020603050405020304" charset="0"/>
              <a:ea typeface="微软雅黑" panose="020B0503020204020204" charset="-122"/>
              <a:cs typeface="Times New Roman" panose="02020603050405020304" charset="0"/>
              <a:sym typeface="+mn-ea"/>
            </a:endParaRPr>
          </a:p>
          <a:p>
            <a:pPr marL="0" algn="l">
              <a:lnSpc>
                <a:spcPts val="3040"/>
              </a:lnSpc>
              <a:buClrTx/>
              <a:buSzTx/>
              <a:buFontTx/>
              <a:buNone/>
            </a:pPr>
            <a:r>
              <a:rPr lang="en-US" sz="2400" b="1">
                <a:solidFill>
                  <a:schemeClr val="tx1"/>
                </a:solidFill>
                <a:latin typeface="Times New Roman" panose="02020603050405020304" charset="0"/>
                <a:ea typeface="微软雅黑" panose="020B0503020204020204" charset="-122"/>
                <a:cs typeface="Times New Roman" panose="02020603050405020304" charset="0"/>
                <a:sym typeface="+mn-ea"/>
              </a:rPr>
              <a:t>_____________ /</a:t>
            </a:r>
            <a:r>
              <a:rPr lang="en-US" sz="2400" b="1" spc="0">
                <a:solidFill>
                  <a:schemeClr val="tx1"/>
                </a:solidFill>
                <a:uFillTx/>
                <a:latin typeface="Times New Roman" panose="02020603050405020304" charset="0"/>
                <a:ea typeface="微软雅黑" panose="020B0503020204020204" charset="-122"/>
                <a:cs typeface="Times New Roman" panose="02020603050405020304" charset="0"/>
                <a:sym typeface="+mn-ea"/>
              </a:rPr>
              <a:t>kɒntrɪ'bjuːʃn</a:t>
            </a:r>
            <a:r>
              <a:rPr lang="en-US" sz="2400" b="1">
                <a:solidFill>
                  <a:schemeClr val="tx1"/>
                </a:solidFill>
                <a:latin typeface="Times New Roman" panose="02020603050405020304" charset="0"/>
                <a:ea typeface="微软雅黑" panose="020B0503020204020204" charset="-122"/>
                <a:cs typeface="Times New Roman" panose="02020603050405020304" charset="0"/>
                <a:sym typeface="+mn-ea"/>
              </a:rPr>
              <a:t>/n.</a:t>
            </a:r>
            <a:r>
              <a:rPr lang="en-US" sz="2400" b="1">
                <a:solidFill>
                  <a:srgbClr val="7030A0"/>
                </a:solidFill>
                <a:latin typeface="Times New Roman" panose="02020603050405020304" charset="0"/>
                <a:ea typeface="微软雅黑" panose="020B0503020204020204" charset="-122"/>
                <a:cs typeface="Times New Roman" panose="02020603050405020304" charset="0"/>
                <a:sym typeface="+mn-ea"/>
              </a:rPr>
              <a:t>贡献；捐献；投稿</a:t>
            </a:r>
            <a:endParaRPr lang="en-US" sz="2400" b="1">
              <a:solidFill>
                <a:srgbClr val="7030A0"/>
              </a:solidFill>
              <a:latin typeface="Times New Roman" panose="02020603050405020304" charset="0"/>
              <a:ea typeface="微软雅黑" panose="020B0503020204020204" charset="-122"/>
              <a:cs typeface="Times New Roman" panose="02020603050405020304" charset="0"/>
              <a:sym typeface="+mn-ea"/>
            </a:endParaRPr>
          </a:p>
          <a:p>
            <a:pPr marL="0" algn="l">
              <a:lnSpc>
                <a:spcPts val="3040"/>
              </a:lnSpc>
              <a:buClrTx/>
              <a:buSzTx/>
              <a:buFontTx/>
              <a:buNone/>
            </a:pPr>
            <a:r>
              <a:rPr lang="en-US" sz="2400" b="1" spc="0">
                <a:solidFill>
                  <a:schemeClr val="tx1"/>
                </a:solidFill>
                <a:uFillTx/>
                <a:latin typeface="Times New Roman" panose="02020603050405020304" charset="0"/>
                <a:ea typeface="微软雅黑" panose="020B0503020204020204" charset="-122"/>
                <a:cs typeface="Times New Roman" panose="02020603050405020304" charset="0"/>
                <a:sym typeface="+mn-ea"/>
              </a:rPr>
              <a:t>What comes first is to keep an open mind, because everyone’s ideas deserve consideration and each group member can make his or her own ______________. (2008江苏)  </a:t>
            </a:r>
            <a:r>
              <a:rPr lang="en-US" sz="2400" b="1">
                <a:solidFill>
                  <a:schemeClr val="tx1"/>
                </a:solidFill>
                <a:latin typeface="Times New Roman" panose="02020603050405020304" charset="0"/>
                <a:ea typeface="微软雅黑" panose="020B0503020204020204" charset="-122"/>
                <a:cs typeface="Times New Roman" panose="02020603050405020304" charset="0"/>
                <a:sym typeface="+mn-ea"/>
              </a:rPr>
              <a:t>首先要保持开放的心态，因为每个人的想法都值得考虑，每个人都可以做出自己的贡献。</a:t>
            </a:r>
            <a:endParaRPr lang="en-US" sz="2400" b="1">
              <a:solidFill>
                <a:schemeClr val="tx1"/>
              </a:solidFill>
              <a:latin typeface="Times New Roman" panose="02020603050405020304" charset="0"/>
              <a:ea typeface="微软雅黑" panose="020B0503020204020204" charset="-122"/>
              <a:cs typeface="Times New Roman" panose="02020603050405020304" charset="0"/>
              <a:sym typeface="+mn-ea"/>
            </a:endParaRPr>
          </a:p>
        </p:txBody>
      </p:sp>
      <p:sp>
        <p:nvSpPr>
          <p:cNvPr id="7" name="标题 1"/>
          <p:cNvSpPr>
            <a:spLocks noGrp="1"/>
          </p:cNvSpPr>
          <p:nvPr/>
        </p:nvSpPr>
        <p:spPr>
          <a:xfrm>
            <a:off x="4434205" y="-130810"/>
            <a:ext cx="2842260" cy="4546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sym typeface="+mn-ea"/>
              </a:rPr>
              <a:t>contribute to</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2" name="标题 1"/>
          <p:cNvSpPr>
            <a:spLocks noGrp="1"/>
          </p:cNvSpPr>
          <p:nvPr/>
        </p:nvSpPr>
        <p:spPr>
          <a:xfrm>
            <a:off x="4337685" y="1645920"/>
            <a:ext cx="2882900" cy="5073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sym typeface="+mn-ea"/>
              </a:rPr>
              <a:t>contribute to</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5" name="标题 1"/>
          <p:cNvSpPr>
            <a:spLocks noGrp="1"/>
          </p:cNvSpPr>
          <p:nvPr/>
        </p:nvSpPr>
        <p:spPr>
          <a:xfrm>
            <a:off x="5170805" y="3080385"/>
            <a:ext cx="2508250" cy="4546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sym typeface="+mn-ea"/>
              </a:rPr>
              <a:t>contribute to</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1" name="标题 1"/>
          <p:cNvSpPr>
            <a:spLocks noGrp="1"/>
          </p:cNvSpPr>
          <p:nvPr/>
        </p:nvSpPr>
        <p:spPr>
          <a:xfrm>
            <a:off x="431800" y="4081780"/>
            <a:ext cx="2508250" cy="4546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sym typeface="+mn-ea"/>
              </a:rPr>
              <a:t>contribution</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2" name="标题 1"/>
          <p:cNvSpPr>
            <a:spLocks noGrp="1"/>
          </p:cNvSpPr>
          <p:nvPr/>
        </p:nvSpPr>
        <p:spPr>
          <a:xfrm>
            <a:off x="8639175" y="5034280"/>
            <a:ext cx="2508250" cy="4546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sym typeface="+mn-ea"/>
              </a:rPr>
              <a:t>contribution</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additive="base">
                                        <p:cTn id="33" dur="500" fill="hold"/>
                                        <p:tgtEl>
                                          <p:spTgt spid="2"/>
                                        </p:tgtEl>
                                        <p:attrNameLst>
                                          <p:attrName>ppt_x</p:attrName>
                                        </p:attrNameLst>
                                      </p:cBhvr>
                                      <p:tavLst>
                                        <p:tav tm="0">
                                          <p:val>
                                            <p:strVal val="#ppt_x"/>
                                          </p:val>
                                        </p:tav>
                                        <p:tav tm="100000">
                                          <p:val>
                                            <p:strVal val="#ppt_x"/>
                                          </p:val>
                                        </p:tav>
                                      </p:tavLst>
                                    </p:anim>
                                    <p:anim calcmode="lin" valueType="num">
                                      <p:cBhvr additive="base">
                                        <p:cTn id="3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additive="base">
                                        <p:cTn id="3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500" fill="hold"/>
                                        <p:tgtEl>
                                          <p:spTgt spid="5"/>
                                        </p:tgtEl>
                                        <p:attrNameLst>
                                          <p:attrName>ppt_x</p:attrName>
                                        </p:attrNameLst>
                                      </p:cBhvr>
                                      <p:tavLst>
                                        <p:tav tm="0">
                                          <p:val>
                                            <p:strVal val="#ppt_x"/>
                                          </p:val>
                                        </p:tav>
                                        <p:tav tm="100000">
                                          <p:val>
                                            <p:strVal val="#ppt_x"/>
                                          </p:val>
                                        </p:tav>
                                      </p:tavLst>
                                    </p:anim>
                                    <p:anim calcmode="lin" valueType="num">
                                      <p:cBhvr additive="base">
                                        <p:cTn id="5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 calcmode="lin" valueType="num">
                                      <p:cBhvr additive="base">
                                        <p:cTn id="5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500" fill="hold"/>
                                        <p:tgtEl>
                                          <p:spTgt spid="11"/>
                                        </p:tgtEl>
                                        <p:attrNameLst>
                                          <p:attrName>ppt_x</p:attrName>
                                        </p:attrNameLst>
                                      </p:cBhvr>
                                      <p:tavLst>
                                        <p:tav tm="0">
                                          <p:val>
                                            <p:strVal val="#ppt_x"/>
                                          </p:val>
                                        </p:tav>
                                        <p:tav tm="100000">
                                          <p:val>
                                            <p:strVal val="#ppt_x"/>
                                          </p:val>
                                        </p:tav>
                                      </p:tavLst>
                                    </p:anim>
                                    <p:anim calcmode="lin" valueType="num">
                                      <p:cBhvr additive="base">
                                        <p:cTn id="6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7" end="7"/>
                                            </p:txEl>
                                          </p:spTgt>
                                        </p:tgtEl>
                                        <p:attrNameLst>
                                          <p:attrName>style.visibility</p:attrName>
                                        </p:attrNameLst>
                                      </p:cBhvr>
                                      <p:to>
                                        <p:strVal val="visible"/>
                                      </p:to>
                                    </p:set>
                                    <p:anim calcmode="lin" valueType="num">
                                      <p:cBhvr additive="base">
                                        <p:cTn id="6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additive="base">
                                        <p:cTn id="73" dur="500" fill="hold"/>
                                        <p:tgtEl>
                                          <p:spTgt spid="12"/>
                                        </p:tgtEl>
                                        <p:attrNameLst>
                                          <p:attrName>ppt_x</p:attrName>
                                        </p:attrNameLst>
                                      </p:cBhvr>
                                      <p:tavLst>
                                        <p:tav tm="0">
                                          <p:val>
                                            <p:strVal val="#ppt_x"/>
                                          </p:val>
                                        </p:tav>
                                        <p:tav tm="100000">
                                          <p:val>
                                            <p:strVal val="#ppt_x"/>
                                          </p:val>
                                        </p:tav>
                                      </p:tavLst>
                                    </p:anim>
                                    <p:anim calcmode="lin" valueType="num">
                                      <p:cBhvr additive="base">
                                        <p:cTn id="7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2" grpId="0"/>
      <p:bldP spid="2" grpId="1"/>
      <p:bldP spid="3" grpId="0" uiExpand="1" build="p"/>
      <p:bldP spid="3" grpId="1" build="p"/>
      <p:bldP spid="5" grpId="0"/>
      <p:bldP spid="5" grpId="1"/>
      <p:bldP spid="11" grpId="0"/>
      <p:bldP spid="11" grpId="1"/>
      <p:bldP spid="12" grpId="0"/>
      <p:bldP spid="12" grpId="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 name="图片 4" descr="tribut-给填空"/>
          <p:cNvPicPr>
            <a:picLocks noChangeAspect="1"/>
          </p:cNvPicPr>
          <p:nvPr>
            <p:ph sz="quarter" idx="13"/>
          </p:nvPr>
        </p:nvPicPr>
        <p:blipFill>
          <a:blip r:embed="rId1"/>
          <a:stretch>
            <a:fillRect/>
          </a:stretch>
        </p:blipFill>
        <p:spPr>
          <a:xfrm>
            <a:off x="6350" y="3490595"/>
            <a:ext cx="12144375" cy="3409950"/>
          </a:xfrm>
          <a:prstGeom prst="rect">
            <a:avLst/>
          </a:prstGeom>
        </p:spPr>
      </p:pic>
      <p:sp>
        <p:nvSpPr>
          <p:cNvPr id="5" name="标题 1"/>
          <p:cNvSpPr>
            <a:spLocks noGrp="1"/>
          </p:cNvSpPr>
          <p:nvPr/>
        </p:nvSpPr>
        <p:spPr>
          <a:xfrm>
            <a:off x="5714365" y="5030470"/>
            <a:ext cx="76327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tx1"/>
                </a:solidFill>
                <a:latin typeface="Times New Roman" panose="02020603050405020304" charset="0"/>
                <a:ea typeface="+mn-ea"/>
                <a:cs typeface="Times New Roman" panose="02020603050405020304" charset="0"/>
              </a:rPr>
              <a:t>给</a:t>
            </a:r>
            <a:endParaRPr sz="2400" spc="0">
              <a:solidFill>
                <a:schemeClr val="tx1"/>
              </a:solidFill>
              <a:latin typeface="Times New Roman" panose="02020603050405020304" charset="0"/>
              <a:ea typeface="+mn-ea"/>
              <a:cs typeface="Times New Roman" panose="02020603050405020304" charset="0"/>
            </a:endParaRPr>
          </a:p>
        </p:txBody>
      </p:sp>
      <p:sp>
        <p:nvSpPr>
          <p:cNvPr id="2" name="标题 1"/>
          <p:cNvSpPr>
            <a:spLocks noGrp="1"/>
          </p:cNvSpPr>
          <p:nvPr/>
        </p:nvSpPr>
        <p:spPr>
          <a:xfrm>
            <a:off x="8301990" y="5783580"/>
            <a:ext cx="2470150" cy="26479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归属于</a:t>
            </a:r>
            <a:r>
              <a:rPr lang="en-US" altLang="zh-CN" sz="2000" spc="0">
                <a:solidFill>
                  <a:schemeClr val="tx1"/>
                </a:solidFill>
                <a:latin typeface="Times New Roman" panose="02020603050405020304" charset="0"/>
                <a:ea typeface="+mn-ea"/>
                <a:cs typeface="Times New Roman" panose="02020603050405020304" charset="0"/>
              </a:rPr>
              <a:t>;</a:t>
            </a:r>
            <a:r>
              <a:rPr sz="2000" spc="0">
                <a:solidFill>
                  <a:schemeClr val="tx1"/>
                </a:solidFill>
                <a:latin typeface="Times New Roman" panose="02020603050405020304" charset="0"/>
                <a:ea typeface="+mn-ea"/>
                <a:cs typeface="Times New Roman" panose="02020603050405020304" charset="0"/>
              </a:rPr>
              <a:t>把…归于</a:t>
            </a:r>
            <a:endParaRPr sz="2000" spc="0">
              <a:solidFill>
                <a:schemeClr val="tx1"/>
              </a:solidFill>
              <a:latin typeface="Times New Roman" panose="02020603050405020304" charset="0"/>
              <a:ea typeface="+mn-ea"/>
              <a:cs typeface="Times New Roman" panose="02020603050405020304" charset="0"/>
            </a:endParaRPr>
          </a:p>
        </p:txBody>
      </p:sp>
      <p:sp>
        <p:nvSpPr>
          <p:cNvPr id="3" name="标题 1"/>
          <p:cNvSpPr>
            <a:spLocks noGrp="1"/>
          </p:cNvSpPr>
          <p:nvPr/>
        </p:nvSpPr>
        <p:spPr>
          <a:xfrm>
            <a:off x="8134350" y="5030470"/>
            <a:ext cx="229997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礼物；贡品；颂词</a:t>
            </a:r>
            <a:endParaRPr sz="2000" spc="0">
              <a:solidFill>
                <a:schemeClr val="tx1"/>
              </a:solidFill>
              <a:latin typeface="Times New Roman" panose="02020603050405020304" charset="0"/>
              <a:ea typeface="+mn-ea"/>
              <a:cs typeface="Times New Roman" panose="02020603050405020304" charset="0"/>
            </a:endParaRPr>
          </a:p>
        </p:txBody>
      </p:sp>
      <p:sp>
        <p:nvSpPr>
          <p:cNvPr id="6" name="标题 1"/>
          <p:cNvSpPr>
            <a:spLocks noGrp="1"/>
          </p:cNvSpPr>
          <p:nvPr/>
        </p:nvSpPr>
        <p:spPr>
          <a:xfrm>
            <a:off x="8039735" y="4195445"/>
            <a:ext cx="201549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部落</a:t>
            </a:r>
            <a:endParaRPr sz="2000" spc="0">
              <a:solidFill>
                <a:schemeClr val="tx1"/>
              </a:solidFill>
              <a:latin typeface="Times New Roman" panose="02020603050405020304" charset="0"/>
              <a:ea typeface="+mn-ea"/>
              <a:cs typeface="Times New Roman" panose="02020603050405020304" charset="0"/>
            </a:endParaRPr>
          </a:p>
        </p:txBody>
      </p:sp>
      <p:sp>
        <p:nvSpPr>
          <p:cNvPr id="9" name="标题 1"/>
          <p:cNvSpPr>
            <a:spLocks noGrp="1"/>
          </p:cNvSpPr>
          <p:nvPr/>
        </p:nvSpPr>
        <p:spPr>
          <a:xfrm>
            <a:off x="1979930" y="3800475"/>
            <a:ext cx="283464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贡献，捐献；投稿</a:t>
            </a:r>
            <a:endParaRPr sz="2000" spc="0">
              <a:solidFill>
                <a:schemeClr val="tx1"/>
              </a:solidFill>
              <a:latin typeface="Times New Roman" panose="02020603050405020304" charset="0"/>
              <a:ea typeface="+mn-ea"/>
              <a:cs typeface="Times New Roman" panose="02020603050405020304" charset="0"/>
            </a:endParaRPr>
          </a:p>
        </p:txBody>
      </p:sp>
      <p:sp>
        <p:nvSpPr>
          <p:cNvPr id="10" name="标题 1"/>
          <p:cNvSpPr>
            <a:spLocks noGrp="1"/>
          </p:cNvSpPr>
          <p:nvPr/>
        </p:nvSpPr>
        <p:spPr>
          <a:xfrm>
            <a:off x="1758950" y="6118860"/>
            <a:ext cx="264223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分配，分发；分布</a:t>
            </a:r>
            <a:endParaRPr sz="2000" spc="0">
              <a:solidFill>
                <a:schemeClr val="tx1"/>
              </a:solidFill>
              <a:latin typeface="Times New Roman" panose="02020603050405020304" charset="0"/>
              <a:ea typeface="+mn-ea"/>
              <a:cs typeface="Times New Roman" panose="02020603050405020304" charset="0"/>
            </a:endParaRPr>
          </a:p>
        </p:txBody>
      </p:sp>
      <p:sp>
        <p:nvSpPr>
          <p:cNvPr id="11" name="标题 1"/>
          <p:cNvSpPr>
            <a:spLocks noGrp="1"/>
          </p:cNvSpPr>
          <p:nvPr/>
        </p:nvSpPr>
        <p:spPr>
          <a:xfrm>
            <a:off x="2549525" y="5336540"/>
            <a:ext cx="149415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分配，分发</a:t>
            </a:r>
            <a:endParaRPr sz="2000" spc="0">
              <a:solidFill>
                <a:schemeClr val="tx1"/>
              </a:solidFill>
              <a:latin typeface="Times New Roman" panose="02020603050405020304" charset="0"/>
              <a:ea typeface="+mn-ea"/>
              <a:cs typeface="Times New Roman" panose="02020603050405020304" charset="0"/>
            </a:endParaRPr>
          </a:p>
        </p:txBody>
      </p:sp>
      <p:sp>
        <p:nvSpPr>
          <p:cNvPr id="14" name="文本框 13"/>
          <p:cNvSpPr txBox="1"/>
          <p:nvPr/>
        </p:nvSpPr>
        <p:spPr>
          <a:xfrm>
            <a:off x="306070" y="364490"/>
            <a:ext cx="6145530" cy="480695"/>
          </a:xfrm>
          <a:prstGeom prst="rect">
            <a:avLst/>
          </a:prstGeom>
          <a:noFill/>
        </p:spPr>
        <p:txBody>
          <a:bodyPr wrap="none" rtlCol="0" anchor="t">
            <a:spAutoFit/>
          </a:bodyPr>
          <a:p>
            <a:pPr indent="-228600">
              <a:lnSpc>
                <a:spcPts val="3040"/>
              </a:lnSpc>
              <a:spcBef>
                <a:spcPts val="0"/>
              </a:spcBef>
              <a:spcAft>
                <a:spcPts val="1000"/>
              </a:spcAft>
              <a:buClrTx/>
              <a:buSzTx/>
              <a:buFontTx/>
            </a:pPr>
            <a:r>
              <a:rPr lang="en-US" altLang="en-US" sz="2400" b="1" spc="150" dirty="0">
                <a:latin typeface="Times New Roman" panose="02020603050405020304" charset="0"/>
                <a:ea typeface="微软雅黑" panose="020B0503020204020204" charset="-122"/>
                <a:cs typeface="Times New Roman" panose="02020603050405020304" charset="0"/>
                <a:sym typeface="+mn-ea"/>
              </a:rPr>
              <a:t>_____________________ </a:t>
            </a:r>
            <a:r>
              <a:rPr lang="en-US" altLang="en-US" sz="2400" b="1" spc="150" dirty="0">
                <a:solidFill>
                  <a:srgbClr val="7030A0"/>
                </a:solidFill>
                <a:latin typeface="Times New Roman" panose="02020603050405020304" charset="0"/>
                <a:ea typeface="微软雅黑" panose="020B0503020204020204" charset="-122"/>
                <a:cs typeface="Times New Roman" panose="02020603050405020304" charset="0"/>
                <a:sym typeface="+mn-ea"/>
              </a:rPr>
              <a:t>对……做出贡献</a:t>
            </a:r>
            <a:endParaRPr lang="en-US" altLang="en-US" sz="2400" b="1" spc="150" dirty="0">
              <a:solidFill>
                <a:srgbClr val="7030A0"/>
              </a:solidFill>
              <a:latin typeface="Times New Roman" panose="02020603050405020304" charset="0"/>
              <a:ea typeface="微软雅黑" panose="020B0503020204020204" charset="-122"/>
              <a:cs typeface="Times New Roman" panose="02020603050405020304" charset="0"/>
              <a:sym typeface="+mn-ea"/>
            </a:endParaRPr>
          </a:p>
        </p:txBody>
      </p:sp>
      <p:sp>
        <p:nvSpPr>
          <p:cNvPr id="15" name="标题 1"/>
          <p:cNvSpPr>
            <a:spLocks noGrp="1"/>
          </p:cNvSpPr>
          <p:nvPr/>
        </p:nvSpPr>
        <p:spPr>
          <a:xfrm>
            <a:off x="306070" y="364490"/>
            <a:ext cx="4668520" cy="4546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sym typeface="+mn-ea"/>
              </a:rPr>
              <a:t>make a contribution to</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9" name="文本框 18"/>
          <p:cNvSpPr txBox="1"/>
          <p:nvPr/>
        </p:nvSpPr>
        <p:spPr>
          <a:xfrm>
            <a:off x="-21590" y="890270"/>
            <a:ext cx="11979275" cy="1938020"/>
          </a:xfrm>
          <a:prstGeom prst="rect">
            <a:avLst/>
          </a:prstGeom>
          <a:noFill/>
        </p:spPr>
        <p:txBody>
          <a:bodyPr wrap="square" rtlCol="0" anchor="t">
            <a:spAutoFit/>
          </a:bodyPr>
          <a:p>
            <a:r>
              <a:rPr lang="zh-CN" altLang="en-US" sz="2400" b="1">
                <a:latin typeface="Times New Roman" panose="02020603050405020304" charset="0"/>
                <a:cs typeface="Times New Roman" panose="02020603050405020304" charset="0"/>
              </a:rPr>
              <a:t>Who made a great _____________ to the civil－rights movement in the U.S.? (2016全国I) </a:t>
            </a:r>
            <a:endParaRPr lang="zh-CN" altLang="en-US" sz="2400" b="1">
              <a:latin typeface="Times New Roman" panose="02020603050405020304" charset="0"/>
              <a:cs typeface="Times New Roman" panose="02020603050405020304" charset="0"/>
            </a:endParaRPr>
          </a:p>
          <a:p>
            <a:r>
              <a:rPr lang="zh-CN" altLang="en-US" sz="2400" b="1">
                <a:latin typeface="Times New Roman" panose="02020603050405020304" charset="0"/>
                <a:cs typeface="Times New Roman" panose="02020603050405020304" charset="0"/>
              </a:rPr>
              <a:t>谁对美国的民权运动做出了巨大贡献?</a:t>
            </a:r>
            <a:endParaRPr lang="zh-CN" altLang="en-US" sz="2400" b="1">
              <a:latin typeface="Times New Roman" panose="02020603050405020304" charset="0"/>
              <a:cs typeface="Times New Roman" panose="02020603050405020304" charset="0"/>
            </a:endParaRPr>
          </a:p>
          <a:p>
            <a:r>
              <a:rPr lang="zh-CN" altLang="en-US" sz="2400" b="1">
                <a:latin typeface="Times New Roman" panose="02020603050405020304" charset="0"/>
                <a:cs typeface="Times New Roman" panose="02020603050405020304" charset="0"/>
              </a:rPr>
              <a:t>Chris Lewis will explain how Brindley ______ such a positive contribution to the education of that group of early “civil engineers”.(2015全国I) </a:t>
            </a:r>
            <a:endParaRPr lang="zh-CN" altLang="en-US" sz="2400" b="1">
              <a:latin typeface="Times New Roman" panose="02020603050405020304" charset="0"/>
              <a:cs typeface="Times New Roman" panose="02020603050405020304" charset="0"/>
            </a:endParaRPr>
          </a:p>
          <a:p>
            <a:r>
              <a:rPr lang="zh-CN" altLang="en-US" sz="2400" b="1">
                <a:latin typeface="Times New Roman" panose="02020603050405020304" charset="0"/>
                <a:cs typeface="Times New Roman" panose="02020603050405020304" charset="0"/>
              </a:rPr>
              <a:t>克里斯·刘易斯将解释布林德利如何对早期“土木工程师”的教育做出如此积极的贡献。</a:t>
            </a:r>
            <a:endParaRPr lang="zh-CN" altLang="en-US" sz="2400" b="1">
              <a:latin typeface="Times New Roman" panose="02020603050405020304" charset="0"/>
              <a:cs typeface="Times New Roman" panose="02020603050405020304" charset="0"/>
            </a:endParaRPr>
          </a:p>
        </p:txBody>
      </p:sp>
      <p:sp>
        <p:nvSpPr>
          <p:cNvPr id="20" name="标题 1"/>
          <p:cNvSpPr>
            <a:spLocks noGrp="1"/>
          </p:cNvSpPr>
          <p:nvPr/>
        </p:nvSpPr>
        <p:spPr>
          <a:xfrm>
            <a:off x="2466340" y="890270"/>
            <a:ext cx="2508250" cy="4038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sym typeface="+mn-ea"/>
              </a:rPr>
              <a:t>contribution</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21" name="标题 1"/>
          <p:cNvSpPr>
            <a:spLocks noGrp="1"/>
          </p:cNvSpPr>
          <p:nvPr/>
        </p:nvSpPr>
        <p:spPr>
          <a:xfrm>
            <a:off x="5066030" y="1591310"/>
            <a:ext cx="1385570" cy="4038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sym typeface="+mn-ea"/>
              </a:rPr>
              <a:t>made</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22" name="标题 1"/>
          <p:cNvSpPr>
            <a:spLocks noGrp="1"/>
          </p:cNvSpPr>
          <p:nvPr/>
        </p:nvSpPr>
        <p:spPr>
          <a:xfrm>
            <a:off x="10302875" y="5783580"/>
            <a:ext cx="1635760" cy="28130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属性；特质</a:t>
            </a:r>
            <a:endParaRPr sz="2000" spc="0">
              <a:solidFill>
                <a:schemeClr val="tx1"/>
              </a:solidFill>
              <a:latin typeface="Times New Roman" panose="02020603050405020304" charset="0"/>
              <a:ea typeface="+mn-ea"/>
              <a:cs typeface="Times New Roman" panose="02020603050405020304" charset="0"/>
            </a:endParaRPr>
          </a:p>
        </p:txBody>
      </p:sp>
      <p:sp>
        <p:nvSpPr>
          <p:cNvPr id="23" name="标题 1"/>
          <p:cNvSpPr>
            <a:spLocks noGrp="1"/>
          </p:cNvSpPr>
          <p:nvPr/>
        </p:nvSpPr>
        <p:spPr>
          <a:xfrm>
            <a:off x="2004695" y="4607560"/>
            <a:ext cx="283464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贡献，捐献；投稿</a:t>
            </a:r>
            <a:endParaRPr sz="2000" spc="0">
              <a:solidFill>
                <a:schemeClr val="tx1"/>
              </a:solidFill>
              <a:latin typeface="Times New Roman" panose="02020603050405020304" charset="0"/>
              <a:ea typeface="+mn-ea"/>
              <a:cs typeface="Times New Roman" panose="020206030504050203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9">
                                            <p:txEl>
                                              <p:pRg st="0" end="0"/>
                                            </p:txEl>
                                          </p:spTgt>
                                        </p:tgtEl>
                                        <p:attrNameLst>
                                          <p:attrName>style.visibility</p:attrName>
                                        </p:attrNameLst>
                                      </p:cBhvr>
                                      <p:to>
                                        <p:strVal val="visible"/>
                                      </p:to>
                                    </p:set>
                                    <p:anim calcmode="lin" valueType="num">
                                      <p:cBhvr additive="base">
                                        <p:cTn id="19"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9">
                                            <p:txEl>
                                              <p:pRg st="1" end="1"/>
                                            </p:txEl>
                                          </p:spTgt>
                                        </p:tgtEl>
                                        <p:attrNameLst>
                                          <p:attrName>style.visibility</p:attrName>
                                        </p:attrNameLst>
                                      </p:cBhvr>
                                      <p:to>
                                        <p:strVal val="visible"/>
                                      </p:to>
                                    </p:set>
                                    <p:anim calcmode="lin" valueType="num">
                                      <p:cBhvr additive="base">
                                        <p:cTn id="23" dur="500" fill="hold"/>
                                        <p:tgtEl>
                                          <p:spTgt spid="19">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9">
                                            <p:txEl>
                                              <p:pRg st="1" end="1"/>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9">
                                            <p:txEl>
                                              <p:pRg st="2" end="2"/>
                                            </p:txEl>
                                          </p:spTgt>
                                        </p:tgtEl>
                                        <p:attrNameLst>
                                          <p:attrName>style.visibility</p:attrName>
                                        </p:attrNameLst>
                                      </p:cBhvr>
                                      <p:to>
                                        <p:strVal val="visible"/>
                                      </p:to>
                                    </p:set>
                                    <p:anim calcmode="lin" valueType="num">
                                      <p:cBhvr additive="base">
                                        <p:cTn id="27"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9">
                                            <p:txEl>
                                              <p:pRg st="2" end="2"/>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9">
                                            <p:txEl>
                                              <p:pRg st="3" end="3"/>
                                            </p:txEl>
                                          </p:spTgt>
                                        </p:tgtEl>
                                        <p:attrNameLst>
                                          <p:attrName>style.visibility</p:attrName>
                                        </p:attrNameLst>
                                      </p:cBhvr>
                                      <p:to>
                                        <p:strVal val="visible"/>
                                      </p:to>
                                    </p:set>
                                    <p:anim calcmode="lin" valueType="num">
                                      <p:cBhvr additive="base">
                                        <p:cTn id="31" dur="500" fill="hold"/>
                                        <p:tgtEl>
                                          <p:spTgt spid="19">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fill="hold"/>
                                        <p:tgtEl>
                                          <p:spTgt spid="20"/>
                                        </p:tgtEl>
                                        <p:attrNameLst>
                                          <p:attrName>ppt_x</p:attrName>
                                        </p:attrNameLst>
                                      </p:cBhvr>
                                      <p:tavLst>
                                        <p:tav tm="0">
                                          <p:val>
                                            <p:strVal val="#ppt_x"/>
                                          </p:val>
                                        </p:tav>
                                        <p:tav tm="100000">
                                          <p:val>
                                            <p:strVal val="#ppt_x"/>
                                          </p:val>
                                        </p:tav>
                                      </p:tavLst>
                                    </p:anim>
                                    <p:anim calcmode="lin" valueType="num">
                                      <p:cBhvr additive="base">
                                        <p:cTn id="3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500" fill="hold"/>
                                        <p:tgtEl>
                                          <p:spTgt spid="5"/>
                                        </p:tgtEl>
                                        <p:attrNameLst>
                                          <p:attrName>ppt_x</p:attrName>
                                        </p:attrNameLst>
                                      </p:cBhvr>
                                      <p:tavLst>
                                        <p:tav tm="0">
                                          <p:val>
                                            <p:strVal val="#ppt_x"/>
                                          </p:val>
                                        </p:tav>
                                        <p:tav tm="100000">
                                          <p:val>
                                            <p:strVal val="#ppt_x"/>
                                          </p:val>
                                        </p:tav>
                                      </p:tavLst>
                                    </p:anim>
                                    <p:anim calcmode="lin" valueType="num">
                                      <p:cBhvr additive="base">
                                        <p:cTn id="5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ppt_x"/>
                                          </p:val>
                                        </p:tav>
                                        <p:tav tm="100000">
                                          <p:val>
                                            <p:strVal val="#ppt_x"/>
                                          </p:val>
                                        </p:tav>
                                      </p:tavLst>
                                    </p:anim>
                                    <p:anim calcmode="lin" valueType="num">
                                      <p:cBhvr additive="base">
                                        <p:cTn id="5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additive="base">
                                        <p:cTn id="61" dur="500" fill="hold"/>
                                        <p:tgtEl>
                                          <p:spTgt spid="23"/>
                                        </p:tgtEl>
                                        <p:attrNameLst>
                                          <p:attrName>ppt_x</p:attrName>
                                        </p:attrNameLst>
                                      </p:cBhvr>
                                      <p:tavLst>
                                        <p:tav tm="0">
                                          <p:val>
                                            <p:strVal val="#ppt_x"/>
                                          </p:val>
                                        </p:tav>
                                        <p:tav tm="100000">
                                          <p:val>
                                            <p:strVal val="#ppt_x"/>
                                          </p:val>
                                        </p:tav>
                                      </p:tavLst>
                                    </p:anim>
                                    <p:anim calcmode="lin" valueType="num">
                                      <p:cBhvr additive="base">
                                        <p:cTn id="6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additive="base">
                                        <p:cTn id="67" dur="500" fill="hold"/>
                                        <p:tgtEl>
                                          <p:spTgt spid="11"/>
                                        </p:tgtEl>
                                        <p:attrNameLst>
                                          <p:attrName>ppt_x</p:attrName>
                                        </p:attrNameLst>
                                      </p:cBhvr>
                                      <p:tavLst>
                                        <p:tav tm="0">
                                          <p:val>
                                            <p:strVal val="#ppt_x"/>
                                          </p:val>
                                        </p:tav>
                                        <p:tav tm="100000">
                                          <p:val>
                                            <p:strVal val="#ppt_x"/>
                                          </p:val>
                                        </p:tav>
                                      </p:tavLst>
                                    </p:anim>
                                    <p:anim calcmode="lin" valueType="num">
                                      <p:cBhvr additive="base">
                                        <p:cTn id="6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0"/>
                                        </p:tgtEl>
                                        <p:attrNameLst>
                                          <p:attrName>style.visibility</p:attrName>
                                        </p:attrNameLst>
                                      </p:cBhvr>
                                      <p:to>
                                        <p:strVal val="visible"/>
                                      </p:to>
                                    </p:set>
                                    <p:anim calcmode="lin" valueType="num">
                                      <p:cBhvr additive="base">
                                        <p:cTn id="73" dur="500" fill="hold"/>
                                        <p:tgtEl>
                                          <p:spTgt spid="10"/>
                                        </p:tgtEl>
                                        <p:attrNameLst>
                                          <p:attrName>ppt_x</p:attrName>
                                        </p:attrNameLst>
                                      </p:cBhvr>
                                      <p:tavLst>
                                        <p:tav tm="0">
                                          <p:val>
                                            <p:strVal val="#ppt_x"/>
                                          </p:val>
                                        </p:tav>
                                        <p:tav tm="100000">
                                          <p:val>
                                            <p:strVal val="#ppt_x"/>
                                          </p:val>
                                        </p:tav>
                                      </p:tavLst>
                                    </p:anim>
                                    <p:anim calcmode="lin" valueType="num">
                                      <p:cBhvr additive="base">
                                        <p:cTn id="7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6"/>
                                        </p:tgtEl>
                                        <p:attrNameLst>
                                          <p:attrName>style.visibility</p:attrName>
                                        </p:attrNameLst>
                                      </p:cBhvr>
                                      <p:to>
                                        <p:strVal val="visible"/>
                                      </p:to>
                                    </p:set>
                                    <p:anim calcmode="lin" valueType="num">
                                      <p:cBhvr additive="base">
                                        <p:cTn id="79" dur="500" fill="hold"/>
                                        <p:tgtEl>
                                          <p:spTgt spid="6"/>
                                        </p:tgtEl>
                                        <p:attrNameLst>
                                          <p:attrName>ppt_x</p:attrName>
                                        </p:attrNameLst>
                                      </p:cBhvr>
                                      <p:tavLst>
                                        <p:tav tm="0">
                                          <p:val>
                                            <p:strVal val="#ppt_x"/>
                                          </p:val>
                                        </p:tav>
                                        <p:tav tm="100000">
                                          <p:val>
                                            <p:strVal val="#ppt_x"/>
                                          </p:val>
                                        </p:tav>
                                      </p:tavLst>
                                    </p:anim>
                                    <p:anim calcmode="lin" valueType="num">
                                      <p:cBhvr additive="base">
                                        <p:cTn id="8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3">
                                            <p:txEl>
                                              <p:pRg st="0" end="0"/>
                                            </p:txEl>
                                          </p:spTgt>
                                        </p:tgtEl>
                                        <p:attrNameLst>
                                          <p:attrName>style.visibility</p:attrName>
                                        </p:attrNameLst>
                                      </p:cBhvr>
                                      <p:to>
                                        <p:strVal val="visible"/>
                                      </p:to>
                                    </p:set>
                                    <p:anim calcmode="lin" valueType="num">
                                      <p:cBhvr additive="base">
                                        <p:cTn id="8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2"/>
                                        </p:tgtEl>
                                        <p:attrNameLst>
                                          <p:attrName>style.visibility</p:attrName>
                                        </p:attrNameLst>
                                      </p:cBhvr>
                                      <p:to>
                                        <p:strVal val="visible"/>
                                      </p:to>
                                    </p:set>
                                    <p:anim calcmode="lin" valueType="num">
                                      <p:cBhvr additive="base">
                                        <p:cTn id="91" dur="500" fill="hold"/>
                                        <p:tgtEl>
                                          <p:spTgt spid="2"/>
                                        </p:tgtEl>
                                        <p:attrNameLst>
                                          <p:attrName>ppt_x</p:attrName>
                                        </p:attrNameLst>
                                      </p:cBhvr>
                                      <p:tavLst>
                                        <p:tav tm="0">
                                          <p:val>
                                            <p:strVal val="#ppt_x"/>
                                          </p:val>
                                        </p:tav>
                                        <p:tav tm="100000">
                                          <p:val>
                                            <p:strVal val="#ppt_x"/>
                                          </p:val>
                                        </p:tav>
                                      </p:tavLst>
                                    </p:anim>
                                    <p:anim calcmode="lin" valueType="num">
                                      <p:cBhvr additive="base">
                                        <p:cTn id="9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22"/>
                                        </p:tgtEl>
                                        <p:attrNameLst>
                                          <p:attrName>style.visibility</p:attrName>
                                        </p:attrNameLst>
                                      </p:cBhvr>
                                      <p:to>
                                        <p:strVal val="visible"/>
                                      </p:to>
                                    </p:set>
                                    <p:anim calcmode="lin" valueType="num">
                                      <p:cBhvr additive="base">
                                        <p:cTn id="97" dur="500" fill="hold"/>
                                        <p:tgtEl>
                                          <p:spTgt spid="22"/>
                                        </p:tgtEl>
                                        <p:attrNameLst>
                                          <p:attrName>ppt_x</p:attrName>
                                        </p:attrNameLst>
                                      </p:cBhvr>
                                      <p:tavLst>
                                        <p:tav tm="0">
                                          <p:val>
                                            <p:strVal val="#ppt_x"/>
                                          </p:val>
                                        </p:tav>
                                        <p:tav tm="100000">
                                          <p:val>
                                            <p:strVal val="#ppt_x"/>
                                          </p:val>
                                        </p:tav>
                                      </p:tavLst>
                                    </p:anim>
                                    <p:anim calcmode="lin" valueType="num">
                                      <p:cBhvr additive="base">
                                        <p:cTn id="9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14" grpId="0"/>
      <p:bldP spid="14" grpId="1"/>
      <p:bldP spid="15" grpId="0"/>
      <p:bldP spid="15" grpId="1"/>
      <p:bldP spid="20" grpId="0"/>
      <p:bldP spid="20" grpId="1"/>
      <p:bldP spid="21" grpId="0"/>
      <p:bldP spid="21" grpId="1"/>
      <p:bldP spid="5" grpId="0"/>
      <p:bldP spid="5" grpId="1"/>
      <p:bldP spid="9" grpId="0"/>
      <p:bldP spid="9" grpId="1"/>
      <p:bldP spid="23" grpId="0"/>
      <p:bldP spid="23" grpId="1"/>
      <p:bldP spid="11" grpId="0"/>
      <p:bldP spid="11" grpId="1"/>
      <p:bldP spid="10" grpId="0"/>
      <p:bldP spid="10" grpId="1"/>
      <p:bldP spid="6" grpId="0"/>
      <p:bldP spid="6" grpId="1"/>
      <p:bldP spid="2" grpId="0"/>
      <p:bldP spid="2" grpId="1"/>
      <p:bldP spid="22" grpId="0"/>
      <p:bldP spid="22" grpId="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图片 6" descr="fund-基础填空"/>
          <p:cNvPicPr>
            <a:picLocks noChangeAspect="1"/>
          </p:cNvPicPr>
          <p:nvPr>
            <p:ph sz="quarter" idx="13"/>
          </p:nvPr>
        </p:nvPicPr>
        <p:blipFill>
          <a:blip r:embed="rId1"/>
          <a:stretch>
            <a:fillRect/>
          </a:stretch>
        </p:blipFill>
        <p:spPr>
          <a:xfrm>
            <a:off x="-10160" y="4431030"/>
            <a:ext cx="12212955" cy="2466975"/>
          </a:xfrm>
          <a:prstGeom prst="rect">
            <a:avLst/>
          </a:prstGeom>
        </p:spPr>
      </p:pic>
      <p:sp>
        <p:nvSpPr>
          <p:cNvPr id="5" name="标题 1"/>
          <p:cNvSpPr>
            <a:spLocks noGrp="1"/>
          </p:cNvSpPr>
          <p:nvPr/>
        </p:nvSpPr>
        <p:spPr>
          <a:xfrm>
            <a:off x="7522845" y="5489575"/>
            <a:ext cx="76327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基础</a:t>
            </a:r>
            <a:endParaRPr sz="2000" spc="0">
              <a:solidFill>
                <a:schemeClr val="tx1"/>
              </a:solidFill>
              <a:latin typeface="Times New Roman" panose="02020603050405020304" charset="0"/>
              <a:ea typeface="+mn-ea"/>
              <a:cs typeface="Times New Roman" panose="02020603050405020304" charset="0"/>
            </a:endParaRPr>
          </a:p>
        </p:txBody>
      </p:sp>
      <p:sp>
        <p:nvSpPr>
          <p:cNvPr id="2" name="标题 1"/>
          <p:cNvSpPr>
            <a:spLocks noGrp="1"/>
          </p:cNvSpPr>
          <p:nvPr/>
        </p:nvSpPr>
        <p:spPr>
          <a:xfrm>
            <a:off x="10356850" y="6188075"/>
            <a:ext cx="1600835" cy="5168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基础</a:t>
            </a:r>
            <a:r>
              <a:rPr lang="en-US" altLang="zh-CN" sz="2000" spc="0">
                <a:solidFill>
                  <a:schemeClr val="tx1"/>
                </a:solidFill>
                <a:latin typeface="Times New Roman" panose="02020603050405020304" charset="0"/>
                <a:ea typeface="+mn-ea"/>
                <a:cs typeface="Times New Roman" panose="02020603050405020304" charset="0"/>
              </a:rPr>
              <a:t>;</a:t>
            </a:r>
            <a:r>
              <a:rPr sz="2000" spc="0">
                <a:solidFill>
                  <a:schemeClr val="tx1"/>
                </a:solidFill>
                <a:latin typeface="Times New Roman" panose="02020603050405020304" charset="0"/>
                <a:ea typeface="+mn-ea"/>
                <a:cs typeface="Times New Roman" panose="02020603050405020304" charset="0"/>
              </a:rPr>
              <a:t>基金会</a:t>
            </a:r>
            <a:endParaRPr sz="2000" spc="0">
              <a:solidFill>
                <a:schemeClr val="tx1"/>
              </a:solidFill>
              <a:latin typeface="Times New Roman" panose="02020603050405020304" charset="0"/>
              <a:ea typeface="+mn-ea"/>
              <a:cs typeface="Times New Roman" panose="02020603050405020304" charset="0"/>
            </a:endParaRPr>
          </a:p>
        </p:txBody>
      </p:sp>
      <p:sp>
        <p:nvSpPr>
          <p:cNvPr id="3" name="标题 1"/>
          <p:cNvSpPr>
            <a:spLocks noGrp="1"/>
          </p:cNvSpPr>
          <p:nvPr/>
        </p:nvSpPr>
        <p:spPr>
          <a:xfrm>
            <a:off x="10005060" y="4792980"/>
            <a:ext cx="76898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建立</a:t>
            </a:r>
            <a:endParaRPr sz="2000" spc="0">
              <a:solidFill>
                <a:schemeClr val="tx1"/>
              </a:solidFill>
              <a:latin typeface="Times New Roman" panose="02020603050405020304" charset="0"/>
              <a:ea typeface="+mn-ea"/>
              <a:cs typeface="Times New Roman" panose="02020603050405020304" charset="0"/>
            </a:endParaRPr>
          </a:p>
        </p:txBody>
      </p:sp>
      <p:sp>
        <p:nvSpPr>
          <p:cNvPr id="9" name="标题 1"/>
          <p:cNvSpPr>
            <a:spLocks noGrp="1"/>
          </p:cNvSpPr>
          <p:nvPr/>
        </p:nvSpPr>
        <p:spPr>
          <a:xfrm>
            <a:off x="3616960" y="5086985"/>
            <a:ext cx="176339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基金；资金</a:t>
            </a:r>
            <a:endParaRPr sz="2000" spc="0">
              <a:solidFill>
                <a:schemeClr val="tx1"/>
              </a:solidFill>
              <a:latin typeface="Times New Roman" panose="02020603050405020304" charset="0"/>
              <a:ea typeface="+mn-ea"/>
              <a:cs typeface="Times New Roman" panose="02020603050405020304" charset="0"/>
            </a:endParaRPr>
          </a:p>
        </p:txBody>
      </p:sp>
      <p:sp>
        <p:nvSpPr>
          <p:cNvPr id="10" name="标题 1"/>
          <p:cNvSpPr>
            <a:spLocks noGrp="1"/>
          </p:cNvSpPr>
          <p:nvPr/>
        </p:nvSpPr>
        <p:spPr>
          <a:xfrm>
            <a:off x="3991610" y="6089650"/>
            <a:ext cx="82296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喷泉</a:t>
            </a:r>
            <a:endParaRPr sz="2000" spc="0">
              <a:solidFill>
                <a:schemeClr val="tx1"/>
              </a:solidFill>
              <a:latin typeface="Times New Roman" panose="02020603050405020304" charset="0"/>
              <a:ea typeface="+mn-ea"/>
              <a:cs typeface="Times New Roman" panose="02020603050405020304" charset="0"/>
            </a:endParaRPr>
          </a:p>
        </p:txBody>
      </p:sp>
      <p:sp>
        <p:nvSpPr>
          <p:cNvPr id="11" name="标题 1"/>
          <p:cNvSpPr>
            <a:spLocks noGrp="1"/>
          </p:cNvSpPr>
          <p:nvPr/>
        </p:nvSpPr>
        <p:spPr>
          <a:xfrm>
            <a:off x="1236345" y="5382895"/>
            <a:ext cx="149415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归还</a:t>
            </a:r>
            <a:r>
              <a:rPr lang="en-US" altLang="zh-CN" sz="2000" spc="0">
                <a:solidFill>
                  <a:schemeClr val="tx1"/>
                </a:solidFill>
                <a:latin typeface="Times New Roman" panose="02020603050405020304" charset="0"/>
                <a:ea typeface="+mn-ea"/>
                <a:cs typeface="Times New Roman" panose="02020603050405020304" charset="0"/>
              </a:rPr>
              <a:t>;</a:t>
            </a:r>
            <a:r>
              <a:rPr sz="2000" spc="0">
                <a:solidFill>
                  <a:schemeClr val="tx1"/>
                </a:solidFill>
                <a:latin typeface="Times New Roman" panose="02020603050405020304" charset="0"/>
                <a:ea typeface="+mn-ea"/>
                <a:cs typeface="Times New Roman" panose="02020603050405020304" charset="0"/>
              </a:rPr>
              <a:t>偿还</a:t>
            </a:r>
            <a:endParaRPr sz="2000" spc="0">
              <a:solidFill>
                <a:schemeClr val="tx1"/>
              </a:solidFill>
              <a:latin typeface="Times New Roman" panose="02020603050405020304" charset="0"/>
              <a:ea typeface="+mn-ea"/>
              <a:cs typeface="Times New Roman" panose="02020603050405020304" charset="0"/>
            </a:endParaRPr>
          </a:p>
        </p:txBody>
      </p:sp>
      <p:sp>
        <p:nvSpPr>
          <p:cNvPr id="14" name="文本框 13"/>
          <p:cNvSpPr txBox="1"/>
          <p:nvPr/>
        </p:nvSpPr>
        <p:spPr>
          <a:xfrm>
            <a:off x="-52070" y="160655"/>
            <a:ext cx="8181975" cy="480695"/>
          </a:xfrm>
          <a:prstGeom prst="rect">
            <a:avLst/>
          </a:prstGeom>
          <a:noFill/>
        </p:spPr>
        <p:txBody>
          <a:bodyPr wrap="none" rtlCol="0" anchor="t">
            <a:spAutoFit/>
          </a:bodyPr>
          <a:p>
            <a:pPr indent="-228600" algn="l">
              <a:lnSpc>
                <a:spcPts val="3040"/>
              </a:lnSpc>
              <a:spcBef>
                <a:spcPts val="0"/>
              </a:spcBef>
              <a:spcAft>
                <a:spcPts val="1000"/>
              </a:spcAft>
              <a:buClrTx/>
              <a:buSzTx/>
              <a:buFontTx/>
            </a:pPr>
            <a:r>
              <a:rPr lang="en-US" altLang="en-US" sz="3200" b="1" spc="150" dirty="0">
                <a:latin typeface="Times New Roman" panose="02020603050405020304" charset="0"/>
                <a:ea typeface="微软雅黑" panose="020B0503020204020204" charset="-122"/>
                <a:cs typeface="Times New Roman" panose="02020603050405020304" charset="0"/>
                <a:sym typeface="+mn-ea"/>
              </a:rPr>
              <a:t>27.fund /fʌnd/n. _____;_____vt.____;____</a:t>
            </a:r>
            <a:endParaRPr lang="en-US" altLang="en-US" sz="3200" b="1" spc="150" dirty="0">
              <a:latin typeface="Times New Roman" panose="02020603050405020304" charset="0"/>
              <a:ea typeface="微软雅黑" panose="020B0503020204020204" charset="-122"/>
              <a:cs typeface="Times New Roman" panose="02020603050405020304" charset="0"/>
              <a:sym typeface="+mn-ea"/>
            </a:endParaRPr>
          </a:p>
        </p:txBody>
      </p:sp>
      <p:sp>
        <p:nvSpPr>
          <p:cNvPr id="19" name="文本框 18"/>
          <p:cNvSpPr txBox="1"/>
          <p:nvPr/>
        </p:nvSpPr>
        <p:spPr>
          <a:xfrm>
            <a:off x="-21590" y="890270"/>
            <a:ext cx="11979275" cy="3538220"/>
          </a:xfrm>
          <a:prstGeom prst="rect">
            <a:avLst/>
          </a:prstGeom>
          <a:noFill/>
        </p:spPr>
        <p:txBody>
          <a:bodyPr wrap="square" rtlCol="0" anchor="t">
            <a:spAutoFit/>
          </a:bodyPr>
          <a:p>
            <a:r>
              <a:rPr lang="zh-CN" altLang="en-US" sz="2800" b="1">
                <a:latin typeface="Times New Roman" panose="02020603050405020304" charset="0"/>
                <a:cs typeface="Times New Roman" panose="02020603050405020304" charset="0"/>
              </a:rPr>
              <a:t>We contributed 5000 yuan to the earthquake </a:t>
            </a:r>
            <a:r>
              <a:rPr lang="zh-CN" altLang="en-US" sz="2800" b="1">
                <a:solidFill>
                  <a:schemeClr val="accent2">
                    <a:lumMod val="75000"/>
                  </a:schemeClr>
                </a:solidFill>
                <a:latin typeface="Times New Roman" panose="02020603050405020304" charset="0"/>
                <a:cs typeface="Times New Roman" panose="02020603050405020304" charset="0"/>
              </a:rPr>
              <a:t>fund</a:t>
            </a:r>
            <a:r>
              <a:rPr lang="zh-CN" altLang="en-US" sz="2800" b="1">
                <a:latin typeface="Times New Roman" panose="02020603050405020304" charset="0"/>
                <a:cs typeface="Times New Roman" panose="02020603050405020304" charset="0"/>
              </a:rPr>
              <a:t>.</a:t>
            </a:r>
            <a:endParaRPr lang="zh-CN" altLang="en-US" sz="2800" b="1">
              <a:latin typeface="Times New Roman" panose="02020603050405020304" charset="0"/>
              <a:cs typeface="Times New Roman" panose="02020603050405020304" charset="0"/>
            </a:endParaRPr>
          </a:p>
          <a:p>
            <a:r>
              <a:rPr lang="zh-CN" altLang="en-US" sz="2800" b="1">
                <a:latin typeface="Times New Roman" panose="02020603050405020304" charset="0"/>
                <a:cs typeface="Times New Roman" panose="02020603050405020304" charset="0"/>
              </a:rPr>
              <a:t>我们捐了5000元给地震基金。</a:t>
            </a:r>
            <a:endParaRPr lang="zh-CN" altLang="en-US" sz="2800" b="1">
              <a:latin typeface="Times New Roman" panose="02020603050405020304" charset="0"/>
              <a:cs typeface="Times New Roman" panose="02020603050405020304" charset="0"/>
            </a:endParaRPr>
          </a:p>
          <a:p>
            <a:r>
              <a:rPr lang="zh-CN" altLang="en-US" sz="2800" b="1">
                <a:latin typeface="Times New Roman" panose="02020603050405020304" charset="0"/>
                <a:cs typeface="Times New Roman" panose="02020603050405020304" charset="0"/>
              </a:rPr>
              <a:t>My </a:t>
            </a:r>
            <a:r>
              <a:rPr lang="zh-CN" altLang="en-US" sz="2800" b="1">
                <a:solidFill>
                  <a:schemeClr val="accent2">
                    <a:lumMod val="75000"/>
                  </a:schemeClr>
                </a:solidFill>
                <a:latin typeface="Times New Roman" panose="02020603050405020304" charset="0"/>
                <a:cs typeface="Times New Roman" panose="02020603050405020304" charset="0"/>
              </a:rPr>
              <a:t>fund</a:t>
            </a:r>
            <a:r>
              <a:rPr lang="zh-CN" altLang="en-US" sz="2800" b="1">
                <a:latin typeface="Times New Roman" panose="02020603050405020304" charset="0"/>
                <a:cs typeface="Times New Roman" panose="02020603050405020304" charset="0"/>
              </a:rPr>
              <a:t>－raising focus also gave me new motivation to exercise regularly.(2017天津)</a:t>
            </a:r>
            <a:endParaRPr lang="zh-CN" altLang="en-US" sz="2800" b="1">
              <a:latin typeface="Times New Roman" panose="02020603050405020304" charset="0"/>
              <a:cs typeface="Times New Roman" panose="02020603050405020304" charset="0"/>
            </a:endParaRPr>
          </a:p>
          <a:p>
            <a:r>
              <a:rPr lang="zh-CN" altLang="en-US" sz="2800" b="1">
                <a:latin typeface="Times New Roman" panose="02020603050405020304" charset="0"/>
                <a:cs typeface="Times New Roman" panose="02020603050405020304" charset="0"/>
              </a:rPr>
              <a:t>我对筹款的关注也让我有了定期锻炼的新动力。</a:t>
            </a:r>
            <a:endParaRPr lang="zh-CN" altLang="en-US" sz="2800" b="1">
              <a:latin typeface="Times New Roman" panose="02020603050405020304" charset="0"/>
              <a:cs typeface="Times New Roman" panose="02020603050405020304" charset="0"/>
            </a:endParaRPr>
          </a:p>
          <a:p>
            <a:r>
              <a:rPr lang="zh-CN" altLang="en-US" sz="2800" b="1">
                <a:latin typeface="Times New Roman" panose="02020603050405020304" charset="0"/>
                <a:cs typeface="Times New Roman" panose="02020603050405020304" charset="0"/>
              </a:rPr>
              <a:t>She chose to sell a few larger objects that were less often used when we promised to put the money into her school </a:t>
            </a:r>
            <a:r>
              <a:rPr lang="zh-CN" altLang="en-US" sz="2800" b="1">
                <a:solidFill>
                  <a:schemeClr val="accent2">
                    <a:lumMod val="75000"/>
                  </a:schemeClr>
                </a:solidFill>
                <a:latin typeface="Times New Roman" panose="02020603050405020304" charset="0"/>
                <a:cs typeface="Times New Roman" panose="02020603050405020304" charset="0"/>
              </a:rPr>
              <a:t>fund</a:t>
            </a:r>
            <a:r>
              <a:rPr lang="zh-CN" altLang="en-US" sz="2800" b="1">
                <a:latin typeface="Times New Roman" panose="02020603050405020304" charset="0"/>
                <a:cs typeface="Times New Roman" panose="02020603050405020304" charset="0"/>
              </a:rPr>
              <a:t>.(2018全国) </a:t>
            </a:r>
            <a:endParaRPr lang="zh-CN" altLang="en-US" sz="2800" b="1">
              <a:latin typeface="Times New Roman" panose="02020603050405020304" charset="0"/>
              <a:cs typeface="Times New Roman" panose="02020603050405020304" charset="0"/>
            </a:endParaRPr>
          </a:p>
          <a:p>
            <a:r>
              <a:rPr lang="zh-CN" altLang="en-US" sz="2800" b="1">
                <a:latin typeface="Times New Roman" panose="02020603050405020304" charset="0"/>
                <a:cs typeface="Times New Roman" panose="02020603050405020304" charset="0"/>
              </a:rPr>
              <a:t>当我们答应把钱投入她的学校基金时，她选择卖掉一些不常用的大物件。</a:t>
            </a:r>
            <a:endParaRPr lang="zh-CN" altLang="en-US" sz="2800" b="1">
              <a:latin typeface="Times New Roman" panose="02020603050405020304" charset="0"/>
              <a:cs typeface="Times New Roman" panose="02020603050405020304" charset="0"/>
            </a:endParaRPr>
          </a:p>
        </p:txBody>
      </p:sp>
      <p:sp>
        <p:nvSpPr>
          <p:cNvPr id="22" name="标题 1"/>
          <p:cNvSpPr>
            <a:spLocks noGrp="1"/>
          </p:cNvSpPr>
          <p:nvPr/>
        </p:nvSpPr>
        <p:spPr>
          <a:xfrm>
            <a:off x="10081895" y="5443220"/>
            <a:ext cx="1635760" cy="28130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创始人</a:t>
            </a:r>
            <a:endParaRPr sz="2000" spc="0">
              <a:solidFill>
                <a:schemeClr val="tx1"/>
              </a:solidFill>
              <a:latin typeface="Times New Roman" panose="02020603050405020304" charset="0"/>
              <a:ea typeface="+mn-ea"/>
              <a:cs typeface="Times New Roman" panose="02020603050405020304" charset="0"/>
            </a:endParaRPr>
          </a:p>
        </p:txBody>
      </p:sp>
      <p:sp>
        <p:nvSpPr>
          <p:cNvPr id="23" name="标题 1"/>
          <p:cNvSpPr>
            <a:spLocks noGrp="1"/>
          </p:cNvSpPr>
          <p:nvPr/>
        </p:nvSpPr>
        <p:spPr>
          <a:xfrm>
            <a:off x="1682115" y="4792980"/>
            <a:ext cx="104838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基本的</a:t>
            </a:r>
            <a:endParaRPr sz="2000" spc="0">
              <a:solidFill>
                <a:schemeClr val="tx1"/>
              </a:solidFill>
              <a:latin typeface="Times New Roman" panose="02020603050405020304" charset="0"/>
              <a:ea typeface="+mn-ea"/>
              <a:cs typeface="Times New Roman" panose="02020603050405020304" charset="0"/>
            </a:endParaRPr>
          </a:p>
        </p:txBody>
      </p:sp>
      <p:sp>
        <p:nvSpPr>
          <p:cNvPr id="8" name="文本框 7"/>
          <p:cNvSpPr txBox="1"/>
          <p:nvPr/>
        </p:nvSpPr>
        <p:spPr>
          <a:xfrm>
            <a:off x="3328035" y="139700"/>
            <a:ext cx="2341880" cy="521970"/>
          </a:xfrm>
          <a:prstGeom prst="rect">
            <a:avLst/>
          </a:prstGeom>
          <a:noFill/>
        </p:spPr>
        <p:txBody>
          <a:bodyPr wrap="square" rtlCol="0">
            <a:spAutoFit/>
          </a:bodyPr>
          <a:p>
            <a:pPr algn="l"/>
            <a:r>
              <a:rPr lang="en-US" altLang="en-US" sz="2800" b="1" spc="150" dirty="0">
                <a:solidFill>
                  <a:srgbClr val="7030A0"/>
                </a:solidFill>
                <a:uFillTx/>
                <a:latin typeface="Times New Roman" panose="02020603050405020304" charset="0"/>
                <a:cs typeface="Times New Roman" panose="02020603050405020304" charset="0"/>
                <a:sym typeface="+mn-ea"/>
              </a:rPr>
              <a:t>基金    资金</a:t>
            </a:r>
            <a:endParaRPr lang="en-US" altLang="en-US" sz="2800" b="1" spc="150" dirty="0">
              <a:solidFill>
                <a:srgbClr val="7030A0"/>
              </a:solidFill>
              <a:uFillTx/>
              <a:latin typeface="Times New Roman" panose="02020603050405020304" charset="0"/>
              <a:cs typeface="Times New Roman" panose="02020603050405020304" charset="0"/>
              <a:sym typeface="+mn-ea"/>
            </a:endParaRPr>
          </a:p>
        </p:txBody>
      </p:sp>
      <p:sp>
        <p:nvSpPr>
          <p:cNvPr id="12" name="文本框 11"/>
          <p:cNvSpPr txBox="1"/>
          <p:nvPr/>
        </p:nvSpPr>
        <p:spPr>
          <a:xfrm>
            <a:off x="6098540" y="119380"/>
            <a:ext cx="2031365" cy="521970"/>
          </a:xfrm>
          <a:prstGeom prst="rect">
            <a:avLst/>
          </a:prstGeom>
          <a:noFill/>
        </p:spPr>
        <p:txBody>
          <a:bodyPr wrap="square" rtlCol="0">
            <a:spAutoFit/>
          </a:bodyPr>
          <a:p>
            <a:pPr algn="l"/>
            <a:r>
              <a:rPr lang="en-US" altLang="en-US" sz="2800" b="1" spc="150" dirty="0">
                <a:solidFill>
                  <a:srgbClr val="7030A0"/>
                </a:solidFill>
                <a:uFillTx/>
                <a:latin typeface="Times New Roman" panose="02020603050405020304" charset="0"/>
                <a:cs typeface="Times New Roman" panose="02020603050405020304" charset="0"/>
                <a:sym typeface="+mn-ea"/>
              </a:rPr>
              <a:t>基金  资金</a:t>
            </a:r>
            <a:endParaRPr lang="en-US" altLang="en-US" sz="2800" b="1" spc="150" dirty="0">
              <a:solidFill>
                <a:srgbClr val="7030A0"/>
              </a:solidFill>
              <a:uFillTx/>
              <a:latin typeface="Times New Roman" panose="02020603050405020304" charset="0"/>
              <a:cs typeface="Times New Roman" panose="02020603050405020304" charset="0"/>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9">
                                            <p:txEl>
                                              <p:pRg st="0" end="0"/>
                                            </p:txEl>
                                          </p:spTgt>
                                        </p:tgtEl>
                                        <p:attrNameLst>
                                          <p:attrName>style.visibility</p:attrName>
                                        </p:attrNameLst>
                                      </p:cBhvr>
                                      <p:to>
                                        <p:strVal val="visible"/>
                                      </p:to>
                                    </p:set>
                                    <p:anim calcmode="lin" valueType="num">
                                      <p:cBhvr additive="base">
                                        <p:cTn id="19"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9">
                                            <p:txEl>
                                              <p:pRg st="1" end="1"/>
                                            </p:txEl>
                                          </p:spTgt>
                                        </p:tgtEl>
                                        <p:attrNameLst>
                                          <p:attrName>style.visibility</p:attrName>
                                        </p:attrNameLst>
                                      </p:cBhvr>
                                      <p:to>
                                        <p:strVal val="visible"/>
                                      </p:to>
                                    </p:set>
                                    <p:anim calcmode="lin" valueType="num">
                                      <p:cBhvr additive="base">
                                        <p:cTn id="23" dur="500" fill="hold"/>
                                        <p:tgtEl>
                                          <p:spTgt spid="19">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9">
                                            <p:txEl>
                                              <p:pRg st="2" end="2"/>
                                            </p:txEl>
                                          </p:spTgt>
                                        </p:tgtEl>
                                        <p:attrNameLst>
                                          <p:attrName>style.visibility</p:attrName>
                                        </p:attrNameLst>
                                      </p:cBhvr>
                                      <p:to>
                                        <p:strVal val="visible"/>
                                      </p:to>
                                    </p:set>
                                    <p:anim calcmode="lin" valueType="num">
                                      <p:cBhvr additive="base">
                                        <p:cTn id="29"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9">
                                            <p:txEl>
                                              <p:pRg st="2" end="2"/>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9">
                                            <p:txEl>
                                              <p:pRg st="3" end="3"/>
                                            </p:txEl>
                                          </p:spTgt>
                                        </p:tgtEl>
                                        <p:attrNameLst>
                                          <p:attrName>style.visibility</p:attrName>
                                        </p:attrNameLst>
                                      </p:cBhvr>
                                      <p:to>
                                        <p:strVal val="visible"/>
                                      </p:to>
                                    </p:set>
                                    <p:anim calcmode="lin" valueType="num">
                                      <p:cBhvr additive="base">
                                        <p:cTn id="33" dur="500" fill="hold"/>
                                        <p:tgtEl>
                                          <p:spTgt spid="19">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9">
                                            <p:txEl>
                                              <p:pRg st="4" end="4"/>
                                            </p:txEl>
                                          </p:spTgt>
                                        </p:tgtEl>
                                        <p:attrNameLst>
                                          <p:attrName>style.visibility</p:attrName>
                                        </p:attrNameLst>
                                      </p:cBhvr>
                                      <p:to>
                                        <p:strVal val="visible"/>
                                      </p:to>
                                    </p:set>
                                    <p:anim calcmode="lin" valueType="num">
                                      <p:cBhvr additive="base">
                                        <p:cTn id="39"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9">
                                            <p:txEl>
                                              <p:pRg st="4" end="4"/>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9">
                                            <p:txEl>
                                              <p:pRg st="5" end="5"/>
                                            </p:txEl>
                                          </p:spTgt>
                                        </p:tgtEl>
                                        <p:attrNameLst>
                                          <p:attrName>style.visibility</p:attrName>
                                        </p:attrNameLst>
                                      </p:cBhvr>
                                      <p:to>
                                        <p:strVal val="visible"/>
                                      </p:to>
                                    </p:set>
                                    <p:anim calcmode="lin" valueType="num">
                                      <p:cBhvr additive="base">
                                        <p:cTn id="43"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500" fill="hold"/>
                                        <p:tgtEl>
                                          <p:spTgt spid="5"/>
                                        </p:tgtEl>
                                        <p:attrNameLst>
                                          <p:attrName>ppt_x</p:attrName>
                                        </p:attrNameLst>
                                      </p:cBhvr>
                                      <p:tavLst>
                                        <p:tav tm="0">
                                          <p:val>
                                            <p:strVal val="#ppt_x"/>
                                          </p:val>
                                        </p:tav>
                                        <p:tav tm="100000">
                                          <p:val>
                                            <p:strVal val="#ppt_x"/>
                                          </p:val>
                                        </p:tav>
                                      </p:tavLst>
                                    </p:anim>
                                    <p:anim calcmode="lin" valueType="num">
                                      <p:cBhvr additive="base">
                                        <p:cTn id="5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ppt_x"/>
                                          </p:val>
                                        </p:tav>
                                        <p:tav tm="100000">
                                          <p:val>
                                            <p:strVal val="#ppt_x"/>
                                          </p:val>
                                        </p:tav>
                                      </p:tavLst>
                                    </p:anim>
                                    <p:anim calcmode="lin" valueType="num">
                                      <p:cBhvr additive="base">
                                        <p:cTn id="5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additive="base">
                                        <p:cTn id="61" dur="500" fill="hold"/>
                                        <p:tgtEl>
                                          <p:spTgt spid="23"/>
                                        </p:tgtEl>
                                        <p:attrNameLst>
                                          <p:attrName>ppt_x</p:attrName>
                                        </p:attrNameLst>
                                      </p:cBhvr>
                                      <p:tavLst>
                                        <p:tav tm="0">
                                          <p:val>
                                            <p:strVal val="#ppt_x"/>
                                          </p:val>
                                        </p:tav>
                                        <p:tav tm="100000">
                                          <p:val>
                                            <p:strVal val="#ppt_x"/>
                                          </p:val>
                                        </p:tav>
                                      </p:tavLst>
                                    </p:anim>
                                    <p:anim calcmode="lin" valueType="num">
                                      <p:cBhvr additive="base">
                                        <p:cTn id="6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additive="base">
                                        <p:cTn id="67" dur="500" fill="hold"/>
                                        <p:tgtEl>
                                          <p:spTgt spid="11"/>
                                        </p:tgtEl>
                                        <p:attrNameLst>
                                          <p:attrName>ppt_x</p:attrName>
                                        </p:attrNameLst>
                                      </p:cBhvr>
                                      <p:tavLst>
                                        <p:tav tm="0">
                                          <p:val>
                                            <p:strVal val="#ppt_x"/>
                                          </p:val>
                                        </p:tav>
                                        <p:tav tm="100000">
                                          <p:val>
                                            <p:strVal val="#ppt_x"/>
                                          </p:val>
                                        </p:tav>
                                      </p:tavLst>
                                    </p:anim>
                                    <p:anim calcmode="lin" valueType="num">
                                      <p:cBhvr additive="base">
                                        <p:cTn id="6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0"/>
                                        </p:tgtEl>
                                        <p:attrNameLst>
                                          <p:attrName>style.visibility</p:attrName>
                                        </p:attrNameLst>
                                      </p:cBhvr>
                                      <p:to>
                                        <p:strVal val="visible"/>
                                      </p:to>
                                    </p:set>
                                    <p:anim calcmode="lin" valueType="num">
                                      <p:cBhvr additive="base">
                                        <p:cTn id="73" dur="500" fill="hold"/>
                                        <p:tgtEl>
                                          <p:spTgt spid="10"/>
                                        </p:tgtEl>
                                        <p:attrNameLst>
                                          <p:attrName>ppt_x</p:attrName>
                                        </p:attrNameLst>
                                      </p:cBhvr>
                                      <p:tavLst>
                                        <p:tav tm="0">
                                          <p:val>
                                            <p:strVal val="#ppt_x"/>
                                          </p:val>
                                        </p:tav>
                                        <p:tav tm="100000">
                                          <p:val>
                                            <p:strVal val="#ppt_x"/>
                                          </p:val>
                                        </p:tav>
                                      </p:tavLst>
                                    </p:anim>
                                    <p:anim calcmode="lin" valueType="num">
                                      <p:cBhvr additive="base">
                                        <p:cTn id="7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3">
                                            <p:txEl>
                                              <p:pRg st="0" end="0"/>
                                            </p:txEl>
                                          </p:spTgt>
                                        </p:tgtEl>
                                        <p:attrNameLst>
                                          <p:attrName>style.visibility</p:attrName>
                                        </p:attrNameLst>
                                      </p:cBhvr>
                                      <p:to>
                                        <p:strVal val="visible"/>
                                      </p:to>
                                    </p:set>
                                    <p:anim calcmode="lin" valueType="num">
                                      <p:cBhvr additive="base">
                                        <p:cTn id="7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additive="base">
                                        <p:cTn id="85" dur="500" fill="hold"/>
                                        <p:tgtEl>
                                          <p:spTgt spid="22"/>
                                        </p:tgtEl>
                                        <p:attrNameLst>
                                          <p:attrName>ppt_x</p:attrName>
                                        </p:attrNameLst>
                                      </p:cBhvr>
                                      <p:tavLst>
                                        <p:tav tm="0">
                                          <p:val>
                                            <p:strVal val="#ppt_x"/>
                                          </p:val>
                                        </p:tav>
                                        <p:tav tm="100000">
                                          <p:val>
                                            <p:strVal val="#ppt_x"/>
                                          </p:val>
                                        </p:tav>
                                      </p:tavLst>
                                    </p:anim>
                                    <p:anim calcmode="lin" valueType="num">
                                      <p:cBhvr additive="base">
                                        <p:cTn id="8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2"/>
                                        </p:tgtEl>
                                        <p:attrNameLst>
                                          <p:attrName>style.visibility</p:attrName>
                                        </p:attrNameLst>
                                      </p:cBhvr>
                                      <p:to>
                                        <p:strVal val="visible"/>
                                      </p:to>
                                    </p:set>
                                    <p:anim calcmode="lin" valueType="num">
                                      <p:cBhvr additive="base">
                                        <p:cTn id="91" dur="500" fill="hold"/>
                                        <p:tgtEl>
                                          <p:spTgt spid="2"/>
                                        </p:tgtEl>
                                        <p:attrNameLst>
                                          <p:attrName>ppt_x</p:attrName>
                                        </p:attrNameLst>
                                      </p:cBhvr>
                                      <p:tavLst>
                                        <p:tav tm="0">
                                          <p:val>
                                            <p:strVal val="#ppt_x"/>
                                          </p:val>
                                        </p:tav>
                                        <p:tav tm="100000">
                                          <p:val>
                                            <p:strVal val="#ppt_x"/>
                                          </p:val>
                                        </p:tav>
                                      </p:tavLst>
                                    </p:anim>
                                    <p:anim calcmode="lin" valueType="num">
                                      <p:cBhvr additive="base">
                                        <p:cTn id="9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14" grpId="1"/>
      <p:bldP spid="5" grpId="0"/>
      <p:bldP spid="5" grpId="1"/>
      <p:bldP spid="9" grpId="0"/>
      <p:bldP spid="9" grpId="1"/>
      <p:bldP spid="23" grpId="0"/>
      <p:bldP spid="23" grpId="1"/>
      <p:bldP spid="11" grpId="0"/>
      <p:bldP spid="11" grpId="1"/>
      <p:bldP spid="10" grpId="0"/>
      <p:bldP spid="10" grpId="1"/>
      <p:bldP spid="2" grpId="0"/>
      <p:bldP spid="2" grpId="1"/>
      <p:bldP spid="22" grpId="0"/>
      <p:bldP spid="22" grpId="1"/>
      <p:bldP spid="8" grpId="0"/>
      <p:bldP spid="8" grpId="1"/>
      <p:bldP spid="12" grpId="0"/>
      <p:bldP spid="12"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en-US" sz="3200" spc="150">
                <a:solidFill>
                  <a:srgbClr val="000000"/>
                </a:solidFill>
                <a:latin typeface="Times New Roman" panose="02020603050405020304" charset="0"/>
                <a:ea typeface="+mn-ea"/>
                <a:cs typeface="Times New Roman" panose="02020603050405020304" charset="0"/>
              </a:rPr>
              <a:t>2.create /kri:'eɪt/ vt. </a:t>
            </a:r>
            <a:r>
              <a:rPr lang="en-US" altLang="en-US" sz="3200" u="sng" spc="150">
                <a:solidFill>
                  <a:srgbClr val="000000"/>
                </a:solidFill>
                <a:latin typeface="Times New Roman" panose="02020603050405020304" charset="0"/>
                <a:ea typeface="+mn-ea"/>
                <a:cs typeface="Times New Roman" panose="02020603050405020304" charset="0"/>
              </a:rPr>
              <a:t>                            </a:t>
            </a:r>
            <a:r>
              <a:rPr lang="en-US" altLang="zh-CN" sz="3200" u="sng" spc="150">
                <a:solidFill>
                  <a:srgbClr val="000000"/>
                </a:solidFill>
                <a:latin typeface="Times New Roman" panose="02020603050405020304" charset="0"/>
                <a:ea typeface="+mn-ea"/>
                <a:cs typeface="Times New Roman" panose="02020603050405020304" charset="0"/>
              </a:rPr>
              <a:t> </a:t>
            </a:r>
            <a:r>
              <a:rPr lang="en-US" altLang="en-US" sz="3200" u="sng" spc="150">
                <a:noFill/>
                <a:latin typeface="Times New Roman" panose="02020603050405020304" charset="0"/>
                <a:ea typeface="+mn-ea"/>
                <a:cs typeface="Times New Roman" panose="02020603050405020304" charset="0"/>
              </a:rPr>
              <a:t>_</a:t>
            </a:r>
            <a:r>
              <a:rPr lang="en-US" altLang="en-US" sz="3200" u="sng" spc="150">
                <a:solidFill>
                  <a:srgbClr val="000000"/>
                </a:solidFill>
                <a:latin typeface="Times New Roman" panose="02020603050405020304" charset="0"/>
                <a:ea typeface="+mn-ea"/>
                <a:cs typeface="Times New Roman" panose="02020603050405020304" charset="0"/>
              </a:rPr>
              <a:t>       </a:t>
            </a:r>
            <a:endParaRPr lang="en-US" altLang="en-US" sz="3200" u="sng" spc="150">
              <a:solidFill>
                <a:srgbClr val="000000"/>
              </a:solidFill>
              <a:latin typeface="Times New Roman" panose="02020603050405020304" charset="0"/>
              <a:ea typeface="+mn-ea"/>
              <a:cs typeface="Times New Roman" panose="02020603050405020304" charset="0"/>
            </a:endParaRPr>
          </a:p>
        </p:txBody>
      </p:sp>
      <p:sp>
        <p:nvSpPr>
          <p:cNvPr id="9" name="文本框 8"/>
          <p:cNvSpPr txBox="1"/>
          <p:nvPr/>
        </p:nvSpPr>
        <p:spPr>
          <a:xfrm>
            <a:off x="4732020" y="463550"/>
            <a:ext cx="3434080" cy="583565"/>
          </a:xfrm>
          <a:prstGeom prst="rect">
            <a:avLst/>
          </a:prstGeom>
          <a:noFill/>
        </p:spPr>
        <p:txBody>
          <a:bodyPr wrap="none" rtlCol="0">
            <a:spAutoFit/>
          </a:bodyPr>
          <a:p>
            <a:pPr algn="l"/>
            <a:r>
              <a:rPr sz="3200" b="1">
                <a:solidFill>
                  <a:srgbClr val="7030A0"/>
                </a:solidFill>
                <a:latin typeface="Times New Roman" panose="02020603050405020304" charset="0"/>
                <a:cs typeface="Times New Roman" panose="02020603050405020304" charset="0"/>
                <a:sym typeface="+mn-ea"/>
              </a:rPr>
              <a:t>创造，创作；造成</a:t>
            </a:r>
            <a:endParaRPr sz="3200" b="1">
              <a:solidFill>
                <a:srgbClr val="7030A0"/>
              </a:solidFill>
              <a:latin typeface="Times New Roman" panose="02020603050405020304" charset="0"/>
              <a:cs typeface="Times New Roman" panose="02020603050405020304" charset="0"/>
              <a:sym typeface="+mn-ea"/>
            </a:endParaRPr>
          </a:p>
        </p:txBody>
      </p:sp>
      <p:sp>
        <p:nvSpPr>
          <p:cNvPr id="4" name="文本框 3"/>
          <p:cNvSpPr txBox="1"/>
          <p:nvPr/>
        </p:nvSpPr>
        <p:spPr>
          <a:xfrm>
            <a:off x="669925" y="1015365"/>
            <a:ext cx="11336655" cy="5507990"/>
          </a:xfrm>
          <a:prstGeom prst="rect">
            <a:avLst/>
          </a:prstGeom>
          <a:noFill/>
        </p:spPr>
        <p:txBody>
          <a:bodyPr wrap="square" rtlCol="0">
            <a:spAutoFit/>
          </a:bodyPr>
          <a:p>
            <a:pPr algn="l"/>
            <a:r>
              <a:rPr sz="3200" b="1">
                <a:latin typeface="Times New Roman" panose="02020603050405020304" charset="0"/>
                <a:cs typeface="Times New Roman" panose="02020603050405020304" charset="0"/>
                <a:sym typeface="+mn-ea"/>
              </a:rPr>
              <a:t>Nearpod is a software program that</a:t>
            </a:r>
            <a:r>
              <a:rPr sz="3200" b="1">
                <a:solidFill>
                  <a:schemeClr val="accent2">
                    <a:lumMod val="75000"/>
                  </a:schemeClr>
                </a:solidFill>
                <a:latin typeface="Times New Roman" panose="02020603050405020304" charset="0"/>
                <a:cs typeface="Times New Roman" panose="02020603050405020304" charset="0"/>
                <a:sym typeface="+mn-ea"/>
              </a:rPr>
              <a:t> </a:t>
            </a:r>
            <a:r>
              <a:rPr sz="3200" b="1" u="sng">
                <a:solidFill>
                  <a:schemeClr val="accent2">
                    <a:lumMod val="75000"/>
                  </a:schemeClr>
                </a:solidFill>
                <a:latin typeface="Times New Roman" panose="02020603050405020304" charset="0"/>
                <a:cs typeface="Times New Roman" panose="02020603050405020304" charset="0"/>
                <a:sym typeface="+mn-ea"/>
              </a:rPr>
              <a:t>               </a:t>
            </a:r>
            <a:r>
              <a:rPr sz="3200" b="1" u="sng">
                <a:latin typeface="Times New Roman" panose="02020603050405020304" charset="0"/>
                <a:cs typeface="Times New Roman" panose="02020603050405020304" charset="0"/>
                <a:sym typeface="+mn-ea"/>
              </a:rPr>
              <a:t> </a:t>
            </a:r>
            <a:r>
              <a:rPr sz="3200" b="1">
                <a:latin typeface="Times New Roman" panose="02020603050405020304" charset="0"/>
                <a:cs typeface="Times New Roman" panose="02020603050405020304" charset="0"/>
                <a:sym typeface="+mn-ea"/>
              </a:rPr>
              <a:t>a rich context for students to learn vocabulary.(2015安徽)</a:t>
            </a:r>
            <a:endParaRPr sz="3200" b="1">
              <a:latin typeface="Times New Roman" panose="02020603050405020304" charset="0"/>
              <a:cs typeface="Times New Roman" panose="02020603050405020304" charset="0"/>
              <a:sym typeface="+mn-ea"/>
            </a:endParaRPr>
          </a:p>
          <a:p>
            <a:pPr algn="l"/>
            <a:r>
              <a:rPr sz="3200" b="1">
                <a:latin typeface="Times New Roman" panose="02020603050405020304" charset="0"/>
                <a:cs typeface="Times New Roman" panose="02020603050405020304" charset="0"/>
                <a:sym typeface="+mn-ea"/>
              </a:rPr>
              <a:t>Nearpod是一个软件程序，为学生学习词汇创造了丰富的上下文环境。</a:t>
            </a:r>
            <a:endParaRPr sz="3200" b="1">
              <a:latin typeface="Times New Roman" panose="02020603050405020304" charset="0"/>
              <a:cs typeface="Times New Roman" panose="02020603050405020304" charset="0"/>
              <a:sym typeface="+mn-ea"/>
            </a:endParaRPr>
          </a:p>
          <a:p>
            <a:pPr algn="l"/>
            <a:r>
              <a:rPr sz="3200" b="1">
                <a:latin typeface="Times New Roman" panose="02020603050405020304" charset="0"/>
                <a:cs typeface="Times New Roman" panose="02020603050405020304" charset="0"/>
                <a:sym typeface="+mn-ea"/>
              </a:rPr>
              <a:t>Kahoot software can be used</a:t>
            </a:r>
            <a:r>
              <a:rPr sz="3200" b="1" u="sng">
                <a:solidFill>
                  <a:schemeClr val="accent2">
                    <a:lumMod val="75000"/>
                  </a:schemeClr>
                </a:solidFill>
                <a:latin typeface="Times New Roman" panose="02020603050405020304" charset="0"/>
                <a:cs typeface="Times New Roman" panose="02020603050405020304" charset="0"/>
                <a:sym typeface="+mn-ea"/>
              </a:rPr>
              <a:t>                         </a:t>
            </a:r>
            <a:r>
              <a:rPr sz="3200" b="1">
                <a:latin typeface="Times New Roman" panose="02020603050405020304" charset="0"/>
                <a:cs typeface="Times New Roman" panose="02020603050405020304" charset="0"/>
                <a:sym typeface="+mn-ea"/>
              </a:rPr>
              <a:t>grammar tests which can be graded on a network.（2015安徽）</a:t>
            </a:r>
            <a:endParaRPr sz="3200" b="1">
              <a:latin typeface="Times New Roman" panose="02020603050405020304" charset="0"/>
              <a:cs typeface="Times New Roman" panose="02020603050405020304" charset="0"/>
              <a:sym typeface="+mn-ea"/>
            </a:endParaRPr>
          </a:p>
          <a:p>
            <a:pPr algn="l"/>
            <a:r>
              <a:rPr sz="3200" b="1">
                <a:latin typeface="Times New Roman" panose="02020603050405020304" charset="0"/>
                <a:cs typeface="Times New Roman" panose="02020603050405020304" charset="0"/>
                <a:sym typeface="+mn-ea"/>
              </a:rPr>
              <a:t>Kahoot软件可以用来创建能在网络上进行评分的语法测试。</a:t>
            </a:r>
            <a:endParaRPr sz="3200" b="1">
              <a:latin typeface="Times New Roman" panose="02020603050405020304" charset="0"/>
              <a:cs typeface="Times New Roman" panose="02020603050405020304" charset="0"/>
              <a:sym typeface="+mn-ea"/>
            </a:endParaRPr>
          </a:p>
          <a:p>
            <a:pPr algn="l"/>
            <a:r>
              <a:rPr sz="3200" b="1">
                <a:latin typeface="Times New Roman" panose="02020603050405020304" charset="0"/>
                <a:cs typeface="Times New Roman" panose="02020603050405020304" charset="0"/>
                <a:sym typeface="+mn-ea"/>
              </a:rPr>
              <a:t>Additionally, group exercise</a:t>
            </a:r>
            <a:r>
              <a:rPr sz="3200" b="1" u="sng">
                <a:solidFill>
                  <a:schemeClr val="accent2">
                    <a:lumMod val="75000"/>
                  </a:schemeClr>
                </a:solidFill>
                <a:latin typeface="Times New Roman" panose="02020603050405020304" charset="0"/>
                <a:cs typeface="Times New Roman" panose="02020603050405020304" charset="0"/>
                <a:sym typeface="+mn-ea"/>
              </a:rPr>
              <a:t>                     </a:t>
            </a:r>
            <a:r>
              <a:rPr sz="3200" b="1">
                <a:latin typeface="Times New Roman" panose="02020603050405020304" charset="0"/>
                <a:cs typeface="Times New Roman" panose="02020603050405020304" charset="0"/>
                <a:sym typeface="+mn-ea"/>
              </a:rPr>
              <a:t>a community feel and the shared common goal motivates participants to work hard.</a:t>
            </a:r>
            <a:endParaRPr sz="3200" b="1">
              <a:latin typeface="Times New Roman" panose="02020603050405020304" charset="0"/>
              <a:cs typeface="Times New Roman" panose="02020603050405020304" charset="0"/>
              <a:sym typeface="+mn-ea"/>
            </a:endParaRPr>
          </a:p>
          <a:p>
            <a:pPr algn="l"/>
            <a:r>
              <a:rPr sz="3200" b="1">
                <a:latin typeface="Times New Roman" panose="02020603050405020304" charset="0"/>
                <a:cs typeface="Times New Roman" panose="02020603050405020304" charset="0"/>
                <a:sym typeface="+mn-ea"/>
              </a:rPr>
              <a:t>此外，集体运动创造了一种社区感，共同的目标激励着参与者努力工作。(2015福建) </a:t>
            </a:r>
            <a:endParaRPr sz="3200" b="1">
              <a:latin typeface="Times New Roman" panose="02020603050405020304" charset="0"/>
              <a:cs typeface="Times New Roman" panose="02020603050405020304" charset="0"/>
              <a:sym typeface="+mn-ea"/>
            </a:endParaRPr>
          </a:p>
        </p:txBody>
      </p:sp>
      <p:sp>
        <p:nvSpPr>
          <p:cNvPr id="3" name="文本框 2"/>
          <p:cNvSpPr txBox="1"/>
          <p:nvPr/>
        </p:nvSpPr>
        <p:spPr>
          <a:xfrm>
            <a:off x="7086600" y="1019175"/>
            <a:ext cx="1653540" cy="583565"/>
          </a:xfrm>
          <a:prstGeom prst="rect">
            <a:avLst/>
          </a:prstGeom>
          <a:noFill/>
        </p:spPr>
        <p:txBody>
          <a:bodyPr wrap="square" rtlCol="0">
            <a:spAutoFit/>
          </a:bodyPr>
          <a:p>
            <a:pPr algn="l"/>
            <a:r>
              <a:rPr sz="3200" b="1">
                <a:solidFill>
                  <a:schemeClr val="accent2">
                    <a:lumMod val="75000"/>
                  </a:schemeClr>
                </a:solidFill>
                <a:latin typeface="Times New Roman" panose="02020603050405020304" charset="0"/>
                <a:cs typeface="Times New Roman" panose="02020603050405020304" charset="0"/>
                <a:sym typeface="+mn-ea"/>
              </a:rPr>
              <a:t>creat</a:t>
            </a:r>
            <a:r>
              <a:rPr lang="en-US" sz="3200" b="1">
                <a:solidFill>
                  <a:schemeClr val="accent2">
                    <a:lumMod val="75000"/>
                  </a:schemeClr>
                </a:solidFill>
                <a:latin typeface="Times New Roman" panose="02020603050405020304" charset="0"/>
                <a:cs typeface="Times New Roman" panose="02020603050405020304" charset="0"/>
                <a:sym typeface="+mn-ea"/>
              </a:rPr>
              <a:t>es</a:t>
            </a:r>
            <a:endParaRPr lang="en-US" sz="3200" b="1">
              <a:solidFill>
                <a:schemeClr val="accent2">
                  <a:lumMod val="75000"/>
                </a:schemeClr>
              </a:solidFill>
              <a:latin typeface="Times New Roman" panose="02020603050405020304" charset="0"/>
              <a:cs typeface="Times New Roman" panose="02020603050405020304" charset="0"/>
              <a:sym typeface="+mn-ea"/>
            </a:endParaRPr>
          </a:p>
        </p:txBody>
      </p:sp>
      <p:sp>
        <p:nvSpPr>
          <p:cNvPr id="5" name="文本框 4"/>
          <p:cNvSpPr txBox="1"/>
          <p:nvPr/>
        </p:nvSpPr>
        <p:spPr>
          <a:xfrm>
            <a:off x="6182360" y="2941320"/>
            <a:ext cx="1742440" cy="583565"/>
          </a:xfrm>
          <a:prstGeom prst="rect">
            <a:avLst/>
          </a:prstGeom>
          <a:noFill/>
        </p:spPr>
        <p:txBody>
          <a:bodyPr wrap="square" rtlCol="0">
            <a:spAutoFit/>
          </a:bodyPr>
          <a:p>
            <a:pPr algn="l"/>
            <a:r>
              <a:rPr lang="en-US" sz="3200" b="1">
                <a:solidFill>
                  <a:schemeClr val="accent2">
                    <a:lumMod val="75000"/>
                  </a:schemeClr>
                </a:solidFill>
                <a:latin typeface="Times New Roman" panose="02020603050405020304" charset="0"/>
                <a:cs typeface="Times New Roman" panose="02020603050405020304" charset="0"/>
                <a:sym typeface="+mn-ea"/>
              </a:rPr>
              <a:t>to </a:t>
            </a:r>
            <a:r>
              <a:rPr sz="3200" b="1">
                <a:solidFill>
                  <a:schemeClr val="accent2">
                    <a:lumMod val="75000"/>
                  </a:schemeClr>
                </a:solidFill>
                <a:latin typeface="Times New Roman" panose="02020603050405020304" charset="0"/>
                <a:cs typeface="Times New Roman" panose="02020603050405020304" charset="0"/>
                <a:sym typeface="+mn-ea"/>
              </a:rPr>
              <a:t>creat</a:t>
            </a:r>
            <a:r>
              <a:rPr lang="en-US" sz="3200" b="1">
                <a:solidFill>
                  <a:schemeClr val="accent2">
                    <a:lumMod val="75000"/>
                  </a:schemeClr>
                </a:solidFill>
                <a:latin typeface="Times New Roman" panose="02020603050405020304" charset="0"/>
                <a:cs typeface="Times New Roman" panose="02020603050405020304" charset="0"/>
                <a:sym typeface="+mn-ea"/>
              </a:rPr>
              <a:t>e</a:t>
            </a:r>
            <a:endParaRPr lang="en-US" sz="3200" b="1">
              <a:solidFill>
                <a:schemeClr val="accent2">
                  <a:lumMod val="75000"/>
                </a:schemeClr>
              </a:solidFill>
              <a:latin typeface="Times New Roman" panose="02020603050405020304" charset="0"/>
              <a:cs typeface="Times New Roman" panose="02020603050405020304" charset="0"/>
              <a:sym typeface="+mn-ea"/>
            </a:endParaRPr>
          </a:p>
        </p:txBody>
      </p:sp>
      <p:sp>
        <p:nvSpPr>
          <p:cNvPr id="6" name="文本框 5"/>
          <p:cNvSpPr txBox="1"/>
          <p:nvPr/>
        </p:nvSpPr>
        <p:spPr>
          <a:xfrm>
            <a:off x="5898515" y="4434205"/>
            <a:ext cx="1653540" cy="583565"/>
          </a:xfrm>
          <a:prstGeom prst="rect">
            <a:avLst/>
          </a:prstGeom>
          <a:noFill/>
        </p:spPr>
        <p:txBody>
          <a:bodyPr wrap="square" rtlCol="0">
            <a:spAutoFit/>
          </a:bodyPr>
          <a:p>
            <a:pPr algn="l"/>
            <a:r>
              <a:rPr sz="3200" b="1">
                <a:solidFill>
                  <a:schemeClr val="accent2">
                    <a:lumMod val="75000"/>
                  </a:schemeClr>
                </a:solidFill>
                <a:latin typeface="Times New Roman" panose="02020603050405020304" charset="0"/>
                <a:cs typeface="Times New Roman" panose="02020603050405020304" charset="0"/>
                <a:sym typeface="+mn-ea"/>
              </a:rPr>
              <a:t>creat</a:t>
            </a:r>
            <a:r>
              <a:rPr lang="en-US" sz="3200" b="1">
                <a:solidFill>
                  <a:schemeClr val="accent2">
                    <a:lumMod val="75000"/>
                  </a:schemeClr>
                </a:solidFill>
                <a:latin typeface="Times New Roman" panose="02020603050405020304" charset="0"/>
                <a:cs typeface="Times New Roman" panose="02020603050405020304" charset="0"/>
                <a:sym typeface="+mn-ea"/>
              </a:rPr>
              <a:t>es</a:t>
            </a:r>
            <a:endParaRPr lang="en-US" sz="3200" b="1">
              <a:solidFill>
                <a:schemeClr val="accent2">
                  <a:lumMod val="75000"/>
                </a:schemeClr>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4" grpId="0"/>
      <p:bldP spid="4" grpId="1"/>
      <p:bldP spid="3" grpId="0"/>
      <p:bldP spid="3" grpId="1"/>
      <p:bldP spid="5" grpId="0"/>
      <p:bldP spid="5" grpId="1"/>
      <p:bldP spid="6" grpId="0"/>
      <p:bldP spid="6" grpId="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1"/>
          <p:cNvSpPr>
            <a:spLocks noGrp="1"/>
          </p:cNvSpPr>
          <p:nvPr/>
        </p:nvSpPr>
        <p:spPr>
          <a:xfrm>
            <a:off x="233045" y="210185"/>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3200">
                <a:latin typeface="Times New Roman" panose="02020603050405020304" charset="0"/>
                <a:ea typeface="+mn-ea"/>
                <a:cs typeface="Times New Roman" panose="02020603050405020304" charset="0"/>
              </a:rPr>
              <a:t>28. </a:t>
            </a:r>
            <a:r>
              <a:rPr sz="3200" spc="0">
                <a:latin typeface="Times New Roman" panose="02020603050405020304" charset="0"/>
                <a:ea typeface="+mn-ea"/>
                <a:cs typeface="Times New Roman" panose="02020603050405020304" charset="0"/>
              </a:rPr>
              <a:t>within /wɪˈðɪn/prep.&amp; adv. </a:t>
            </a:r>
            <a:endParaRPr sz="3200" spc="0">
              <a:solidFill>
                <a:srgbClr val="7030A0"/>
              </a:solidFill>
              <a:latin typeface="Times New Roman" panose="02020603050405020304" charset="0"/>
              <a:ea typeface="+mn-ea"/>
              <a:cs typeface="Times New Roman" panose="02020603050405020304" charset="0"/>
            </a:endParaRPr>
          </a:p>
        </p:txBody>
      </p:sp>
      <p:sp>
        <p:nvSpPr>
          <p:cNvPr id="6" name="标题 1"/>
          <p:cNvSpPr>
            <a:spLocks noGrp="1"/>
          </p:cNvSpPr>
          <p:nvPr/>
        </p:nvSpPr>
        <p:spPr>
          <a:xfrm>
            <a:off x="210820" y="1393190"/>
            <a:ext cx="11725275" cy="396621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spc="0">
                <a:latin typeface="Times New Roman" panose="02020603050405020304" charset="0"/>
                <a:ea typeface="+mn-ea"/>
                <a:cs typeface="Times New Roman" panose="02020603050405020304" charset="0"/>
              </a:rPr>
              <a:t>29.investigate /in'vestigeit/ vi. &amp; vt. ______;_____</a:t>
            </a:r>
            <a:endParaRPr sz="3200" spc="0">
              <a:latin typeface="Times New Roman" panose="02020603050405020304" charset="0"/>
              <a:ea typeface="+mn-ea"/>
              <a:cs typeface="Times New Roman" panose="02020603050405020304" charset="0"/>
            </a:endParaRPr>
          </a:p>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rPr>
              <a:t>词根词缀：in(里)+vesti(衣服,vest马夹)+gate(get): 到衣服里面去获得信息——_____</a:t>
            </a:r>
            <a:endParaRPr spc="0">
              <a:solidFill>
                <a:schemeClr val="accent2">
                  <a:lumMod val="75000"/>
                </a:schemeClr>
              </a:solidFill>
              <a:latin typeface="Times New Roman" panose="02020603050405020304" charset="0"/>
              <a:ea typeface="+mn-ea"/>
              <a:cs typeface="Times New Roman" panose="02020603050405020304" charset="0"/>
            </a:endParaRPr>
          </a:p>
          <a:p>
            <a:pPr algn="just">
              <a:lnSpc>
                <a:spcPct val="100000"/>
              </a:lnSpc>
              <a:buClrTx/>
              <a:buSzTx/>
              <a:buFontTx/>
            </a:pPr>
            <a:r>
              <a:rPr spc="0">
                <a:solidFill>
                  <a:schemeClr val="tx1"/>
                </a:solidFill>
                <a:latin typeface="Times New Roman" panose="02020603050405020304" charset="0"/>
                <a:ea typeface="+mn-ea"/>
                <a:cs typeface="Times New Roman" panose="02020603050405020304" charset="0"/>
              </a:rPr>
              <a:t>If you swim in a river or lake, be sure to </a:t>
            </a:r>
            <a:r>
              <a:rPr spc="0">
                <a:solidFill>
                  <a:schemeClr val="accent2">
                    <a:lumMod val="75000"/>
                  </a:schemeClr>
                </a:solidFill>
                <a:latin typeface="Times New Roman" panose="02020603050405020304" charset="0"/>
                <a:ea typeface="+mn-ea"/>
                <a:cs typeface="Times New Roman" panose="02020603050405020304" charset="0"/>
              </a:rPr>
              <a:t>investigate</a:t>
            </a:r>
            <a:r>
              <a:rPr spc="0">
                <a:solidFill>
                  <a:schemeClr val="tx1"/>
                </a:solidFill>
                <a:latin typeface="Times New Roman" panose="02020603050405020304" charset="0"/>
                <a:ea typeface="+mn-ea"/>
                <a:cs typeface="Times New Roman" panose="02020603050405020304" charset="0"/>
              </a:rPr>
              <a:t> what is below the water surface.(2015浙江) </a:t>
            </a:r>
            <a:endParaRPr spc="0">
              <a:solidFill>
                <a:schemeClr val="tx1"/>
              </a:solidFill>
              <a:latin typeface="Times New Roman" panose="02020603050405020304" charset="0"/>
              <a:ea typeface="+mn-ea"/>
              <a:cs typeface="Times New Roman" panose="02020603050405020304" charset="0"/>
            </a:endParaRPr>
          </a:p>
          <a:p>
            <a:pPr algn="just">
              <a:lnSpc>
                <a:spcPct val="100000"/>
              </a:lnSpc>
              <a:buClrTx/>
              <a:buSzTx/>
              <a:buFontTx/>
            </a:pPr>
            <a:r>
              <a:rPr spc="0">
                <a:solidFill>
                  <a:schemeClr val="tx1"/>
                </a:solidFill>
                <a:latin typeface="Times New Roman" panose="02020603050405020304" charset="0"/>
                <a:ea typeface="+mn-ea"/>
                <a:cs typeface="Times New Roman" panose="02020603050405020304" charset="0"/>
              </a:rPr>
              <a:t>如果你在河里或湖里游泳，一定要调查一下水面以下的情况。</a:t>
            </a:r>
            <a:endParaRPr spc="0">
              <a:solidFill>
                <a:schemeClr val="tx1"/>
              </a:solidFill>
              <a:latin typeface="Times New Roman" panose="02020603050405020304" charset="0"/>
              <a:ea typeface="+mn-ea"/>
              <a:cs typeface="Times New Roman" panose="02020603050405020304" charset="0"/>
            </a:endParaRPr>
          </a:p>
          <a:p>
            <a:pPr algn="just">
              <a:lnSpc>
                <a:spcPct val="100000"/>
              </a:lnSpc>
              <a:buClrTx/>
              <a:buSzTx/>
              <a:buFontTx/>
            </a:pPr>
            <a:r>
              <a:rPr spc="0">
                <a:solidFill>
                  <a:schemeClr val="tx1"/>
                </a:solidFill>
                <a:latin typeface="Times New Roman" panose="02020603050405020304" charset="0"/>
                <a:ea typeface="+mn-ea"/>
                <a:cs typeface="Times New Roman" panose="02020603050405020304" charset="0"/>
              </a:rPr>
              <a:t>What he particularly wanted to </a:t>
            </a:r>
            <a:r>
              <a:rPr spc="0">
                <a:solidFill>
                  <a:schemeClr val="accent2">
                    <a:lumMod val="75000"/>
                  </a:schemeClr>
                </a:solidFill>
                <a:latin typeface="Times New Roman" panose="02020603050405020304" charset="0"/>
                <a:ea typeface="+mn-ea"/>
                <a:cs typeface="Times New Roman" panose="02020603050405020304" charset="0"/>
              </a:rPr>
              <a:t>investigate</a:t>
            </a:r>
            <a:r>
              <a:rPr spc="0">
                <a:solidFill>
                  <a:schemeClr val="tx1"/>
                </a:solidFill>
                <a:latin typeface="Times New Roman" panose="02020603050405020304" charset="0"/>
                <a:ea typeface="+mn-ea"/>
                <a:cs typeface="Times New Roman" panose="02020603050405020304" charset="0"/>
              </a:rPr>
              <a:t> was how ichthyosaurs(鱼龙) adapted to the problem of decompression(减压) over the 150 million years.(2013江苏) </a:t>
            </a:r>
            <a:endParaRPr spc="0">
              <a:solidFill>
                <a:schemeClr val="tx1"/>
              </a:solidFill>
              <a:latin typeface="Times New Roman" panose="02020603050405020304" charset="0"/>
              <a:ea typeface="+mn-ea"/>
              <a:cs typeface="Times New Roman" panose="02020603050405020304" charset="0"/>
            </a:endParaRPr>
          </a:p>
          <a:p>
            <a:pPr algn="just">
              <a:lnSpc>
                <a:spcPct val="100000"/>
              </a:lnSpc>
              <a:buClrTx/>
              <a:buSzTx/>
              <a:buFontTx/>
            </a:pPr>
            <a:r>
              <a:rPr spc="0">
                <a:solidFill>
                  <a:schemeClr val="tx1"/>
                </a:solidFill>
                <a:latin typeface="Times New Roman" panose="02020603050405020304" charset="0"/>
                <a:ea typeface="+mn-ea"/>
                <a:cs typeface="Times New Roman" panose="02020603050405020304" charset="0"/>
              </a:rPr>
              <a:t>他特别想调查的是鱼龙是如何在在1.5亿年里适应减压问题的。</a:t>
            </a:r>
            <a:endParaRPr spc="0">
              <a:solidFill>
                <a:schemeClr val="tx1"/>
              </a:solidFill>
              <a:latin typeface="Times New Roman" panose="02020603050405020304" charset="0"/>
              <a:ea typeface="+mn-ea"/>
              <a:cs typeface="Times New Roman" panose="02020603050405020304" charset="0"/>
            </a:endParaRPr>
          </a:p>
        </p:txBody>
      </p:sp>
      <p:sp>
        <p:nvSpPr>
          <p:cNvPr id="100" name="文本框 99"/>
          <p:cNvSpPr txBox="1"/>
          <p:nvPr/>
        </p:nvSpPr>
        <p:spPr>
          <a:xfrm>
            <a:off x="496570" y="2303780"/>
            <a:ext cx="1141095" cy="521970"/>
          </a:xfrm>
          <a:prstGeom prst="rect">
            <a:avLst/>
          </a:prstGeom>
          <a:noFill/>
          <a:ln w="9525">
            <a:noFill/>
          </a:ln>
        </p:spPr>
        <p:txBody>
          <a:bodyPr wrap="square">
            <a:spAutoFit/>
          </a:bodyPr>
          <a:p>
            <a:pPr indent="177800"/>
            <a:r>
              <a:rPr lang="zh-CN" altLang="en-US" sz="2800" b="1">
                <a:solidFill>
                  <a:srgbClr val="7030A0"/>
                </a:solidFill>
                <a:uFillTx/>
                <a:latin typeface="Times New Roman" panose="02020603050405020304" charset="0"/>
                <a:cs typeface="Times New Roman" panose="02020603050405020304" charset="0"/>
              </a:rPr>
              <a:t>调查</a:t>
            </a:r>
            <a:endParaRPr lang="zh-CN" altLang="en-US" sz="2800" b="1">
              <a:solidFill>
                <a:srgbClr val="7030A0"/>
              </a:solidFill>
              <a:uFillTx/>
              <a:latin typeface="Times New Roman" panose="02020603050405020304" charset="0"/>
              <a:cs typeface="Times New Roman" panose="02020603050405020304" charset="0"/>
            </a:endParaRPr>
          </a:p>
        </p:txBody>
      </p:sp>
      <p:sp>
        <p:nvSpPr>
          <p:cNvPr id="5" name="文本框 4"/>
          <p:cNvSpPr txBox="1"/>
          <p:nvPr/>
        </p:nvSpPr>
        <p:spPr>
          <a:xfrm>
            <a:off x="6398895" y="1393190"/>
            <a:ext cx="3822065" cy="521970"/>
          </a:xfrm>
          <a:prstGeom prst="rect">
            <a:avLst/>
          </a:prstGeom>
          <a:noFill/>
          <a:ln w="9525">
            <a:noFill/>
          </a:ln>
        </p:spPr>
        <p:txBody>
          <a:bodyPr wrap="square">
            <a:spAutoFit/>
          </a:bodyPr>
          <a:p>
            <a:pPr indent="177800"/>
            <a:r>
              <a:rPr lang="zh-CN" altLang="en-US" sz="2800" b="1">
                <a:solidFill>
                  <a:srgbClr val="7030A0"/>
                </a:solidFill>
                <a:uFillTx/>
                <a:latin typeface="Times New Roman" panose="02020603050405020304" charset="0"/>
                <a:cs typeface="Times New Roman" panose="02020603050405020304" charset="0"/>
              </a:rPr>
              <a:t>调查       研究</a:t>
            </a:r>
            <a:endParaRPr lang="zh-CN" altLang="en-US" sz="2800" b="1">
              <a:solidFill>
                <a:srgbClr val="7030A0"/>
              </a:solidFill>
              <a:uFillTx/>
              <a:latin typeface="Times New Roman" panose="02020603050405020304" charset="0"/>
              <a:cs typeface="Times New Roman" panose="02020603050405020304" charset="0"/>
            </a:endParaRPr>
          </a:p>
        </p:txBody>
      </p:sp>
      <p:sp>
        <p:nvSpPr>
          <p:cNvPr id="2" name="文本框 1"/>
          <p:cNvSpPr txBox="1"/>
          <p:nvPr/>
        </p:nvSpPr>
        <p:spPr>
          <a:xfrm>
            <a:off x="5625465" y="210185"/>
            <a:ext cx="6109970" cy="521970"/>
          </a:xfrm>
          <a:prstGeom prst="rect">
            <a:avLst/>
          </a:prstGeom>
          <a:noFill/>
          <a:ln w="9525">
            <a:noFill/>
          </a:ln>
        </p:spPr>
        <p:txBody>
          <a:bodyPr wrap="square">
            <a:spAutoFit/>
          </a:bodyPr>
          <a:p>
            <a:pPr algn="just">
              <a:lnSpc>
                <a:spcPct val="100000"/>
              </a:lnSpc>
              <a:buClrTx/>
              <a:buSzTx/>
              <a:buFontTx/>
            </a:pPr>
            <a:r>
              <a:rPr sz="2800" b="1">
                <a:solidFill>
                  <a:srgbClr val="7030A0"/>
                </a:solidFill>
                <a:latin typeface="Times New Roman" panose="02020603050405020304" charset="0"/>
                <a:cs typeface="Times New Roman" panose="02020603050405020304" charset="0"/>
                <a:sym typeface="+mn-ea"/>
              </a:rPr>
              <a:t>在（某段时间</a:t>
            </a:r>
            <a:r>
              <a:rPr lang="zh-CN" sz="2800" b="1">
                <a:solidFill>
                  <a:srgbClr val="7030A0"/>
                </a:solidFill>
                <a:latin typeface="Times New Roman" panose="02020603050405020304" charset="0"/>
                <a:cs typeface="Times New Roman" panose="02020603050405020304" charset="0"/>
                <a:sym typeface="+mn-ea"/>
              </a:rPr>
              <a:t>、</a:t>
            </a:r>
            <a:r>
              <a:rPr sz="2800" b="1">
                <a:solidFill>
                  <a:srgbClr val="7030A0"/>
                </a:solidFill>
                <a:latin typeface="Times New Roman" panose="02020603050405020304" charset="0"/>
                <a:cs typeface="Times New Roman" panose="02020603050405020304" charset="0"/>
                <a:sym typeface="+mn-ea"/>
              </a:rPr>
              <a:t>距离或范围）之内</a:t>
            </a:r>
            <a:endParaRPr lang="zh-CN" altLang="en-US" sz="2800" b="1">
              <a:solidFill>
                <a:srgbClr val="7030A0"/>
              </a:solidFill>
              <a:uFillTx/>
              <a:latin typeface="Times New Roman" panose="02020603050405020304" charset="0"/>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anim calcmode="lin" valueType="num">
                                      <p:cBhvr additive="base">
                                        <p:cTn id="3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0"/>
                                        </p:tgtEl>
                                        <p:attrNameLst>
                                          <p:attrName>style.visibility</p:attrName>
                                        </p:attrNameLst>
                                      </p:cBhvr>
                                      <p:to>
                                        <p:strVal val="visible"/>
                                      </p:to>
                                    </p:set>
                                    <p:anim calcmode="lin" valueType="num">
                                      <p:cBhvr additive="base">
                                        <p:cTn id="37" dur="500" fill="hold"/>
                                        <p:tgtEl>
                                          <p:spTgt spid="100"/>
                                        </p:tgtEl>
                                        <p:attrNameLst>
                                          <p:attrName>ppt_x</p:attrName>
                                        </p:attrNameLst>
                                      </p:cBhvr>
                                      <p:tavLst>
                                        <p:tav tm="0">
                                          <p:val>
                                            <p:strVal val="#ppt_x"/>
                                          </p:val>
                                        </p:tav>
                                        <p:tav tm="100000">
                                          <p:val>
                                            <p:strVal val="#ppt_x"/>
                                          </p:val>
                                        </p:tav>
                                      </p:tavLst>
                                    </p:anim>
                                    <p:anim calcmode="lin" valueType="num">
                                      <p:cBhvr additive="base">
                                        <p:cTn id="38"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2" end="2"/>
                                            </p:txEl>
                                          </p:spTgt>
                                        </p:tgtEl>
                                        <p:attrNameLst>
                                          <p:attrName>style.visibility</p:attrName>
                                        </p:attrNameLst>
                                      </p:cBhvr>
                                      <p:to>
                                        <p:strVal val="visible"/>
                                      </p:to>
                                    </p:set>
                                    <p:anim calcmode="lin" valueType="num">
                                      <p:cBhvr additive="base">
                                        <p:cTn id="4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
                                            <p:txEl>
                                              <p:pRg st="3" end="3"/>
                                            </p:txEl>
                                          </p:spTgt>
                                        </p:tgtEl>
                                        <p:attrNameLst>
                                          <p:attrName>style.visibility</p:attrName>
                                        </p:attrNameLst>
                                      </p:cBhvr>
                                      <p:to>
                                        <p:strVal val="visible"/>
                                      </p:to>
                                    </p:set>
                                    <p:anim calcmode="lin" valueType="num">
                                      <p:cBhvr additive="base">
                                        <p:cTn id="4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3" end="3"/>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6">
                                            <p:txEl>
                                              <p:pRg st="4" end="4"/>
                                            </p:txEl>
                                          </p:spTgt>
                                        </p:tgtEl>
                                        <p:attrNameLst>
                                          <p:attrName>style.visibility</p:attrName>
                                        </p:attrNameLst>
                                      </p:cBhvr>
                                      <p:to>
                                        <p:strVal val="visible"/>
                                      </p:to>
                                    </p:set>
                                    <p:anim calcmode="lin" valueType="num">
                                      <p:cBhvr additive="base">
                                        <p:cTn id="5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6">
                                            <p:txEl>
                                              <p:pRg st="4" end="4"/>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6">
                                            <p:txEl>
                                              <p:pRg st="5" end="5"/>
                                            </p:txEl>
                                          </p:spTgt>
                                        </p:tgtEl>
                                        <p:attrNameLst>
                                          <p:attrName>style.visibility</p:attrName>
                                        </p:attrNameLst>
                                      </p:cBhvr>
                                      <p:to>
                                        <p:strVal val="visible"/>
                                      </p:to>
                                    </p:set>
                                    <p:anim calcmode="lin" valueType="num">
                                      <p:cBhvr additive="base">
                                        <p:cTn id="5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5" grpId="1"/>
      <p:bldP spid="100" grpId="0"/>
      <p:bldP spid="100" grpId="1"/>
      <p:bldP spid="2" grpId="0"/>
      <p:bldP spid="2" grpId="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标题 1"/>
          <p:cNvSpPr>
            <a:spLocks noGrp="1"/>
          </p:cNvSpPr>
          <p:nvPr/>
        </p:nvSpPr>
        <p:spPr>
          <a:xfrm>
            <a:off x="142875" y="151765"/>
            <a:ext cx="11725275" cy="362585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3200" spc="0">
                <a:solidFill>
                  <a:schemeClr val="accent2">
                    <a:lumMod val="75000"/>
                  </a:schemeClr>
                </a:solidFill>
                <a:latin typeface="Times New Roman" panose="02020603050405020304" charset="0"/>
                <a:ea typeface="+mn-ea"/>
                <a:cs typeface="Times New Roman" panose="02020603050405020304" charset="0"/>
              </a:rPr>
              <a:t>____________</a:t>
            </a:r>
            <a:r>
              <a:rPr sz="3200" spc="0">
                <a:solidFill>
                  <a:schemeClr val="tx1"/>
                </a:solidFill>
                <a:latin typeface="Times New Roman" panose="02020603050405020304" charset="0"/>
                <a:ea typeface="+mn-ea"/>
                <a:cs typeface="Times New Roman" panose="02020603050405020304" charset="0"/>
              </a:rPr>
              <a:t>/</a:t>
            </a:r>
            <a:r>
              <a:rPr sz="3200" spc="-100">
                <a:solidFill>
                  <a:schemeClr val="tx1"/>
                </a:solidFill>
                <a:uFillTx/>
                <a:latin typeface="Times New Roman" panose="02020603050405020304" charset="0"/>
                <a:ea typeface="+mn-ea"/>
                <a:cs typeface="Times New Roman" panose="02020603050405020304" charset="0"/>
              </a:rPr>
              <a:t>ɪnˌvestɪˈɡeɪʃn/</a:t>
            </a:r>
            <a:r>
              <a:rPr sz="3200" spc="0">
                <a:solidFill>
                  <a:schemeClr val="tx1"/>
                </a:solidFill>
                <a:latin typeface="Times New Roman" panose="02020603050405020304" charset="0"/>
                <a:ea typeface="+mn-ea"/>
                <a:cs typeface="Times New Roman" panose="02020603050405020304" charset="0"/>
              </a:rPr>
              <a:t> n. </a:t>
            </a:r>
            <a:r>
              <a:rPr sz="3200">
                <a:solidFill>
                  <a:srgbClr val="7030A0"/>
                </a:solidFill>
                <a:latin typeface="Times New Roman" panose="02020603050405020304" charset="0"/>
                <a:cs typeface="Times New Roman" panose="02020603050405020304" charset="0"/>
                <a:sym typeface="+mn-ea"/>
              </a:rPr>
              <a:t>调查</a:t>
            </a:r>
            <a:r>
              <a:rPr lang="en-US" altLang="zh-CN" sz="3200">
                <a:solidFill>
                  <a:srgbClr val="7030A0"/>
                </a:solidFill>
                <a:latin typeface="Times New Roman" panose="02020603050405020304" charset="0"/>
                <a:cs typeface="Times New Roman" panose="02020603050405020304" charset="0"/>
                <a:sym typeface="+mn-ea"/>
              </a:rPr>
              <a:t>;</a:t>
            </a:r>
            <a:r>
              <a:rPr sz="3200">
                <a:solidFill>
                  <a:srgbClr val="7030A0"/>
                </a:solidFill>
                <a:latin typeface="Times New Roman" panose="02020603050405020304" charset="0"/>
                <a:cs typeface="Times New Roman" panose="02020603050405020304" charset="0"/>
                <a:sym typeface="+mn-ea"/>
              </a:rPr>
              <a:t> 研究</a:t>
            </a:r>
            <a:endParaRPr lang="zh-CN" altLang="en-US" sz="3200" b="1">
              <a:solidFill>
                <a:srgbClr val="7030A0"/>
              </a:solidFill>
              <a:uFillTx/>
              <a:latin typeface="Times New Roman" panose="02020603050405020304" charset="0"/>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They were abroad during the months when we were carrying out the </a:t>
            </a:r>
            <a:r>
              <a:rPr spc="0">
                <a:solidFill>
                  <a:schemeClr val="accent2">
                    <a:lumMod val="75000"/>
                  </a:schemeClr>
                </a:solidFill>
                <a:latin typeface="Times New Roman" panose="02020603050405020304" charset="0"/>
                <a:ea typeface="+mn-ea"/>
                <a:cs typeface="Times New Roman" panose="02020603050405020304" charset="0"/>
              </a:rPr>
              <a:t>investigation</a:t>
            </a:r>
            <a:r>
              <a:rPr spc="0">
                <a:latin typeface="Times New Roman" panose="02020603050405020304" charset="0"/>
                <a:ea typeface="+mn-ea"/>
                <a:cs typeface="Times New Roman" panose="02020603050405020304" charset="0"/>
              </a:rPr>
              <a:t>, or they would have come to our help.(2014浙江)</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在我们进行调查的那几个月里，他们在国外，否则他们会来帮助我们的。</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Viewing childhood development as a scientific </a:t>
            </a:r>
            <a:r>
              <a:rPr spc="0">
                <a:solidFill>
                  <a:schemeClr val="accent2">
                    <a:lumMod val="75000"/>
                  </a:schemeClr>
                </a:solidFill>
                <a:latin typeface="Times New Roman" panose="02020603050405020304" charset="0"/>
                <a:ea typeface="+mn-ea"/>
                <a:cs typeface="Times New Roman" panose="02020603050405020304" charset="0"/>
              </a:rPr>
              <a:t>investigation</a:t>
            </a:r>
            <a:r>
              <a:rPr spc="0">
                <a:latin typeface="Times New Roman" panose="02020603050405020304" charset="0"/>
                <a:ea typeface="+mn-ea"/>
                <a:cs typeface="Times New Roman" panose="02020603050405020304" charset="0"/>
              </a:rPr>
              <a:t> throws light on how children learn.(2016浙江)</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把儿童的发展看作是一项科学调查，有助于了解儿童的学习方式。</a:t>
            </a:r>
            <a:endParaRPr spc="0">
              <a:latin typeface="Times New Roman" panose="02020603050405020304" charset="0"/>
              <a:ea typeface="+mn-ea"/>
              <a:cs typeface="Times New Roman" panose="02020603050405020304" charset="0"/>
            </a:endParaRPr>
          </a:p>
        </p:txBody>
      </p:sp>
      <p:sp>
        <p:nvSpPr>
          <p:cNvPr id="15" name="标题 1"/>
          <p:cNvSpPr>
            <a:spLocks noGrp="1"/>
          </p:cNvSpPr>
          <p:nvPr/>
        </p:nvSpPr>
        <p:spPr>
          <a:xfrm>
            <a:off x="274955" y="151765"/>
            <a:ext cx="2666365" cy="4546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spc="0">
                <a:solidFill>
                  <a:schemeClr val="accent2">
                    <a:lumMod val="75000"/>
                  </a:schemeClr>
                </a:solidFill>
                <a:latin typeface="Times New Roman" panose="02020603050405020304" charset="0"/>
                <a:ea typeface="+mn-ea"/>
                <a:cs typeface="Times New Roman" panose="02020603050405020304" charset="0"/>
                <a:sym typeface="+mn-ea"/>
              </a:rPr>
              <a:t>investigation</a:t>
            </a:r>
            <a:endParaRPr lang="en-US" altLang="zh-CN" sz="3200" spc="0">
              <a:solidFill>
                <a:schemeClr val="accent2">
                  <a:lumMod val="75000"/>
                </a:schemeClr>
              </a:solidFill>
              <a:latin typeface="Times New Roman" panose="02020603050405020304" charset="0"/>
              <a:ea typeface="+mn-ea"/>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additive="base">
                                        <p:cTn id="2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 calcmode="lin" valueType="num">
                                      <p:cBhvr additive="base">
                                        <p:cTn id="2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3" end="3"/>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6">
                                            <p:txEl>
                                              <p:pRg st="4" end="4"/>
                                            </p:txEl>
                                          </p:spTgt>
                                        </p:tgtEl>
                                        <p:attrNameLst>
                                          <p:attrName>style.visibility</p:attrName>
                                        </p:attrNameLst>
                                      </p:cBhvr>
                                      <p:to>
                                        <p:strVal val="visible"/>
                                      </p:to>
                                    </p:set>
                                    <p:anim calcmode="lin" valueType="num">
                                      <p:cBhvr additive="base">
                                        <p:cTn id="3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1"/>
          <p:cNvSpPr>
            <a:spLocks noGrp="1"/>
          </p:cNvSpPr>
          <p:nvPr/>
        </p:nvSpPr>
        <p:spPr>
          <a:xfrm>
            <a:off x="12065" y="57785"/>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a:latin typeface="Times New Roman" panose="02020603050405020304" charset="0"/>
                <a:ea typeface="+mn-ea"/>
                <a:cs typeface="Times New Roman" panose="02020603050405020304" charset="0"/>
              </a:rPr>
              <a:t>30.issue /ˈɪʃu;ˈɪsju/ n.</a:t>
            </a:r>
            <a:r>
              <a:rPr lang="en-US" altLang="zh-CN" sz="3200">
                <a:latin typeface="Times New Roman" panose="02020603050405020304" charset="0"/>
                <a:ea typeface="+mn-ea"/>
                <a:cs typeface="Times New Roman" panose="02020603050405020304" charset="0"/>
              </a:rPr>
              <a:t>____;____;____;vt.____;____</a:t>
            </a:r>
            <a:endParaRPr lang="en-US" altLang="zh-CN" sz="3200">
              <a:latin typeface="Times New Roman" panose="02020603050405020304" charset="0"/>
              <a:ea typeface="+mn-ea"/>
              <a:cs typeface="Times New Roman" panose="02020603050405020304" charset="0"/>
            </a:endParaRPr>
          </a:p>
          <a:p>
            <a:pPr algn="just">
              <a:lnSpc>
                <a:spcPct val="100000"/>
              </a:lnSpc>
              <a:buClrTx/>
              <a:buSzTx/>
              <a:buFontTx/>
            </a:pPr>
            <a:r>
              <a:rPr spc="0">
                <a:solidFill>
                  <a:schemeClr val="accent2">
                    <a:lumMod val="75000"/>
                  </a:schemeClr>
                </a:solidFill>
                <a:uFillTx/>
                <a:latin typeface="Times New Roman" panose="02020603050405020304" charset="0"/>
                <a:ea typeface="+mn-ea"/>
                <a:cs typeface="Times New Roman" panose="02020603050405020304" charset="0"/>
              </a:rPr>
              <a:t>破拆法：is(意思)+sue(说)</a:t>
            </a:r>
            <a:r>
              <a:rPr lang="en-US" altLang="zh-CN" spc="0">
                <a:solidFill>
                  <a:schemeClr val="accent2">
                    <a:lumMod val="75000"/>
                  </a:schemeClr>
                </a:solidFill>
                <a:uFillTx/>
                <a:latin typeface="Times New Roman" panose="02020603050405020304" charset="0"/>
                <a:ea typeface="+mn-ea"/>
                <a:cs typeface="Times New Roman" panose="02020603050405020304" charset="0"/>
              </a:rPr>
              <a:t>:</a:t>
            </a:r>
            <a:r>
              <a:rPr spc="0">
                <a:solidFill>
                  <a:schemeClr val="accent2">
                    <a:lumMod val="75000"/>
                  </a:schemeClr>
                </a:solidFill>
                <a:uFillTx/>
                <a:latin typeface="Times New Roman" panose="02020603050405020304" charset="0"/>
                <a:ea typeface="+mn-ea"/>
                <a:cs typeface="Times New Roman" panose="02020603050405020304" charset="0"/>
              </a:rPr>
              <a:t>大规模说出你的意思——</a:t>
            </a:r>
            <a:r>
              <a:rPr lang="en-US" altLang="zh-CN" spc="0">
                <a:solidFill>
                  <a:schemeClr val="accent2">
                    <a:lumMod val="75000"/>
                  </a:schemeClr>
                </a:solidFill>
                <a:uFillTx/>
                <a:latin typeface="Times New Roman" panose="02020603050405020304" charset="0"/>
                <a:ea typeface="+mn-ea"/>
                <a:cs typeface="Times New Roman" panose="02020603050405020304" charset="0"/>
              </a:rPr>
              <a:t>_</a:t>
            </a:r>
            <a:r>
              <a:rPr spc="0">
                <a:solidFill>
                  <a:schemeClr val="accent2">
                    <a:lumMod val="75000"/>
                  </a:schemeClr>
                </a:solidFill>
                <a:uFillTx/>
                <a:latin typeface="Times New Roman" panose="02020603050405020304" charset="0"/>
                <a:ea typeface="+mn-ea"/>
                <a:cs typeface="Times New Roman" panose="02020603050405020304" charset="0"/>
              </a:rPr>
              <a:t>________</a:t>
            </a:r>
            <a:r>
              <a:rPr lang="en-US" altLang="zh-CN" spc="0">
                <a:solidFill>
                  <a:schemeClr val="accent2">
                    <a:lumMod val="75000"/>
                  </a:schemeClr>
                </a:solidFill>
                <a:uFillTx/>
                <a:latin typeface="Times New Roman" panose="02020603050405020304" charset="0"/>
                <a:ea typeface="+mn-ea"/>
                <a:cs typeface="Times New Roman" panose="02020603050405020304" charset="0"/>
              </a:rPr>
              <a:t>;</a:t>
            </a:r>
            <a:r>
              <a:rPr spc="0">
                <a:solidFill>
                  <a:schemeClr val="accent2">
                    <a:lumMod val="75000"/>
                  </a:schemeClr>
                </a:solidFill>
                <a:uFillTx/>
                <a:latin typeface="Times New Roman" panose="02020603050405020304" charset="0"/>
                <a:ea typeface="+mn-ea"/>
                <a:cs typeface="Times New Roman" panose="02020603050405020304" charset="0"/>
              </a:rPr>
              <a:t>(提出)_____</a:t>
            </a:r>
            <a:endParaRPr spc="0">
              <a:solidFill>
                <a:schemeClr val="accent2">
                  <a:lumMod val="75000"/>
                </a:schemeClr>
              </a:solidFill>
              <a:uFillTx/>
              <a:latin typeface="Times New Roman" panose="02020603050405020304" charset="0"/>
              <a:ea typeface="+mn-ea"/>
              <a:cs typeface="Times New Roman" panose="02020603050405020304" charset="0"/>
            </a:endParaRPr>
          </a:p>
        </p:txBody>
      </p:sp>
      <p:sp>
        <p:nvSpPr>
          <p:cNvPr id="6" name="标题 1"/>
          <p:cNvSpPr>
            <a:spLocks noGrp="1"/>
          </p:cNvSpPr>
          <p:nvPr/>
        </p:nvSpPr>
        <p:spPr>
          <a:xfrm>
            <a:off x="88265" y="1230630"/>
            <a:ext cx="11725275" cy="396621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latin typeface="Times New Roman" panose="02020603050405020304" charset="0"/>
                <a:ea typeface="+mn-ea"/>
                <a:cs typeface="Times New Roman" panose="02020603050405020304" charset="0"/>
              </a:rPr>
              <a:t>The liability(法律责任) </a:t>
            </a:r>
            <a:r>
              <a:rPr spc="0">
                <a:solidFill>
                  <a:schemeClr val="accent2">
                    <a:lumMod val="75000"/>
                  </a:schemeClr>
                </a:solidFill>
                <a:latin typeface="Times New Roman" panose="02020603050405020304" charset="0"/>
                <a:ea typeface="+mn-ea"/>
                <a:cs typeface="Times New Roman" panose="02020603050405020304" charset="0"/>
              </a:rPr>
              <a:t>issue</a:t>
            </a:r>
            <a:r>
              <a:rPr spc="0">
                <a:latin typeface="Times New Roman" panose="02020603050405020304" charset="0"/>
                <a:ea typeface="+mn-ea"/>
                <a:cs typeface="Times New Roman" panose="02020603050405020304" charset="0"/>
              </a:rPr>
              <a:t> is the biggest one of them all.(2017天津) </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法律责任问题是最大的问题之一。</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To understand the</a:t>
            </a:r>
            <a:r>
              <a:rPr spc="0">
                <a:solidFill>
                  <a:schemeClr val="accent2">
                    <a:lumMod val="75000"/>
                  </a:schemeClr>
                </a:solidFill>
                <a:latin typeface="Times New Roman" panose="02020603050405020304" charset="0"/>
                <a:ea typeface="+mn-ea"/>
                <a:cs typeface="Times New Roman" panose="02020603050405020304" charset="0"/>
              </a:rPr>
              <a:t> issue</a:t>
            </a:r>
            <a:r>
              <a:rPr spc="0">
                <a:latin typeface="Times New Roman" panose="02020603050405020304" charset="0"/>
                <a:ea typeface="+mn-ea"/>
                <a:cs typeface="Times New Roman" panose="02020603050405020304" charset="0"/>
              </a:rPr>
              <a:t>, let's take a look at three types of </a:t>
            </a:r>
            <a:r>
              <a:rPr lang="en-US" altLang="zh-CN" spc="0">
                <a:latin typeface="Times New Roman" panose="02020603050405020304" charset="0"/>
                <a:ea typeface="+mn-ea"/>
                <a:cs typeface="Times New Roman" panose="02020603050405020304" charset="0"/>
              </a:rPr>
              <a:t>“</a:t>
            </a:r>
            <a:r>
              <a:rPr spc="0">
                <a:latin typeface="Times New Roman" panose="02020603050405020304" charset="0"/>
                <a:ea typeface="+mn-ea"/>
                <a:cs typeface="Times New Roman" panose="02020603050405020304" charset="0"/>
              </a:rPr>
              <a:t>waits</a:t>
            </a:r>
            <a:r>
              <a:rPr lang="en-US" altLang="zh-CN" spc="0">
                <a:latin typeface="Times New Roman" panose="02020603050405020304" charset="0"/>
                <a:ea typeface="+mn-ea"/>
                <a:cs typeface="Times New Roman" panose="02020603050405020304" charset="0"/>
              </a:rPr>
              <a:t>”</a:t>
            </a:r>
            <a:r>
              <a:rPr spc="0">
                <a:latin typeface="Times New Roman" panose="02020603050405020304" charset="0"/>
                <a:ea typeface="+mn-ea"/>
                <a:cs typeface="Times New Roman" panose="02020603050405020304" charset="0"/>
              </a:rPr>
              <a:t>.(2017天津) </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为了理解这个问题，我们来看一下三种类型的</a:t>
            </a:r>
            <a:r>
              <a:rPr lang="en-US" altLang="zh-CN" spc="0">
                <a:latin typeface="Times New Roman" panose="02020603050405020304" charset="0"/>
                <a:ea typeface="+mn-ea"/>
                <a:cs typeface="Times New Roman" panose="02020603050405020304" charset="0"/>
              </a:rPr>
              <a:t>“</a:t>
            </a:r>
            <a:r>
              <a:rPr spc="0">
                <a:latin typeface="Times New Roman" panose="02020603050405020304" charset="0"/>
                <a:ea typeface="+mn-ea"/>
                <a:cs typeface="Times New Roman" panose="02020603050405020304" charset="0"/>
              </a:rPr>
              <a:t>等待</a:t>
            </a:r>
            <a:r>
              <a:rPr lang="en-US" altLang="zh-CN" spc="0">
                <a:latin typeface="Times New Roman" panose="02020603050405020304" charset="0"/>
                <a:ea typeface="+mn-ea"/>
                <a:cs typeface="Times New Roman" panose="02020603050405020304" charset="0"/>
              </a:rPr>
              <a:t>”</a:t>
            </a:r>
            <a:r>
              <a:rPr spc="0">
                <a:latin typeface="Times New Roman" panose="02020603050405020304" charset="0"/>
                <a:ea typeface="+mn-ea"/>
                <a:cs typeface="Times New Roman" panose="02020603050405020304" charset="0"/>
              </a:rPr>
              <a:t>。</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As the</a:t>
            </a:r>
            <a:r>
              <a:rPr spc="0">
                <a:solidFill>
                  <a:schemeClr val="accent2">
                    <a:lumMod val="75000"/>
                  </a:schemeClr>
                </a:solidFill>
                <a:latin typeface="Times New Roman" panose="02020603050405020304" charset="0"/>
                <a:ea typeface="+mn-ea"/>
                <a:cs typeface="Times New Roman" panose="02020603050405020304" charset="0"/>
              </a:rPr>
              <a:t> issue</a:t>
            </a:r>
            <a:r>
              <a:rPr spc="0">
                <a:latin typeface="Times New Roman" panose="02020603050405020304" charset="0"/>
                <a:ea typeface="+mn-ea"/>
                <a:cs typeface="Times New Roman" panose="02020603050405020304" charset="0"/>
              </a:rPr>
              <a:t> becomes clearer, the conflict often simply becomes smaller. (2012浙江) 随着问题变得越来越清晰，冲突往往会变得越来越小。</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When we</a:t>
            </a:r>
            <a:r>
              <a:rPr spc="0">
                <a:solidFill>
                  <a:schemeClr val="accent2">
                    <a:lumMod val="75000"/>
                  </a:schemeClr>
                </a:solidFill>
                <a:latin typeface="Times New Roman" panose="02020603050405020304" charset="0"/>
                <a:ea typeface="+mn-ea"/>
                <a:cs typeface="Times New Roman" panose="02020603050405020304" charset="0"/>
              </a:rPr>
              <a:t> issue</a:t>
            </a:r>
            <a:r>
              <a:rPr spc="0">
                <a:latin typeface="Times New Roman" panose="02020603050405020304" charset="0"/>
                <a:ea typeface="+mn-ea"/>
                <a:cs typeface="Times New Roman" panose="02020603050405020304" charset="0"/>
              </a:rPr>
              <a:t> a command, we are specifying the verb—the action of the statement. 当我们发起命令时，便指定了动词——所陈述的行为。</a:t>
            </a:r>
            <a:endParaRPr spc="0">
              <a:latin typeface="Times New Roman" panose="02020603050405020304" charset="0"/>
              <a:ea typeface="+mn-ea"/>
              <a:cs typeface="Times New Roman" panose="02020603050405020304" charset="0"/>
            </a:endParaRPr>
          </a:p>
        </p:txBody>
      </p:sp>
      <p:sp>
        <p:nvSpPr>
          <p:cNvPr id="2" name="文本框 1"/>
          <p:cNvSpPr txBox="1"/>
          <p:nvPr/>
        </p:nvSpPr>
        <p:spPr>
          <a:xfrm>
            <a:off x="4436745" y="106045"/>
            <a:ext cx="3028315" cy="521970"/>
          </a:xfrm>
          <a:prstGeom prst="rect">
            <a:avLst/>
          </a:prstGeom>
          <a:noFill/>
        </p:spPr>
        <p:txBody>
          <a:bodyPr wrap="square" rtlCol="0">
            <a:spAutoFit/>
          </a:bodyPr>
          <a:p>
            <a:pPr algn="l"/>
            <a:r>
              <a:rPr lang="en-US" altLang="en-US" sz="2800" b="1" spc="150" dirty="0">
                <a:solidFill>
                  <a:srgbClr val="7030A0"/>
                </a:solidFill>
                <a:latin typeface="Times New Roman" panose="02020603050405020304" charset="0"/>
                <a:cs typeface="Times New Roman" panose="02020603050405020304" charset="0"/>
                <a:sym typeface="+mn-ea"/>
              </a:rPr>
              <a:t>问题  发行  期刊</a:t>
            </a:r>
            <a:endParaRPr lang="en-US" altLang="en-US" sz="2800" b="1" spc="150" dirty="0">
              <a:solidFill>
                <a:srgbClr val="7030A0"/>
              </a:solidFill>
              <a:latin typeface="Times New Roman" panose="02020603050405020304" charset="0"/>
              <a:cs typeface="Times New Roman" panose="02020603050405020304" charset="0"/>
              <a:sym typeface="+mn-ea"/>
            </a:endParaRPr>
          </a:p>
        </p:txBody>
      </p:sp>
      <p:sp>
        <p:nvSpPr>
          <p:cNvPr id="5" name="文本框 4"/>
          <p:cNvSpPr txBox="1"/>
          <p:nvPr/>
        </p:nvSpPr>
        <p:spPr>
          <a:xfrm>
            <a:off x="8056880" y="518160"/>
            <a:ext cx="1831340" cy="521970"/>
          </a:xfrm>
          <a:prstGeom prst="rect">
            <a:avLst/>
          </a:prstGeom>
          <a:noFill/>
        </p:spPr>
        <p:txBody>
          <a:bodyPr wrap="square" rtlCol="0">
            <a:spAutoFit/>
          </a:bodyPr>
          <a:p>
            <a:pPr algn="l"/>
            <a:r>
              <a:rPr lang="en-US" altLang="en-US" sz="2800" b="1" spc="150" dirty="0">
                <a:solidFill>
                  <a:srgbClr val="7030A0"/>
                </a:solidFill>
                <a:latin typeface="Times New Roman" panose="02020603050405020304" charset="0"/>
                <a:cs typeface="Times New Roman" panose="02020603050405020304" charset="0"/>
                <a:sym typeface="+mn-ea"/>
              </a:rPr>
              <a:t>发行期刊</a:t>
            </a:r>
            <a:endParaRPr lang="en-US" altLang="en-US" sz="2800" b="1" spc="150" dirty="0">
              <a:solidFill>
                <a:srgbClr val="7030A0"/>
              </a:solidFill>
              <a:latin typeface="Times New Roman" panose="02020603050405020304" charset="0"/>
              <a:cs typeface="Times New Roman" panose="02020603050405020304" charset="0"/>
              <a:sym typeface="+mn-ea"/>
            </a:endParaRPr>
          </a:p>
        </p:txBody>
      </p:sp>
      <p:sp>
        <p:nvSpPr>
          <p:cNvPr id="7" name="文本框 6"/>
          <p:cNvSpPr txBox="1"/>
          <p:nvPr/>
        </p:nvSpPr>
        <p:spPr>
          <a:xfrm>
            <a:off x="10675620" y="518160"/>
            <a:ext cx="1005840" cy="521970"/>
          </a:xfrm>
          <a:prstGeom prst="rect">
            <a:avLst/>
          </a:prstGeom>
          <a:noFill/>
        </p:spPr>
        <p:txBody>
          <a:bodyPr wrap="square" rtlCol="0">
            <a:spAutoFit/>
          </a:bodyPr>
          <a:p>
            <a:pPr algn="l"/>
            <a:r>
              <a:rPr lang="en-US" altLang="en-US" sz="2800" b="1" spc="150" dirty="0">
                <a:solidFill>
                  <a:srgbClr val="7030A0"/>
                </a:solidFill>
                <a:latin typeface="Times New Roman" panose="02020603050405020304" charset="0"/>
                <a:cs typeface="Times New Roman" panose="02020603050405020304" charset="0"/>
                <a:sym typeface="+mn-ea"/>
              </a:rPr>
              <a:t>问题</a:t>
            </a:r>
            <a:endParaRPr lang="en-US" altLang="en-US" sz="2800" b="1" spc="150" dirty="0">
              <a:solidFill>
                <a:srgbClr val="7030A0"/>
              </a:solidFill>
              <a:latin typeface="Times New Roman" panose="02020603050405020304" charset="0"/>
              <a:cs typeface="Times New Roman" panose="02020603050405020304" charset="0"/>
              <a:sym typeface="+mn-ea"/>
            </a:endParaRPr>
          </a:p>
        </p:txBody>
      </p:sp>
      <p:sp>
        <p:nvSpPr>
          <p:cNvPr id="9" name="文本框 8"/>
          <p:cNvSpPr txBox="1"/>
          <p:nvPr/>
        </p:nvSpPr>
        <p:spPr>
          <a:xfrm>
            <a:off x="8144510" y="106045"/>
            <a:ext cx="2016760" cy="521970"/>
          </a:xfrm>
          <a:prstGeom prst="rect">
            <a:avLst/>
          </a:prstGeom>
          <a:noFill/>
        </p:spPr>
        <p:txBody>
          <a:bodyPr wrap="square" rtlCol="0">
            <a:spAutoFit/>
          </a:bodyPr>
          <a:p>
            <a:pPr algn="l"/>
            <a:r>
              <a:rPr lang="en-US" altLang="en-US" sz="2800" b="1" spc="150" dirty="0">
                <a:solidFill>
                  <a:srgbClr val="7030A0"/>
                </a:solidFill>
                <a:latin typeface="Times New Roman" panose="02020603050405020304" charset="0"/>
                <a:cs typeface="Times New Roman" panose="02020603050405020304" charset="0"/>
                <a:sym typeface="+mn-ea"/>
              </a:rPr>
              <a:t>发行 发布</a:t>
            </a:r>
            <a:endParaRPr lang="en-US" altLang="en-US" sz="2800" b="1" spc="150" dirty="0">
              <a:solidFill>
                <a:srgbClr val="7030A0"/>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 calcmode="lin" valueType="num">
                                      <p:cBhvr additive="base">
                                        <p:cTn id="3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1" end="1"/>
                                            </p:txEl>
                                          </p:spTgt>
                                        </p:tgtEl>
                                        <p:attrNameLst>
                                          <p:attrName>style.visibility</p:attrName>
                                        </p:attrNameLst>
                                      </p:cBhvr>
                                      <p:to>
                                        <p:strVal val="visible"/>
                                      </p:to>
                                    </p:set>
                                    <p:anim calcmode="lin" valueType="num">
                                      <p:cBhvr additive="base">
                                        <p:cTn id="4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
                                            <p:txEl>
                                              <p:pRg st="2" end="2"/>
                                            </p:txEl>
                                          </p:spTgt>
                                        </p:tgtEl>
                                        <p:attrNameLst>
                                          <p:attrName>style.visibility</p:attrName>
                                        </p:attrNameLst>
                                      </p:cBhvr>
                                      <p:to>
                                        <p:strVal val="visible"/>
                                      </p:to>
                                    </p:set>
                                    <p:anim calcmode="lin" valueType="num">
                                      <p:cBhvr additive="base">
                                        <p:cTn id="4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6">
                                            <p:txEl>
                                              <p:pRg st="3" end="3"/>
                                            </p:txEl>
                                          </p:spTgt>
                                        </p:tgtEl>
                                        <p:attrNameLst>
                                          <p:attrName>style.visibility</p:attrName>
                                        </p:attrNameLst>
                                      </p:cBhvr>
                                      <p:to>
                                        <p:strVal val="visible"/>
                                      </p:to>
                                    </p:set>
                                    <p:anim calcmode="lin" valueType="num">
                                      <p:cBhvr additive="base">
                                        <p:cTn id="5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6">
                                            <p:txEl>
                                              <p:pRg st="4" end="4"/>
                                            </p:txEl>
                                          </p:spTgt>
                                        </p:tgtEl>
                                        <p:attrNameLst>
                                          <p:attrName>style.visibility</p:attrName>
                                        </p:attrNameLst>
                                      </p:cBhvr>
                                      <p:to>
                                        <p:strVal val="visible"/>
                                      </p:to>
                                    </p:set>
                                    <p:anim calcmode="lin" valueType="num">
                                      <p:cBhvr additive="base">
                                        <p:cTn id="6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6">
                                            <p:txEl>
                                              <p:pRg st="5" end="5"/>
                                            </p:txEl>
                                          </p:spTgt>
                                        </p:tgtEl>
                                        <p:attrNameLst>
                                          <p:attrName>style.visibility</p:attrName>
                                        </p:attrNameLst>
                                      </p:cBhvr>
                                      <p:to>
                                        <p:strVal val="visible"/>
                                      </p:to>
                                    </p:set>
                                    <p:anim calcmode="lin" valueType="num">
                                      <p:cBhvr additive="base">
                                        <p:cTn id="6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2" grpId="1"/>
      <p:bldP spid="5" grpId="0"/>
      <p:bldP spid="5" grpId="1"/>
      <p:bldP spid="7" grpId="0"/>
      <p:bldP spid="7" grpId="1"/>
      <p:bldP spid="9" grpId="0"/>
      <p:bldP spid="9" grpId="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19050" y="71120"/>
            <a:ext cx="11654790" cy="1076325"/>
          </a:xfrm>
          <a:prstGeom prst="rect">
            <a:avLst/>
          </a:prstGeom>
          <a:noFill/>
          <a:ln w="9525">
            <a:noFill/>
          </a:ln>
        </p:spPr>
        <p:txBody>
          <a:bodyPr wrap="square">
            <a:spAutoFit/>
          </a:bodyPr>
          <a:p>
            <a:pPr indent="0"/>
            <a:r>
              <a:rPr sz="3200" b="1">
                <a:latin typeface="Times New Roman" panose="02020603050405020304" charset="0"/>
                <a:cs typeface="Times New Roman" panose="02020603050405020304" charset="0"/>
              </a:rPr>
              <a:t>31.conduct /kənˈdʌkt/ v._____,_____;______</a:t>
            </a:r>
            <a:r>
              <a:rPr lang="en-US" sz="3200" b="1">
                <a:latin typeface="Times New Roman" panose="02020603050405020304" charset="0"/>
                <a:cs typeface="Times New Roman" panose="02020603050405020304" charset="0"/>
              </a:rPr>
              <a:t>(</a:t>
            </a:r>
            <a:r>
              <a:rPr sz="3200" b="1">
                <a:latin typeface="Times New Roman" panose="02020603050405020304" charset="0"/>
                <a:cs typeface="Times New Roman" panose="02020603050405020304" charset="0"/>
              </a:rPr>
              <a:t>音乐</a:t>
            </a:r>
            <a:r>
              <a:rPr lang="en-US" sz="3200" b="1">
                <a:latin typeface="Times New Roman" panose="02020603050405020304" charset="0"/>
                <a:cs typeface="Times New Roman" panose="02020603050405020304" charset="0"/>
              </a:rPr>
              <a:t>)</a:t>
            </a:r>
            <a:r>
              <a:rPr sz="3200" b="1">
                <a:latin typeface="Times New Roman" panose="02020603050405020304" charset="0"/>
                <a:cs typeface="Times New Roman" panose="02020603050405020304" charset="0"/>
              </a:rPr>
              <a:t>_____</a:t>
            </a:r>
            <a:r>
              <a:rPr lang="en-US" sz="3200" b="1">
                <a:latin typeface="Times New Roman" panose="02020603050405020304" charset="0"/>
                <a:cs typeface="Times New Roman" panose="02020603050405020304" charset="0"/>
              </a:rPr>
              <a:t>(</a:t>
            </a:r>
            <a:r>
              <a:rPr sz="3200" b="1">
                <a:latin typeface="Times New Roman" panose="02020603050405020304" charset="0"/>
                <a:cs typeface="Times New Roman" panose="02020603050405020304" charset="0"/>
              </a:rPr>
              <a:t>热或电</a:t>
            </a:r>
            <a:r>
              <a:rPr lang="en-US" sz="3200" b="1">
                <a:latin typeface="Times New Roman" panose="02020603050405020304" charset="0"/>
                <a:cs typeface="Times New Roman" panose="02020603050405020304" charset="0"/>
              </a:rPr>
              <a:t>) </a:t>
            </a:r>
            <a:r>
              <a:rPr sz="3200" b="1">
                <a:latin typeface="Times New Roman" panose="02020603050405020304" charset="0"/>
                <a:cs typeface="Times New Roman" panose="02020603050405020304" charset="0"/>
              </a:rPr>
              <a:t>n._____,_____</a:t>
            </a:r>
            <a:endParaRPr sz="3200" b="1">
              <a:latin typeface="Times New Roman" panose="02020603050405020304" charset="0"/>
              <a:cs typeface="Times New Roman" panose="02020603050405020304" charset="0"/>
            </a:endParaRPr>
          </a:p>
        </p:txBody>
      </p:sp>
      <p:sp>
        <p:nvSpPr>
          <p:cNvPr id="17" name="文本框 16"/>
          <p:cNvSpPr txBox="1"/>
          <p:nvPr/>
        </p:nvSpPr>
        <p:spPr>
          <a:xfrm>
            <a:off x="4295140" y="71120"/>
            <a:ext cx="3444240" cy="583565"/>
          </a:xfrm>
          <a:prstGeom prst="rect">
            <a:avLst/>
          </a:prstGeom>
          <a:noFill/>
        </p:spPr>
        <p:txBody>
          <a:bodyPr wrap="square" rtlCol="0">
            <a:spAutoFit/>
          </a:bodyPr>
          <a:p>
            <a:r>
              <a:rPr lang="en-US" altLang="en-US" sz="3200" b="1" spc="150" dirty="0">
                <a:solidFill>
                  <a:srgbClr val="7030A0"/>
                </a:solidFill>
                <a:latin typeface="Times New Roman" panose="02020603050405020304" charset="0"/>
                <a:cs typeface="Times New Roman" panose="02020603050405020304" charset="0"/>
                <a:sym typeface="+mn-ea"/>
              </a:rPr>
              <a:t>实施  开展   指挥 </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23" name="文本框 22"/>
          <p:cNvSpPr txBox="1"/>
          <p:nvPr/>
        </p:nvSpPr>
        <p:spPr>
          <a:xfrm>
            <a:off x="81915" y="1087755"/>
            <a:ext cx="12028170" cy="4276725"/>
          </a:xfrm>
          <a:prstGeom prst="rect">
            <a:avLst/>
          </a:prstGeom>
          <a:noFill/>
          <a:ln w="9525">
            <a:noFill/>
          </a:ln>
        </p:spPr>
        <p:txBody>
          <a:bodyPr wrap="square">
            <a:spAutoFit/>
          </a:bodyPr>
          <a:p>
            <a:pPr algn="l">
              <a:buClrTx/>
              <a:buSzTx/>
              <a:buFontTx/>
            </a:pPr>
            <a:r>
              <a:rPr sz="2800" b="1">
                <a:solidFill>
                  <a:schemeClr val="accent2">
                    <a:lumMod val="75000"/>
                  </a:schemeClr>
                </a:solidFill>
                <a:uFillTx/>
                <a:latin typeface="Times New Roman" panose="02020603050405020304" charset="0"/>
                <a:cs typeface="Times New Roman" panose="02020603050405020304" charset="0"/>
              </a:rPr>
              <a:t>conduct oneself ______,______</a:t>
            </a:r>
            <a:r>
              <a:rPr sz="2800" b="1" u="sng">
                <a:solidFill>
                  <a:schemeClr val="accent2">
                    <a:lumMod val="75000"/>
                  </a:schemeClr>
                </a:solidFill>
                <a:uFillTx/>
                <a:latin typeface="Times New Roman" panose="02020603050405020304" charset="0"/>
                <a:cs typeface="Times New Roman" panose="02020603050405020304" charset="0"/>
              </a:rPr>
              <a:t>      </a:t>
            </a:r>
            <a:endParaRPr sz="2800" b="1">
              <a:uFillTx/>
              <a:latin typeface="Times New Roman" panose="02020603050405020304" charset="0"/>
              <a:cs typeface="Times New Roman" panose="02020603050405020304" charset="0"/>
            </a:endParaRPr>
          </a:p>
          <a:p>
            <a:pPr algn="l">
              <a:buClrTx/>
              <a:buSzTx/>
              <a:buFontTx/>
            </a:pPr>
            <a:r>
              <a:rPr sz="2800" b="1">
                <a:solidFill>
                  <a:srgbClr val="7030A0"/>
                </a:solidFill>
                <a:uFillTx/>
                <a:latin typeface="Times New Roman" panose="02020603050405020304" charset="0"/>
                <a:cs typeface="Times New Roman" panose="02020603050405020304" charset="0"/>
              </a:rPr>
              <a:t>_________________________ 做实验</a:t>
            </a:r>
            <a:endParaRPr sz="2800" b="1">
              <a:solidFill>
                <a:srgbClr val="7030A0"/>
              </a:solidFill>
              <a:uFillTx/>
              <a:latin typeface="Times New Roman" panose="02020603050405020304" charset="0"/>
              <a:cs typeface="Times New Roman" panose="02020603050405020304" charset="0"/>
            </a:endParaRPr>
          </a:p>
          <a:p>
            <a:pPr algn="l">
              <a:buClrTx/>
              <a:buSzTx/>
              <a:buFontTx/>
            </a:pPr>
            <a:r>
              <a:rPr sz="2800" b="1">
                <a:solidFill>
                  <a:srgbClr val="7030A0"/>
                </a:solidFill>
                <a:uFillTx/>
                <a:latin typeface="Times New Roman" panose="02020603050405020304" charset="0"/>
                <a:cs typeface="Times New Roman" panose="02020603050405020304" charset="0"/>
              </a:rPr>
              <a:t>_________________________ 指挥一场音乐会                </a:t>
            </a:r>
            <a:endParaRPr sz="2800" b="1">
              <a:solidFill>
                <a:srgbClr val="7030A0"/>
              </a:solidFill>
              <a:uFillTx/>
              <a:latin typeface="Times New Roman" panose="02020603050405020304" charset="0"/>
              <a:cs typeface="Times New Roman" panose="02020603050405020304" charset="0"/>
            </a:endParaRPr>
          </a:p>
          <a:p>
            <a:pPr algn="l">
              <a:buClrTx/>
              <a:buSzTx/>
              <a:buFontTx/>
            </a:pPr>
            <a:r>
              <a:rPr sz="2800" b="1">
                <a:solidFill>
                  <a:srgbClr val="7030A0"/>
                </a:solidFill>
                <a:uFillTx/>
                <a:latin typeface="Times New Roman" panose="02020603050405020304" charset="0"/>
                <a:cs typeface="Times New Roman" panose="02020603050405020304" charset="0"/>
              </a:rPr>
              <a:t>__________________________导电</a:t>
            </a:r>
            <a:endParaRPr sz="2800" b="1">
              <a:solidFill>
                <a:srgbClr val="7030A0"/>
              </a:solidFill>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The police officers decided __________a thorough and comprehensive(全面的) review of the case.(2015江苏) 警方决定对该案件进行彻底而全面的审查。</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A study of travelers _________ by the website TripAdvisor names Yangshuo as one of the top 10 destinations in the world. (2015全国I)</a:t>
            </a:r>
            <a:endParaRPr sz="2800" b="1">
              <a:uFillTx/>
              <a:latin typeface="Times New Roman" panose="02020603050405020304" charset="0"/>
              <a:cs typeface="Times New Roman" panose="02020603050405020304" charset="0"/>
            </a:endParaRPr>
          </a:p>
          <a:p>
            <a:pPr algn="l">
              <a:buClrTx/>
              <a:buSzTx/>
              <a:buFontTx/>
            </a:pPr>
            <a:r>
              <a:rPr sz="2400" b="1">
                <a:uFillTx/>
                <a:latin typeface="Times New Roman" panose="02020603050405020304" charset="0"/>
                <a:cs typeface="Times New Roman" panose="02020603050405020304" charset="0"/>
              </a:rPr>
              <a:t>TripAdvisor网站对游客进行的一项调查显示</a:t>
            </a:r>
            <a:r>
              <a:rPr lang="en-US" sz="2400" b="1">
                <a:uFillTx/>
                <a:latin typeface="Times New Roman" panose="02020603050405020304" charset="0"/>
                <a:cs typeface="Times New Roman" panose="02020603050405020304" charset="0"/>
              </a:rPr>
              <a:t>, </a:t>
            </a:r>
            <a:r>
              <a:rPr sz="2400" b="1">
                <a:uFillTx/>
                <a:latin typeface="Times New Roman" panose="02020603050405020304" charset="0"/>
                <a:cs typeface="Times New Roman" panose="02020603050405020304" charset="0"/>
              </a:rPr>
              <a:t>阳朔是全球十大旅游目的地之一。</a:t>
            </a:r>
            <a:endParaRPr sz="2400" b="1">
              <a:uFillTx/>
              <a:latin typeface="Times New Roman" panose="02020603050405020304" charset="0"/>
              <a:cs typeface="Times New Roman" panose="02020603050405020304" charset="0"/>
            </a:endParaRPr>
          </a:p>
          <a:p>
            <a:pPr algn="l">
              <a:buClrTx/>
              <a:buSzTx/>
              <a:buFontTx/>
            </a:pPr>
            <a:endParaRPr sz="2400" b="1">
              <a:uFillTx/>
              <a:latin typeface="Times New Roman" panose="02020603050405020304" charset="0"/>
              <a:cs typeface="Times New Roman" panose="02020603050405020304" charset="0"/>
            </a:endParaRPr>
          </a:p>
        </p:txBody>
      </p:sp>
      <p:sp>
        <p:nvSpPr>
          <p:cNvPr id="6" name="文本框 5"/>
          <p:cNvSpPr txBox="1"/>
          <p:nvPr/>
        </p:nvSpPr>
        <p:spPr>
          <a:xfrm>
            <a:off x="652145" y="1498600"/>
            <a:ext cx="4494530" cy="521970"/>
          </a:xfrm>
          <a:prstGeom prst="rect">
            <a:avLst/>
          </a:prstGeom>
          <a:noFill/>
        </p:spPr>
        <p:txBody>
          <a:bodyPr wrap="square" rtlCol="0">
            <a:spAutoFit/>
          </a:bodyPr>
          <a:p>
            <a:r>
              <a:rPr sz="2800" b="1">
                <a:solidFill>
                  <a:schemeClr val="accent2">
                    <a:lumMod val="75000"/>
                  </a:schemeClr>
                </a:solidFill>
                <a:uFillTx/>
                <a:latin typeface="Times New Roman" panose="02020603050405020304" charset="0"/>
                <a:cs typeface="Times New Roman" panose="02020603050405020304" charset="0"/>
                <a:sym typeface="+mn-ea"/>
              </a:rPr>
              <a:t>conduct an experiment </a:t>
            </a:r>
            <a:endParaRPr sz="2800" b="1">
              <a:solidFill>
                <a:schemeClr val="accent2">
                  <a:lumMod val="75000"/>
                </a:schemeClr>
              </a:solidFill>
              <a:uFillTx/>
              <a:latin typeface="Times New Roman" panose="02020603050405020304" charset="0"/>
              <a:cs typeface="Times New Roman" panose="02020603050405020304" charset="0"/>
              <a:sym typeface="+mn-ea"/>
            </a:endParaRPr>
          </a:p>
        </p:txBody>
      </p:sp>
      <p:sp>
        <p:nvSpPr>
          <p:cNvPr id="3" name="文本框 2"/>
          <p:cNvSpPr txBox="1"/>
          <p:nvPr/>
        </p:nvSpPr>
        <p:spPr>
          <a:xfrm>
            <a:off x="652145" y="1896110"/>
            <a:ext cx="3235960" cy="521970"/>
          </a:xfrm>
          <a:prstGeom prst="rect">
            <a:avLst/>
          </a:prstGeom>
          <a:noFill/>
        </p:spPr>
        <p:txBody>
          <a:bodyPr wrap="square" rtlCol="0">
            <a:spAutoFit/>
          </a:bodyPr>
          <a:p>
            <a:r>
              <a:rPr sz="2800" b="1">
                <a:solidFill>
                  <a:schemeClr val="accent2">
                    <a:lumMod val="75000"/>
                  </a:schemeClr>
                </a:solidFill>
                <a:uFillTx/>
                <a:latin typeface="Times New Roman" panose="02020603050405020304" charset="0"/>
                <a:cs typeface="Times New Roman" panose="02020603050405020304" charset="0"/>
                <a:sym typeface="+mn-ea"/>
              </a:rPr>
              <a:t>conduct a concert</a:t>
            </a:r>
            <a:endParaRPr lang="zh-CN" altLang="en-US"/>
          </a:p>
        </p:txBody>
      </p:sp>
      <p:sp>
        <p:nvSpPr>
          <p:cNvPr id="5" name="文本框 4"/>
          <p:cNvSpPr txBox="1"/>
          <p:nvPr/>
        </p:nvSpPr>
        <p:spPr>
          <a:xfrm>
            <a:off x="4185285" y="2827655"/>
            <a:ext cx="1925955" cy="521970"/>
          </a:xfrm>
          <a:prstGeom prst="rect">
            <a:avLst/>
          </a:prstGeom>
          <a:noFill/>
        </p:spPr>
        <p:txBody>
          <a:bodyPr wrap="square" rtlCol="0">
            <a:spAutoFit/>
          </a:bodyPr>
          <a:p>
            <a:r>
              <a:rPr sz="2800" b="1">
                <a:solidFill>
                  <a:schemeClr val="accent2">
                    <a:lumMod val="75000"/>
                  </a:schemeClr>
                </a:solidFill>
                <a:uFillTx/>
                <a:latin typeface="Times New Roman" panose="02020603050405020304" charset="0"/>
                <a:cs typeface="Times New Roman" panose="02020603050405020304" charset="0"/>
                <a:sym typeface="+mn-ea"/>
              </a:rPr>
              <a:t> to conduct</a:t>
            </a:r>
            <a:endParaRPr sz="2800" b="1">
              <a:solidFill>
                <a:schemeClr val="accent2">
                  <a:lumMod val="75000"/>
                </a:schemeClr>
              </a:solidFill>
              <a:uFillTx/>
              <a:latin typeface="Times New Roman" panose="02020603050405020304" charset="0"/>
              <a:cs typeface="Times New Roman" panose="02020603050405020304" charset="0"/>
              <a:sym typeface="+mn-ea"/>
            </a:endParaRPr>
          </a:p>
        </p:txBody>
      </p:sp>
      <p:sp>
        <p:nvSpPr>
          <p:cNvPr id="7" name="文本框 6"/>
          <p:cNvSpPr txBox="1"/>
          <p:nvPr/>
        </p:nvSpPr>
        <p:spPr>
          <a:xfrm>
            <a:off x="662305" y="2418080"/>
            <a:ext cx="3235960" cy="521970"/>
          </a:xfrm>
          <a:prstGeom prst="rect">
            <a:avLst/>
          </a:prstGeom>
          <a:noFill/>
        </p:spPr>
        <p:txBody>
          <a:bodyPr wrap="square" rtlCol="0">
            <a:spAutoFit/>
          </a:bodyPr>
          <a:p>
            <a:r>
              <a:rPr sz="2800" b="1">
                <a:solidFill>
                  <a:schemeClr val="accent2">
                    <a:lumMod val="75000"/>
                  </a:schemeClr>
                </a:solidFill>
                <a:uFillTx/>
                <a:latin typeface="Times New Roman" panose="02020603050405020304" charset="0"/>
                <a:cs typeface="Times New Roman" panose="02020603050405020304" charset="0"/>
                <a:sym typeface="+mn-ea"/>
              </a:rPr>
              <a:t>conduct electricity</a:t>
            </a:r>
            <a:endParaRPr sz="2800" b="1">
              <a:solidFill>
                <a:schemeClr val="accent2">
                  <a:lumMod val="75000"/>
                </a:schemeClr>
              </a:solidFill>
              <a:uFillTx/>
              <a:latin typeface="Times New Roman" panose="02020603050405020304" charset="0"/>
              <a:cs typeface="Times New Roman" panose="02020603050405020304" charset="0"/>
              <a:sym typeface="+mn-ea"/>
            </a:endParaRPr>
          </a:p>
        </p:txBody>
      </p:sp>
      <p:sp>
        <p:nvSpPr>
          <p:cNvPr id="8" name="文本框 7"/>
          <p:cNvSpPr txBox="1"/>
          <p:nvPr/>
        </p:nvSpPr>
        <p:spPr>
          <a:xfrm>
            <a:off x="8811260" y="71120"/>
            <a:ext cx="1083945" cy="583565"/>
          </a:xfrm>
          <a:prstGeom prst="rect">
            <a:avLst/>
          </a:prstGeom>
          <a:noFill/>
        </p:spPr>
        <p:txBody>
          <a:bodyPr wrap="square" rtlCol="0">
            <a:spAutoFit/>
          </a:bodyPr>
          <a:p>
            <a:r>
              <a:rPr lang="en-US" altLang="en-US" sz="3200" b="1" spc="150" dirty="0">
                <a:solidFill>
                  <a:srgbClr val="7030A0"/>
                </a:solidFill>
                <a:latin typeface="Times New Roman" panose="02020603050405020304" charset="0"/>
                <a:cs typeface="Times New Roman" panose="02020603050405020304" charset="0"/>
                <a:sym typeface="+mn-ea"/>
              </a:rPr>
              <a:t>传导</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10" name="文本框 9"/>
          <p:cNvSpPr txBox="1"/>
          <p:nvPr/>
        </p:nvSpPr>
        <p:spPr>
          <a:xfrm>
            <a:off x="497205" y="563880"/>
            <a:ext cx="2681605" cy="583565"/>
          </a:xfrm>
          <a:prstGeom prst="rect">
            <a:avLst/>
          </a:prstGeom>
          <a:noFill/>
        </p:spPr>
        <p:txBody>
          <a:bodyPr wrap="square" rtlCol="0">
            <a:spAutoFit/>
          </a:bodyPr>
          <a:p>
            <a:r>
              <a:rPr lang="en-US" altLang="en-US" sz="3200" b="1" spc="150" dirty="0">
                <a:solidFill>
                  <a:srgbClr val="7030A0"/>
                </a:solidFill>
                <a:latin typeface="Times New Roman" panose="02020603050405020304" charset="0"/>
                <a:cs typeface="Times New Roman" panose="02020603050405020304" charset="0"/>
                <a:sym typeface="+mn-ea"/>
              </a:rPr>
              <a:t>行为 举止</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11" name="文本框 10"/>
          <p:cNvSpPr txBox="1"/>
          <p:nvPr/>
        </p:nvSpPr>
        <p:spPr>
          <a:xfrm>
            <a:off x="2734945" y="1087755"/>
            <a:ext cx="2681605" cy="521970"/>
          </a:xfrm>
          <a:prstGeom prst="rect">
            <a:avLst/>
          </a:prstGeom>
          <a:noFill/>
        </p:spPr>
        <p:txBody>
          <a:bodyPr wrap="square" rtlCol="0">
            <a:spAutoFit/>
          </a:bodyPr>
          <a:p>
            <a:r>
              <a:rPr lang="en-US" altLang="en-US" sz="2800" b="1" spc="150" dirty="0">
                <a:solidFill>
                  <a:srgbClr val="7030A0"/>
                </a:solidFill>
                <a:latin typeface="Times New Roman" panose="02020603050405020304" charset="0"/>
                <a:cs typeface="Times New Roman" panose="02020603050405020304" charset="0"/>
                <a:sym typeface="+mn-ea"/>
              </a:rPr>
              <a:t>表现   为人</a:t>
            </a:r>
            <a:endParaRPr lang="en-US" altLang="en-US" sz="2800" b="1" spc="150" dirty="0">
              <a:solidFill>
                <a:srgbClr val="7030A0"/>
              </a:solidFill>
              <a:latin typeface="Times New Roman" panose="02020603050405020304" charset="0"/>
              <a:cs typeface="Times New Roman" panose="02020603050405020304" charset="0"/>
              <a:sym typeface="+mn-ea"/>
            </a:endParaRPr>
          </a:p>
        </p:txBody>
      </p:sp>
      <p:sp>
        <p:nvSpPr>
          <p:cNvPr id="12" name="文本框 11"/>
          <p:cNvSpPr txBox="1"/>
          <p:nvPr/>
        </p:nvSpPr>
        <p:spPr>
          <a:xfrm>
            <a:off x="3178810" y="3660775"/>
            <a:ext cx="1925955" cy="521970"/>
          </a:xfrm>
          <a:prstGeom prst="rect">
            <a:avLst/>
          </a:prstGeom>
          <a:noFill/>
        </p:spPr>
        <p:txBody>
          <a:bodyPr wrap="square" rtlCol="0">
            <a:spAutoFit/>
          </a:bodyPr>
          <a:p>
            <a:r>
              <a:rPr sz="2800" b="1">
                <a:solidFill>
                  <a:schemeClr val="accent2">
                    <a:lumMod val="75000"/>
                  </a:schemeClr>
                </a:solidFill>
                <a:uFillTx/>
                <a:latin typeface="Times New Roman" panose="02020603050405020304" charset="0"/>
                <a:cs typeface="Times New Roman" panose="02020603050405020304" charset="0"/>
                <a:sym typeface="+mn-ea"/>
              </a:rPr>
              <a:t>conduct</a:t>
            </a:r>
            <a:r>
              <a:rPr lang="en-US" sz="2800" b="1">
                <a:solidFill>
                  <a:schemeClr val="accent2">
                    <a:lumMod val="75000"/>
                  </a:schemeClr>
                </a:solidFill>
                <a:uFillTx/>
                <a:latin typeface="Times New Roman" panose="02020603050405020304" charset="0"/>
                <a:cs typeface="Times New Roman" panose="02020603050405020304" charset="0"/>
                <a:sym typeface="+mn-ea"/>
              </a:rPr>
              <a:t>ed</a:t>
            </a:r>
            <a:endParaRPr lang="en-US" sz="2800" b="1">
              <a:solidFill>
                <a:schemeClr val="accent2">
                  <a:lumMod val="75000"/>
                </a:schemeClr>
              </a:solidFill>
              <a:uFillTx/>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3">
                                            <p:txEl>
                                              <p:pRg st="0" end="0"/>
                                            </p:txEl>
                                          </p:spTgt>
                                        </p:tgtEl>
                                        <p:attrNameLst>
                                          <p:attrName>style.visibility</p:attrName>
                                        </p:attrNameLst>
                                      </p:cBhvr>
                                      <p:to>
                                        <p:strVal val="visible"/>
                                      </p:to>
                                    </p:set>
                                    <p:anim calcmode="lin" valueType="num">
                                      <p:cBhvr additive="base">
                                        <p:cTn id="25"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3">
                                            <p:txEl>
                                              <p:pRg st="1" end="1"/>
                                            </p:txEl>
                                          </p:spTgt>
                                        </p:tgtEl>
                                        <p:attrNameLst>
                                          <p:attrName>style.visibility</p:attrName>
                                        </p:attrNameLst>
                                      </p:cBhvr>
                                      <p:to>
                                        <p:strVal val="visible"/>
                                      </p:to>
                                    </p:set>
                                    <p:anim calcmode="lin" valueType="num">
                                      <p:cBhvr additive="base">
                                        <p:cTn id="37" dur="500" fill="hold"/>
                                        <p:tgtEl>
                                          <p:spTgt spid="23">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3">
                                            <p:txEl>
                                              <p:pRg st="2" end="2"/>
                                            </p:txEl>
                                          </p:spTgt>
                                        </p:tgtEl>
                                        <p:attrNameLst>
                                          <p:attrName>style.visibility</p:attrName>
                                        </p:attrNameLst>
                                      </p:cBhvr>
                                      <p:to>
                                        <p:strVal val="visible"/>
                                      </p:to>
                                    </p:set>
                                    <p:anim calcmode="lin" valueType="num">
                                      <p:cBhvr additive="base">
                                        <p:cTn id="49"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gtEl>
                                        <p:attrNameLst>
                                          <p:attrName>style.visibility</p:attrName>
                                        </p:attrNameLst>
                                      </p:cBhvr>
                                      <p:to>
                                        <p:strVal val="visible"/>
                                      </p:to>
                                    </p:set>
                                    <p:anim calcmode="lin" valueType="num">
                                      <p:cBhvr additive="base">
                                        <p:cTn id="55" dur="500" fill="hold"/>
                                        <p:tgtEl>
                                          <p:spTgt spid="3"/>
                                        </p:tgtEl>
                                        <p:attrNameLst>
                                          <p:attrName>ppt_x</p:attrName>
                                        </p:attrNameLst>
                                      </p:cBhvr>
                                      <p:tavLst>
                                        <p:tav tm="0">
                                          <p:val>
                                            <p:strVal val="#ppt_x"/>
                                          </p:val>
                                        </p:tav>
                                        <p:tav tm="100000">
                                          <p:val>
                                            <p:strVal val="#ppt_x"/>
                                          </p:val>
                                        </p:tav>
                                      </p:tavLst>
                                    </p:anim>
                                    <p:anim calcmode="lin" valueType="num">
                                      <p:cBhvr additive="base">
                                        <p:cTn id="5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3">
                                            <p:txEl>
                                              <p:pRg st="3" end="3"/>
                                            </p:txEl>
                                          </p:spTgt>
                                        </p:tgtEl>
                                        <p:attrNameLst>
                                          <p:attrName>style.visibility</p:attrName>
                                        </p:attrNameLst>
                                      </p:cBhvr>
                                      <p:to>
                                        <p:strVal val="visible"/>
                                      </p:to>
                                    </p:set>
                                    <p:anim calcmode="lin" valueType="num">
                                      <p:cBhvr additive="base">
                                        <p:cTn id="6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7"/>
                                        </p:tgtEl>
                                        <p:attrNameLst>
                                          <p:attrName>style.visibility</p:attrName>
                                        </p:attrNameLst>
                                      </p:cBhvr>
                                      <p:to>
                                        <p:strVal val="visible"/>
                                      </p:to>
                                    </p:set>
                                    <p:anim calcmode="lin" valueType="num">
                                      <p:cBhvr additive="base">
                                        <p:cTn id="67" dur="500" fill="hold"/>
                                        <p:tgtEl>
                                          <p:spTgt spid="7"/>
                                        </p:tgtEl>
                                        <p:attrNameLst>
                                          <p:attrName>ppt_x</p:attrName>
                                        </p:attrNameLst>
                                      </p:cBhvr>
                                      <p:tavLst>
                                        <p:tav tm="0">
                                          <p:val>
                                            <p:strVal val="#ppt_x"/>
                                          </p:val>
                                        </p:tav>
                                        <p:tav tm="100000">
                                          <p:val>
                                            <p:strVal val="#ppt_x"/>
                                          </p:val>
                                        </p:tav>
                                      </p:tavLst>
                                    </p:anim>
                                    <p:anim calcmode="lin" valueType="num">
                                      <p:cBhvr additive="base">
                                        <p:cTn id="6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23">
                                            <p:txEl>
                                              <p:pRg st="4" end="4"/>
                                            </p:txEl>
                                          </p:spTgt>
                                        </p:tgtEl>
                                        <p:attrNameLst>
                                          <p:attrName>style.visibility</p:attrName>
                                        </p:attrNameLst>
                                      </p:cBhvr>
                                      <p:to>
                                        <p:strVal val="visible"/>
                                      </p:to>
                                    </p:set>
                                    <p:anim calcmode="lin" valueType="num">
                                      <p:cBhvr additive="base">
                                        <p:cTn id="73"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2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5"/>
                                        </p:tgtEl>
                                        <p:attrNameLst>
                                          <p:attrName>style.visibility</p:attrName>
                                        </p:attrNameLst>
                                      </p:cBhvr>
                                      <p:to>
                                        <p:strVal val="visible"/>
                                      </p:to>
                                    </p:set>
                                    <p:anim calcmode="lin" valueType="num">
                                      <p:cBhvr additive="base">
                                        <p:cTn id="79" dur="500" fill="hold"/>
                                        <p:tgtEl>
                                          <p:spTgt spid="5"/>
                                        </p:tgtEl>
                                        <p:attrNameLst>
                                          <p:attrName>ppt_x</p:attrName>
                                        </p:attrNameLst>
                                      </p:cBhvr>
                                      <p:tavLst>
                                        <p:tav tm="0">
                                          <p:val>
                                            <p:strVal val="#ppt_x"/>
                                          </p:val>
                                        </p:tav>
                                        <p:tav tm="100000">
                                          <p:val>
                                            <p:strVal val="#ppt_x"/>
                                          </p:val>
                                        </p:tav>
                                      </p:tavLst>
                                    </p:anim>
                                    <p:anim calcmode="lin" valueType="num">
                                      <p:cBhvr additive="base">
                                        <p:cTn id="8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23">
                                            <p:txEl>
                                              <p:pRg st="5" end="5"/>
                                            </p:txEl>
                                          </p:spTgt>
                                        </p:tgtEl>
                                        <p:attrNameLst>
                                          <p:attrName>style.visibility</p:attrName>
                                        </p:attrNameLst>
                                      </p:cBhvr>
                                      <p:to>
                                        <p:strVal val="visible"/>
                                      </p:to>
                                    </p:set>
                                    <p:anim calcmode="lin" valueType="num">
                                      <p:cBhvr additive="base">
                                        <p:cTn id="85"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23">
                                            <p:txEl>
                                              <p:pRg st="5" end="5"/>
                                            </p:txEl>
                                          </p:spTgt>
                                        </p:tgtEl>
                                        <p:attrNameLst>
                                          <p:attrName>ppt_y</p:attrName>
                                        </p:attrNameLst>
                                      </p:cBhvr>
                                      <p:tavLst>
                                        <p:tav tm="0">
                                          <p:val>
                                            <p:strVal val="1+#ppt_h/2"/>
                                          </p:val>
                                        </p:tav>
                                        <p:tav tm="100000">
                                          <p:val>
                                            <p:strVal val="#ppt_y"/>
                                          </p:val>
                                        </p:tav>
                                      </p:tavLst>
                                    </p:anim>
                                  </p:childTnLst>
                                </p:cTn>
                              </p:par>
                              <p:par>
                                <p:cTn id="87" presetID="2" presetClass="entr" presetSubtype="4" fill="hold" nodeType="withEffect">
                                  <p:stCondLst>
                                    <p:cond delay="0"/>
                                  </p:stCondLst>
                                  <p:childTnLst>
                                    <p:set>
                                      <p:cBhvr>
                                        <p:cTn id="88" dur="1" fill="hold">
                                          <p:stCondLst>
                                            <p:cond delay="0"/>
                                          </p:stCondLst>
                                        </p:cTn>
                                        <p:tgtEl>
                                          <p:spTgt spid="23">
                                            <p:txEl>
                                              <p:pRg st="6" end="6"/>
                                            </p:txEl>
                                          </p:spTgt>
                                        </p:tgtEl>
                                        <p:attrNameLst>
                                          <p:attrName>style.visibility</p:attrName>
                                        </p:attrNameLst>
                                      </p:cBhvr>
                                      <p:to>
                                        <p:strVal val="visible"/>
                                      </p:to>
                                    </p:set>
                                    <p:anim calcmode="lin" valueType="num">
                                      <p:cBhvr additive="base">
                                        <p:cTn id="89" dur="500" fill="hold"/>
                                        <p:tgtEl>
                                          <p:spTgt spid="23">
                                            <p:txEl>
                                              <p:pRg st="6" end="6"/>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2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12"/>
                                        </p:tgtEl>
                                        <p:attrNameLst>
                                          <p:attrName>style.visibility</p:attrName>
                                        </p:attrNameLst>
                                      </p:cBhvr>
                                      <p:to>
                                        <p:strVal val="visible"/>
                                      </p:to>
                                    </p:set>
                                    <p:anim calcmode="lin" valueType="num">
                                      <p:cBhvr additive="base">
                                        <p:cTn id="95" dur="500" fill="hold"/>
                                        <p:tgtEl>
                                          <p:spTgt spid="12"/>
                                        </p:tgtEl>
                                        <p:attrNameLst>
                                          <p:attrName>ppt_x</p:attrName>
                                        </p:attrNameLst>
                                      </p:cBhvr>
                                      <p:tavLst>
                                        <p:tav tm="0">
                                          <p:val>
                                            <p:strVal val="#ppt_x"/>
                                          </p:val>
                                        </p:tav>
                                        <p:tav tm="100000">
                                          <p:val>
                                            <p:strVal val="#ppt_x"/>
                                          </p:val>
                                        </p:tav>
                                      </p:tavLst>
                                    </p:anim>
                                    <p:anim calcmode="lin" valueType="num">
                                      <p:cBhvr additive="base">
                                        <p:cTn id="9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P spid="8" grpId="0"/>
      <p:bldP spid="8" grpId="1"/>
      <p:bldP spid="10" grpId="0"/>
      <p:bldP spid="10" grpId="1"/>
      <p:bldP spid="11" grpId="0"/>
      <p:bldP spid="11" grpId="1"/>
      <p:bldP spid="6" grpId="0"/>
      <p:bldP spid="6" grpId="1"/>
      <p:bldP spid="3" grpId="0"/>
      <p:bldP spid="3" grpId="1"/>
      <p:bldP spid="7" grpId="0"/>
      <p:bldP spid="7" grpId="1"/>
      <p:bldP spid="5" grpId="0"/>
      <p:bldP spid="5" grpId="1"/>
      <p:bldP spid="12" grpId="0"/>
      <p:bldP spid="12" grpId="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 name="文本框 22"/>
          <p:cNvSpPr txBox="1"/>
          <p:nvPr/>
        </p:nvSpPr>
        <p:spPr>
          <a:xfrm>
            <a:off x="-17780" y="518160"/>
            <a:ext cx="12028170" cy="3107690"/>
          </a:xfrm>
          <a:prstGeom prst="rect">
            <a:avLst/>
          </a:prstGeom>
          <a:noFill/>
          <a:ln w="9525">
            <a:noFill/>
          </a:ln>
        </p:spPr>
        <p:txBody>
          <a:bodyPr wrap="square">
            <a:spAutoFit/>
          </a:bodyPr>
          <a:p>
            <a:pPr algn="l">
              <a:buClrTx/>
              <a:buSzTx/>
              <a:buFontTx/>
            </a:pPr>
            <a:r>
              <a:rPr sz="2800" b="1">
                <a:uFillTx/>
                <a:latin typeface="Times New Roman" panose="02020603050405020304" charset="0"/>
                <a:cs typeface="Times New Roman" panose="02020603050405020304" charset="0"/>
              </a:rPr>
              <a:t>The easiest way to accomplish this is to make sure you _______</a:t>
            </a:r>
            <a:r>
              <a:rPr lang="en-US" sz="2800" b="1">
                <a:uFillTx/>
                <a:latin typeface="Times New Roman" panose="02020603050405020304" charset="0"/>
                <a:cs typeface="Times New Roman" panose="02020603050405020304" charset="0"/>
              </a:rPr>
              <a:t>__</a:t>
            </a:r>
            <a:r>
              <a:rPr sz="2800" b="1">
                <a:uFillTx/>
                <a:latin typeface="Times New Roman" panose="02020603050405020304" charset="0"/>
                <a:cs typeface="Times New Roman" panose="02020603050405020304" charset="0"/>
              </a:rPr>
              <a:t>______</a:t>
            </a:r>
            <a:r>
              <a:rPr lang="en-US" sz="2800" b="1">
                <a:uFillTx/>
                <a:latin typeface="Times New Roman" panose="02020603050405020304" charset="0"/>
                <a:cs typeface="Times New Roman" panose="02020603050405020304" charset="0"/>
              </a:rPr>
              <a:t> </a:t>
            </a:r>
            <a:r>
              <a:rPr sz="2800" b="1">
                <a:uFillTx/>
                <a:latin typeface="Times New Roman" panose="02020603050405020304" charset="0"/>
                <a:cs typeface="Times New Roman" panose="02020603050405020304" charset="0"/>
              </a:rPr>
              <a:t>as a good neighbor should.(2018浙江)</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要做到这一点，最简单的方法就是做一个好邻居</a:t>
            </a:r>
            <a:r>
              <a:rPr lang="zh-CN" sz="2800" b="1">
                <a:uFillTx/>
                <a:latin typeface="Times New Roman" panose="02020603050405020304" charset="0"/>
                <a:cs typeface="Times New Roman" panose="02020603050405020304" charset="0"/>
              </a:rPr>
              <a:t>。</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Rules governing student ________relaxed somewhat in recent years. </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近年来约束学生行为的规定有所放宽。</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The newspaper breached the code of ________on privacy. </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该报违反了保护隐私的行为准则。</a:t>
            </a:r>
            <a:endParaRPr sz="2800" b="1">
              <a:uFillTx/>
              <a:latin typeface="Times New Roman" panose="02020603050405020304" charset="0"/>
              <a:cs typeface="Times New Roman" panose="02020603050405020304" charset="0"/>
            </a:endParaRPr>
          </a:p>
        </p:txBody>
      </p:sp>
      <p:sp>
        <p:nvSpPr>
          <p:cNvPr id="5" name="文本框 4"/>
          <p:cNvSpPr txBox="1"/>
          <p:nvPr/>
        </p:nvSpPr>
        <p:spPr>
          <a:xfrm>
            <a:off x="3738880" y="1811020"/>
            <a:ext cx="1530350" cy="521970"/>
          </a:xfrm>
          <a:prstGeom prst="rect">
            <a:avLst/>
          </a:prstGeom>
          <a:noFill/>
        </p:spPr>
        <p:txBody>
          <a:bodyPr wrap="square" rtlCol="0">
            <a:spAutoFit/>
          </a:bodyPr>
          <a:p>
            <a:r>
              <a:rPr sz="2800" b="1">
                <a:solidFill>
                  <a:schemeClr val="accent2">
                    <a:lumMod val="75000"/>
                  </a:schemeClr>
                </a:solidFill>
                <a:uFillTx/>
                <a:latin typeface="Times New Roman" panose="02020603050405020304" charset="0"/>
                <a:cs typeface="Times New Roman" panose="02020603050405020304" charset="0"/>
                <a:sym typeface="+mn-ea"/>
              </a:rPr>
              <a:t> conduct</a:t>
            </a:r>
            <a:endParaRPr sz="2800" b="1">
              <a:solidFill>
                <a:schemeClr val="accent2">
                  <a:lumMod val="75000"/>
                </a:schemeClr>
              </a:solidFill>
              <a:uFillTx/>
              <a:latin typeface="Times New Roman" panose="02020603050405020304" charset="0"/>
              <a:cs typeface="Times New Roman" panose="02020603050405020304" charset="0"/>
              <a:sym typeface="+mn-ea"/>
            </a:endParaRPr>
          </a:p>
        </p:txBody>
      </p:sp>
      <p:sp>
        <p:nvSpPr>
          <p:cNvPr id="7" name="文本框 6"/>
          <p:cNvSpPr txBox="1"/>
          <p:nvPr/>
        </p:nvSpPr>
        <p:spPr>
          <a:xfrm>
            <a:off x="8241665" y="518160"/>
            <a:ext cx="3235960" cy="521970"/>
          </a:xfrm>
          <a:prstGeom prst="rect">
            <a:avLst/>
          </a:prstGeom>
          <a:noFill/>
        </p:spPr>
        <p:txBody>
          <a:bodyPr wrap="square" rtlCol="0">
            <a:spAutoFit/>
          </a:bodyPr>
          <a:p>
            <a:r>
              <a:rPr sz="2800" b="1">
                <a:solidFill>
                  <a:schemeClr val="accent2">
                    <a:lumMod val="75000"/>
                  </a:schemeClr>
                </a:solidFill>
                <a:uFillTx/>
                <a:latin typeface="Times New Roman" panose="02020603050405020304" charset="0"/>
                <a:cs typeface="Times New Roman" panose="02020603050405020304" charset="0"/>
                <a:sym typeface="+mn-ea"/>
              </a:rPr>
              <a:t> conduct yourself</a:t>
            </a:r>
            <a:endParaRPr sz="2800" b="1">
              <a:solidFill>
                <a:schemeClr val="accent2">
                  <a:lumMod val="75000"/>
                </a:schemeClr>
              </a:solidFill>
              <a:uFillTx/>
              <a:latin typeface="Times New Roman" panose="02020603050405020304" charset="0"/>
              <a:cs typeface="Times New Roman" panose="02020603050405020304" charset="0"/>
              <a:sym typeface="+mn-ea"/>
            </a:endParaRPr>
          </a:p>
        </p:txBody>
      </p:sp>
      <p:sp>
        <p:nvSpPr>
          <p:cNvPr id="12" name="文本框 11"/>
          <p:cNvSpPr txBox="1"/>
          <p:nvPr/>
        </p:nvSpPr>
        <p:spPr>
          <a:xfrm>
            <a:off x="5668645" y="2670175"/>
            <a:ext cx="1433195" cy="521970"/>
          </a:xfrm>
          <a:prstGeom prst="rect">
            <a:avLst/>
          </a:prstGeom>
          <a:noFill/>
        </p:spPr>
        <p:txBody>
          <a:bodyPr wrap="square" rtlCol="0">
            <a:spAutoFit/>
          </a:bodyPr>
          <a:p>
            <a:r>
              <a:rPr sz="2800" b="1">
                <a:solidFill>
                  <a:schemeClr val="accent2">
                    <a:lumMod val="75000"/>
                  </a:schemeClr>
                </a:solidFill>
                <a:uFillTx/>
                <a:latin typeface="Times New Roman" panose="02020603050405020304" charset="0"/>
                <a:cs typeface="Times New Roman" panose="02020603050405020304" charset="0"/>
                <a:sym typeface="+mn-ea"/>
              </a:rPr>
              <a:t>conduct</a:t>
            </a:r>
            <a:endParaRPr lang="en-US" sz="2800" b="1">
              <a:solidFill>
                <a:schemeClr val="accent2">
                  <a:lumMod val="75000"/>
                </a:schemeClr>
              </a:solidFill>
              <a:uFillTx/>
              <a:latin typeface="Times New Roman" panose="02020603050405020304" charset="0"/>
              <a:cs typeface="Times New Roman" panose="02020603050405020304" charset="0"/>
              <a:sym typeface="+mn-ea"/>
            </a:endParaRPr>
          </a:p>
        </p:txBody>
      </p:sp>
      <p:pic>
        <p:nvPicPr>
          <p:cNvPr id="2" name="图片 7" descr="duc-引导填空"/>
          <p:cNvPicPr>
            <a:picLocks noChangeAspect="1"/>
          </p:cNvPicPr>
          <p:nvPr>
            <p:custDataLst>
              <p:tags r:id="rId1"/>
            </p:custDataLst>
          </p:nvPr>
        </p:nvPicPr>
        <p:blipFill>
          <a:blip r:embed="rId2"/>
          <a:stretch>
            <a:fillRect/>
          </a:stretch>
        </p:blipFill>
        <p:spPr>
          <a:xfrm>
            <a:off x="-33020" y="3544570"/>
            <a:ext cx="12225020" cy="3312795"/>
          </a:xfrm>
          <a:prstGeom prst="rect">
            <a:avLst/>
          </a:prstGeom>
        </p:spPr>
      </p:pic>
      <p:sp>
        <p:nvSpPr>
          <p:cNvPr id="4" name="标题 1"/>
          <p:cNvSpPr>
            <a:spLocks noGrp="1"/>
          </p:cNvSpPr>
          <p:nvPr/>
        </p:nvSpPr>
        <p:spPr>
          <a:xfrm>
            <a:off x="5668645" y="4999990"/>
            <a:ext cx="154686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引导</a:t>
            </a:r>
            <a:r>
              <a:rPr lang="en-US" altLang="zh-CN" sz="2000" spc="0">
                <a:solidFill>
                  <a:schemeClr val="tx1"/>
                </a:solidFill>
                <a:latin typeface="Times New Roman" panose="02020603050405020304" charset="0"/>
                <a:ea typeface="+mn-ea"/>
                <a:cs typeface="Times New Roman" panose="02020603050405020304" charset="0"/>
              </a:rPr>
              <a:t>;</a:t>
            </a:r>
            <a:r>
              <a:rPr sz="2000" spc="0">
                <a:solidFill>
                  <a:schemeClr val="tx1"/>
                </a:solidFill>
                <a:latin typeface="Times New Roman" panose="02020603050405020304" charset="0"/>
                <a:ea typeface="+mn-ea"/>
                <a:cs typeface="Times New Roman" panose="02020603050405020304" charset="0"/>
              </a:rPr>
              <a:t>教导</a:t>
            </a:r>
            <a:endParaRPr sz="2000" spc="0">
              <a:solidFill>
                <a:schemeClr val="tx1"/>
              </a:solidFill>
              <a:latin typeface="Times New Roman" panose="02020603050405020304" charset="0"/>
              <a:ea typeface="+mn-ea"/>
              <a:cs typeface="Times New Roman" panose="02020603050405020304" charset="0"/>
            </a:endParaRPr>
          </a:p>
        </p:txBody>
      </p:sp>
      <p:sp>
        <p:nvSpPr>
          <p:cNvPr id="9" name="标题 1"/>
          <p:cNvSpPr>
            <a:spLocks noGrp="1"/>
          </p:cNvSpPr>
          <p:nvPr/>
        </p:nvSpPr>
        <p:spPr>
          <a:xfrm>
            <a:off x="1294130" y="5972175"/>
            <a:ext cx="1077595" cy="48704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记录的</a:t>
            </a:r>
            <a:r>
              <a:rPr lang="en-US" altLang="zh-CN" sz="1800" spc="0">
                <a:solidFill>
                  <a:schemeClr val="tx1"/>
                </a:solidFill>
                <a:latin typeface="Times New Roman" panose="02020603050405020304" charset="0"/>
                <a:ea typeface="+mn-ea"/>
                <a:cs typeface="Times New Roman" panose="02020603050405020304" charset="0"/>
              </a:rPr>
              <a:t>;</a:t>
            </a:r>
            <a:endParaRPr lang="en-US" altLang="zh-CN" sz="1800" spc="0">
              <a:solidFill>
                <a:schemeClr val="tx1"/>
              </a:solidFill>
              <a:latin typeface="Times New Roman" panose="02020603050405020304" charset="0"/>
              <a:ea typeface="+mn-ea"/>
              <a:cs typeface="Times New Roman" panose="02020603050405020304" charset="0"/>
            </a:endParaRPr>
          </a:p>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文件的</a:t>
            </a:r>
            <a:r>
              <a:rPr lang="en-US" altLang="zh-CN" sz="1800" spc="0">
                <a:solidFill>
                  <a:schemeClr val="tx1"/>
                </a:solidFill>
                <a:latin typeface="Times New Roman" panose="02020603050405020304" charset="0"/>
                <a:ea typeface="+mn-ea"/>
                <a:cs typeface="Times New Roman" panose="02020603050405020304" charset="0"/>
              </a:rPr>
              <a:t>; </a:t>
            </a:r>
            <a:endParaRPr lang="en-US" altLang="zh-CN" sz="1800" spc="0">
              <a:solidFill>
                <a:schemeClr val="tx1"/>
              </a:solidFill>
              <a:latin typeface="Times New Roman" panose="02020603050405020304" charset="0"/>
              <a:ea typeface="+mn-ea"/>
              <a:cs typeface="Times New Roman" panose="02020603050405020304" charset="0"/>
            </a:endParaRPr>
          </a:p>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记实的</a:t>
            </a:r>
            <a:endParaRPr sz="1800" spc="0">
              <a:solidFill>
                <a:schemeClr val="tx1"/>
              </a:solidFill>
              <a:latin typeface="Times New Roman" panose="02020603050405020304" charset="0"/>
              <a:ea typeface="+mn-ea"/>
              <a:cs typeface="Times New Roman" panose="02020603050405020304" charset="0"/>
            </a:endParaRPr>
          </a:p>
        </p:txBody>
      </p:sp>
      <p:sp>
        <p:nvSpPr>
          <p:cNvPr id="13" name="标题 1"/>
          <p:cNvSpPr>
            <a:spLocks noGrp="1"/>
          </p:cNvSpPr>
          <p:nvPr/>
        </p:nvSpPr>
        <p:spPr>
          <a:xfrm>
            <a:off x="3077845" y="6228715"/>
            <a:ext cx="86487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纪录片</a:t>
            </a:r>
            <a:endParaRPr sz="1800" spc="0">
              <a:solidFill>
                <a:schemeClr val="tx1"/>
              </a:solidFill>
              <a:latin typeface="Times New Roman" panose="02020603050405020304" charset="0"/>
              <a:ea typeface="+mn-ea"/>
              <a:cs typeface="Times New Roman" panose="02020603050405020304" charset="0"/>
            </a:endParaRPr>
          </a:p>
        </p:txBody>
      </p:sp>
      <p:sp>
        <p:nvSpPr>
          <p:cNvPr id="14" name="标题 1"/>
          <p:cNvSpPr>
            <a:spLocks noGrp="1"/>
          </p:cNvSpPr>
          <p:nvPr/>
        </p:nvSpPr>
        <p:spPr>
          <a:xfrm>
            <a:off x="7988935" y="3820795"/>
            <a:ext cx="202311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传导</a:t>
            </a:r>
            <a:r>
              <a:rPr lang="en-US" altLang="zh-CN" sz="1800" spc="0">
                <a:solidFill>
                  <a:schemeClr val="tx1"/>
                </a:solidFill>
                <a:latin typeface="Times New Roman" panose="02020603050405020304" charset="0"/>
                <a:ea typeface="+mn-ea"/>
                <a:cs typeface="Times New Roman" panose="02020603050405020304" charset="0"/>
              </a:rPr>
              <a:t>;</a:t>
            </a:r>
            <a:r>
              <a:rPr sz="1800" spc="0">
                <a:solidFill>
                  <a:schemeClr val="tx1"/>
                </a:solidFill>
                <a:latin typeface="Times New Roman" panose="02020603050405020304" charset="0"/>
                <a:ea typeface="+mn-ea"/>
                <a:cs typeface="Times New Roman" panose="02020603050405020304" charset="0"/>
              </a:rPr>
              <a:t>开展</a:t>
            </a:r>
            <a:r>
              <a:rPr lang="en-US" altLang="zh-CN" sz="1800" spc="0">
                <a:solidFill>
                  <a:schemeClr val="tx1"/>
                </a:solidFill>
                <a:latin typeface="Times New Roman" panose="02020603050405020304" charset="0"/>
                <a:ea typeface="+mn-ea"/>
                <a:cs typeface="Times New Roman" panose="02020603050405020304" charset="0"/>
              </a:rPr>
              <a:t>,</a:t>
            </a:r>
            <a:r>
              <a:rPr sz="1800" spc="0">
                <a:solidFill>
                  <a:schemeClr val="tx1"/>
                </a:solidFill>
                <a:latin typeface="Times New Roman" panose="02020603050405020304" charset="0"/>
                <a:ea typeface="+mn-ea"/>
                <a:cs typeface="Times New Roman" panose="02020603050405020304" charset="0"/>
              </a:rPr>
              <a:t>实施</a:t>
            </a:r>
            <a:endParaRPr sz="1800" spc="0">
              <a:solidFill>
                <a:schemeClr val="tx1"/>
              </a:solidFill>
              <a:latin typeface="Times New Roman" panose="02020603050405020304" charset="0"/>
              <a:ea typeface="+mn-ea"/>
              <a:cs typeface="Times New Roman" panose="02020603050405020304" charset="0"/>
            </a:endParaRPr>
          </a:p>
        </p:txBody>
      </p:sp>
      <p:sp>
        <p:nvSpPr>
          <p:cNvPr id="15" name="标题 1"/>
          <p:cNvSpPr>
            <a:spLocks noGrp="1"/>
          </p:cNvSpPr>
          <p:nvPr/>
        </p:nvSpPr>
        <p:spPr>
          <a:xfrm>
            <a:off x="10476865" y="3575050"/>
            <a:ext cx="1008380" cy="47053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导体</a:t>
            </a:r>
            <a:r>
              <a:rPr lang="en-US" altLang="zh-CN" sz="1800" spc="0">
                <a:solidFill>
                  <a:schemeClr val="tx1"/>
                </a:solidFill>
                <a:latin typeface="Times New Roman" panose="02020603050405020304" charset="0"/>
                <a:ea typeface="+mn-ea"/>
                <a:cs typeface="Times New Roman" panose="02020603050405020304" charset="0"/>
              </a:rPr>
              <a:t>;</a:t>
            </a:r>
            <a:endParaRPr lang="en-US" altLang="zh-CN" sz="1800" spc="0">
              <a:solidFill>
                <a:schemeClr val="tx1"/>
              </a:solidFill>
              <a:latin typeface="Times New Roman" panose="02020603050405020304" charset="0"/>
              <a:ea typeface="+mn-ea"/>
              <a:cs typeface="Times New Roman" panose="02020603050405020304" charset="0"/>
            </a:endParaRPr>
          </a:p>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引导者</a:t>
            </a:r>
            <a:r>
              <a:rPr lang="en-US" altLang="zh-CN" sz="1800" spc="0">
                <a:solidFill>
                  <a:schemeClr val="tx1"/>
                </a:solidFill>
                <a:latin typeface="Times New Roman" panose="02020603050405020304" charset="0"/>
                <a:ea typeface="+mn-ea"/>
                <a:cs typeface="Times New Roman" panose="02020603050405020304" charset="0"/>
              </a:rPr>
              <a:t>;</a:t>
            </a:r>
            <a:endParaRPr lang="en-US" altLang="zh-CN" sz="1800" spc="0">
              <a:solidFill>
                <a:schemeClr val="tx1"/>
              </a:solidFill>
              <a:latin typeface="Times New Roman" panose="02020603050405020304" charset="0"/>
              <a:ea typeface="+mn-ea"/>
              <a:cs typeface="Times New Roman" panose="02020603050405020304" charset="0"/>
            </a:endParaRPr>
          </a:p>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领座员</a:t>
            </a:r>
            <a:endParaRPr sz="1800" spc="0">
              <a:solidFill>
                <a:schemeClr val="tx1"/>
              </a:solidFill>
              <a:latin typeface="Times New Roman" panose="02020603050405020304" charset="0"/>
              <a:ea typeface="+mn-ea"/>
              <a:cs typeface="Times New Roman" panose="02020603050405020304" charset="0"/>
            </a:endParaRPr>
          </a:p>
        </p:txBody>
      </p:sp>
      <p:sp>
        <p:nvSpPr>
          <p:cNvPr id="16" name="标题 1"/>
          <p:cNvSpPr>
            <a:spLocks noGrp="1"/>
          </p:cNvSpPr>
          <p:nvPr/>
        </p:nvSpPr>
        <p:spPr>
          <a:xfrm>
            <a:off x="8070215" y="4691380"/>
            <a:ext cx="149542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生产</a:t>
            </a:r>
            <a:r>
              <a:rPr lang="en-US" altLang="zh-CN" sz="1800" spc="0">
                <a:solidFill>
                  <a:schemeClr val="tx1"/>
                </a:solidFill>
                <a:latin typeface="Times New Roman" panose="02020603050405020304" charset="0"/>
                <a:ea typeface="+mn-ea"/>
                <a:cs typeface="Times New Roman" panose="02020603050405020304" charset="0"/>
              </a:rPr>
              <a:t>;</a:t>
            </a:r>
            <a:r>
              <a:rPr sz="1800" spc="0">
                <a:solidFill>
                  <a:schemeClr val="tx1"/>
                </a:solidFill>
                <a:latin typeface="Times New Roman" panose="02020603050405020304" charset="0"/>
                <a:ea typeface="+mn-ea"/>
                <a:cs typeface="Times New Roman" panose="02020603050405020304" charset="0"/>
              </a:rPr>
              <a:t>制造</a:t>
            </a:r>
            <a:endParaRPr sz="1800" spc="0">
              <a:solidFill>
                <a:schemeClr val="tx1"/>
              </a:solidFill>
              <a:latin typeface="Times New Roman" panose="02020603050405020304" charset="0"/>
              <a:ea typeface="+mn-ea"/>
              <a:cs typeface="Times New Roman" panose="02020603050405020304" charset="0"/>
            </a:endParaRPr>
          </a:p>
        </p:txBody>
      </p:sp>
      <p:sp>
        <p:nvSpPr>
          <p:cNvPr id="18" name="标题 1"/>
          <p:cNvSpPr>
            <a:spLocks noGrp="1"/>
          </p:cNvSpPr>
          <p:nvPr/>
        </p:nvSpPr>
        <p:spPr>
          <a:xfrm>
            <a:off x="10012045" y="4448175"/>
            <a:ext cx="130873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产品</a:t>
            </a:r>
            <a:endParaRPr sz="1800" spc="0">
              <a:solidFill>
                <a:schemeClr val="tx1"/>
              </a:solidFill>
              <a:latin typeface="Times New Roman" panose="02020603050405020304" charset="0"/>
              <a:ea typeface="+mn-ea"/>
              <a:cs typeface="Times New Roman" panose="02020603050405020304" charset="0"/>
            </a:endParaRPr>
          </a:p>
        </p:txBody>
      </p:sp>
      <p:sp>
        <p:nvSpPr>
          <p:cNvPr id="19" name="标题 1"/>
          <p:cNvSpPr>
            <a:spLocks noGrp="1"/>
          </p:cNvSpPr>
          <p:nvPr/>
        </p:nvSpPr>
        <p:spPr>
          <a:xfrm>
            <a:off x="10241280" y="4966970"/>
            <a:ext cx="83248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生产</a:t>
            </a:r>
            <a:endParaRPr sz="1800" spc="0">
              <a:solidFill>
                <a:schemeClr val="tx1"/>
              </a:solidFill>
              <a:latin typeface="Times New Roman" panose="02020603050405020304" charset="0"/>
              <a:ea typeface="+mn-ea"/>
              <a:cs typeface="Times New Roman" panose="02020603050405020304" charset="0"/>
            </a:endParaRPr>
          </a:p>
        </p:txBody>
      </p:sp>
      <p:sp>
        <p:nvSpPr>
          <p:cNvPr id="20" name="标题 1"/>
          <p:cNvSpPr>
            <a:spLocks noGrp="1"/>
          </p:cNvSpPr>
          <p:nvPr/>
        </p:nvSpPr>
        <p:spPr>
          <a:xfrm>
            <a:off x="8070215" y="5569585"/>
            <a:ext cx="141922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介绍</a:t>
            </a:r>
            <a:r>
              <a:rPr lang="en-US" altLang="zh-CN" sz="1800" spc="0">
                <a:solidFill>
                  <a:schemeClr val="tx1"/>
                </a:solidFill>
                <a:latin typeface="Times New Roman" panose="02020603050405020304" charset="0"/>
                <a:ea typeface="+mn-ea"/>
                <a:cs typeface="Times New Roman" panose="02020603050405020304" charset="0"/>
              </a:rPr>
              <a:t>;</a:t>
            </a:r>
            <a:r>
              <a:rPr sz="1800" spc="0">
                <a:solidFill>
                  <a:schemeClr val="tx1"/>
                </a:solidFill>
                <a:latin typeface="Times New Roman" panose="02020603050405020304" charset="0"/>
                <a:ea typeface="+mn-ea"/>
                <a:cs typeface="Times New Roman" panose="02020603050405020304" charset="0"/>
              </a:rPr>
              <a:t>引进</a:t>
            </a:r>
            <a:endParaRPr sz="1800" spc="0">
              <a:solidFill>
                <a:schemeClr val="tx1"/>
              </a:solidFill>
              <a:latin typeface="Times New Roman" panose="02020603050405020304" charset="0"/>
              <a:ea typeface="+mn-ea"/>
              <a:cs typeface="Times New Roman" panose="02020603050405020304" charset="0"/>
            </a:endParaRPr>
          </a:p>
        </p:txBody>
      </p:sp>
      <p:sp>
        <p:nvSpPr>
          <p:cNvPr id="21" name="标题 1"/>
          <p:cNvSpPr>
            <a:spLocks noGrp="1"/>
          </p:cNvSpPr>
          <p:nvPr/>
        </p:nvSpPr>
        <p:spPr>
          <a:xfrm>
            <a:off x="10241280" y="5569585"/>
            <a:ext cx="147891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介绍</a:t>
            </a:r>
            <a:r>
              <a:rPr lang="en-US" altLang="zh-CN" sz="1800" spc="0">
                <a:solidFill>
                  <a:schemeClr val="tx1"/>
                </a:solidFill>
                <a:latin typeface="Times New Roman" panose="02020603050405020304" charset="0"/>
                <a:ea typeface="+mn-ea"/>
                <a:cs typeface="Times New Roman" panose="02020603050405020304" charset="0"/>
              </a:rPr>
              <a:t>;</a:t>
            </a:r>
            <a:r>
              <a:rPr sz="1800" spc="0">
                <a:solidFill>
                  <a:schemeClr val="tx1"/>
                </a:solidFill>
                <a:latin typeface="Times New Roman" panose="02020603050405020304" charset="0"/>
                <a:ea typeface="+mn-ea"/>
                <a:cs typeface="Times New Roman" panose="02020603050405020304" charset="0"/>
              </a:rPr>
              <a:t>引进</a:t>
            </a:r>
            <a:endParaRPr sz="1800" spc="0">
              <a:solidFill>
                <a:schemeClr val="tx1"/>
              </a:solidFill>
              <a:latin typeface="Times New Roman" panose="02020603050405020304" charset="0"/>
              <a:ea typeface="+mn-ea"/>
              <a:cs typeface="Times New Roman" panose="02020603050405020304" charset="0"/>
            </a:endParaRPr>
          </a:p>
        </p:txBody>
      </p:sp>
      <p:sp>
        <p:nvSpPr>
          <p:cNvPr id="22" name="标题 1"/>
          <p:cNvSpPr>
            <a:spLocks noGrp="1"/>
          </p:cNvSpPr>
          <p:nvPr/>
        </p:nvSpPr>
        <p:spPr>
          <a:xfrm>
            <a:off x="7922895" y="6151245"/>
            <a:ext cx="147764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减少</a:t>
            </a:r>
            <a:r>
              <a:rPr lang="en-US" altLang="zh-CN" sz="1800" spc="0">
                <a:solidFill>
                  <a:schemeClr val="tx1"/>
                </a:solidFill>
                <a:latin typeface="Times New Roman" panose="02020603050405020304" charset="0"/>
                <a:ea typeface="+mn-ea"/>
                <a:cs typeface="Times New Roman" panose="02020603050405020304" charset="0"/>
              </a:rPr>
              <a:t>,</a:t>
            </a:r>
            <a:r>
              <a:rPr sz="1800" spc="0">
                <a:solidFill>
                  <a:schemeClr val="tx1"/>
                </a:solidFill>
                <a:latin typeface="Times New Roman" panose="02020603050405020304" charset="0"/>
                <a:ea typeface="+mn-ea"/>
                <a:cs typeface="Times New Roman" panose="02020603050405020304" charset="0"/>
              </a:rPr>
              <a:t>缩减</a:t>
            </a:r>
            <a:endParaRPr sz="1800" spc="0">
              <a:solidFill>
                <a:schemeClr val="tx1"/>
              </a:solidFill>
              <a:latin typeface="Times New Roman" panose="02020603050405020304" charset="0"/>
              <a:ea typeface="+mn-ea"/>
              <a:cs typeface="Times New Roman" panose="02020603050405020304" charset="0"/>
            </a:endParaRPr>
          </a:p>
        </p:txBody>
      </p:sp>
      <p:sp>
        <p:nvSpPr>
          <p:cNvPr id="24" name="标题 1"/>
          <p:cNvSpPr>
            <a:spLocks noGrp="1"/>
          </p:cNvSpPr>
          <p:nvPr/>
        </p:nvSpPr>
        <p:spPr>
          <a:xfrm>
            <a:off x="1294130" y="4288790"/>
            <a:ext cx="149542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教育工作者</a:t>
            </a:r>
            <a:endParaRPr sz="1800" spc="0">
              <a:solidFill>
                <a:schemeClr val="tx1"/>
              </a:solidFill>
              <a:latin typeface="Times New Roman" panose="02020603050405020304" charset="0"/>
              <a:ea typeface="+mn-ea"/>
              <a:cs typeface="Times New Roman" panose="02020603050405020304" charset="0"/>
            </a:endParaRPr>
          </a:p>
        </p:txBody>
      </p:sp>
      <p:sp>
        <p:nvSpPr>
          <p:cNvPr id="25" name="标题 1"/>
          <p:cNvSpPr>
            <a:spLocks noGrp="1"/>
          </p:cNvSpPr>
          <p:nvPr/>
        </p:nvSpPr>
        <p:spPr>
          <a:xfrm>
            <a:off x="2701290" y="4966970"/>
            <a:ext cx="124142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博士</a:t>
            </a:r>
            <a:r>
              <a:rPr lang="en-US" altLang="zh-CN" sz="1800" spc="0">
                <a:solidFill>
                  <a:schemeClr val="tx1"/>
                </a:solidFill>
                <a:latin typeface="Times New Roman" panose="02020603050405020304" charset="0"/>
                <a:ea typeface="+mn-ea"/>
                <a:cs typeface="Times New Roman" panose="02020603050405020304" charset="0"/>
              </a:rPr>
              <a:t>;</a:t>
            </a:r>
            <a:r>
              <a:rPr sz="1800" spc="0">
                <a:solidFill>
                  <a:schemeClr val="tx1"/>
                </a:solidFill>
                <a:latin typeface="Times New Roman" panose="02020603050405020304" charset="0"/>
                <a:ea typeface="+mn-ea"/>
                <a:cs typeface="Times New Roman" panose="02020603050405020304" charset="0"/>
              </a:rPr>
              <a:t>医生</a:t>
            </a:r>
            <a:endParaRPr sz="1800" spc="0">
              <a:solidFill>
                <a:schemeClr val="tx1"/>
              </a:solidFill>
              <a:latin typeface="Times New Roman" panose="02020603050405020304" charset="0"/>
              <a:ea typeface="+mn-ea"/>
              <a:cs typeface="Times New Roman" panose="02020603050405020304" charset="0"/>
            </a:endParaRPr>
          </a:p>
        </p:txBody>
      </p:sp>
      <p:sp>
        <p:nvSpPr>
          <p:cNvPr id="26" name="标题 1"/>
          <p:cNvSpPr>
            <a:spLocks noGrp="1"/>
          </p:cNvSpPr>
          <p:nvPr/>
        </p:nvSpPr>
        <p:spPr>
          <a:xfrm>
            <a:off x="2855595" y="5569585"/>
            <a:ext cx="123317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文件</a:t>
            </a:r>
            <a:r>
              <a:rPr lang="en-US" altLang="zh-CN" sz="1800" spc="0">
                <a:solidFill>
                  <a:schemeClr val="tx1"/>
                </a:solidFill>
                <a:latin typeface="Times New Roman" panose="02020603050405020304" charset="0"/>
                <a:ea typeface="+mn-ea"/>
                <a:cs typeface="Times New Roman" panose="02020603050405020304" charset="0"/>
              </a:rPr>
              <a:t>;</a:t>
            </a:r>
            <a:r>
              <a:rPr sz="1800" spc="0">
                <a:solidFill>
                  <a:schemeClr val="tx1"/>
                </a:solidFill>
                <a:latin typeface="Times New Roman" panose="02020603050405020304" charset="0"/>
                <a:ea typeface="+mn-ea"/>
                <a:cs typeface="Times New Roman" panose="02020603050405020304" charset="0"/>
              </a:rPr>
              <a:t>文献</a:t>
            </a:r>
            <a:endParaRPr sz="1800" spc="0">
              <a:solidFill>
                <a:schemeClr val="tx1"/>
              </a:solidFill>
              <a:latin typeface="Times New Roman" panose="02020603050405020304" charset="0"/>
              <a:ea typeface="+mn-ea"/>
              <a:cs typeface="Times New Roman" panose="02020603050405020304" charset="0"/>
            </a:endParaRPr>
          </a:p>
        </p:txBody>
      </p:sp>
      <p:sp>
        <p:nvSpPr>
          <p:cNvPr id="27" name="标题 1"/>
          <p:cNvSpPr>
            <a:spLocks noGrp="1"/>
          </p:cNvSpPr>
          <p:nvPr/>
        </p:nvSpPr>
        <p:spPr>
          <a:xfrm>
            <a:off x="1786255" y="3820795"/>
            <a:ext cx="78168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教育</a:t>
            </a:r>
            <a:endParaRPr sz="1800" spc="0">
              <a:solidFill>
                <a:schemeClr val="tx1"/>
              </a:solidFill>
              <a:latin typeface="Times New Roman" panose="02020603050405020304" charset="0"/>
              <a:ea typeface="+mn-ea"/>
              <a:cs typeface="Times New Roman" panose="02020603050405020304" charset="0"/>
            </a:endParaRPr>
          </a:p>
        </p:txBody>
      </p:sp>
      <p:sp>
        <p:nvSpPr>
          <p:cNvPr id="28" name="标题 1"/>
          <p:cNvSpPr>
            <a:spLocks noGrp="1"/>
          </p:cNvSpPr>
          <p:nvPr/>
        </p:nvSpPr>
        <p:spPr>
          <a:xfrm>
            <a:off x="3275965" y="4045585"/>
            <a:ext cx="130873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教育</a:t>
            </a:r>
            <a:endParaRPr sz="1800" spc="0">
              <a:solidFill>
                <a:schemeClr val="tx1"/>
              </a:solidFill>
              <a:latin typeface="Times New Roman" panose="02020603050405020304" charset="0"/>
              <a:ea typeface="+mn-ea"/>
              <a:cs typeface="Times New Roman" panose="02020603050405020304" charset="0"/>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 calcmode="lin" valueType="num">
                                      <p:cBhvr additive="base">
                                        <p:cTn id="7"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
                                            <p:txEl>
                                              <p:pRg st="1" end="1"/>
                                            </p:txEl>
                                          </p:spTgt>
                                        </p:tgtEl>
                                        <p:attrNameLst>
                                          <p:attrName>style.visibility</p:attrName>
                                        </p:attrNameLst>
                                      </p:cBhvr>
                                      <p:to>
                                        <p:strVal val="visible"/>
                                      </p:to>
                                    </p:set>
                                    <p:anim calcmode="lin" valueType="num">
                                      <p:cBhvr additive="base">
                                        <p:cTn id="13" dur="500" fill="hold"/>
                                        <p:tgtEl>
                                          <p:spTgt spid="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3">
                                            <p:txEl>
                                              <p:pRg st="2" end="2"/>
                                            </p:txEl>
                                          </p:spTgt>
                                        </p:tgtEl>
                                        <p:attrNameLst>
                                          <p:attrName>style.visibility</p:attrName>
                                        </p:attrNameLst>
                                      </p:cBhvr>
                                      <p:to>
                                        <p:strVal val="visible"/>
                                      </p:to>
                                    </p:set>
                                    <p:anim calcmode="lin" valueType="num">
                                      <p:cBhvr additive="base">
                                        <p:cTn id="17"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3">
                                            <p:txEl>
                                              <p:pRg st="3" end="3"/>
                                            </p:txEl>
                                          </p:spTgt>
                                        </p:tgtEl>
                                        <p:attrNameLst>
                                          <p:attrName>style.visibility</p:attrName>
                                        </p:attrNameLst>
                                      </p:cBhvr>
                                      <p:to>
                                        <p:strVal val="visible"/>
                                      </p:to>
                                    </p:set>
                                    <p:anim calcmode="lin" valueType="num">
                                      <p:cBhvr additive="base">
                                        <p:cTn id="2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3">
                                            <p:txEl>
                                              <p:pRg st="4" end="4"/>
                                            </p:txEl>
                                          </p:spTgt>
                                        </p:tgtEl>
                                        <p:attrNameLst>
                                          <p:attrName>style.visibility</p:attrName>
                                        </p:attrNameLst>
                                      </p:cBhvr>
                                      <p:to>
                                        <p:strVal val="visible"/>
                                      </p:to>
                                    </p:set>
                                    <p:anim calcmode="lin" valueType="num">
                                      <p:cBhvr additive="base">
                                        <p:cTn id="25"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3">
                                            <p:txEl>
                                              <p:pRg st="5" end="5"/>
                                            </p:txEl>
                                          </p:spTgt>
                                        </p:tgtEl>
                                        <p:attrNameLst>
                                          <p:attrName>style.visibility</p:attrName>
                                        </p:attrNameLst>
                                      </p:cBhvr>
                                      <p:to>
                                        <p:strVal val="visible"/>
                                      </p:to>
                                    </p:set>
                                    <p:anim calcmode="lin" valueType="num">
                                      <p:cBhvr additive="base">
                                        <p:cTn id="29"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additive="base">
                                        <p:cTn id="41" dur="500" fill="hold"/>
                                        <p:tgtEl>
                                          <p:spTgt spid="5"/>
                                        </p:tgtEl>
                                        <p:attrNameLst>
                                          <p:attrName>ppt_x</p:attrName>
                                        </p:attrNameLst>
                                      </p:cBhvr>
                                      <p:tavLst>
                                        <p:tav tm="0">
                                          <p:val>
                                            <p:strVal val="#ppt_x"/>
                                          </p:val>
                                        </p:tav>
                                        <p:tav tm="100000">
                                          <p:val>
                                            <p:strVal val="#ppt_x"/>
                                          </p:val>
                                        </p:tav>
                                      </p:tavLst>
                                    </p:anim>
                                    <p:anim calcmode="lin" valueType="num">
                                      <p:cBhvr additive="base">
                                        <p:cTn id="4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2"/>
                                        </p:tgtEl>
                                        <p:attrNameLst>
                                          <p:attrName>style.visibility</p:attrName>
                                        </p:attrNameLst>
                                      </p:cBhvr>
                                      <p:to>
                                        <p:strVal val="visible"/>
                                      </p:to>
                                    </p:set>
                                    <p:anim calcmode="lin" valueType="num">
                                      <p:cBhvr additive="base">
                                        <p:cTn id="53" dur="500" fill="hold"/>
                                        <p:tgtEl>
                                          <p:spTgt spid="2"/>
                                        </p:tgtEl>
                                        <p:attrNameLst>
                                          <p:attrName>ppt_x</p:attrName>
                                        </p:attrNameLst>
                                      </p:cBhvr>
                                      <p:tavLst>
                                        <p:tav tm="0">
                                          <p:val>
                                            <p:strVal val="#ppt_x"/>
                                          </p:val>
                                        </p:tav>
                                        <p:tav tm="100000">
                                          <p:val>
                                            <p:strVal val="#ppt_x"/>
                                          </p:val>
                                        </p:tav>
                                      </p:tavLst>
                                    </p:anim>
                                    <p:anim calcmode="lin" valueType="num">
                                      <p:cBhvr additive="base">
                                        <p:cTn id="5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4"/>
                                        </p:tgtEl>
                                        <p:attrNameLst>
                                          <p:attrName>style.visibility</p:attrName>
                                        </p:attrNameLst>
                                      </p:cBhvr>
                                      <p:to>
                                        <p:strVal val="visible"/>
                                      </p:to>
                                    </p:set>
                                    <p:anim calcmode="lin" valueType="num">
                                      <p:cBhvr additive="base">
                                        <p:cTn id="59" dur="500" fill="hold"/>
                                        <p:tgtEl>
                                          <p:spTgt spid="4"/>
                                        </p:tgtEl>
                                        <p:attrNameLst>
                                          <p:attrName>ppt_x</p:attrName>
                                        </p:attrNameLst>
                                      </p:cBhvr>
                                      <p:tavLst>
                                        <p:tav tm="0">
                                          <p:val>
                                            <p:strVal val="#ppt_x"/>
                                          </p:val>
                                        </p:tav>
                                        <p:tav tm="100000">
                                          <p:val>
                                            <p:strVal val="#ppt_x"/>
                                          </p:val>
                                        </p:tav>
                                      </p:tavLst>
                                    </p:anim>
                                    <p:anim calcmode="lin" valueType="num">
                                      <p:cBhvr additive="base">
                                        <p:cTn id="6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14"/>
                                        </p:tgtEl>
                                        <p:attrNameLst>
                                          <p:attrName>style.visibility</p:attrName>
                                        </p:attrNameLst>
                                      </p:cBhvr>
                                      <p:to>
                                        <p:strVal val="visible"/>
                                      </p:to>
                                    </p:set>
                                    <p:anim calcmode="lin" valueType="num">
                                      <p:cBhvr additive="base">
                                        <p:cTn id="65" dur="500" fill="hold"/>
                                        <p:tgtEl>
                                          <p:spTgt spid="14"/>
                                        </p:tgtEl>
                                        <p:attrNameLst>
                                          <p:attrName>ppt_x</p:attrName>
                                        </p:attrNameLst>
                                      </p:cBhvr>
                                      <p:tavLst>
                                        <p:tav tm="0">
                                          <p:val>
                                            <p:strVal val="#ppt_x"/>
                                          </p:val>
                                        </p:tav>
                                        <p:tav tm="100000">
                                          <p:val>
                                            <p:strVal val="#ppt_x"/>
                                          </p:val>
                                        </p:tav>
                                      </p:tavLst>
                                    </p:anim>
                                    <p:anim calcmode="lin" valueType="num">
                                      <p:cBhvr additive="base">
                                        <p:cTn id="6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ppt_x"/>
                                          </p:val>
                                        </p:tav>
                                        <p:tav tm="100000">
                                          <p:val>
                                            <p:strVal val="#ppt_x"/>
                                          </p:val>
                                        </p:tav>
                                      </p:tavLst>
                                    </p:anim>
                                    <p:anim calcmode="lin" valueType="num">
                                      <p:cBhvr additive="base">
                                        <p:cTn id="7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16"/>
                                        </p:tgtEl>
                                        <p:attrNameLst>
                                          <p:attrName>style.visibility</p:attrName>
                                        </p:attrNameLst>
                                      </p:cBhvr>
                                      <p:to>
                                        <p:strVal val="visible"/>
                                      </p:to>
                                    </p:set>
                                    <p:anim calcmode="lin" valueType="num">
                                      <p:cBhvr additive="base">
                                        <p:cTn id="77" dur="500" fill="hold"/>
                                        <p:tgtEl>
                                          <p:spTgt spid="16"/>
                                        </p:tgtEl>
                                        <p:attrNameLst>
                                          <p:attrName>ppt_x</p:attrName>
                                        </p:attrNameLst>
                                      </p:cBhvr>
                                      <p:tavLst>
                                        <p:tav tm="0">
                                          <p:val>
                                            <p:strVal val="#ppt_x"/>
                                          </p:val>
                                        </p:tav>
                                        <p:tav tm="100000">
                                          <p:val>
                                            <p:strVal val="#ppt_x"/>
                                          </p:val>
                                        </p:tav>
                                      </p:tavLst>
                                    </p:anim>
                                    <p:anim calcmode="lin" valueType="num">
                                      <p:cBhvr additive="base">
                                        <p:cTn id="7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ppt_x"/>
                                          </p:val>
                                        </p:tav>
                                        <p:tav tm="100000">
                                          <p:val>
                                            <p:strVal val="#ppt_x"/>
                                          </p:val>
                                        </p:tav>
                                      </p:tavLst>
                                    </p:anim>
                                    <p:anim calcmode="lin" valueType="num">
                                      <p:cBhvr additive="base">
                                        <p:cTn id="8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additive="base">
                                        <p:cTn id="89" dur="500" fill="hold"/>
                                        <p:tgtEl>
                                          <p:spTgt spid="19"/>
                                        </p:tgtEl>
                                        <p:attrNameLst>
                                          <p:attrName>ppt_x</p:attrName>
                                        </p:attrNameLst>
                                      </p:cBhvr>
                                      <p:tavLst>
                                        <p:tav tm="0">
                                          <p:val>
                                            <p:strVal val="#ppt_x"/>
                                          </p:val>
                                        </p:tav>
                                        <p:tav tm="100000">
                                          <p:val>
                                            <p:strVal val="#ppt_x"/>
                                          </p:val>
                                        </p:tav>
                                      </p:tavLst>
                                    </p:anim>
                                    <p:anim calcmode="lin" valueType="num">
                                      <p:cBhvr additive="base">
                                        <p:cTn id="9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additive="base">
                                        <p:cTn id="95" dur="500" fill="hold"/>
                                        <p:tgtEl>
                                          <p:spTgt spid="20"/>
                                        </p:tgtEl>
                                        <p:attrNameLst>
                                          <p:attrName>ppt_x</p:attrName>
                                        </p:attrNameLst>
                                      </p:cBhvr>
                                      <p:tavLst>
                                        <p:tav tm="0">
                                          <p:val>
                                            <p:strVal val="#ppt_x"/>
                                          </p:val>
                                        </p:tav>
                                        <p:tav tm="100000">
                                          <p:val>
                                            <p:strVal val="#ppt_x"/>
                                          </p:val>
                                        </p:tav>
                                      </p:tavLst>
                                    </p:anim>
                                    <p:anim calcmode="lin" valueType="num">
                                      <p:cBhvr additive="base">
                                        <p:cTn id="9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21"/>
                                        </p:tgtEl>
                                        <p:attrNameLst>
                                          <p:attrName>style.visibility</p:attrName>
                                        </p:attrNameLst>
                                      </p:cBhvr>
                                      <p:to>
                                        <p:strVal val="visible"/>
                                      </p:to>
                                    </p:set>
                                    <p:anim calcmode="lin" valueType="num">
                                      <p:cBhvr additive="base">
                                        <p:cTn id="101" dur="500" fill="hold"/>
                                        <p:tgtEl>
                                          <p:spTgt spid="21"/>
                                        </p:tgtEl>
                                        <p:attrNameLst>
                                          <p:attrName>ppt_x</p:attrName>
                                        </p:attrNameLst>
                                      </p:cBhvr>
                                      <p:tavLst>
                                        <p:tav tm="0">
                                          <p:val>
                                            <p:strVal val="#ppt_x"/>
                                          </p:val>
                                        </p:tav>
                                        <p:tav tm="100000">
                                          <p:val>
                                            <p:strVal val="#ppt_x"/>
                                          </p:val>
                                        </p:tav>
                                      </p:tavLst>
                                    </p:anim>
                                    <p:anim calcmode="lin" valueType="num">
                                      <p:cBhvr additive="base">
                                        <p:cTn id="10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grpId="0" nodeType="click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additive="base">
                                        <p:cTn id="107" dur="500" fill="hold"/>
                                        <p:tgtEl>
                                          <p:spTgt spid="22"/>
                                        </p:tgtEl>
                                        <p:attrNameLst>
                                          <p:attrName>ppt_x</p:attrName>
                                        </p:attrNameLst>
                                      </p:cBhvr>
                                      <p:tavLst>
                                        <p:tav tm="0">
                                          <p:val>
                                            <p:strVal val="#ppt_x"/>
                                          </p:val>
                                        </p:tav>
                                        <p:tav tm="100000">
                                          <p:val>
                                            <p:strVal val="#ppt_x"/>
                                          </p:val>
                                        </p:tav>
                                      </p:tavLst>
                                    </p:anim>
                                    <p:anim calcmode="lin" valueType="num">
                                      <p:cBhvr additive="base">
                                        <p:cTn id="10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grpId="0" nodeType="clickEffect">
                                  <p:stCondLst>
                                    <p:cond delay="0"/>
                                  </p:stCondLst>
                                  <p:childTnLst>
                                    <p:set>
                                      <p:cBhvr>
                                        <p:cTn id="112" dur="1" fill="hold">
                                          <p:stCondLst>
                                            <p:cond delay="0"/>
                                          </p:stCondLst>
                                        </p:cTn>
                                        <p:tgtEl>
                                          <p:spTgt spid="28"/>
                                        </p:tgtEl>
                                        <p:attrNameLst>
                                          <p:attrName>style.visibility</p:attrName>
                                        </p:attrNameLst>
                                      </p:cBhvr>
                                      <p:to>
                                        <p:strVal val="visible"/>
                                      </p:to>
                                    </p:set>
                                    <p:anim calcmode="lin" valueType="num">
                                      <p:cBhvr additive="base">
                                        <p:cTn id="113" dur="500" fill="hold"/>
                                        <p:tgtEl>
                                          <p:spTgt spid="28"/>
                                        </p:tgtEl>
                                        <p:attrNameLst>
                                          <p:attrName>ppt_x</p:attrName>
                                        </p:attrNameLst>
                                      </p:cBhvr>
                                      <p:tavLst>
                                        <p:tav tm="0">
                                          <p:val>
                                            <p:strVal val="#ppt_x"/>
                                          </p:val>
                                        </p:tav>
                                        <p:tav tm="100000">
                                          <p:val>
                                            <p:strVal val="#ppt_x"/>
                                          </p:val>
                                        </p:tav>
                                      </p:tavLst>
                                    </p:anim>
                                    <p:anim calcmode="lin" valueType="num">
                                      <p:cBhvr additive="base">
                                        <p:cTn id="11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4" fill="hold" grpId="0" nodeType="clickEffect">
                                  <p:stCondLst>
                                    <p:cond delay="0"/>
                                  </p:stCondLst>
                                  <p:childTnLst>
                                    <p:set>
                                      <p:cBhvr>
                                        <p:cTn id="118" dur="1" fill="hold">
                                          <p:stCondLst>
                                            <p:cond delay="0"/>
                                          </p:stCondLst>
                                        </p:cTn>
                                        <p:tgtEl>
                                          <p:spTgt spid="27"/>
                                        </p:tgtEl>
                                        <p:attrNameLst>
                                          <p:attrName>style.visibility</p:attrName>
                                        </p:attrNameLst>
                                      </p:cBhvr>
                                      <p:to>
                                        <p:strVal val="visible"/>
                                      </p:to>
                                    </p:set>
                                    <p:anim calcmode="lin" valueType="num">
                                      <p:cBhvr additive="base">
                                        <p:cTn id="119" dur="500" fill="hold"/>
                                        <p:tgtEl>
                                          <p:spTgt spid="27"/>
                                        </p:tgtEl>
                                        <p:attrNameLst>
                                          <p:attrName>ppt_x</p:attrName>
                                        </p:attrNameLst>
                                      </p:cBhvr>
                                      <p:tavLst>
                                        <p:tav tm="0">
                                          <p:val>
                                            <p:strVal val="#ppt_x"/>
                                          </p:val>
                                        </p:tav>
                                        <p:tav tm="100000">
                                          <p:val>
                                            <p:strVal val="#ppt_x"/>
                                          </p:val>
                                        </p:tav>
                                      </p:tavLst>
                                    </p:anim>
                                    <p:anim calcmode="lin" valueType="num">
                                      <p:cBhvr additive="base">
                                        <p:cTn id="12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 presetClass="entr" presetSubtype="4" fill="hold" grpId="0" nodeType="clickEffect">
                                  <p:stCondLst>
                                    <p:cond delay="0"/>
                                  </p:stCondLst>
                                  <p:childTnLst>
                                    <p:set>
                                      <p:cBhvr>
                                        <p:cTn id="124" dur="1" fill="hold">
                                          <p:stCondLst>
                                            <p:cond delay="0"/>
                                          </p:stCondLst>
                                        </p:cTn>
                                        <p:tgtEl>
                                          <p:spTgt spid="24"/>
                                        </p:tgtEl>
                                        <p:attrNameLst>
                                          <p:attrName>style.visibility</p:attrName>
                                        </p:attrNameLst>
                                      </p:cBhvr>
                                      <p:to>
                                        <p:strVal val="visible"/>
                                      </p:to>
                                    </p:set>
                                    <p:anim calcmode="lin" valueType="num">
                                      <p:cBhvr additive="base">
                                        <p:cTn id="125" dur="500" fill="hold"/>
                                        <p:tgtEl>
                                          <p:spTgt spid="24"/>
                                        </p:tgtEl>
                                        <p:attrNameLst>
                                          <p:attrName>ppt_x</p:attrName>
                                        </p:attrNameLst>
                                      </p:cBhvr>
                                      <p:tavLst>
                                        <p:tav tm="0">
                                          <p:val>
                                            <p:strVal val="#ppt_x"/>
                                          </p:val>
                                        </p:tav>
                                        <p:tav tm="100000">
                                          <p:val>
                                            <p:strVal val="#ppt_x"/>
                                          </p:val>
                                        </p:tav>
                                      </p:tavLst>
                                    </p:anim>
                                    <p:anim calcmode="lin" valueType="num">
                                      <p:cBhvr additive="base">
                                        <p:cTn id="12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2" presetClass="entr" presetSubtype="4" fill="hold" grpId="0" nodeType="clickEffect">
                                  <p:stCondLst>
                                    <p:cond delay="0"/>
                                  </p:stCondLst>
                                  <p:childTnLst>
                                    <p:set>
                                      <p:cBhvr>
                                        <p:cTn id="130" dur="1" fill="hold">
                                          <p:stCondLst>
                                            <p:cond delay="0"/>
                                          </p:stCondLst>
                                        </p:cTn>
                                        <p:tgtEl>
                                          <p:spTgt spid="25"/>
                                        </p:tgtEl>
                                        <p:attrNameLst>
                                          <p:attrName>style.visibility</p:attrName>
                                        </p:attrNameLst>
                                      </p:cBhvr>
                                      <p:to>
                                        <p:strVal val="visible"/>
                                      </p:to>
                                    </p:set>
                                    <p:anim calcmode="lin" valueType="num">
                                      <p:cBhvr additive="base">
                                        <p:cTn id="131" dur="500" fill="hold"/>
                                        <p:tgtEl>
                                          <p:spTgt spid="25"/>
                                        </p:tgtEl>
                                        <p:attrNameLst>
                                          <p:attrName>ppt_x</p:attrName>
                                        </p:attrNameLst>
                                      </p:cBhvr>
                                      <p:tavLst>
                                        <p:tav tm="0">
                                          <p:val>
                                            <p:strVal val="#ppt_x"/>
                                          </p:val>
                                        </p:tav>
                                        <p:tav tm="100000">
                                          <p:val>
                                            <p:strVal val="#ppt_x"/>
                                          </p:val>
                                        </p:tav>
                                      </p:tavLst>
                                    </p:anim>
                                    <p:anim calcmode="lin" valueType="num">
                                      <p:cBhvr additive="base">
                                        <p:cTn id="13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2" presetClass="entr" presetSubtype="4" fill="hold" grpId="0" nodeType="clickEffect">
                                  <p:stCondLst>
                                    <p:cond delay="0"/>
                                  </p:stCondLst>
                                  <p:childTnLst>
                                    <p:set>
                                      <p:cBhvr>
                                        <p:cTn id="136" dur="1" fill="hold">
                                          <p:stCondLst>
                                            <p:cond delay="0"/>
                                          </p:stCondLst>
                                        </p:cTn>
                                        <p:tgtEl>
                                          <p:spTgt spid="26"/>
                                        </p:tgtEl>
                                        <p:attrNameLst>
                                          <p:attrName>style.visibility</p:attrName>
                                        </p:attrNameLst>
                                      </p:cBhvr>
                                      <p:to>
                                        <p:strVal val="visible"/>
                                      </p:to>
                                    </p:set>
                                    <p:anim calcmode="lin" valueType="num">
                                      <p:cBhvr additive="base">
                                        <p:cTn id="137" dur="500" fill="hold"/>
                                        <p:tgtEl>
                                          <p:spTgt spid="26"/>
                                        </p:tgtEl>
                                        <p:attrNameLst>
                                          <p:attrName>ppt_x</p:attrName>
                                        </p:attrNameLst>
                                      </p:cBhvr>
                                      <p:tavLst>
                                        <p:tav tm="0">
                                          <p:val>
                                            <p:strVal val="#ppt_x"/>
                                          </p:val>
                                        </p:tav>
                                        <p:tav tm="100000">
                                          <p:val>
                                            <p:strVal val="#ppt_x"/>
                                          </p:val>
                                        </p:tav>
                                      </p:tavLst>
                                    </p:anim>
                                    <p:anim calcmode="lin" valueType="num">
                                      <p:cBhvr additive="base">
                                        <p:cTn id="13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presetID="2" presetClass="entr" presetSubtype="4" fill="hold" grpId="0" nodeType="clickEffect">
                                  <p:stCondLst>
                                    <p:cond delay="0"/>
                                  </p:stCondLst>
                                  <p:childTnLst>
                                    <p:set>
                                      <p:cBhvr>
                                        <p:cTn id="142" dur="1" fill="hold">
                                          <p:stCondLst>
                                            <p:cond delay="0"/>
                                          </p:stCondLst>
                                        </p:cTn>
                                        <p:tgtEl>
                                          <p:spTgt spid="9"/>
                                        </p:tgtEl>
                                        <p:attrNameLst>
                                          <p:attrName>style.visibility</p:attrName>
                                        </p:attrNameLst>
                                      </p:cBhvr>
                                      <p:to>
                                        <p:strVal val="visible"/>
                                      </p:to>
                                    </p:set>
                                    <p:anim calcmode="lin" valueType="num">
                                      <p:cBhvr additive="base">
                                        <p:cTn id="143" dur="500" fill="hold"/>
                                        <p:tgtEl>
                                          <p:spTgt spid="9"/>
                                        </p:tgtEl>
                                        <p:attrNameLst>
                                          <p:attrName>ppt_x</p:attrName>
                                        </p:attrNameLst>
                                      </p:cBhvr>
                                      <p:tavLst>
                                        <p:tav tm="0">
                                          <p:val>
                                            <p:strVal val="#ppt_x"/>
                                          </p:val>
                                        </p:tav>
                                        <p:tav tm="100000">
                                          <p:val>
                                            <p:strVal val="#ppt_x"/>
                                          </p:val>
                                        </p:tav>
                                      </p:tavLst>
                                    </p:anim>
                                    <p:anim calcmode="lin" valueType="num">
                                      <p:cBhvr additive="base">
                                        <p:cTn id="1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5" fill="hold">
                      <p:stCondLst>
                        <p:cond delay="indefinite"/>
                      </p:stCondLst>
                      <p:childTnLst>
                        <p:par>
                          <p:cTn id="146" fill="hold">
                            <p:stCondLst>
                              <p:cond delay="0"/>
                            </p:stCondLst>
                            <p:childTnLst>
                              <p:par>
                                <p:cTn id="147" presetID="2" presetClass="entr" presetSubtype="4" fill="hold" grpId="0" nodeType="clickEffect">
                                  <p:stCondLst>
                                    <p:cond delay="0"/>
                                  </p:stCondLst>
                                  <p:childTnLst>
                                    <p:set>
                                      <p:cBhvr>
                                        <p:cTn id="148" dur="1" fill="hold">
                                          <p:stCondLst>
                                            <p:cond delay="0"/>
                                          </p:stCondLst>
                                        </p:cTn>
                                        <p:tgtEl>
                                          <p:spTgt spid="13"/>
                                        </p:tgtEl>
                                        <p:attrNameLst>
                                          <p:attrName>style.visibility</p:attrName>
                                        </p:attrNameLst>
                                      </p:cBhvr>
                                      <p:to>
                                        <p:strVal val="visible"/>
                                      </p:to>
                                    </p:set>
                                    <p:anim calcmode="lin" valueType="num">
                                      <p:cBhvr additive="base">
                                        <p:cTn id="149" dur="500" fill="hold"/>
                                        <p:tgtEl>
                                          <p:spTgt spid="13"/>
                                        </p:tgtEl>
                                        <p:attrNameLst>
                                          <p:attrName>ppt_x</p:attrName>
                                        </p:attrNameLst>
                                      </p:cBhvr>
                                      <p:tavLst>
                                        <p:tav tm="0">
                                          <p:val>
                                            <p:strVal val="#ppt_x"/>
                                          </p:val>
                                        </p:tav>
                                        <p:tav tm="100000">
                                          <p:val>
                                            <p:strVal val="#ppt_x"/>
                                          </p:val>
                                        </p:tav>
                                      </p:tavLst>
                                    </p:anim>
                                    <p:anim calcmode="lin" valueType="num">
                                      <p:cBhvr additive="base">
                                        <p:cTn id="15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5" grpId="0"/>
      <p:bldP spid="5" grpId="1"/>
      <p:bldP spid="12" grpId="0"/>
      <p:bldP spid="12" grpId="1"/>
      <p:bldP spid="4" grpId="0"/>
      <p:bldP spid="4" grpId="1"/>
      <p:bldP spid="14" grpId="0"/>
      <p:bldP spid="14" grpId="1"/>
      <p:bldP spid="15" grpId="0"/>
      <p:bldP spid="15" grpId="1"/>
      <p:bldP spid="16" grpId="0"/>
      <p:bldP spid="16" grpId="1"/>
      <p:bldP spid="18" grpId="0"/>
      <p:bldP spid="18" grpId="1"/>
      <p:bldP spid="19" grpId="0"/>
      <p:bldP spid="19" grpId="1"/>
      <p:bldP spid="20" grpId="0"/>
      <p:bldP spid="20" grpId="1"/>
      <p:bldP spid="21" grpId="0"/>
      <p:bldP spid="21" grpId="1"/>
      <p:bldP spid="22" grpId="0"/>
      <p:bldP spid="22" grpId="1"/>
      <p:bldP spid="28" grpId="0"/>
      <p:bldP spid="28" grpId="1"/>
      <p:bldP spid="27" grpId="0"/>
      <p:bldP spid="27" grpId="1"/>
      <p:bldP spid="24" grpId="0"/>
      <p:bldP spid="24" grpId="1"/>
      <p:bldP spid="25" grpId="0"/>
      <p:bldP spid="25" grpId="1"/>
      <p:bldP spid="26" grpId="0"/>
      <p:bldP spid="26" grpId="1"/>
      <p:bldP spid="9" grpId="0"/>
      <p:bldP spid="9" grpId="1"/>
      <p:bldP spid="13" grpId="0"/>
      <p:bldP spid="13" grpId="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1"/>
          <p:cNvSpPr>
            <a:spLocks noGrp="1"/>
          </p:cNvSpPr>
          <p:nvPr/>
        </p:nvSpPr>
        <p:spPr>
          <a:xfrm>
            <a:off x="147955" y="-44450"/>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a:latin typeface="Times New Roman" panose="02020603050405020304" charset="0"/>
                <a:ea typeface="+mn-ea"/>
                <a:cs typeface="Times New Roman" panose="02020603050405020304" charset="0"/>
              </a:rPr>
              <a:t>32.document/ˈdɒkjumənt/n.___,</a:t>
            </a:r>
            <a:r>
              <a:rPr lang="en-US" altLang="zh-CN" sz="3200">
                <a:latin typeface="Times New Roman" panose="02020603050405020304" charset="0"/>
                <a:ea typeface="+mn-ea"/>
                <a:cs typeface="Times New Roman" panose="02020603050405020304" charset="0"/>
              </a:rPr>
              <a:t>_</a:t>
            </a:r>
            <a:r>
              <a:rPr sz="3200">
                <a:latin typeface="Times New Roman" panose="02020603050405020304" charset="0"/>
                <a:ea typeface="+mn-ea"/>
                <a:cs typeface="Times New Roman" panose="02020603050405020304" charset="0"/>
              </a:rPr>
              <a:t>__,___,___ vt._______,_____</a:t>
            </a:r>
            <a:endParaRPr sz="3200">
              <a:latin typeface="Times New Roman" panose="02020603050405020304" charset="0"/>
              <a:ea typeface="+mn-ea"/>
              <a:cs typeface="Times New Roman" panose="02020603050405020304" charset="0"/>
            </a:endParaRPr>
          </a:p>
          <a:p>
            <a:pPr algn="just">
              <a:lnSpc>
                <a:spcPct val="100000"/>
              </a:lnSpc>
              <a:buClrTx/>
              <a:buSzTx/>
              <a:buFontTx/>
            </a:pPr>
            <a:r>
              <a:rPr spc="0">
                <a:solidFill>
                  <a:schemeClr val="accent2">
                    <a:lumMod val="75000"/>
                  </a:schemeClr>
                </a:solidFill>
                <a:uFillTx/>
                <a:latin typeface="Times New Roman" panose="02020603050405020304" charset="0"/>
                <a:ea typeface="+mn-ea"/>
                <a:cs typeface="Times New Roman" panose="02020603050405020304" charset="0"/>
              </a:rPr>
              <a:t>词根词缀：docu(教导)+ment(名词后缀)</a:t>
            </a:r>
            <a:r>
              <a:rPr lang="en-US" altLang="zh-CN" spc="0">
                <a:solidFill>
                  <a:schemeClr val="accent2">
                    <a:lumMod val="75000"/>
                  </a:schemeClr>
                </a:solidFill>
                <a:uFillTx/>
                <a:latin typeface="Times New Roman" panose="02020603050405020304" charset="0"/>
                <a:ea typeface="+mn-ea"/>
                <a:cs typeface="Times New Roman" panose="02020603050405020304" charset="0"/>
              </a:rPr>
              <a:t>:</a:t>
            </a:r>
            <a:r>
              <a:rPr spc="0">
                <a:solidFill>
                  <a:schemeClr val="accent2">
                    <a:lumMod val="75000"/>
                  </a:schemeClr>
                </a:solidFill>
                <a:uFillTx/>
                <a:latin typeface="Times New Roman" panose="02020603050405020304" charset="0"/>
                <a:ea typeface="+mn-ea"/>
                <a:cs typeface="Times New Roman" panose="02020603050405020304" charset="0"/>
              </a:rPr>
              <a:t>用于教导的工具——_</a:t>
            </a:r>
            <a:r>
              <a:rPr lang="en-US" altLang="zh-CN" spc="0">
                <a:solidFill>
                  <a:schemeClr val="accent2">
                    <a:lumMod val="75000"/>
                  </a:schemeClr>
                </a:solidFill>
                <a:uFillTx/>
                <a:latin typeface="Times New Roman" panose="02020603050405020304" charset="0"/>
                <a:ea typeface="+mn-ea"/>
                <a:cs typeface="Times New Roman" panose="02020603050405020304" charset="0"/>
              </a:rPr>
              <a:t>_</a:t>
            </a:r>
            <a:r>
              <a:rPr spc="0">
                <a:solidFill>
                  <a:schemeClr val="accent2">
                    <a:lumMod val="75000"/>
                  </a:schemeClr>
                </a:solidFill>
                <a:uFillTx/>
                <a:latin typeface="Times New Roman" panose="02020603050405020304" charset="0"/>
                <a:ea typeface="+mn-ea"/>
                <a:cs typeface="Times New Roman" panose="02020603050405020304" charset="0"/>
              </a:rPr>
              <a:t>___, _____</a:t>
            </a:r>
            <a:endParaRPr spc="0">
              <a:solidFill>
                <a:schemeClr val="accent2">
                  <a:lumMod val="75000"/>
                </a:schemeClr>
              </a:solidFill>
              <a:uFillTx/>
              <a:latin typeface="Times New Roman" panose="02020603050405020304" charset="0"/>
              <a:ea typeface="+mn-ea"/>
              <a:cs typeface="Times New Roman" panose="02020603050405020304" charset="0"/>
            </a:endParaRPr>
          </a:p>
        </p:txBody>
      </p:sp>
      <p:sp>
        <p:nvSpPr>
          <p:cNvPr id="6" name="标题 1"/>
          <p:cNvSpPr>
            <a:spLocks noGrp="1"/>
          </p:cNvSpPr>
          <p:nvPr/>
        </p:nvSpPr>
        <p:spPr>
          <a:xfrm>
            <a:off x="194945" y="1698625"/>
            <a:ext cx="11725275" cy="396621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latin typeface="Times New Roman" panose="02020603050405020304" charset="0"/>
                <a:ea typeface="+mn-ea"/>
                <a:cs typeface="Times New Roman" panose="02020603050405020304" charset="0"/>
              </a:rPr>
              <a:t>Most photographers</a:t>
            </a:r>
            <a:r>
              <a:rPr spc="0">
                <a:solidFill>
                  <a:schemeClr val="accent2">
                    <a:lumMod val="75000"/>
                  </a:schemeClr>
                </a:solidFill>
                <a:latin typeface="Times New Roman" panose="02020603050405020304" charset="0"/>
                <a:ea typeface="+mn-ea"/>
                <a:cs typeface="Times New Roman" panose="02020603050405020304" charset="0"/>
              </a:rPr>
              <a:t> document</a:t>
            </a:r>
            <a:r>
              <a:rPr spc="0">
                <a:latin typeface="Times New Roman" panose="02020603050405020304" charset="0"/>
                <a:ea typeface="+mn-ea"/>
                <a:cs typeface="Times New Roman" panose="02020603050405020304" charset="0"/>
              </a:rPr>
              <a:t> only family history—birthdays, weddings, graduations, or holidays. Others expand to nature or sporting events. A few make art. And some make art of all their pictures, no matter the subject.（National Geographic）</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大部分摄影者都只记录家庭的故事—生日、婚礼、毕业抑或节日。另外一些人则会延伸到拍摄自然风景或者体育赛事。极少数的摄影者创造艺术。还有一些摄影者，他们的每一张照片，无论题材，都是艺术。</a:t>
            </a:r>
            <a:r>
              <a:rPr lang="en-US" altLang="zh-CN" spc="0">
                <a:latin typeface="Times New Roman" panose="02020603050405020304" charset="0"/>
                <a:ea typeface="+mn-ea"/>
                <a:cs typeface="Times New Roman" panose="02020603050405020304" charset="0"/>
              </a:rPr>
              <a:t>——</a:t>
            </a:r>
            <a:r>
              <a:rPr spc="0">
                <a:latin typeface="Times New Roman" panose="02020603050405020304" charset="0"/>
                <a:ea typeface="+mn-ea"/>
                <a:cs typeface="Times New Roman" panose="02020603050405020304" charset="0"/>
              </a:rPr>
              <a:t>《美国国家地理杂志》</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To close your </a:t>
            </a:r>
            <a:r>
              <a:rPr spc="0">
                <a:solidFill>
                  <a:schemeClr val="accent2">
                    <a:lumMod val="75000"/>
                  </a:schemeClr>
                </a:solidFill>
                <a:latin typeface="Times New Roman" panose="02020603050405020304" charset="0"/>
                <a:ea typeface="+mn-ea"/>
                <a:cs typeface="Times New Roman" panose="02020603050405020304" charset="0"/>
              </a:rPr>
              <a:t>document</a:t>
            </a:r>
            <a:r>
              <a:rPr spc="0">
                <a:latin typeface="Times New Roman" panose="02020603050405020304" charset="0"/>
                <a:ea typeface="+mn-ea"/>
                <a:cs typeface="Times New Roman" panose="02020603050405020304" charset="0"/>
              </a:rPr>
              <a:t>, press CTRL+W on your keyboard. </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关闭文件时要同时按键盘上的CTRL键和W键。</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The deadline to publish the </a:t>
            </a:r>
            <a:r>
              <a:rPr spc="0">
                <a:solidFill>
                  <a:schemeClr val="accent2">
                    <a:lumMod val="75000"/>
                  </a:schemeClr>
                </a:solidFill>
                <a:latin typeface="Times New Roman" panose="02020603050405020304" charset="0"/>
                <a:ea typeface="+mn-ea"/>
                <a:cs typeface="Times New Roman" panose="02020603050405020304" charset="0"/>
              </a:rPr>
              <a:t>document</a:t>
            </a:r>
            <a:r>
              <a:rPr spc="0">
                <a:latin typeface="Times New Roman" panose="02020603050405020304" charset="0"/>
                <a:ea typeface="+mn-ea"/>
                <a:cs typeface="Times New Roman" panose="02020603050405020304" charset="0"/>
              </a:rPr>
              <a:t> is a week tomorrow. </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一周后的明天是公布这份文件的最后期限。</a:t>
            </a:r>
            <a:endParaRPr spc="0">
              <a:latin typeface="Times New Roman" panose="02020603050405020304" charset="0"/>
              <a:ea typeface="+mn-ea"/>
              <a:cs typeface="Times New Roman" panose="02020603050405020304" charset="0"/>
            </a:endParaRPr>
          </a:p>
        </p:txBody>
      </p:sp>
      <p:sp>
        <p:nvSpPr>
          <p:cNvPr id="2" name="文本框 1"/>
          <p:cNvSpPr txBox="1"/>
          <p:nvPr/>
        </p:nvSpPr>
        <p:spPr>
          <a:xfrm>
            <a:off x="7530465" y="3810"/>
            <a:ext cx="4831080" cy="521970"/>
          </a:xfrm>
          <a:prstGeom prst="rect">
            <a:avLst/>
          </a:prstGeom>
          <a:noFill/>
        </p:spPr>
        <p:txBody>
          <a:bodyPr wrap="square" rtlCol="0">
            <a:spAutoFit/>
          </a:bodyPr>
          <a:p>
            <a:pPr algn="l"/>
            <a:r>
              <a:rPr lang="zh-CN" altLang="en-US" sz="2800" b="1" spc="150" dirty="0">
                <a:solidFill>
                  <a:srgbClr val="7030A0"/>
                </a:solidFill>
                <a:latin typeface="Times New Roman" panose="02020603050405020304" charset="0"/>
                <a:cs typeface="Times New Roman" panose="02020603050405020304" charset="0"/>
                <a:sym typeface="+mn-ea"/>
              </a:rPr>
              <a:t>文</a:t>
            </a:r>
            <a:r>
              <a:rPr lang="en-US" altLang="en-US" sz="2800" b="1" spc="150" dirty="0">
                <a:solidFill>
                  <a:srgbClr val="7030A0"/>
                </a:solidFill>
                <a:latin typeface="Times New Roman" panose="02020603050405020304" charset="0"/>
                <a:cs typeface="Times New Roman" panose="02020603050405020304" charset="0"/>
                <a:sym typeface="+mn-ea"/>
              </a:rPr>
              <a:t>件    文献   文档   公文</a:t>
            </a:r>
            <a:endParaRPr lang="en-US" altLang="en-US" sz="2800" b="1" spc="150" dirty="0">
              <a:solidFill>
                <a:srgbClr val="7030A0"/>
              </a:solidFill>
              <a:latin typeface="Times New Roman" panose="02020603050405020304" charset="0"/>
              <a:cs typeface="Times New Roman" panose="02020603050405020304" charset="0"/>
              <a:sym typeface="+mn-ea"/>
            </a:endParaRPr>
          </a:p>
        </p:txBody>
      </p:sp>
      <p:sp>
        <p:nvSpPr>
          <p:cNvPr id="3" name="文本框 2"/>
          <p:cNvSpPr txBox="1"/>
          <p:nvPr/>
        </p:nvSpPr>
        <p:spPr>
          <a:xfrm>
            <a:off x="739140" y="459740"/>
            <a:ext cx="2936240" cy="521970"/>
          </a:xfrm>
          <a:prstGeom prst="rect">
            <a:avLst/>
          </a:prstGeom>
          <a:noFill/>
        </p:spPr>
        <p:txBody>
          <a:bodyPr wrap="square" rtlCol="0">
            <a:spAutoFit/>
          </a:bodyPr>
          <a:p>
            <a:pPr algn="l"/>
            <a:r>
              <a:rPr lang="en-US" altLang="en-US" sz="2800" b="1" spc="150" dirty="0">
                <a:solidFill>
                  <a:srgbClr val="7030A0"/>
                </a:solidFill>
                <a:latin typeface="Times New Roman" panose="02020603050405020304" charset="0"/>
                <a:cs typeface="Times New Roman" panose="02020603050405020304" charset="0"/>
                <a:sym typeface="+mn-ea"/>
              </a:rPr>
              <a:t>经典作品   名著</a:t>
            </a:r>
            <a:endParaRPr lang="en-US" altLang="en-US" sz="2800" b="1" spc="150" dirty="0">
              <a:solidFill>
                <a:srgbClr val="7030A0"/>
              </a:solidFill>
              <a:latin typeface="Times New Roman" panose="02020603050405020304" charset="0"/>
              <a:cs typeface="Times New Roman" panose="02020603050405020304" charset="0"/>
              <a:sym typeface="+mn-ea"/>
            </a:endParaRPr>
          </a:p>
        </p:txBody>
      </p:sp>
      <p:sp>
        <p:nvSpPr>
          <p:cNvPr id="5" name="文本框 4"/>
          <p:cNvSpPr txBox="1"/>
          <p:nvPr/>
        </p:nvSpPr>
        <p:spPr>
          <a:xfrm>
            <a:off x="9590405" y="895350"/>
            <a:ext cx="2936240" cy="521970"/>
          </a:xfrm>
          <a:prstGeom prst="rect">
            <a:avLst/>
          </a:prstGeom>
          <a:noFill/>
        </p:spPr>
        <p:txBody>
          <a:bodyPr wrap="square" rtlCol="0">
            <a:spAutoFit/>
          </a:bodyPr>
          <a:p>
            <a:pPr algn="l"/>
            <a:r>
              <a:rPr lang="en-US" altLang="en-US" sz="2800" b="1" spc="150" dirty="0">
                <a:solidFill>
                  <a:srgbClr val="7030A0"/>
                </a:solidFill>
                <a:latin typeface="Times New Roman" panose="02020603050405020304" charset="0"/>
                <a:cs typeface="Times New Roman" panose="02020603050405020304" charset="0"/>
                <a:sym typeface="+mn-ea"/>
              </a:rPr>
              <a:t>文件   文档</a:t>
            </a:r>
            <a:endParaRPr lang="en-US" altLang="en-US" sz="2800" b="1" spc="150" dirty="0">
              <a:solidFill>
                <a:srgbClr val="7030A0"/>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 calcmode="lin" valueType="num">
                                      <p:cBhvr additive="base">
                                        <p:cTn id="3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0" end="0"/>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6">
                                            <p:txEl>
                                              <p:pRg st="1" end="1"/>
                                            </p:txEl>
                                          </p:spTgt>
                                        </p:tgtEl>
                                        <p:attrNameLst>
                                          <p:attrName>style.visibility</p:attrName>
                                        </p:attrNameLst>
                                      </p:cBhvr>
                                      <p:to>
                                        <p:strVal val="visible"/>
                                      </p:to>
                                    </p:set>
                                    <p:anim calcmode="lin" valueType="num">
                                      <p:cBhvr additive="base">
                                        <p:cTn id="35"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1" end="1"/>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
                                            <p:txEl>
                                              <p:pRg st="2" end="2"/>
                                            </p:txEl>
                                          </p:spTgt>
                                        </p:tgtEl>
                                        <p:attrNameLst>
                                          <p:attrName>style.visibility</p:attrName>
                                        </p:attrNameLst>
                                      </p:cBhvr>
                                      <p:to>
                                        <p:strVal val="visible"/>
                                      </p:to>
                                    </p:set>
                                    <p:anim calcmode="lin" valueType="num">
                                      <p:cBhvr additive="base">
                                        <p:cTn id="3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
                                            <p:txEl>
                                              <p:pRg st="2" end="2"/>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
                                            <p:txEl>
                                              <p:pRg st="3" end="3"/>
                                            </p:txEl>
                                          </p:spTgt>
                                        </p:tgtEl>
                                        <p:attrNameLst>
                                          <p:attrName>style.visibility</p:attrName>
                                        </p:attrNameLst>
                                      </p:cBhvr>
                                      <p:to>
                                        <p:strVal val="visible"/>
                                      </p:to>
                                    </p:set>
                                    <p:anim calcmode="lin" valueType="num">
                                      <p:cBhvr additive="base">
                                        <p:cTn id="4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3" end="3"/>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
                                            <p:txEl>
                                              <p:pRg st="4" end="4"/>
                                            </p:txEl>
                                          </p:spTgt>
                                        </p:tgtEl>
                                        <p:attrNameLst>
                                          <p:attrName>style.visibility</p:attrName>
                                        </p:attrNameLst>
                                      </p:cBhvr>
                                      <p:to>
                                        <p:strVal val="visible"/>
                                      </p:to>
                                    </p:set>
                                    <p:anim calcmode="lin" valueType="num">
                                      <p:cBhvr additive="base">
                                        <p:cTn id="4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6">
                                            <p:txEl>
                                              <p:pRg st="4" end="4"/>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6">
                                            <p:txEl>
                                              <p:pRg st="5" end="5"/>
                                            </p:txEl>
                                          </p:spTgt>
                                        </p:tgtEl>
                                        <p:attrNameLst>
                                          <p:attrName>style.visibility</p:attrName>
                                        </p:attrNameLst>
                                      </p:cBhvr>
                                      <p:to>
                                        <p:strVal val="visible"/>
                                      </p:to>
                                    </p:set>
                                    <p:anim calcmode="lin" valueType="num">
                                      <p:cBhvr additive="base">
                                        <p:cTn id="51"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2" grpId="1"/>
      <p:bldP spid="3" grpId="0"/>
      <p:bldP spid="3" grpId="1"/>
      <p:bldP spid="5" grpId="0"/>
      <p:bldP spid="5" grpId="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标题 1"/>
          <p:cNvSpPr>
            <a:spLocks noGrp="1"/>
          </p:cNvSpPr>
          <p:nvPr/>
        </p:nvSpPr>
        <p:spPr>
          <a:xfrm>
            <a:off x="-33655" y="909320"/>
            <a:ext cx="12256135" cy="587692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tx1"/>
                </a:solidFill>
                <a:latin typeface="Times New Roman" panose="02020603050405020304" charset="0"/>
                <a:ea typeface="+mn-ea"/>
                <a:cs typeface="Times New Roman" panose="02020603050405020304" charset="0"/>
              </a:rPr>
              <a:t>They used to _______ large sum of money ____ the Red Cross every year. </a:t>
            </a:r>
            <a:endParaRPr sz="2400" spc="0">
              <a:solidFill>
                <a:schemeClr val="tx1"/>
              </a:solidFill>
              <a:latin typeface="Times New Roman" panose="02020603050405020304" charset="0"/>
              <a:ea typeface="+mn-ea"/>
              <a:cs typeface="Times New Roman" panose="02020603050405020304" charset="0"/>
            </a:endParaRPr>
          </a:p>
          <a:p>
            <a:pPr algn="just">
              <a:lnSpc>
                <a:spcPct val="100000"/>
              </a:lnSpc>
              <a:buClrTx/>
              <a:buSzTx/>
              <a:buFontTx/>
            </a:pPr>
            <a:r>
              <a:rPr sz="2400" spc="0">
                <a:solidFill>
                  <a:schemeClr val="tx1"/>
                </a:solidFill>
                <a:latin typeface="Times New Roman" panose="02020603050405020304" charset="0"/>
                <a:ea typeface="+mn-ea"/>
                <a:cs typeface="Times New Roman" panose="02020603050405020304" charset="0"/>
              </a:rPr>
              <a:t>他们过去每年都向红十字会捐献大笔的钱。</a:t>
            </a:r>
            <a:endParaRPr sz="2400" spc="0">
              <a:solidFill>
                <a:schemeClr val="tx1"/>
              </a:solidFill>
              <a:latin typeface="Times New Roman" panose="02020603050405020304" charset="0"/>
              <a:ea typeface="+mn-ea"/>
              <a:cs typeface="Times New Roman" panose="02020603050405020304" charset="0"/>
            </a:endParaRPr>
          </a:p>
          <a:p>
            <a:pPr algn="just">
              <a:lnSpc>
                <a:spcPct val="100000"/>
              </a:lnSpc>
              <a:buClrTx/>
              <a:buSzTx/>
              <a:buFontTx/>
            </a:pPr>
            <a:r>
              <a:rPr sz="2400" spc="0">
                <a:solidFill>
                  <a:schemeClr val="tx1"/>
                </a:solidFill>
                <a:latin typeface="Times New Roman" panose="02020603050405020304" charset="0"/>
                <a:ea typeface="+mn-ea"/>
                <a:cs typeface="Times New Roman" panose="02020603050405020304" charset="0"/>
              </a:rPr>
              <a:t>I found the pre-holidays a good time to encourage young children _________ less-used things, and it worked.(2018全国III)</a:t>
            </a:r>
            <a:endParaRPr sz="2400" spc="0">
              <a:solidFill>
                <a:schemeClr val="tx1"/>
              </a:solidFill>
              <a:latin typeface="Times New Roman" panose="02020603050405020304" charset="0"/>
              <a:ea typeface="+mn-ea"/>
              <a:cs typeface="Times New Roman" panose="02020603050405020304" charset="0"/>
            </a:endParaRPr>
          </a:p>
          <a:p>
            <a:pPr algn="just">
              <a:lnSpc>
                <a:spcPct val="100000"/>
              </a:lnSpc>
              <a:buClrTx/>
              <a:buSzTx/>
              <a:buFontTx/>
            </a:pPr>
            <a:r>
              <a:rPr sz="2400" spc="0">
                <a:solidFill>
                  <a:schemeClr val="tx1"/>
                </a:solidFill>
                <a:latin typeface="Times New Roman" panose="02020603050405020304" charset="0"/>
                <a:ea typeface="+mn-ea"/>
                <a:cs typeface="Times New Roman" panose="02020603050405020304" charset="0"/>
              </a:rPr>
              <a:t>我发现节前是鼓励孩子们捐赠较少使用的物品的好时机，而且效果不错。</a:t>
            </a:r>
            <a:endParaRPr sz="2400" spc="0">
              <a:solidFill>
                <a:schemeClr val="tx1"/>
              </a:solidFill>
              <a:latin typeface="Times New Roman" panose="02020603050405020304" charset="0"/>
              <a:ea typeface="+mn-ea"/>
              <a:cs typeface="Times New Roman" panose="02020603050405020304" charset="0"/>
            </a:endParaRPr>
          </a:p>
          <a:p>
            <a:pPr algn="just">
              <a:lnSpc>
                <a:spcPct val="100000"/>
              </a:lnSpc>
              <a:buClrTx/>
              <a:buSzTx/>
              <a:buFontTx/>
            </a:pPr>
            <a:r>
              <a:rPr sz="2400" spc="0">
                <a:solidFill>
                  <a:schemeClr val="tx1"/>
                </a:solidFill>
                <a:latin typeface="Times New Roman" panose="02020603050405020304" charset="0"/>
                <a:ea typeface="+mn-ea"/>
                <a:cs typeface="Times New Roman" panose="02020603050405020304" charset="0"/>
              </a:rPr>
              <a:t>Because of our efforts, our daughter Georgia did decide _________a large bag of toys to a little girl whose mother was unable to pay for her holiday due to illness.(2018全国IIII) </a:t>
            </a:r>
            <a:endParaRPr sz="2400" spc="0">
              <a:solidFill>
                <a:schemeClr val="tx1"/>
              </a:solidFill>
              <a:latin typeface="Times New Roman" panose="02020603050405020304" charset="0"/>
              <a:ea typeface="+mn-ea"/>
              <a:cs typeface="Times New Roman" panose="02020603050405020304" charset="0"/>
            </a:endParaRPr>
          </a:p>
          <a:p>
            <a:pPr algn="just">
              <a:lnSpc>
                <a:spcPct val="100000"/>
              </a:lnSpc>
              <a:buClrTx/>
              <a:buSzTx/>
              <a:buFontTx/>
            </a:pPr>
            <a:r>
              <a:rPr sz="2400" spc="0">
                <a:solidFill>
                  <a:schemeClr val="tx1"/>
                </a:solidFill>
                <a:latin typeface="Times New Roman" panose="02020603050405020304" charset="0"/>
                <a:ea typeface="+mn-ea"/>
                <a:cs typeface="Times New Roman" panose="02020603050405020304" charset="0"/>
              </a:rPr>
              <a:t>由于我们的努力，我们的女儿乔治亚决定捐赠一大包玩具给一个小女孩，她的母亲因病无法支付她的假期费用。</a:t>
            </a:r>
            <a:endParaRPr sz="2400" spc="0">
              <a:solidFill>
                <a:schemeClr val="tx1"/>
              </a:solidFill>
              <a:latin typeface="Times New Roman" panose="02020603050405020304" charset="0"/>
              <a:ea typeface="+mn-ea"/>
              <a:cs typeface="Times New Roman" panose="02020603050405020304" charset="0"/>
            </a:endParaRPr>
          </a:p>
          <a:p>
            <a:pPr algn="just">
              <a:lnSpc>
                <a:spcPct val="100000"/>
              </a:lnSpc>
              <a:buClrTx/>
              <a:buSzTx/>
              <a:buFontTx/>
            </a:pPr>
            <a:r>
              <a:rPr sz="2400" spc="0">
                <a:solidFill>
                  <a:schemeClr val="tx1"/>
                </a:solidFill>
                <a:latin typeface="Times New Roman" panose="02020603050405020304" charset="0"/>
                <a:ea typeface="+mn-ea"/>
                <a:cs typeface="Times New Roman" panose="02020603050405020304" charset="0"/>
              </a:rPr>
              <a:t>__________ </a:t>
            </a:r>
            <a:r>
              <a:rPr sz="2400" spc="0">
                <a:solidFill>
                  <a:schemeClr val="accent2">
                    <a:lumMod val="75000"/>
                  </a:schemeClr>
                </a:solidFill>
                <a:latin typeface="Times New Roman" panose="02020603050405020304" charset="0"/>
                <a:ea typeface="+mn-ea"/>
                <a:cs typeface="Times New Roman" panose="02020603050405020304" charset="0"/>
              </a:rPr>
              <a:t>/dəʊˈneɪʃn/ n.</a:t>
            </a:r>
            <a:r>
              <a:rPr sz="2400" spc="0">
                <a:solidFill>
                  <a:srgbClr val="7030A0"/>
                </a:solidFill>
                <a:latin typeface="Times New Roman" panose="02020603050405020304" charset="0"/>
                <a:ea typeface="+mn-ea"/>
                <a:cs typeface="Times New Roman" panose="02020603050405020304" charset="0"/>
              </a:rPr>
              <a:t>捐赠；捐款；捐赠物</a:t>
            </a:r>
            <a:endParaRPr sz="2400" spc="0">
              <a:solidFill>
                <a:srgbClr val="7030A0"/>
              </a:solidFill>
              <a:latin typeface="Times New Roman" panose="02020603050405020304" charset="0"/>
              <a:ea typeface="+mn-ea"/>
              <a:cs typeface="Times New Roman" panose="02020603050405020304" charset="0"/>
            </a:endParaRPr>
          </a:p>
          <a:p>
            <a:pPr algn="just">
              <a:lnSpc>
                <a:spcPct val="100000"/>
              </a:lnSpc>
              <a:buClrTx/>
              <a:buSzTx/>
              <a:buFontTx/>
            </a:pPr>
            <a:r>
              <a:rPr sz="2400" spc="0">
                <a:solidFill>
                  <a:schemeClr val="tx1"/>
                </a:solidFill>
                <a:latin typeface="Times New Roman" panose="02020603050405020304" charset="0"/>
                <a:ea typeface="+mn-ea"/>
                <a:cs typeface="Times New Roman" panose="02020603050405020304" charset="0"/>
              </a:rPr>
              <a:t>For just a small __________ you can take a tour with our garden guide.(2018全国III)</a:t>
            </a:r>
            <a:endParaRPr sz="2400" spc="0">
              <a:solidFill>
                <a:schemeClr val="tx1"/>
              </a:solidFill>
              <a:latin typeface="Times New Roman" panose="02020603050405020304" charset="0"/>
              <a:ea typeface="+mn-ea"/>
              <a:cs typeface="Times New Roman" panose="02020603050405020304" charset="0"/>
            </a:endParaRPr>
          </a:p>
          <a:p>
            <a:pPr algn="just">
              <a:lnSpc>
                <a:spcPct val="100000"/>
              </a:lnSpc>
              <a:buClrTx/>
              <a:buSzTx/>
              <a:buFontTx/>
            </a:pPr>
            <a:r>
              <a:rPr sz="2400" spc="0">
                <a:solidFill>
                  <a:schemeClr val="tx1"/>
                </a:solidFill>
                <a:latin typeface="Times New Roman" panose="02020603050405020304" charset="0"/>
                <a:ea typeface="+mn-ea"/>
                <a:cs typeface="Times New Roman" panose="02020603050405020304" charset="0"/>
              </a:rPr>
              <a:t>只需一笔小小的捐款，你就可以和我们的园艺向导一起参观。</a:t>
            </a:r>
            <a:endParaRPr sz="2400" spc="0">
              <a:solidFill>
                <a:schemeClr val="tx1"/>
              </a:solidFill>
              <a:latin typeface="Times New Roman" panose="02020603050405020304" charset="0"/>
              <a:ea typeface="+mn-ea"/>
              <a:cs typeface="Times New Roman" panose="02020603050405020304" charset="0"/>
            </a:endParaRPr>
          </a:p>
          <a:p>
            <a:pPr algn="just">
              <a:lnSpc>
                <a:spcPct val="100000"/>
              </a:lnSpc>
              <a:buClrTx/>
              <a:buSzTx/>
              <a:buFontTx/>
            </a:pPr>
            <a:r>
              <a:rPr sz="2400" spc="0">
                <a:solidFill>
                  <a:schemeClr val="tx1"/>
                </a:solidFill>
                <a:latin typeface="Times New Roman" panose="02020603050405020304" charset="0"/>
                <a:ea typeface="+mn-ea"/>
                <a:cs typeface="Times New Roman" panose="02020603050405020304" charset="0"/>
              </a:rPr>
              <a:t>You can of course help by giving them a ________ directly. </a:t>
            </a:r>
            <a:endParaRPr sz="2400" spc="0">
              <a:solidFill>
                <a:schemeClr val="tx1"/>
              </a:solidFill>
              <a:latin typeface="Times New Roman" panose="02020603050405020304" charset="0"/>
              <a:ea typeface="+mn-ea"/>
              <a:cs typeface="Times New Roman" panose="02020603050405020304" charset="0"/>
            </a:endParaRPr>
          </a:p>
          <a:p>
            <a:pPr algn="just">
              <a:lnSpc>
                <a:spcPct val="100000"/>
              </a:lnSpc>
              <a:buClrTx/>
              <a:buSzTx/>
              <a:buFontTx/>
            </a:pPr>
            <a:r>
              <a:rPr sz="2400" spc="0">
                <a:solidFill>
                  <a:schemeClr val="tx1"/>
                </a:solidFill>
                <a:latin typeface="Times New Roman" panose="02020603050405020304" charset="0"/>
                <a:ea typeface="+mn-ea"/>
                <a:cs typeface="Times New Roman" panose="02020603050405020304" charset="0"/>
              </a:rPr>
              <a:t>你当然可以通过直接向他们捐款来帮助他们。</a:t>
            </a:r>
            <a:endParaRPr sz="2400" spc="0">
              <a:solidFill>
                <a:schemeClr val="tx1"/>
              </a:solidFill>
              <a:latin typeface="Times New Roman" panose="02020603050405020304" charset="0"/>
              <a:ea typeface="+mn-ea"/>
              <a:cs typeface="Times New Roman" panose="02020603050405020304" charset="0"/>
            </a:endParaRPr>
          </a:p>
          <a:p>
            <a:pPr algn="just">
              <a:lnSpc>
                <a:spcPct val="100000"/>
              </a:lnSpc>
              <a:buClrTx/>
              <a:buSzTx/>
              <a:buFontTx/>
            </a:pPr>
            <a:r>
              <a:rPr sz="2400" spc="0">
                <a:solidFill>
                  <a:schemeClr val="tx1"/>
                </a:solidFill>
                <a:latin typeface="Times New Roman" panose="02020603050405020304" charset="0"/>
                <a:ea typeface="+mn-ea"/>
                <a:cs typeface="Times New Roman" panose="02020603050405020304" charset="0"/>
              </a:rPr>
              <a:t>I'll be sending them a _________in appreciation of their help. </a:t>
            </a:r>
            <a:endParaRPr sz="2400" spc="0">
              <a:solidFill>
                <a:schemeClr val="tx1"/>
              </a:solidFill>
              <a:latin typeface="Times New Roman" panose="02020603050405020304" charset="0"/>
              <a:ea typeface="+mn-ea"/>
              <a:cs typeface="Times New Roman" panose="02020603050405020304" charset="0"/>
            </a:endParaRPr>
          </a:p>
          <a:p>
            <a:pPr algn="just">
              <a:lnSpc>
                <a:spcPct val="100000"/>
              </a:lnSpc>
              <a:buClrTx/>
              <a:buSzTx/>
              <a:buFontTx/>
            </a:pPr>
            <a:r>
              <a:rPr sz="2400" spc="0">
                <a:solidFill>
                  <a:schemeClr val="tx1"/>
                </a:solidFill>
                <a:latin typeface="Times New Roman" panose="02020603050405020304" charset="0"/>
                <a:ea typeface="+mn-ea"/>
                <a:cs typeface="Times New Roman" panose="02020603050405020304" charset="0"/>
              </a:rPr>
              <a:t>我将送给他们一笔捐款以感谢他们的帮助。</a:t>
            </a:r>
            <a:endParaRPr sz="2400" spc="0">
              <a:solidFill>
                <a:schemeClr val="tx1"/>
              </a:solidFill>
              <a:latin typeface="Times New Roman" panose="02020603050405020304" charset="0"/>
              <a:ea typeface="+mn-ea"/>
              <a:cs typeface="Times New Roman" panose="02020603050405020304" charset="0"/>
            </a:endParaRPr>
          </a:p>
          <a:p>
            <a:pPr algn="just">
              <a:lnSpc>
                <a:spcPct val="100000"/>
              </a:lnSpc>
              <a:buClrTx/>
              <a:buSzTx/>
              <a:buFontTx/>
            </a:pPr>
            <a:endParaRPr sz="2400" spc="0">
              <a:solidFill>
                <a:schemeClr val="tx1"/>
              </a:solidFill>
              <a:latin typeface="Times New Roman" panose="02020603050405020304" charset="0"/>
              <a:ea typeface="+mn-ea"/>
              <a:cs typeface="Times New Roman" panose="02020603050405020304" charset="0"/>
            </a:endParaRPr>
          </a:p>
        </p:txBody>
      </p:sp>
      <p:sp>
        <p:nvSpPr>
          <p:cNvPr id="3" name="标题 1"/>
          <p:cNvSpPr>
            <a:spLocks noGrp="1"/>
          </p:cNvSpPr>
          <p:nvPr/>
        </p:nvSpPr>
        <p:spPr>
          <a:xfrm>
            <a:off x="111125" y="-5715"/>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a:latin typeface="Times New Roman" panose="02020603050405020304" charset="0"/>
                <a:ea typeface="+mn-ea"/>
                <a:cs typeface="Times New Roman" panose="02020603050405020304" charset="0"/>
              </a:rPr>
              <a:t>33.donate/dəʊˈneɪt/v._____,____</a:t>
            </a:r>
            <a:endParaRPr sz="3200">
              <a:latin typeface="Times New Roman" panose="02020603050405020304" charset="0"/>
              <a:ea typeface="+mn-ea"/>
              <a:cs typeface="Times New Roman" panose="02020603050405020304" charset="0"/>
            </a:endParaRPr>
          </a:p>
          <a:p>
            <a:pPr algn="just">
              <a:lnSpc>
                <a:spcPct val="100000"/>
              </a:lnSpc>
              <a:buClrTx/>
              <a:buSzTx/>
              <a:buFontTx/>
            </a:pPr>
            <a:r>
              <a:rPr>
                <a:solidFill>
                  <a:schemeClr val="accent2">
                    <a:lumMod val="75000"/>
                  </a:schemeClr>
                </a:solidFill>
                <a:latin typeface="Times New Roman" panose="02020603050405020304" charset="0"/>
                <a:ea typeface="+mn-ea"/>
                <a:cs typeface="Times New Roman" panose="02020603050405020304" charset="0"/>
              </a:rPr>
              <a:t>donate ... to ...______________</a:t>
            </a:r>
            <a:r>
              <a:rPr sz="2400">
                <a:solidFill>
                  <a:schemeClr val="accent2">
                    <a:lumMod val="75000"/>
                  </a:schemeClr>
                </a:solidFill>
                <a:latin typeface="Times New Roman" panose="02020603050405020304" charset="0"/>
                <a:ea typeface="+mn-ea"/>
                <a:cs typeface="Times New Roman" panose="02020603050405020304" charset="0"/>
              </a:rPr>
              <a:t> </a:t>
            </a:r>
            <a:endParaRPr sz="2400">
              <a:solidFill>
                <a:schemeClr val="accent2">
                  <a:lumMod val="75000"/>
                </a:schemeClr>
              </a:solidFill>
              <a:latin typeface="Times New Roman" panose="02020603050405020304" charset="0"/>
              <a:ea typeface="+mn-ea"/>
              <a:cs typeface="Times New Roman" panose="02020603050405020304" charset="0"/>
            </a:endParaRPr>
          </a:p>
          <a:p>
            <a:pPr algn="just">
              <a:lnSpc>
                <a:spcPct val="100000"/>
              </a:lnSpc>
              <a:buClrTx/>
              <a:buSzTx/>
              <a:buFontTx/>
            </a:pPr>
            <a:endParaRPr sz="2400">
              <a:solidFill>
                <a:schemeClr val="accent2">
                  <a:lumMod val="75000"/>
                </a:schemeClr>
              </a:solidFill>
              <a:latin typeface="Times New Roman" panose="02020603050405020304" charset="0"/>
              <a:ea typeface="+mn-ea"/>
              <a:cs typeface="Times New Roman" panose="02020603050405020304" charset="0"/>
            </a:endParaRPr>
          </a:p>
        </p:txBody>
      </p:sp>
      <p:sp>
        <p:nvSpPr>
          <p:cNvPr id="5" name="文本框 4"/>
          <p:cNvSpPr txBox="1"/>
          <p:nvPr/>
        </p:nvSpPr>
        <p:spPr>
          <a:xfrm>
            <a:off x="4392295" y="0"/>
            <a:ext cx="2294255" cy="583565"/>
          </a:xfrm>
          <a:prstGeom prst="rect">
            <a:avLst/>
          </a:prstGeom>
          <a:noFill/>
        </p:spPr>
        <p:txBody>
          <a:bodyPr wrap="square" rtlCol="0">
            <a:spAutoFit/>
          </a:bodyPr>
          <a:p>
            <a:pPr algn="l"/>
            <a:r>
              <a:rPr lang="en-US" altLang="en-US" sz="2400" b="1" spc="150" dirty="0">
                <a:solidFill>
                  <a:srgbClr val="7030A0"/>
                </a:solidFill>
                <a:latin typeface="Times New Roman" panose="02020603050405020304" charset="0"/>
                <a:cs typeface="Times New Roman" panose="02020603050405020304" charset="0"/>
                <a:sym typeface="+mn-ea"/>
              </a:rPr>
              <a:t> </a:t>
            </a:r>
            <a:r>
              <a:rPr lang="en-US" altLang="en-US" sz="3200" b="1" spc="150" dirty="0">
                <a:solidFill>
                  <a:srgbClr val="7030A0"/>
                </a:solidFill>
                <a:latin typeface="Times New Roman" panose="02020603050405020304" charset="0"/>
                <a:cs typeface="Times New Roman" panose="02020603050405020304" charset="0"/>
                <a:sym typeface="+mn-ea"/>
              </a:rPr>
              <a:t>捐赠  捐献</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2" name="文本框 1"/>
          <p:cNvSpPr txBox="1"/>
          <p:nvPr/>
        </p:nvSpPr>
        <p:spPr>
          <a:xfrm>
            <a:off x="1691005" y="909320"/>
            <a:ext cx="4745990" cy="460375"/>
          </a:xfrm>
          <a:prstGeom prst="rect">
            <a:avLst/>
          </a:prstGeom>
          <a:noFill/>
        </p:spPr>
        <p:txBody>
          <a:bodyPr wrap="square" rtlCol="0">
            <a:spAutoFit/>
          </a:bodyPr>
          <a:p>
            <a:pPr algn="l"/>
            <a:r>
              <a:rPr lang="en-US" altLang="en-US" sz="2400" b="1" spc="150" dirty="0">
                <a:solidFill>
                  <a:schemeClr val="accent2">
                    <a:lumMod val="75000"/>
                  </a:schemeClr>
                </a:solidFill>
                <a:latin typeface="Times New Roman" panose="02020603050405020304" charset="0"/>
                <a:cs typeface="Times New Roman" panose="02020603050405020304" charset="0"/>
                <a:sym typeface="+mn-ea"/>
              </a:rPr>
              <a:t> </a:t>
            </a:r>
            <a:r>
              <a:rPr lang="zh-CN" altLang="en-US" sz="2400" b="1" dirty="0">
                <a:solidFill>
                  <a:schemeClr val="accent2">
                    <a:lumMod val="75000"/>
                  </a:schemeClr>
                </a:solidFill>
                <a:uFillTx/>
                <a:latin typeface="Times New Roman" panose="02020603050405020304" charset="0"/>
                <a:cs typeface="Times New Roman" panose="02020603050405020304" charset="0"/>
                <a:sym typeface="+mn-ea"/>
              </a:rPr>
              <a:t>donate                                       to</a:t>
            </a:r>
            <a:endParaRPr lang="zh-CN" altLang="en-US" sz="2400" b="1" dirty="0">
              <a:solidFill>
                <a:schemeClr val="accent2">
                  <a:lumMod val="75000"/>
                </a:schemeClr>
              </a:solidFill>
              <a:uFillTx/>
              <a:latin typeface="Times New Roman" panose="02020603050405020304" charset="0"/>
              <a:cs typeface="Times New Roman" panose="02020603050405020304" charset="0"/>
              <a:sym typeface="+mn-ea"/>
            </a:endParaRPr>
          </a:p>
        </p:txBody>
      </p:sp>
      <p:sp>
        <p:nvSpPr>
          <p:cNvPr id="7" name="文本框 6"/>
          <p:cNvSpPr txBox="1"/>
          <p:nvPr/>
        </p:nvSpPr>
        <p:spPr>
          <a:xfrm>
            <a:off x="2755900" y="453390"/>
            <a:ext cx="3680460" cy="521970"/>
          </a:xfrm>
          <a:prstGeom prst="rect">
            <a:avLst/>
          </a:prstGeom>
          <a:noFill/>
        </p:spPr>
        <p:txBody>
          <a:bodyPr wrap="square" rtlCol="0">
            <a:spAutoFit/>
          </a:bodyPr>
          <a:p>
            <a:pPr algn="l"/>
            <a:r>
              <a:rPr lang="en-US" altLang="en-US" sz="2800" b="1" spc="150" dirty="0">
                <a:solidFill>
                  <a:srgbClr val="7030A0"/>
                </a:solidFill>
                <a:latin typeface="Times New Roman" panose="02020603050405020304" charset="0"/>
                <a:cs typeface="Times New Roman" panose="02020603050405020304" charset="0"/>
                <a:sym typeface="+mn-ea"/>
              </a:rPr>
              <a:t>向……捐赠……</a:t>
            </a:r>
            <a:endParaRPr lang="en-US" altLang="en-US" sz="2800" b="1" spc="150" dirty="0">
              <a:solidFill>
                <a:srgbClr val="7030A0"/>
              </a:solidFill>
              <a:latin typeface="Times New Roman" panose="02020603050405020304" charset="0"/>
              <a:cs typeface="Times New Roman" panose="02020603050405020304" charset="0"/>
              <a:sym typeface="+mn-ea"/>
            </a:endParaRPr>
          </a:p>
        </p:txBody>
      </p:sp>
      <p:sp>
        <p:nvSpPr>
          <p:cNvPr id="8" name="文本框 7"/>
          <p:cNvSpPr txBox="1"/>
          <p:nvPr/>
        </p:nvSpPr>
        <p:spPr>
          <a:xfrm>
            <a:off x="8616315" y="1619250"/>
            <a:ext cx="1755140" cy="460375"/>
          </a:xfrm>
          <a:prstGeom prst="rect">
            <a:avLst/>
          </a:prstGeom>
          <a:noFill/>
        </p:spPr>
        <p:txBody>
          <a:bodyPr wrap="square" rtlCol="0">
            <a:spAutoFit/>
          </a:bodyPr>
          <a:p>
            <a:pPr algn="l"/>
            <a:r>
              <a:rPr lang="en-US" altLang="en-US" sz="2400" b="1" spc="150" dirty="0">
                <a:solidFill>
                  <a:schemeClr val="accent2">
                    <a:lumMod val="75000"/>
                  </a:schemeClr>
                </a:solidFill>
                <a:latin typeface="Times New Roman" panose="02020603050405020304" charset="0"/>
                <a:cs typeface="Times New Roman" panose="02020603050405020304" charset="0"/>
                <a:sym typeface="+mn-ea"/>
              </a:rPr>
              <a:t>to</a:t>
            </a:r>
            <a:r>
              <a:rPr lang="en-US" altLang="en-US" sz="2400" b="1" spc="150" dirty="0">
                <a:solidFill>
                  <a:schemeClr val="accent2">
                    <a:lumMod val="75000"/>
                  </a:schemeClr>
                </a:solidFill>
                <a:latin typeface="Times New Roman" panose="02020603050405020304" charset="0"/>
                <a:cs typeface="Times New Roman" panose="02020603050405020304" charset="0"/>
                <a:sym typeface="+mn-ea"/>
              </a:rPr>
              <a:t> </a:t>
            </a:r>
            <a:r>
              <a:rPr lang="zh-CN" altLang="en-US" sz="2400" b="1" dirty="0">
                <a:solidFill>
                  <a:schemeClr val="accent2">
                    <a:lumMod val="75000"/>
                  </a:schemeClr>
                </a:solidFill>
                <a:uFillTx/>
                <a:latin typeface="Times New Roman" panose="02020603050405020304" charset="0"/>
                <a:cs typeface="Times New Roman" panose="02020603050405020304" charset="0"/>
                <a:sym typeface="+mn-ea"/>
              </a:rPr>
              <a:t>donate</a:t>
            </a:r>
            <a:endParaRPr lang="zh-CN" altLang="en-US" sz="2400" b="1" dirty="0">
              <a:solidFill>
                <a:schemeClr val="accent2">
                  <a:lumMod val="75000"/>
                </a:schemeClr>
              </a:solidFill>
              <a:uFillTx/>
              <a:latin typeface="Times New Roman" panose="02020603050405020304" charset="0"/>
              <a:cs typeface="Times New Roman" panose="02020603050405020304" charset="0"/>
              <a:sym typeface="+mn-ea"/>
            </a:endParaRPr>
          </a:p>
        </p:txBody>
      </p:sp>
      <p:sp>
        <p:nvSpPr>
          <p:cNvPr id="9" name="文本框 8"/>
          <p:cNvSpPr txBox="1"/>
          <p:nvPr/>
        </p:nvSpPr>
        <p:spPr>
          <a:xfrm>
            <a:off x="7626350" y="2741930"/>
            <a:ext cx="1755140" cy="460375"/>
          </a:xfrm>
          <a:prstGeom prst="rect">
            <a:avLst/>
          </a:prstGeom>
          <a:noFill/>
        </p:spPr>
        <p:txBody>
          <a:bodyPr wrap="square" rtlCol="0">
            <a:spAutoFit/>
          </a:bodyPr>
          <a:p>
            <a:pPr algn="l"/>
            <a:r>
              <a:rPr lang="en-US" altLang="en-US" sz="2400" b="1" spc="150" dirty="0">
                <a:solidFill>
                  <a:schemeClr val="accent2">
                    <a:lumMod val="75000"/>
                  </a:schemeClr>
                </a:solidFill>
                <a:latin typeface="Times New Roman" panose="02020603050405020304" charset="0"/>
                <a:cs typeface="Times New Roman" panose="02020603050405020304" charset="0"/>
                <a:sym typeface="+mn-ea"/>
              </a:rPr>
              <a:t>to</a:t>
            </a:r>
            <a:r>
              <a:rPr lang="en-US" altLang="en-US" sz="2400" b="1" spc="150" dirty="0">
                <a:solidFill>
                  <a:schemeClr val="accent2">
                    <a:lumMod val="75000"/>
                  </a:schemeClr>
                </a:solidFill>
                <a:latin typeface="Times New Roman" panose="02020603050405020304" charset="0"/>
                <a:cs typeface="Times New Roman" panose="02020603050405020304" charset="0"/>
                <a:sym typeface="+mn-ea"/>
              </a:rPr>
              <a:t> </a:t>
            </a:r>
            <a:r>
              <a:rPr lang="zh-CN" altLang="en-US" sz="2400" b="1" dirty="0">
                <a:solidFill>
                  <a:schemeClr val="accent2">
                    <a:lumMod val="75000"/>
                  </a:schemeClr>
                </a:solidFill>
                <a:uFillTx/>
                <a:latin typeface="Times New Roman" panose="02020603050405020304" charset="0"/>
                <a:cs typeface="Times New Roman" panose="02020603050405020304" charset="0"/>
                <a:sym typeface="+mn-ea"/>
              </a:rPr>
              <a:t>donate</a:t>
            </a:r>
            <a:endParaRPr lang="zh-CN" altLang="en-US" sz="2400" b="1" dirty="0">
              <a:solidFill>
                <a:schemeClr val="accent2">
                  <a:lumMod val="75000"/>
                </a:schemeClr>
              </a:solidFill>
              <a:uFillTx/>
              <a:latin typeface="Times New Roman" panose="02020603050405020304" charset="0"/>
              <a:cs typeface="Times New Roman" panose="02020603050405020304" charset="0"/>
              <a:sym typeface="+mn-ea"/>
            </a:endParaRPr>
          </a:p>
        </p:txBody>
      </p:sp>
      <p:sp>
        <p:nvSpPr>
          <p:cNvPr id="11" name="文本框 10"/>
          <p:cNvSpPr txBox="1"/>
          <p:nvPr/>
        </p:nvSpPr>
        <p:spPr>
          <a:xfrm>
            <a:off x="210185" y="4220210"/>
            <a:ext cx="1392555" cy="460375"/>
          </a:xfrm>
          <a:prstGeom prst="rect">
            <a:avLst/>
          </a:prstGeom>
          <a:noFill/>
        </p:spPr>
        <p:txBody>
          <a:bodyPr wrap="square" rtlCol="0">
            <a:spAutoFit/>
          </a:bodyPr>
          <a:p>
            <a:pPr algn="l"/>
            <a:r>
              <a:rPr lang="zh-CN" altLang="en-US" sz="2400" b="1" dirty="0">
                <a:solidFill>
                  <a:schemeClr val="accent2">
                    <a:lumMod val="75000"/>
                  </a:schemeClr>
                </a:solidFill>
                <a:uFillTx/>
                <a:latin typeface="Times New Roman" panose="02020603050405020304" charset="0"/>
                <a:cs typeface="Times New Roman" panose="02020603050405020304" charset="0"/>
                <a:sym typeface="+mn-ea"/>
              </a:rPr>
              <a:t>donat</a:t>
            </a:r>
            <a:r>
              <a:rPr lang="en-US" altLang="zh-CN" sz="2400" b="1" dirty="0">
                <a:solidFill>
                  <a:schemeClr val="accent2">
                    <a:lumMod val="75000"/>
                  </a:schemeClr>
                </a:solidFill>
                <a:uFillTx/>
                <a:latin typeface="Times New Roman" panose="02020603050405020304" charset="0"/>
                <a:cs typeface="Times New Roman" panose="02020603050405020304" charset="0"/>
                <a:sym typeface="+mn-ea"/>
              </a:rPr>
              <a:t>ion</a:t>
            </a:r>
            <a:endParaRPr lang="en-US" altLang="zh-CN" sz="2400" b="1" dirty="0">
              <a:solidFill>
                <a:schemeClr val="accent2">
                  <a:lumMod val="75000"/>
                </a:schemeClr>
              </a:solidFill>
              <a:uFillTx/>
              <a:latin typeface="Times New Roman" panose="02020603050405020304" charset="0"/>
              <a:cs typeface="Times New Roman" panose="02020603050405020304" charset="0"/>
              <a:sym typeface="+mn-ea"/>
            </a:endParaRPr>
          </a:p>
        </p:txBody>
      </p:sp>
      <p:sp>
        <p:nvSpPr>
          <p:cNvPr id="12" name="文本框 11"/>
          <p:cNvSpPr txBox="1"/>
          <p:nvPr/>
        </p:nvSpPr>
        <p:spPr>
          <a:xfrm>
            <a:off x="2185035" y="4589145"/>
            <a:ext cx="1447165" cy="460375"/>
          </a:xfrm>
          <a:prstGeom prst="rect">
            <a:avLst/>
          </a:prstGeom>
          <a:noFill/>
        </p:spPr>
        <p:txBody>
          <a:bodyPr wrap="square" rtlCol="0">
            <a:spAutoFit/>
          </a:bodyPr>
          <a:p>
            <a:pPr algn="l"/>
            <a:r>
              <a:rPr lang="zh-CN" altLang="en-US" sz="2400" b="1" dirty="0">
                <a:solidFill>
                  <a:schemeClr val="accent2">
                    <a:lumMod val="75000"/>
                  </a:schemeClr>
                </a:solidFill>
                <a:uFillTx/>
                <a:latin typeface="Times New Roman" panose="02020603050405020304" charset="0"/>
                <a:cs typeface="Times New Roman" panose="02020603050405020304" charset="0"/>
                <a:sym typeface="+mn-ea"/>
              </a:rPr>
              <a:t>donat</a:t>
            </a:r>
            <a:r>
              <a:rPr lang="en-US" altLang="zh-CN" sz="2400" b="1" dirty="0">
                <a:solidFill>
                  <a:schemeClr val="accent2">
                    <a:lumMod val="75000"/>
                  </a:schemeClr>
                </a:solidFill>
                <a:uFillTx/>
                <a:latin typeface="Times New Roman" panose="02020603050405020304" charset="0"/>
                <a:cs typeface="Times New Roman" panose="02020603050405020304" charset="0"/>
                <a:sym typeface="+mn-ea"/>
              </a:rPr>
              <a:t>ion</a:t>
            </a:r>
            <a:endParaRPr lang="en-US" altLang="zh-CN" sz="2400" b="1" dirty="0">
              <a:solidFill>
                <a:schemeClr val="accent2">
                  <a:lumMod val="75000"/>
                </a:schemeClr>
              </a:solidFill>
              <a:uFillTx/>
              <a:latin typeface="Times New Roman" panose="02020603050405020304" charset="0"/>
              <a:cs typeface="Times New Roman" panose="02020603050405020304" charset="0"/>
              <a:sym typeface="+mn-ea"/>
            </a:endParaRPr>
          </a:p>
        </p:txBody>
      </p:sp>
      <p:sp>
        <p:nvSpPr>
          <p:cNvPr id="13" name="文本框 12"/>
          <p:cNvSpPr txBox="1"/>
          <p:nvPr/>
        </p:nvSpPr>
        <p:spPr>
          <a:xfrm>
            <a:off x="5272405" y="5274310"/>
            <a:ext cx="1414145" cy="460375"/>
          </a:xfrm>
          <a:prstGeom prst="rect">
            <a:avLst/>
          </a:prstGeom>
          <a:noFill/>
        </p:spPr>
        <p:txBody>
          <a:bodyPr wrap="square" rtlCol="0">
            <a:spAutoFit/>
          </a:bodyPr>
          <a:p>
            <a:pPr algn="l"/>
            <a:r>
              <a:rPr lang="zh-CN" altLang="en-US" sz="2400" b="1" dirty="0">
                <a:solidFill>
                  <a:schemeClr val="accent2">
                    <a:lumMod val="75000"/>
                  </a:schemeClr>
                </a:solidFill>
                <a:uFillTx/>
                <a:latin typeface="Times New Roman" panose="02020603050405020304" charset="0"/>
                <a:cs typeface="Times New Roman" panose="02020603050405020304" charset="0"/>
                <a:sym typeface="+mn-ea"/>
              </a:rPr>
              <a:t>donat</a:t>
            </a:r>
            <a:r>
              <a:rPr lang="en-US" altLang="zh-CN" sz="2400" b="1" dirty="0">
                <a:solidFill>
                  <a:schemeClr val="accent2">
                    <a:lumMod val="75000"/>
                  </a:schemeClr>
                </a:solidFill>
                <a:uFillTx/>
                <a:latin typeface="Times New Roman" panose="02020603050405020304" charset="0"/>
                <a:cs typeface="Times New Roman" panose="02020603050405020304" charset="0"/>
                <a:sym typeface="+mn-ea"/>
              </a:rPr>
              <a:t>ion</a:t>
            </a:r>
            <a:endParaRPr lang="en-US" altLang="zh-CN" sz="2400" b="1" dirty="0">
              <a:solidFill>
                <a:schemeClr val="accent2">
                  <a:lumMod val="75000"/>
                </a:schemeClr>
              </a:solidFill>
              <a:uFillTx/>
              <a:latin typeface="Times New Roman" panose="02020603050405020304" charset="0"/>
              <a:cs typeface="Times New Roman" panose="02020603050405020304" charset="0"/>
              <a:sym typeface="+mn-ea"/>
            </a:endParaRPr>
          </a:p>
        </p:txBody>
      </p:sp>
      <p:sp>
        <p:nvSpPr>
          <p:cNvPr id="14" name="文本框 13"/>
          <p:cNvSpPr txBox="1"/>
          <p:nvPr/>
        </p:nvSpPr>
        <p:spPr>
          <a:xfrm>
            <a:off x="2905125" y="6012180"/>
            <a:ext cx="1410335" cy="460375"/>
          </a:xfrm>
          <a:prstGeom prst="rect">
            <a:avLst/>
          </a:prstGeom>
          <a:noFill/>
        </p:spPr>
        <p:txBody>
          <a:bodyPr wrap="square" rtlCol="0">
            <a:spAutoFit/>
          </a:bodyPr>
          <a:p>
            <a:pPr algn="l"/>
            <a:r>
              <a:rPr lang="zh-CN" altLang="en-US" sz="2400" b="1" dirty="0">
                <a:solidFill>
                  <a:schemeClr val="accent2">
                    <a:lumMod val="75000"/>
                  </a:schemeClr>
                </a:solidFill>
                <a:uFillTx/>
                <a:latin typeface="Times New Roman" panose="02020603050405020304" charset="0"/>
                <a:cs typeface="Times New Roman" panose="02020603050405020304" charset="0"/>
                <a:sym typeface="+mn-ea"/>
              </a:rPr>
              <a:t>donat</a:t>
            </a:r>
            <a:r>
              <a:rPr lang="en-US" altLang="zh-CN" sz="2400" b="1" dirty="0">
                <a:solidFill>
                  <a:schemeClr val="accent2">
                    <a:lumMod val="75000"/>
                  </a:schemeClr>
                </a:solidFill>
                <a:uFillTx/>
                <a:latin typeface="Times New Roman" panose="02020603050405020304" charset="0"/>
                <a:cs typeface="Times New Roman" panose="02020603050405020304" charset="0"/>
                <a:sym typeface="+mn-ea"/>
              </a:rPr>
              <a:t>ion</a:t>
            </a:r>
            <a:endParaRPr lang="en-US" altLang="zh-CN" sz="2400" b="1" dirty="0">
              <a:solidFill>
                <a:schemeClr val="accent2">
                  <a:lumMod val="75000"/>
                </a:schemeClr>
              </a:solidFill>
              <a:uFillTx/>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anim calcmode="lin" valueType="num">
                                      <p:cBhvr additive="base">
                                        <p:cTn id="25"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xEl>
                                              <p:pRg st="1" end="1"/>
                                            </p:txEl>
                                          </p:spTgt>
                                        </p:tgtEl>
                                        <p:attrNameLst>
                                          <p:attrName>style.visibility</p:attrName>
                                        </p:attrNameLst>
                                      </p:cBhvr>
                                      <p:to>
                                        <p:strVal val="visible"/>
                                      </p:to>
                                    </p:set>
                                    <p:anim calcmode="lin" valueType="num">
                                      <p:cBhvr additive="base">
                                        <p:cTn id="31"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1" end="1"/>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 calcmode="lin" valueType="num">
                                      <p:cBhvr additive="base">
                                        <p:cTn id="35"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0">
                                            <p:txEl>
                                              <p:pRg st="2" end="2"/>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0">
                                            <p:txEl>
                                              <p:pRg st="3" end="3"/>
                                            </p:txEl>
                                          </p:spTgt>
                                        </p:tgtEl>
                                        <p:attrNameLst>
                                          <p:attrName>style.visibility</p:attrName>
                                        </p:attrNameLst>
                                      </p:cBhvr>
                                      <p:to>
                                        <p:strVal val="visible"/>
                                      </p:to>
                                    </p:set>
                                    <p:anim calcmode="lin" valueType="num">
                                      <p:cBhvr additive="base">
                                        <p:cTn id="39"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0">
                                            <p:txEl>
                                              <p:pRg st="3" end="3"/>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0">
                                            <p:txEl>
                                              <p:pRg st="4" end="4"/>
                                            </p:txEl>
                                          </p:spTgt>
                                        </p:tgtEl>
                                        <p:attrNameLst>
                                          <p:attrName>style.visibility</p:attrName>
                                        </p:attrNameLst>
                                      </p:cBhvr>
                                      <p:to>
                                        <p:strVal val="visible"/>
                                      </p:to>
                                    </p:set>
                                    <p:anim calcmode="lin" valueType="num">
                                      <p:cBhvr additive="base">
                                        <p:cTn id="43"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
                                            <p:txEl>
                                              <p:pRg st="4" end="4"/>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0">
                                            <p:txEl>
                                              <p:pRg st="5" end="5"/>
                                            </p:txEl>
                                          </p:spTgt>
                                        </p:tgtEl>
                                        <p:attrNameLst>
                                          <p:attrName>style.visibility</p:attrName>
                                        </p:attrNameLst>
                                      </p:cBhvr>
                                      <p:to>
                                        <p:strVal val="visible"/>
                                      </p:to>
                                    </p:set>
                                    <p:anim calcmode="lin" valueType="num">
                                      <p:cBhvr additive="base">
                                        <p:cTn id="47"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
                                        </p:tgtEl>
                                        <p:attrNameLst>
                                          <p:attrName>style.visibility</p:attrName>
                                        </p:attrNameLst>
                                      </p:cBhvr>
                                      <p:to>
                                        <p:strVal val="visible"/>
                                      </p:to>
                                    </p:set>
                                    <p:anim calcmode="lin" valueType="num">
                                      <p:cBhvr additive="base">
                                        <p:cTn id="53" dur="500" fill="hold"/>
                                        <p:tgtEl>
                                          <p:spTgt spid="2"/>
                                        </p:tgtEl>
                                        <p:attrNameLst>
                                          <p:attrName>ppt_x</p:attrName>
                                        </p:attrNameLst>
                                      </p:cBhvr>
                                      <p:tavLst>
                                        <p:tav tm="0">
                                          <p:val>
                                            <p:strVal val="#ppt_x"/>
                                          </p:val>
                                        </p:tav>
                                        <p:tav tm="100000">
                                          <p:val>
                                            <p:strVal val="#ppt_x"/>
                                          </p:val>
                                        </p:tav>
                                      </p:tavLst>
                                    </p:anim>
                                    <p:anim calcmode="lin" valueType="num">
                                      <p:cBhvr additive="base">
                                        <p:cTn id="5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additive="base">
                                        <p:cTn id="59" dur="500" fill="hold"/>
                                        <p:tgtEl>
                                          <p:spTgt spid="8"/>
                                        </p:tgtEl>
                                        <p:attrNameLst>
                                          <p:attrName>ppt_x</p:attrName>
                                        </p:attrNameLst>
                                      </p:cBhvr>
                                      <p:tavLst>
                                        <p:tav tm="0">
                                          <p:val>
                                            <p:strVal val="#ppt_x"/>
                                          </p:val>
                                        </p:tav>
                                        <p:tav tm="100000">
                                          <p:val>
                                            <p:strVal val="#ppt_x"/>
                                          </p:val>
                                        </p:tav>
                                      </p:tavLst>
                                    </p:anim>
                                    <p:anim calcmode="lin" valueType="num">
                                      <p:cBhvr additive="base">
                                        <p:cTn id="6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500" fill="hold"/>
                                        <p:tgtEl>
                                          <p:spTgt spid="9"/>
                                        </p:tgtEl>
                                        <p:attrNameLst>
                                          <p:attrName>ppt_x</p:attrName>
                                        </p:attrNameLst>
                                      </p:cBhvr>
                                      <p:tavLst>
                                        <p:tav tm="0">
                                          <p:val>
                                            <p:strVal val="#ppt_x"/>
                                          </p:val>
                                        </p:tav>
                                        <p:tav tm="100000">
                                          <p:val>
                                            <p:strVal val="#ppt_x"/>
                                          </p:val>
                                        </p:tav>
                                      </p:tavLst>
                                    </p:anim>
                                    <p:anim calcmode="lin" valueType="num">
                                      <p:cBhvr additive="base">
                                        <p:cTn id="6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10">
                                            <p:txEl>
                                              <p:pRg st="6" end="6"/>
                                            </p:txEl>
                                          </p:spTgt>
                                        </p:tgtEl>
                                        <p:attrNameLst>
                                          <p:attrName>style.visibility</p:attrName>
                                        </p:attrNameLst>
                                      </p:cBhvr>
                                      <p:to>
                                        <p:strVal val="visible"/>
                                      </p:to>
                                    </p:set>
                                    <p:anim calcmode="lin" valueType="num">
                                      <p:cBhvr additive="base">
                                        <p:cTn id="71"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1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nodeType="clickEffect">
                                  <p:stCondLst>
                                    <p:cond delay="0"/>
                                  </p:stCondLst>
                                  <p:childTnLst>
                                    <p:set>
                                      <p:cBhvr>
                                        <p:cTn id="82" dur="1" fill="hold">
                                          <p:stCondLst>
                                            <p:cond delay="0"/>
                                          </p:stCondLst>
                                        </p:cTn>
                                        <p:tgtEl>
                                          <p:spTgt spid="10">
                                            <p:txEl>
                                              <p:pRg st="7" end="7"/>
                                            </p:txEl>
                                          </p:spTgt>
                                        </p:tgtEl>
                                        <p:attrNameLst>
                                          <p:attrName>style.visibility</p:attrName>
                                        </p:attrNameLst>
                                      </p:cBhvr>
                                      <p:to>
                                        <p:strVal val="visible"/>
                                      </p:to>
                                    </p:set>
                                    <p:anim calcmode="lin" valueType="num">
                                      <p:cBhvr additive="base">
                                        <p:cTn id="83" dur="500" fill="hold"/>
                                        <p:tgtEl>
                                          <p:spTgt spid="10">
                                            <p:txEl>
                                              <p:pRg st="7" end="7"/>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10">
                                            <p:txEl>
                                              <p:pRg st="7" end="7"/>
                                            </p:txEl>
                                          </p:spTgt>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10">
                                            <p:txEl>
                                              <p:pRg st="8" end="8"/>
                                            </p:txEl>
                                          </p:spTgt>
                                        </p:tgtEl>
                                        <p:attrNameLst>
                                          <p:attrName>style.visibility</p:attrName>
                                        </p:attrNameLst>
                                      </p:cBhvr>
                                      <p:to>
                                        <p:strVal val="visible"/>
                                      </p:to>
                                    </p:set>
                                    <p:anim calcmode="lin" valueType="num">
                                      <p:cBhvr additive="base">
                                        <p:cTn id="87" dur="500" fill="hold"/>
                                        <p:tgtEl>
                                          <p:spTgt spid="10">
                                            <p:txEl>
                                              <p:pRg st="8" end="8"/>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10">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12"/>
                                        </p:tgtEl>
                                        <p:attrNameLst>
                                          <p:attrName>style.visibility</p:attrName>
                                        </p:attrNameLst>
                                      </p:cBhvr>
                                      <p:to>
                                        <p:strVal val="visible"/>
                                      </p:to>
                                    </p:set>
                                    <p:anim calcmode="lin" valueType="num">
                                      <p:cBhvr additive="base">
                                        <p:cTn id="93" dur="500" fill="hold"/>
                                        <p:tgtEl>
                                          <p:spTgt spid="12"/>
                                        </p:tgtEl>
                                        <p:attrNameLst>
                                          <p:attrName>ppt_x</p:attrName>
                                        </p:attrNameLst>
                                      </p:cBhvr>
                                      <p:tavLst>
                                        <p:tav tm="0">
                                          <p:val>
                                            <p:strVal val="#ppt_x"/>
                                          </p:val>
                                        </p:tav>
                                        <p:tav tm="100000">
                                          <p:val>
                                            <p:strVal val="#ppt_x"/>
                                          </p:val>
                                        </p:tav>
                                      </p:tavLst>
                                    </p:anim>
                                    <p:anim calcmode="lin" valueType="num">
                                      <p:cBhvr additive="base">
                                        <p:cTn id="9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nodeType="clickEffect">
                                  <p:stCondLst>
                                    <p:cond delay="0"/>
                                  </p:stCondLst>
                                  <p:childTnLst>
                                    <p:set>
                                      <p:cBhvr>
                                        <p:cTn id="98" dur="1" fill="hold">
                                          <p:stCondLst>
                                            <p:cond delay="0"/>
                                          </p:stCondLst>
                                        </p:cTn>
                                        <p:tgtEl>
                                          <p:spTgt spid="10">
                                            <p:txEl>
                                              <p:pRg st="9" end="9"/>
                                            </p:txEl>
                                          </p:spTgt>
                                        </p:tgtEl>
                                        <p:attrNameLst>
                                          <p:attrName>style.visibility</p:attrName>
                                        </p:attrNameLst>
                                      </p:cBhvr>
                                      <p:to>
                                        <p:strVal val="visible"/>
                                      </p:to>
                                    </p:set>
                                    <p:anim calcmode="lin" valueType="num">
                                      <p:cBhvr additive="base">
                                        <p:cTn id="99" dur="500" fill="hold"/>
                                        <p:tgtEl>
                                          <p:spTgt spid="10">
                                            <p:txEl>
                                              <p:pRg st="9" end="9"/>
                                            </p:txEl>
                                          </p:spTgt>
                                        </p:tgtEl>
                                        <p:attrNameLst>
                                          <p:attrName>ppt_x</p:attrName>
                                        </p:attrNameLst>
                                      </p:cBhvr>
                                      <p:tavLst>
                                        <p:tav tm="0">
                                          <p:val>
                                            <p:strVal val="#ppt_x"/>
                                          </p:val>
                                        </p:tav>
                                        <p:tav tm="100000">
                                          <p:val>
                                            <p:strVal val="#ppt_x"/>
                                          </p:val>
                                        </p:tav>
                                      </p:tavLst>
                                    </p:anim>
                                    <p:anim calcmode="lin" valueType="num">
                                      <p:cBhvr additive="base">
                                        <p:cTn id="100" dur="500" fill="hold"/>
                                        <p:tgtEl>
                                          <p:spTgt spid="10">
                                            <p:txEl>
                                              <p:pRg st="9" end="9"/>
                                            </p:txEl>
                                          </p:spTgt>
                                        </p:tgtEl>
                                        <p:attrNameLst>
                                          <p:attrName>ppt_y</p:attrName>
                                        </p:attrNameLst>
                                      </p:cBhvr>
                                      <p:tavLst>
                                        <p:tav tm="0">
                                          <p:val>
                                            <p:strVal val="1+#ppt_h/2"/>
                                          </p:val>
                                        </p:tav>
                                        <p:tav tm="100000">
                                          <p:val>
                                            <p:strVal val="#ppt_y"/>
                                          </p:val>
                                        </p:tav>
                                      </p:tavLst>
                                    </p:anim>
                                  </p:childTnLst>
                                </p:cTn>
                              </p:par>
                              <p:par>
                                <p:cTn id="101" presetID="2" presetClass="entr" presetSubtype="4" fill="hold" nodeType="withEffect">
                                  <p:stCondLst>
                                    <p:cond delay="0"/>
                                  </p:stCondLst>
                                  <p:childTnLst>
                                    <p:set>
                                      <p:cBhvr>
                                        <p:cTn id="102" dur="1" fill="hold">
                                          <p:stCondLst>
                                            <p:cond delay="0"/>
                                          </p:stCondLst>
                                        </p:cTn>
                                        <p:tgtEl>
                                          <p:spTgt spid="10">
                                            <p:txEl>
                                              <p:pRg st="10" end="10"/>
                                            </p:txEl>
                                          </p:spTgt>
                                        </p:tgtEl>
                                        <p:attrNameLst>
                                          <p:attrName>style.visibility</p:attrName>
                                        </p:attrNameLst>
                                      </p:cBhvr>
                                      <p:to>
                                        <p:strVal val="visible"/>
                                      </p:to>
                                    </p:set>
                                    <p:anim calcmode="lin" valueType="num">
                                      <p:cBhvr additive="base">
                                        <p:cTn id="103" dur="500" fill="hold"/>
                                        <p:tgtEl>
                                          <p:spTgt spid="10">
                                            <p:txEl>
                                              <p:pRg st="10" end="10"/>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10">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additive="base">
                                        <p:cTn id="109" dur="500" fill="hold"/>
                                        <p:tgtEl>
                                          <p:spTgt spid="13"/>
                                        </p:tgtEl>
                                        <p:attrNameLst>
                                          <p:attrName>ppt_x</p:attrName>
                                        </p:attrNameLst>
                                      </p:cBhvr>
                                      <p:tavLst>
                                        <p:tav tm="0">
                                          <p:val>
                                            <p:strVal val="#ppt_x"/>
                                          </p:val>
                                        </p:tav>
                                        <p:tav tm="100000">
                                          <p:val>
                                            <p:strVal val="#ppt_x"/>
                                          </p:val>
                                        </p:tav>
                                      </p:tavLst>
                                    </p:anim>
                                    <p:anim calcmode="lin" valueType="num">
                                      <p:cBhvr additive="base">
                                        <p:cTn id="11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nodeType="clickEffect">
                                  <p:stCondLst>
                                    <p:cond delay="0"/>
                                  </p:stCondLst>
                                  <p:childTnLst>
                                    <p:set>
                                      <p:cBhvr>
                                        <p:cTn id="114" dur="1" fill="hold">
                                          <p:stCondLst>
                                            <p:cond delay="0"/>
                                          </p:stCondLst>
                                        </p:cTn>
                                        <p:tgtEl>
                                          <p:spTgt spid="10">
                                            <p:txEl>
                                              <p:pRg st="11" end="11"/>
                                            </p:txEl>
                                          </p:spTgt>
                                        </p:tgtEl>
                                        <p:attrNameLst>
                                          <p:attrName>style.visibility</p:attrName>
                                        </p:attrNameLst>
                                      </p:cBhvr>
                                      <p:to>
                                        <p:strVal val="visible"/>
                                      </p:to>
                                    </p:set>
                                    <p:anim calcmode="lin" valueType="num">
                                      <p:cBhvr additive="base">
                                        <p:cTn id="115" dur="500" fill="hold"/>
                                        <p:tgtEl>
                                          <p:spTgt spid="10">
                                            <p:txEl>
                                              <p:pRg st="11" end="11"/>
                                            </p:txEl>
                                          </p:spTgt>
                                        </p:tgtEl>
                                        <p:attrNameLst>
                                          <p:attrName>ppt_x</p:attrName>
                                        </p:attrNameLst>
                                      </p:cBhvr>
                                      <p:tavLst>
                                        <p:tav tm="0">
                                          <p:val>
                                            <p:strVal val="#ppt_x"/>
                                          </p:val>
                                        </p:tav>
                                        <p:tav tm="100000">
                                          <p:val>
                                            <p:strVal val="#ppt_x"/>
                                          </p:val>
                                        </p:tav>
                                      </p:tavLst>
                                    </p:anim>
                                    <p:anim calcmode="lin" valueType="num">
                                      <p:cBhvr additive="base">
                                        <p:cTn id="116" dur="500" fill="hold"/>
                                        <p:tgtEl>
                                          <p:spTgt spid="10">
                                            <p:txEl>
                                              <p:pRg st="11" end="11"/>
                                            </p:txEl>
                                          </p:spTgt>
                                        </p:tgtEl>
                                        <p:attrNameLst>
                                          <p:attrName>ppt_y</p:attrName>
                                        </p:attrNameLst>
                                      </p:cBhvr>
                                      <p:tavLst>
                                        <p:tav tm="0">
                                          <p:val>
                                            <p:strVal val="1+#ppt_h/2"/>
                                          </p:val>
                                        </p:tav>
                                        <p:tav tm="100000">
                                          <p:val>
                                            <p:strVal val="#ppt_y"/>
                                          </p:val>
                                        </p:tav>
                                      </p:tavLst>
                                    </p:anim>
                                  </p:childTnLst>
                                </p:cTn>
                              </p:par>
                              <p:par>
                                <p:cTn id="117" presetID="2" presetClass="entr" presetSubtype="4" fill="hold" nodeType="withEffect">
                                  <p:stCondLst>
                                    <p:cond delay="0"/>
                                  </p:stCondLst>
                                  <p:childTnLst>
                                    <p:set>
                                      <p:cBhvr>
                                        <p:cTn id="118" dur="1" fill="hold">
                                          <p:stCondLst>
                                            <p:cond delay="0"/>
                                          </p:stCondLst>
                                        </p:cTn>
                                        <p:tgtEl>
                                          <p:spTgt spid="10">
                                            <p:txEl>
                                              <p:pRg st="12" end="12"/>
                                            </p:txEl>
                                          </p:spTgt>
                                        </p:tgtEl>
                                        <p:attrNameLst>
                                          <p:attrName>style.visibility</p:attrName>
                                        </p:attrNameLst>
                                      </p:cBhvr>
                                      <p:to>
                                        <p:strVal val="visible"/>
                                      </p:to>
                                    </p:set>
                                    <p:anim calcmode="lin" valueType="num">
                                      <p:cBhvr additive="base">
                                        <p:cTn id="119" dur="500" fill="hold"/>
                                        <p:tgtEl>
                                          <p:spTgt spid="10">
                                            <p:txEl>
                                              <p:pRg st="12" end="12"/>
                                            </p:txEl>
                                          </p:spTgt>
                                        </p:tgtEl>
                                        <p:attrNameLst>
                                          <p:attrName>ppt_x</p:attrName>
                                        </p:attrNameLst>
                                      </p:cBhvr>
                                      <p:tavLst>
                                        <p:tav tm="0">
                                          <p:val>
                                            <p:strVal val="#ppt_x"/>
                                          </p:val>
                                        </p:tav>
                                        <p:tav tm="100000">
                                          <p:val>
                                            <p:strVal val="#ppt_x"/>
                                          </p:val>
                                        </p:tav>
                                      </p:tavLst>
                                    </p:anim>
                                    <p:anim calcmode="lin" valueType="num">
                                      <p:cBhvr additive="base">
                                        <p:cTn id="120" dur="500" fill="hold"/>
                                        <p:tgtEl>
                                          <p:spTgt spid="10">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 presetClass="entr" presetSubtype="4" fill="hold" grpId="0" nodeType="clickEffect">
                                  <p:stCondLst>
                                    <p:cond delay="0"/>
                                  </p:stCondLst>
                                  <p:childTnLst>
                                    <p:set>
                                      <p:cBhvr>
                                        <p:cTn id="124" dur="1" fill="hold">
                                          <p:stCondLst>
                                            <p:cond delay="0"/>
                                          </p:stCondLst>
                                        </p:cTn>
                                        <p:tgtEl>
                                          <p:spTgt spid="14"/>
                                        </p:tgtEl>
                                        <p:attrNameLst>
                                          <p:attrName>style.visibility</p:attrName>
                                        </p:attrNameLst>
                                      </p:cBhvr>
                                      <p:to>
                                        <p:strVal val="visible"/>
                                      </p:to>
                                    </p:set>
                                    <p:anim calcmode="lin" valueType="num">
                                      <p:cBhvr additive="base">
                                        <p:cTn id="125" dur="500" fill="hold"/>
                                        <p:tgtEl>
                                          <p:spTgt spid="14"/>
                                        </p:tgtEl>
                                        <p:attrNameLst>
                                          <p:attrName>ppt_x</p:attrName>
                                        </p:attrNameLst>
                                      </p:cBhvr>
                                      <p:tavLst>
                                        <p:tav tm="0">
                                          <p:val>
                                            <p:strVal val="#ppt_x"/>
                                          </p:val>
                                        </p:tav>
                                        <p:tav tm="100000">
                                          <p:val>
                                            <p:strVal val="#ppt_x"/>
                                          </p:val>
                                        </p:tav>
                                      </p:tavLst>
                                    </p:anim>
                                    <p:anim calcmode="lin" valueType="num">
                                      <p:cBhvr additive="base">
                                        <p:cTn id="1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5" grpId="1"/>
      <p:bldP spid="7" grpId="0"/>
      <p:bldP spid="7" grpId="1"/>
      <p:bldP spid="2" grpId="0"/>
      <p:bldP spid="2" grpId="1"/>
      <p:bldP spid="8" grpId="0"/>
      <p:bldP spid="8" grpId="1"/>
      <p:bldP spid="9" grpId="0"/>
      <p:bldP spid="9" grpId="1"/>
      <p:bldP spid="11" grpId="0"/>
      <p:bldP spid="11" grpId="1"/>
      <p:bldP spid="12" grpId="0"/>
      <p:bldP spid="12" grpId="1"/>
      <p:bldP spid="13" grpId="0"/>
      <p:bldP spid="13" grpId="1"/>
      <p:bldP spid="14" grpId="0"/>
      <p:bldP spid="14" grpId="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5" name="图片 8" descr="do-给填空"/>
          <p:cNvPicPr>
            <a:picLocks noChangeAspect="1"/>
          </p:cNvPicPr>
          <p:nvPr/>
        </p:nvPicPr>
        <p:blipFill>
          <a:blip r:embed="rId1"/>
          <a:stretch>
            <a:fillRect/>
          </a:stretch>
        </p:blipFill>
        <p:spPr>
          <a:xfrm>
            <a:off x="-17780" y="-24765"/>
            <a:ext cx="12253595" cy="6873240"/>
          </a:xfrm>
          <a:prstGeom prst="rect">
            <a:avLst/>
          </a:prstGeom>
        </p:spPr>
      </p:pic>
      <p:sp>
        <p:nvSpPr>
          <p:cNvPr id="2" name="标题 1"/>
          <p:cNvSpPr>
            <a:spLocks noGrp="1"/>
          </p:cNvSpPr>
          <p:nvPr/>
        </p:nvSpPr>
        <p:spPr>
          <a:xfrm>
            <a:off x="4058285" y="1250315"/>
            <a:ext cx="135572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捐赠</a:t>
            </a:r>
            <a:r>
              <a:rPr lang="en-US" altLang="zh-CN" sz="1800" spc="0">
                <a:solidFill>
                  <a:schemeClr val="tx1"/>
                </a:solidFill>
                <a:latin typeface="Times New Roman" panose="02020603050405020304" charset="0"/>
                <a:ea typeface="+mn-ea"/>
                <a:cs typeface="Times New Roman" panose="02020603050405020304" charset="0"/>
              </a:rPr>
              <a:t>;</a:t>
            </a:r>
            <a:r>
              <a:rPr sz="1800" spc="0">
                <a:solidFill>
                  <a:schemeClr val="tx1"/>
                </a:solidFill>
                <a:latin typeface="Times New Roman" panose="02020603050405020304" charset="0"/>
                <a:ea typeface="+mn-ea"/>
                <a:cs typeface="Times New Roman" panose="02020603050405020304" charset="0"/>
              </a:rPr>
              <a:t>捐献</a:t>
            </a:r>
            <a:endParaRPr sz="1800" spc="0">
              <a:solidFill>
                <a:schemeClr val="tx1"/>
              </a:solidFill>
              <a:latin typeface="Times New Roman" panose="02020603050405020304" charset="0"/>
              <a:ea typeface="+mn-ea"/>
              <a:cs typeface="Times New Roman" panose="02020603050405020304" charset="0"/>
            </a:endParaRPr>
          </a:p>
        </p:txBody>
      </p:sp>
      <p:sp>
        <p:nvSpPr>
          <p:cNvPr id="3" name="标题 1"/>
          <p:cNvSpPr>
            <a:spLocks noGrp="1"/>
          </p:cNvSpPr>
          <p:nvPr/>
        </p:nvSpPr>
        <p:spPr>
          <a:xfrm>
            <a:off x="4224020" y="2736850"/>
            <a:ext cx="69723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传统</a:t>
            </a:r>
            <a:endParaRPr sz="1800" spc="0">
              <a:solidFill>
                <a:schemeClr val="tx1"/>
              </a:solidFill>
              <a:latin typeface="Times New Roman" panose="02020603050405020304" charset="0"/>
              <a:ea typeface="+mn-ea"/>
              <a:cs typeface="Times New Roman" panose="02020603050405020304" charset="0"/>
            </a:endParaRPr>
          </a:p>
          <a:p>
            <a:pPr algn="just">
              <a:lnSpc>
                <a:spcPct val="100000"/>
              </a:lnSpc>
              <a:buClrTx/>
              <a:buSzTx/>
              <a:buFontTx/>
            </a:pPr>
            <a:endParaRPr sz="1800" spc="0">
              <a:solidFill>
                <a:schemeClr val="tx1"/>
              </a:solidFill>
              <a:latin typeface="Times New Roman" panose="02020603050405020304" charset="0"/>
              <a:ea typeface="+mn-ea"/>
              <a:cs typeface="Times New Roman" panose="02020603050405020304" charset="0"/>
            </a:endParaRPr>
          </a:p>
          <a:p>
            <a:pPr algn="just">
              <a:lnSpc>
                <a:spcPct val="100000"/>
              </a:lnSpc>
              <a:buClrTx/>
              <a:buSzTx/>
              <a:buFontTx/>
            </a:pPr>
            <a:endParaRPr sz="1800" spc="0">
              <a:solidFill>
                <a:schemeClr val="tx1"/>
              </a:solidFill>
              <a:latin typeface="Times New Roman" panose="02020603050405020304" charset="0"/>
              <a:ea typeface="+mn-ea"/>
              <a:cs typeface="Times New Roman" panose="02020603050405020304" charset="0"/>
            </a:endParaRPr>
          </a:p>
        </p:txBody>
      </p:sp>
      <p:sp>
        <p:nvSpPr>
          <p:cNvPr id="6" name="标题 1"/>
          <p:cNvSpPr>
            <a:spLocks noGrp="1"/>
          </p:cNvSpPr>
          <p:nvPr/>
        </p:nvSpPr>
        <p:spPr>
          <a:xfrm>
            <a:off x="4003040" y="4205605"/>
            <a:ext cx="146621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编辑</a:t>
            </a:r>
            <a:r>
              <a:rPr lang="en-US" altLang="zh-CN" sz="1800" spc="0">
                <a:solidFill>
                  <a:schemeClr val="tx1"/>
                </a:solidFill>
                <a:latin typeface="Times New Roman" panose="02020603050405020304" charset="0"/>
                <a:ea typeface="+mn-ea"/>
                <a:cs typeface="Times New Roman" panose="02020603050405020304" charset="0"/>
              </a:rPr>
              <a:t>;</a:t>
            </a:r>
            <a:r>
              <a:rPr sz="1800" spc="0">
                <a:solidFill>
                  <a:schemeClr val="tx1"/>
                </a:solidFill>
                <a:latin typeface="Times New Roman" panose="02020603050405020304" charset="0"/>
                <a:ea typeface="+mn-ea"/>
                <a:cs typeface="Times New Roman" panose="02020603050405020304" charset="0"/>
              </a:rPr>
              <a:t>校订</a:t>
            </a:r>
            <a:endParaRPr sz="1800" spc="0">
              <a:solidFill>
                <a:schemeClr val="tx1"/>
              </a:solidFill>
              <a:latin typeface="Times New Roman" panose="02020603050405020304" charset="0"/>
              <a:ea typeface="+mn-ea"/>
              <a:cs typeface="Times New Roman" panose="02020603050405020304" charset="0"/>
            </a:endParaRPr>
          </a:p>
        </p:txBody>
      </p:sp>
      <p:sp>
        <p:nvSpPr>
          <p:cNvPr id="8" name="标题 1"/>
          <p:cNvSpPr>
            <a:spLocks noGrp="1"/>
          </p:cNvSpPr>
          <p:nvPr/>
        </p:nvSpPr>
        <p:spPr>
          <a:xfrm>
            <a:off x="2077720" y="1652905"/>
            <a:ext cx="105537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捐赠者</a:t>
            </a:r>
            <a:endParaRPr sz="1800" spc="0">
              <a:solidFill>
                <a:schemeClr val="tx1"/>
              </a:solidFill>
              <a:latin typeface="Times New Roman" panose="02020603050405020304" charset="0"/>
              <a:ea typeface="+mn-ea"/>
              <a:cs typeface="Times New Roman" panose="02020603050405020304" charset="0"/>
            </a:endParaRPr>
          </a:p>
        </p:txBody>
      </p:sp>
      <p:sp>
        <p:nvSpPr>
          <p:cNvPr id="9" name="标题 1"/>
          <p:cNvSpPr>
            <a:spLocks noGrp="1"/>
          </p:cNvSpPr>
          <p:nvPr/>
        </p:nvSpPr>
        <p:spPr>
          <a:xfrm>
            <a:off x="1196340" y="847725"/>
            <a:ext cx="237744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latin typeface="Times New Roman" panose="02020603050405020304" charset="0"/>
                <a:ea typeface="+mn-ea"/>
                <a:cs typeface="Times New Roman" panose="02020603050405020304" charset="0"/>
                <a:sym typeface="+mn-ea"/>
              </a:rPr>
              <a:t>捐款</a:t>
            </a:r>
            <a:r>
              <a:rPr lang="en-US" altLang="zh-CN" sz="1800" spc="0">
                <a:latin typeface="Times New Roman" panose="02020603050405020304" charset="0"/>
                <a:ea typeface="+mn-ea"/>
                <a:cs typeface="Times New Roman" panose="02020603050405020304" charset="0"/>
                <a:sym typeface="+mn-ea"/>
              </a:rPr>
              <a:t>,</a:t>
            </a:r>
            <a:r>
              <a:rPr sz="1800" spc="0">
                <a:latin typeface="Times New Roman" panose="02020603050405020304" charset="0"/>
                <a:ea typeface="+mn-ea"/>
                <a:cs typeface="Times New Roman" panose="02020603050405020304" charset="0"/>
                <a:sym typeface="+mn-ea"/>
              </a:rPr>
              <a:t>捐赠</a:t>
            </a:r>
            <a:r>
              <a:rPr lang="en-US" altLang="zh-CN" sz="1800" spc="0">
                <a:latin typeface="Times New Roman" panose="02020603050405020304" charset="0"/>
                <a:ea typeface="+mn-ea"/>
                <a:cs typeface="Times New Roman" panose="02020603050405020304" charset="0"/>
                <a:sym typeface="+mn-ea"/>
              </a:rPr>
              <a:t>;</a:t>
            </a:r>
            <a:r>
              <a:rPr sz="1800" spc="0">
                <a:latin typeface="Times New Roman" panose="02020603050405020304" charset="0"/>
                <a:ea typeface="+mn-ea"/>
                <a:cs typeface="Times New Roman" panose="02020603050405020304" charset="0"/>
                <a:sym typeface="+mn-ea"/>
              </a:rPr>
              <a:t>捐赠物</a:t>
            </a:r>
            <a:endParaRPr sz="1800" spc="0">
              <a:latin typeface="Times New Roman" panose="02020603050405020304" charset="0"/>
              <a:ea typeface="+mn-ea"/>
              <a:cs typeface="Times New Roman" panose="02020603050405020304" charset="0"/>
              <a:sym typeface="+mn-ea"/>
            </a:endParaRPr>
          </a:p>
        </p:txBody>
      </p:sp>
      <p:sp>
        <p:nvSpPr>
          <p:cNvPr id="18" name="标题 1"/>
          <p:cNvSpPr>
            <a:spLocks noGrp="1"/>
          </p:cNvSpPr>
          <p:nvPr/>
        </p:nvSpPr>
        <p:spPr>
          <a:xfrm>
            <a:off x="9712960" y="2736215"/>
            <a:ext cx="687070" cy="40322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美元</a:t>
            </a:r>
            <a:endParaRPr sz="1800" spc="0">
              <a:solidFill>
                <a:schemeClr val="tx1"/>
              </a:solidFill>
              <a:latin typeface="Times New Roman" panose="02020603050405020304" charset="0"/>
              <a:ea typeface="+mn-ea"/>
              <a:cs typeface="Times New Roman" panose="02020603050405020304" charset="0"/>
            </a:endParaRPr>
          </a:p>
        </p:txBody>
      </p:sp>
      <p:sp>
        <p:nvSpPr>
          <p:cNvPr id="21" name="标题 1"/>
          <p:cNvSpPr>
            <a:spLocks noGrp="1"/>
          </p:cNvSpPr>
          <p:nvPr/>
        </p:nvSpPr>
        <p:spPr>
          <a:xfrm>
            <a:off x="8009890" y="3222625"/>
            <a:ext cx="79565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tx1"/>
                </a:solidFill>
                <a:latin typeface="Times New Roman" panose="02020603050405020304" charset="0"/>
                <a:ea typeface="+mn-ea"/>
                <a:cs typeface="Times New Roman" panose="02020603050405020304" charset="0"/>
              </a:rPr>
              <a:t>给</a:t>
            </a:r>
            <a:endParaRPr sz="2400" spc="0">
              <a:solidFill>
                <a:schemeClr val="tx1"/>
              </a:solidFill>
              <a:latin typeface="Times New Roman" panose="02020603050405020304" charset="0"/>
              <a:ea typeface="+mn-ea"/>
              <a:cs typeface="Times New Roman" panose="02020603050405020304" charset="0"/>
            </a:endParaRPr>
          </a:p>
        </p:txBody>
      </p:sp>
      <p:sp>
        <p:nvSpPr>
          <p:cNvPr id="26" name="标题 1"/>
          <p:cNvSpPr>
            <a:spLocks noGrp="1"/>
          </p:cNvSpPr>
          <p:nvPr/>
        </p:nvSpPr>
        <p:spPr>
          <a:xfrm>
            <a:off x="9712960" y="614680"/>
            <a:ext cx="50546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门</a:t>
            </a:r>
            <a:endParaRPr sz="1800" spc="0">
              <a:solidFill>
                <a:schemeClr val="tx1"/>
              </a:solidFill>
              <a:latin typeface="Times New Roman" panose="02020603050405020304" charset="0"/>
              <a:ea typeface="+mn-ea"/>
              <a:cs typeface="Times New Roman" panose="02020603050405020304" charset="0"/>
            </a:endParaRPr>
          </a:p>
        </p:txBody>
      </p:sp>
      <p:sp>
        <p:nvSpPr>
          <p:cNvPr id="34" name="标题 1"/>
          <p:cNvSpPr>
            <a:spLocks noGrp="1"/>
          </p:cNvSpPr>
          <p:nvPr/>
        </p:nvSpPr>
        <p:spPr>
          <a:xfrm>
            <a:off x="1356360" y="2736215"/>
            <a:ext cx="187896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传统的；惯例的</a:t>
            </a:r>
            <a:endParaRPr sz="1800" spc="0">
              <a:solidFill>
                <a:schemeClr val="tx1"/>
              </a:solidFill>
              <a:latin typeface="Times New Roman" panose="02020603050405020304" charset="0"/>
              <a:ea typeface="+mn-ea"/>
              <a:cs typeface="Times New Roman" panose="02020603050405020304" charset="0"/>
            </a:endParaRPr>
          </a:p>
        </p:txBody>
      </p:sp>
      <p:sp>
        <p:nvSpPr>
          <p:cNvPr id="4" name="标题 1"/>
          <p:cNvSpPr>
            <a:spLocks noGrp="1"/>
          </p:cNvSpPr>
          <p:nvPr/>
        </p:nvSpPr>
        <p:spPr>
          <a:xfrm>
            <a:off x="10269855" y="5883910"/>
            <a:ext cx="192214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原谅</a:t>
            </a:r>
            <a:r>
              <a:rPr lang="en-US" altLang="zh-CN" sz="1800" spc="0">
                <a:solidFill>
                  <a:schemeClr val="tx1"/>
                </a:solidFill>
                <a:latin typeface="Times New Roman" panose="02020603050405020304" charset="0"/>
                <a:ea typeface="+mn-ea"/>
                <a:cs typeface="Times New Roman" panose="02020603050405020304" charset="0"/>
              </a:rPr>
              <a:t>,</a:t>
            </a:r>
            <a:r>
              <a:rPr sz="1800" spc="0">
                <a:solidFill>
                  <a:schemeClr val="tx1"/>
                </a:solidFill>
                <a:latin typeface="Times New Roman" panose="02020603050405020304" charset="0"/>
                <a:ea typeface="+mn-ea"/>
                <a:cs typeface="Times New Roman" panose="02020603050405020304" charset="0"/>
              </a:rPr>
              <a:t>宽恕</a:t>
            </a:r>
            <a:r>
              <a:rPr lang="en-US" altLang="zh-CN" sz="1800" spc="0">
                <a:solidFill>
                  <a:schemeClr val="tx1"/>
                </a:solidFill>
                <a:latin typeface="Times New Roman" panose="02020603050405020304" charset="0"/>
                <a:ea typeface="+mn-ea"/>
                <a:cs typeface="Times New Roman" panose="02020603050405020304" charset="0"/>
              </a:rPr>
              <a:t>;</a:t>
            </a:r>
            <a:r>
              <a:rPr sz="1800" spc="0">
                <a:solidFill>
                  <a:schemeClr val="tx1"/>
                </a:solidFill>
                <a:latin typeface="Times New Roman" panose="02020603050405020304" charset="0"/>
                <a:ea typeface="+mn-ea"/>
                <a:cs typeface="Times New Roman" panose="02020603050405020304" charset="0"/>
              </a:rPr>
              <a:t>赦免</a:t>
            </a:r>
            <a:endParaRPr sz="1800" spc="0">
              <a:solidFill>
                <a:schemeClr val="tx1"/>
              </a:solidFill>
              <a:latin typeface="Times New Roman" panose="02020603050405020304" charset="0"/>
              <a:ea typeface="+mn-ea"/>
              <a:cs typeface="Times New Roman" panose="02020603050405020304" charset="0"/>
            </a:endParaRPr>
          </a:p>
        </p:txBody>
      </p:sp>
      <p:sp>
        <p:nvSpPr>
          <p:cNvPr id="5" name="标题 1"/>
          <p:cNvSpPr>
            <a:spLocks noGrp="1"/>
          </p:cNvSpPr>
          <p:nvPr/>
        </p:nvSpPr>
        <p:spPr>
          <a:xfrm>
            <a:off x="2172970" y="3803015"/>
            <a:ext cx="128968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编辑</a:t>
            </a:r>
            <a:r>
              <a:rPr lang="en-US" altLang="zh-CN" sz="1800" spc="0">
                <a:solidFill>
                  <a:schemeClr val="tx1"/>
                </a:solidFill>
                <a:latin typeface="Times New Roman" panose="02020603050405020304" charset="0"/>
                <a:ea typeface="+mn-ea"/>
                <a:cs typeface="Times New Roman" panose="02020603050405020304" charset="0"/>
              </a:rPr>
              <a:t>(</a:t>
            </a:r>
            <a:r>
              <a:rPr sz="1800" spc="0">
                <a:solidFill>
                  <a:schemeClr val="tx1"/>
                </a:solidFill>
                <a:latin typeface="Times New Roman" panose="02020603050405020304" charset="0"/>
                <a:ea typeface="+mn-ea"/>
                <a:cs typeface="Times New Roman" panose="02020603050405020304" charset="0"/>
              </a:rPr>
              <a:t>人</a:t>
            </a:r>
            <a:r>
              <a:rPr lang="en-US" altLang="zh-CN" sz="1800" spc="0">
                <a:solidFill>
                  <a:schemeClr val="tx1"/>
                </a:solidFill>
                <a:latin typeface="Times New Roman" panose="02020603050405020304" charset="0"/>
                <a:ea typeface="+mn-ea"/>
                <a:cs typeface="Times New Roman" panose="02020603050405020304" charset="0"/>
              </a:rPr>
              <a:t>)</a:t>
            </a:r>
            <a:endParaRPr lang="en-US" altLang="zh-CN" sz="1800" spc="0">
              <a:solidFill>
                <a:schemeClr val="tx1"/>
              </a:solidFill>
              <a:latin typeface="Times New Roman" panose="02020603050405020304" charset="0"/>
              <a:ea typeface="+mn-ea"/>
              <a:cs typeface="Times New Roman" panose="02020603050405020304" charset="0"/>
            </a:endParaRPr>
          </a:p>
        </p:txBody>
      </p:sp>
      <p:sp>
        <p:nvSpPr>
          <p:cNvPr id="10" name="标题 1"/>
          <p:cNvSpPr>
            <a:spLocks noGrp="1"/>
          </p:cNvSpPr>
          <p:nvPr/>
        </p:nvSpPr>
        <p:spPr>
          <a:xfrm>
            <a:off x="1695450" y="4608195"/>
            <a:ext cx="120078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版，版本</a:t>
            </a:r>
            <a:endParaRPr sz="1800" spc="0">
              <a:solidFill>
                <a:schemeClr val="tx1"/>
              </a:solidFill>
              <a:latin typeface="Times New Roman" panose="02020603050405020304" charset="0"/>
              <a:ea typeface="+mn-ea"/>
              <a:cs typeface="Times New Roman" panose="02020603050405020304" charset="0"/>
            </a:endParaRPr>
          </a:p>
        </p:txBody>
      </p:sp>
      <p:sp>
        <p:nvSpPr>
          <p:cNvPr id="11" name="标题 1"/>
          <p:cNvSpPr>
            <a:spLocks noGrp="1"/>
          </p:cNvSpPr>
          <p:nvPr/>
        </p:nvSpPr>
        <p:spPr>
          <a:xfrm>
            <a:off x="3573780" y="5658485"/>
            <a:ext cx="137985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轶事，奇闻</a:t>
            </a:r>
            <a:endParaRPr sz="1800" spc="0">
              <a:solidFill>
                <a:schemeClr val="tx1"/>
              </a:solidFill>
              <a:latin typeface="Times New Roman" panose="02020603050405020304" charset="0"/>
              <a:ea typeface="+mn-ea"/>
              <a:cs typeface="Times New Roman" panose="02020603050405020304" charset="0"/>
            </a:endParaRPr>
          </a:p>
        </p:txBody>
      </p:sp>
      <p:sp>
        <p:nvSpPr>
          <p:cNvPr id="14" name="标题 1"/>
          <p:cNvSpPr>
            <a:spLocks noGrp="1"/>
          </p:cNvSpPr>
          <p:nvPr/>
        </p:nvSpPr>
        <p:spPr>
          <a:xfrm>
            <a:off x="9712960" y="3734435"/>
            <a:ext cx="178054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剂量</a:t>
            </a:r>
            <a:r>
              <a:rPr lang="en-US" altLang="zh-CN" sz="1800" spc="0">
                <a:solidFill>
                  <a:schemeClr val="tx1"/>
                </a:solidFill>
                <a:latin typeface="Times New Roman" panose="02020603050405020304" charset="0"/>
                <a:ea typeface="+mn-ea"/>
                <a:cs typeface="Times New Roman" panose="02020603050405020304" charset="0"/>
              </a:rPr>
              <a:t>;</a:t>
            </a:r>
            <a:r>
              <a:rPr sz="1800" spc="0">
                <a:solidFill>
                  <a:schemeClr val="tx1"/>
                </a:solidFill>
                <a:latin typeface="Times New Roman" panose="02020603050405020304" charset="0"/>
                <a:ea typeface="+mn-ea"/>
                <a:cs typeface="Times New Roman" panose="02020603050405020304" charset="0"/>
              </a:rPr>
              <a:t>一剂</a:t>
            </a:r>
            <a:r>
              <a:rPr lang="en-US" altLang="zh-CN" sz="1800" spc="0">
                <a:solidFill>
                  <a:schemeClr val="tx1"/>
                </a:solidFill>
                <a:latin typeface="Times New Roman" panose="02020603050405020304" charset="0"/>
                <a:ea typeface="+mn-ea"/>
                <a:cs typeface="Times New Roman" panose="02020603050405020304" charset="0"/>
              </a:rPr>
              <a:t>,</a:t>
            </a:r>
            <a:r>
              <a:rPr sz="1800" spc="0">
                <a:solidFill>
                  <a:schemeClr val="tx1"/>
                </a:solidFill>
                <a:latin typeface="Times New Roman" panose="02020603050405020304" charset="0"/>
                <a:ea typeface="+mn-ea"/>
                <a:cs typeface="Times New Roman" panose="02020603050405020304" charset="0"/>
              </a:rPr>
              <a:t>一服</a:t>
            </a:r>
            <a:endParaRPr sz="1800" spc="0">
              <a:solidFill>
                <a:schemeClr val="tx1"/>
              </a:solidFill>
              <a:latin typeface="Times New Roman" panose="02020603050405020304" charset="0"/>
              <a:ea typeface="+mn-ea"/>
              <a:cs typeface="Times New Roman" panose="02020603050405020304" charset="0"/>
            </a:endParaRPr>
          </a:p>
        </p:txBody>
      </p:sp>
      <p:sp>
        <p:nvSpPr>
          <p:cNvPr id="16" name="标题 1"/>
          <p:cNvSpPr>
            <a:spLocks noGrp="1"/>
          </p:cNvSpPr>
          <p:nvPr/>
        </p:nvSpPr>
        <p:spPr>
          <a:xfrm>
            <a:off x="10146665" y="4809490"/>
            <a:ext cx="75946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条件</a:t>
            </a:r>
            <a:endParaRPr sz="1800" spc="0">
              <a:solidFill>
                <a:schemeClr val="tx1"/>
              </a:solidFill>
              <a:latin typeface="Times New Roman" panose="02020603050405020304" charset="0"/>
              <a:ea typeface="+mn-ea"/>
              <a:cs typeface="Times New Roman" panose="02020603050405020304" charset="0"/>
            </a:endParaRPr>
          </a:p>
        </p:txBody>
      </p:sp>
      <p:sp>
        <p:nvSpPr>
          <p:cNvPr id="19" name="标题 1"/>
          <p:cNvSpPr>
            <a:spLocks noGrp="1"/>
          </p:cNvSpPr>
          <p:nvPr/>
        </p:nvSpPr>
        <p:spPr>
          <a:xfrm>
            <a:off x="9568815" y="1652905"/>
            <a:ext cx="167132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玩偶</a:t>
            </a:r>
            <a:r>
              <a:rPr lang="en-US" altLang="zh-CN" sz="1800" spc="0">
                <a:solidFill>
                  <a:schemeClr val="tx1"/>
                </a:solidFill>
                <a:latin typeface="Times New Roman" panose="02020603050405020304" charset="0"/>
                <a:ea typeface="+mn-ea"/>
                <a:cs typeface="Times New Roman" panose="02020603050405020304" charset="0"/>
              </a:rPr>
              <a:t>, </a:t>
            </a:r>
            <a:r>
              <a:rPr sz="1800" spc="0">
                <a:solidFill>
                  <a:schemeClr val="tx1"/>
                </a:solidFill>
                <a:latin typeface="Times New Roman" panose="02020603050405020304" charset="0"/>
                <a:ea typeface="+mn-ea"/>
                <a:cs typeface="Times New Roman" panose="02020603050405020304" charset="0"/>
              </a:rPr>
              <a:t>玩具娃娃</a:t>
            </a:r>
            <a:endParaRPr sz="1800" spc="0">
              <a:solidFill>
                <a:schemeClr val="tx1"/>
              </a:solidFill>
              <a:latin typeface="Times New Roman" panose="02020603050405020304" charset="0"/>
              <a:ea typeface="+mn-ea"/>
              <a:cs typeface="Times New Roman" panose="020206030504050203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500" fill="hold"/>
                                        <p:tgtEl>
                                          <p:spTgt spid="34"/>
                                        </p:tgtEl>
                                        <p:attrNameLst>
                                          <p:attrName>ppt_x</p:attrName>
                                        </p:attrNameLst>
                                      </p:cBhvr>
                                      <p:tavLst>
                                        <p:tav tm="0">
                                          <p:val>
                                            <p:strVal val="#ppt_x"/>
                                          </p:val>
                                        </p:tav>
                                        <p:tav tm="100000">
                                          <p:val>
                                            <p:strVal val="#ppt_x"/>
                                          </p:val>
                                        </p:tav>
                                      </p:tavLst>
                                    </p:anim>
                                    <p:anim calcmode="lin" valueType="num">
                                      <p:cBhvr additive="base">
                                        <p:cTn id="3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500" fill="hold"/>
                                        <p:tgtEl>
                                          <p:spTgt spid="5"/>
                                        </p:tgtEl>
                                        <p:attrNameLst>
                                          <p:attrName>ppt_x</p:attrName>
                                        </p:attrNameLst>
                                      </p:cBhvr>
                                      <p:tavLst>
                                        <p:tav tm="0">
                                          <p:val>
                                            <p:strVal val="#ppt_x"/>
                                          </p:val>
                                        </p:tav>
                                        <p:tav tm="100000">
                                          <p:val>
                                            <p:strVal val="#ppt_x"/>
                                          </p:val>
                                        </p:tav>
                                      </p:tavLst>
                                    </p:anim>
                                    <p:anim calcmode="lin" valueType="num">
                                      <p:cBhvr additive="base">
                                        <p:cTn id="5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ppt_x"/>
                                          </p:val>
                                        </p:tav>
                                        <p:tav tm="100000">
                                          <p:val>
                                            <p:strVal val="#ppt_x"/>
                                          </p:val>
                                        </p:tav>
                                      </p:tavLst>
                                    </p:anim>
                                    <p:anim calcmode="lin" valueType="num">
                                      <p:cBhvr additive="base">
                                        <p:cTn id="5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500" fill="hold"/>
                                        <p:tgtEl>
                                          <p:spTgt spid="11"/>
                                        </p:tgtEl>
                                        <p:attrNameLst>
                                          <p:attrName>ppt_x</p:attrName>
                                        </p:attrNameLst>
                                      </p:cBhvr>
                                      <p:tavLst>
                                        <p:tav tm="0">
                                          <p:val>
                                            <p:strVal val="#ppt_x"/>
                                          </p:val>
                                        </p:tav>
                                        <p:tav tm="100000">
                                          <p:val>
                                            <p:strVal val="#ppt_x"/>
                                          </p:val>
                                        </p:tav>
                                      </p:tavLst>
                                    </p:anim>
                                    <p:anim calcmode="lin" valueType="num">
                                      <p:cBhvr additive="base">
                                        <p:cTn id="6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500" fill="hold"/>
                                        <p:tgtEl>
                                          <p:spTgt spid="26"/>
                                        </p:tgtEl>
                                        <p:attrNameLst>
                                          <p:attrName>ppt_x</p:attrName>
                                        </p:attrNameLst>
                                      </p:cBhvr>
                                      <p:tavLst>
                                        <p:tav tm="0">
                                          <p:val>
                                            <p:strVal val="#ppt_x"/>
                                          </p:val>
                                        </p:tav>
                                        <p:tav tm="100000">
                                          <p:val>
                                            <p:strVal val="#ppt_x"/>
                                          </p:val>
                                        </p:tav>
                                      </p:tavLst>
                                    </p:anim>
                                    <p:anim calcmode="lin" valueType="num">
                                      <p:cBhvr additive="base">
                                        <p:cTn id="6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additive="base">
                                        <p:cTn id="73" dur="500" fill="hold"/>
                                        <p:tgtEl>
                                          <p:spTgt spid="19"/>
                                        </p:tgtEl>
                                        <p:attrNameLst>
                                          <p:attrName>ppt_x</p:attrName>
                                        </p:attrNameLst>
                                      </p:cBhvr>
                                      <p:tavLst>
                                        <p:tav tm="0">
                                          <p:val>
                                            <p:strVal val="#ppt_x"/>
                                          </p:val>
                                        </p:tav>
                                        <p:tav tm="100000">
                                          <p:val>
                                            <p:strVal val="#ppt_x"/>
                                          </p:val>
                                        </p:tav>
                                      </p:tavLst>
                                    </p:anim>
                                    <p:anim calcmode="lin" valueType="num">
                                      <p:cBhvr additive="base">
                                        <p:cTn id="7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8"/>
                                        </p:tgtEl>
                                        <p:attrNameLst>
                                          <p:attrName>style.visibility</p:attrName>
                                        </p:attrNameLst>
                                      </p:cBhvr>
                                      <p:to>
                                        <p:strVal val="visible"/>
                                      </p:to>
                                    </p:set>
                                    <p:anim calcmode="lin" valueType="num">
                                      <p:cBhvr additive="base">
                                        <p:cTn id="79" dur="500" fill="hold"/>
                                        <p:tgtEl>
                                          <p:spTgt spid="18"/>
                                        </p:tgtEl>
                                        <p:attrNameLst>
                                          <p:attrName>ppt_x</p:attrName>
                                        </p:attrNameLst>
                                      </p:cBhvr>
                                      <p:tavLst>
                                        <p:tav tm="0">
                                          <p:val>
                                            <p:strVal val="#ppt_x"/>
                                          </p:val>
                                        </p:tav>
                                        <p:tav tm="100000">
                                          <p:val>
                                            <p:strVal val="#ppt_x"/>
                                          </p:val>
                                        </p:tav>
                                      </p:tavLst>
                                    </p:anim>
                                    <p:anim calcmode="lin" valueType="num">
                                      <p:cBhvr additive="base">
                                        <p:cTn id="8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4"/>
                                        </p:tgtEl>
                                        <p:attrNameLst>
                                          <p:attrName>style.visibility</p:attrName>
                                        </p:attrNameLst>
                                      </p:cBhvr>
                                      <p:to>
                                        <p:strVal val="visible"/>
                                      </p:to>
                                    </p:set>
                                    <p:anim calcmode="lin" valueType="num">
                                      <p:cBhvr additive="base">
                                        <p:cTn id="85" dur="500" fill="hold"/>
                                        <p:tgtEl>
                                          <p:spTgt spid="14"/>
                                        </p:tgtEl>
                                        <p:attrNameLst>
                                          <p:attrName>ppt_x</p:attrName>
                                        </p:attrNameLst>
                                      </p:cBhvr>
                                      <p:tavLst>
                                        <p:tav tm="0">
                                          <p:val>
                                            <p:strVal val="#ppt_x"/>
                                          </p:val>
                                        </p:tav>
                                        <p:tav tm="100000">
                                          <p:val>
                                            <p:strVal val="#ppt_x"/>
                                          </p:val>
                                        </p:tav>
                                      </p:tavLst>
                                    </p:anim>
                                    <p:anim calcmode="lin" valueType="num">
                                      <p:cBhvr additive="base">
                                        <p:cTn id="8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ppt_x"/>
                                          </p:val>
                                        </p:tav>
                                        <p:tav tm="100000">
                                          <p:val>
                                            <p:strVal val="#ppt_x"/>
                                          </p:val>
                                        </p:tav>
                                      </p:tavLst>
                                    </p:anim>
                                    <p:anim calcmode="lin" valueType="num">
                                      <p:cBhvr additive="base">
                                        <p:cTn id="9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4"/>
                                        </p:tgtEl>
                                        <p:attrNameLst>
                                          <p:attrName>style.visibility</p:attrName>
                                        </p:attrNameLst>
                                      </p:cBhvr>
                                      <p:to>
                                        <p:strVal val="visible"/>
                                      </p:to>
                                    </p:set>
                                    <p:anim calcmode="lin" valueType="num">
                                      <p:cBhvr additive="base">
                                        <p:cTn id="97" dur="500" fill="hold"/>
                                        <p:tgtEl>
                                          <p:spTgt spid="4"/>
                                        </p:tgtEl>
                                        <p:attrNameLst>
                                          <p:attrName>ppt_x</p:attrName>
                                        </p:attrNameLst>
                                      </p:cBhvr>
                                      <p:tavLst>
                                        <p:tav tm="0">
                                          <p:val>
                                            <p:strVal val="#ppt_x"/>
                                          </p:val>
                                        </p:tav>
                                        <p:tav tm="100000">
                                          <p:val>
                                            <p:strVal val="#ppt_x"/>
                                          </p:val>
                                        </p:tav>
                                      </p:tavLst>
                                    </p:anim>
                                    <p:anim calcmode="lin" valueType="num">
                                      <p:cBhvr additive="base">
                                        <p:cTn id="9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P spid="2" grpId="0"/>
      <p:bldP spid="2" grpId="1"/>
      <p:bldP spid="9" grpId="0"/>
      <p:bldP spid="9" grpId="1"/>
      <p:bldP spid="8" grpId="0"/>
      <p:bldP spid="8" grpId="1"/>
      <p:bldP spid="3" grpId="0"/>
      <p:bldP spid="3" grpId="1"/>
      <p:bldP spid="6" grpId="0"/>
      <p:bldP spid="6" grpId="1"/>
      <p:bldP spid="34" grpId="0"/>
      <p:bldP spid="34" grpId="1"/>
      <p:bldP spid="26" grpId="0"/>
      <p:bldP spid="26" grpId="1"/>
      <p:bldP spid="18" grpId="0"/>
      <p:bldP spid="18" grpId="1"/>
      <p:bldP spid="4" grpId="0"/>
      <p:bldP spid="4" grpId="1"/>
      <p:bldP spid="5" grpId="0"/>
      <p:bldP spid="5" grpId="1"/>
      <p:bldP spid="10" grpId="0"/>
      <p:bldP spid="10" grpId="1"/>
      <p:bldP spid="11" grpId="0"/>
      <p:bldP spid="11" grpId="1"/>
      <p:bldP spid="14" grpId="0"/>
      <p:bldP spid="14" grpId="1"/>
      <p:bldP spid="16" grpId="0"/>
      <p:bldP spid="16" grpId="1"/>
      <p:bldP spid="19" grpId="0"/>
      <p:bldP spid="19" grpId="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1"/>
          <p:cNvSpPr>
            <a:spLocks noGrp="1"/>
          </p:cNvSpPr>
          <p:nvPr/>
        </p:nvSpPr>
        <p:spPr>
          <a:xfrm>
            <a:off x="197485" y="-55880"/>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a:latin typeface="Times New Roman" panose="02020603050405020304" charset="0"/>
                <a:ea typeface="+mn-ea"/>
                <a:cs typeface="Times New Roman" panose="02020603050405020304" charset="0"/>
              </a:rPr>
              <a:t>34.disappear /ˌdɪsəˈpɪə(r)/vi. ____;____</a:t>
            </a:r>
            <a:endParaRPr sz="3200">
              <a:latin typeface="Times New Roman" panose="02020603050405020304" charset="0"/>
              <a:ea typeface="+mn-ea"/>
              <a:cs typeface="Times New Roman" panose="02020603050405020304" charset="0"/>
            </a:endParaRPr>
          </a:p>
        </p:txBody>
      </p:sp>
      <p:sp>
        <p:nvSpPr>
          <p:cNvPr id="20" name="文本框 19"/>
          <p:cNvSpPr txBox="1"/>
          <p:nvPr/>
        </p:nvSpPr>
        <p:spPr>
          <a:xfrm>
            <a:off x="6017260" y="-55880"/>
            <a:ext cx="2039620" cy="583565"/>
          </a:xfrm>
          <a:prstGeom prst="rect">
            <a:avLst/>
          </a:prstGeom>
          <a:noFill/>
        </p:spPr>
        <p:txBody>
          <a:bodyPr wrap="square" rtlCol="0">
            <a:spAutoFit/>
          </a:bodyPr>
          <a:p>
            <a:pPr algn="l"/>
            <a:r>
              <a:rPr lang="en-US" altLang="en-US" sz="3200" b="1" spc="150" dirty="0">
                <a:solidFill>
                  <a:srgbClr val="7030A0"/>
                </a:solidFill>
                <a:latin typeface="Times New Roman" panose="02020603050405020304" charset="0"/>
                <a:cs typeface="Times New Roman" panose="02020603050405020304" charset="0"/>
                <a:sym typeface="+mn-ea"/>
              </a:rPr>
              <a:t>消失 失踪</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14" name="文本框 13"/>
          <p:cNvSpPr txBox="1"/>
          <p:nvPr/>
        </p:nvSpPr>
        <p:spPr>
          <a:xfrm>
            <a:off x="136525" y="527050"/>
            <a:ext cx="11955145" cy="6000750"/>
          </a:xfrm>
          <a:prstGeom prst="rect">
            <a:avLst/>
          </a:prstGeom>
          <a:noFill/>
          <a:ln w="9525">
            <a:noFill/>
          </a:ln>
        </p:spPr>
        <p:txBody>
          <a:bodyPr wrap="square">
            <a:spAutoFit/>
          </a:bodyPr>
          <a:p>
            <a:pPr marL="219075" indent="0" algn="l" fontAlgn="auto"/>
            <a:r>
              <a:rPr lang="zh-CN" altLang="en-US" sz="2400" b="1">
                <a:uFillTx/>
                <a:latin typeface="Times New Roman" panose="02020603050405020304" charset="0"/>
                <a:cs typeface="Times New Roman" panose="02020603050405020304" charset="0"/>
              </a:rPr>
              <a:t>Especially globalization and better communications in the past few decades, all have caused many Languages __________. (2018全国I) </a:t>
            </a:r>
            <a:endParaRPr lang="zh-CN" altLang="en-US" sz="2400" b="1">
              <a:uFillTx/>
              <a:latin typeface="Times New Roman" panose="02020603050405020304" charset="0"/>
              <a:cs typeface="Times New Roman" panose="02020603050405020304" charset="0"/>
            </a:endParaRPr>
          </a:p>
          <a:p>
            <a:pPr marL="219075" indent="0" algn="l" fontAlgn="auto"/>
            <a:r>
              <a:rPr lang="zh-CN" altLang="en-US" sz="2400" b="1">
                <a:uFillTx/>
                <a:latin typeface="Times New Roman" panose="02020603050405020304" charset="0"/>
                <a:cs typeface="Times New Roman" panose="02020603050405020304" charset="0"/>
              </a:rPr>
              <a:t>尤其是全球化和过去几十年更好的交流，所有这些都导致了许多语言的消失。</a:t>
            </a:r>
            <a:endParaRPr lang="zh-CN" altLang="en-US" sz="2400" b="1">
              <a:uFillTx/>
              <a:latin typeface="Times New Roman" panose="02020603050405020304" charset="0"/>
              <a:cs typeface="Times New Roman" panose="02020603050405020304" charset="0"/>
            </a:endParaRPr>
          </a:p>
          <a:p>
            <a:pPr marL="219075" indent="0" algn="l" fontAlgn="auto"/>
            <a:r>
              <a:rPr lang="zh-CN" altLang="en-US" sz="2400" b="1">
                <a:uFillTx/>
                <a:latin typeface="Times New Roman" panose="02020603050405020304" charset="0"/>
                <a:cs typeface="Times New Roman" panose="02020603050405020304" charset="0"/>
              </a:rPr>
              <a:t>The man insisted, so I gratefully accepted the offer, thanked him and watched the truck__________down the road.(2009浙江)。</a:t>
            </a:r>
            <a:endParaRPr lang="zh-CN" altLang="en-US" sz="2400" b="1">
              <a:uFillTx/>
              <a:latin typeface="Times New Roman" panose="02020603050405020304" charset="0"/>
              <a:cs typeface="Times New Roman" panose="02020603050405020304" charset="0"/>
            </a:endParaRPr>
          </a:p>
          <a:p>
            <a:pPr marL="219075" indent="0" algn="l" fontAlgn="auto"/>
            <a:r>
              <a:rPr lang="zh-CN" altLang="en-US" sz="2400" b="1">
                <a:uFillTx/>
                <a:latin typeface="Times New Roman" panose="02020603050405020304" charset="0"/>
                <a:cs typeface="Times New Roman" panose="02020603050405020304" charset="0"/>
              </a:rPr>
              <a:t>那人坚持要我接受，所以我感激地接受了他的好意，谢过他，看着卡车消失在路上。</a:t>
            </a:r>
            <a:endParaRPr lang="zh-CN" altLang="en-US" sz="2400" b="1">
              <a:uFillTx/>
              <a:latin typeface="Times New Roman" panose="02020603050405020304" charset="0"/>
              <a:cs typeface="Times New Roman" panose="02020603050405020304" charset="0"/>
            </a:endParaRPr>
          </a:p>
          <a:p>
            <a:pPr marL="219075" indent="0" algn="l" fontAlgn="auto"/>
            <a:r>
              <a:rPr lang="zh-CN" altLang="en-US" sz="2400" b="1">
                <a:uFillTx/>
                <a:latin typeface="Times New Roman" panose="02020603050405020304" charset="0"/>
                <a:cs typeface="Times New Roman" panose="02020603050405020304" charset="0"/>
              </a:rPr>
              <a:t>By the 1920s, wolves had practically ___________from the Yellowstone area.(2017全国III) 到20世纪20年代，黄石地区的狼几乎已经消失了。</a:t>
            </a:r>
            <a:endParaRPr lang="zh-CN" altLang="en-US" sz="2400" b="1">
              <a:uFillTx/>
              <a:latin typeface="Times New Roman" panose="02020603050405020304" charset="0"/>
              <a:cs typeface="Times New Roman" panose="02020603050405020304" charset="0"/>
            </a:endParaRPr>
          </a:p>
          <a:p>
            <a:pPr marL="219075" indent="0" algn="l" fontAlgn="auto"/>
            <a:r>
              <a:rPr lang="zh-CN" altLang="en-US" sz="2400" b="1">
                <a:solidFill>
                  <a:schemeClr val="accent2">
                    <a:lumMod val="75000"/>
                  </a:schemeClr>
                </a:solidFill>
                <a:uFillTx/>
                <a:latin typeface="Times New Roman" panose="02020603050405020304" charset="0"/>
                <a:cs typeface="Times New Roman" panose="02020603050405020304" charset="0"/>
              </a:rPr>
              <a:t>appear /əˈpɪə(r)/ vi.</a:t>
            </a:r>
            <a:r>
              <a:rPr lang="zh-CN" altLang="en-US" sz="2400" b="1">
                <a:uFillTx/>
                <a:latin typeface="Times New Roman" panose="02020603050405020304" charset="0"/>
                <a:cs typeface="Times New Roman" panose="02020603050405020304" charset="0"/>
              </a:rPr>
              <a:t>_____,_____</a:t>
            </a:r>
            <a:r>
              <a:rPr lang="zh-CN" altLang="en-US" sz="2400" b="1">
                <a:solidFill>
                  <a:schemeClr val="accent2">
                    <a:lumMod val="75000"/>
                  </a:schemeClr>
                </a:solidFill>
                <a:uFillTx/>
                <a:latin typeface="Times New Roman" panose="02020603050405020304" charset="0"/>
                <a:cs typeface="Times New Roman" panose="02020603050405020304" charset="0"/>
              </a:rPr>
              <a:t>link.v.</a:t>
            </a:r>
            <a:r>
              <a:rPr lang="zh-CN" altLang="en-US" sz="2400" b="1">
                <a:uFillTx/>
                <a:latin typeface="Times New Roman" panose="02020603050405020304" charset="0"/>
                <a:cs typeface="Times New Roman" panose="02020603050405020304" charset="0"/>
              </a:rPr>
              <a:t>_______</a:t>
            </a:r>
            <a:endParaRPr lang="zh-CN" altLang="en-US" sz="2400" b="1">
              <a:uFillTx/>
              <a:latin typeface="Times New Roman" panose="02020603050405020304" charset="0"/>
              <a:cs typeface="Times New Roman" panose="02020603050405020304" charset="0"/>
            </a:endParaRPr>
          </a:p>
          <a:p>
            <a:pPr marL="219075" indent="0" algn="l" fontAlgn="auto"/>
            <a:r>
              <a:rPr lang="zh-CN" altLang="en-US" sz="2400" b="1">
                <a:uFillTx/>
                <a:latin typeface="Times New Roman" panose="02020603050405020304" charset="0"/>
                <a:cs typeface="Times New Roman" panose="02020603050405020304" charset="0"/>
              </a:rPr>
              <a:t>However, anger can easily turn violent, and it is best to know the reasons for anger _______ in order to prevent its presence. (2018北京) 然而，愤怒很容易转化为暴力，最好知道愤怒产生的原因，以防止它的出现。</a:t>
            </a:r>
            <a:endParaRPr lang="zh-CN" altLang="en-US" sz="2400" b="1">
              <a:uFillTx/>
              <a:latin typeface="Times New Roman" panose="02020603050405020304" charset="0"/>
              <a:cs typeface="Times New Roman" panose="02020603050405020304" charset="0"/>
            </a:endParaRPr>
          </a:p>
          <a:p>
            <a:pPr marL="219075" indent="0" algn="l" fontAlgn="auto"/>
            <a:r>
              <a:rPr lang="zh-CN" altLang="en-US" sz="2400" b="1">
                <a:uFillTx/>
                <a:latin typeface="Times New Roman" panose="02020603050405020304" charset="0"/>
                <a:cs typeface="Times New Roman" panose="02020603050405020304" charset="0"/>
              </a:rPr>
              <a:t>If your news station or school requires interviewees to sign release forms _______ on the air, don't leave work without them. (2017浙江) </a:t>
            </a:r>
            <a:endParaRPr lang="zh-CN" altLang="en-US" sz="2400" b="1">
              <a:uFillTx/>
              <a:latin typeface="Times New Roman" panose="02020603050405020304" charset="0"/>
              <a:cs typeface="Times New Roman" panose="02020603050405020304" charset="0"/>
            </a:endParaRPr>
          </a:p>
          <a:p>
            <a:pPr marL="219075" indent="0" algn="l" fontAlgn="auto"/>
            <a:r>
              <a:rPr lang="zh-CN" altLang="en-US" sz="2400" b="1">
                <a:uFillTx/>
                <a:latin typeface="Times New Roman" panose="02020603050405020304" charset="0"/>
                <a:cs typeface="Times New Roman" panose="02020603050405020304" charset="0"/>
              </a:rPr>
              <a:t>如果你的新闻电台或学校要求被采访者在节目中签署发布表格，那么不要在没有表格的情况下离开工作岗位。</a:t>
            </a:r>
            <a:endParaRPr lang="zh-CN" altLang="en-US" sz="2400" b="1">
              <a:uFillTx/>
              <a:latin typeface="Times New Roman" panose="02020603050405020304" charset="0"/>
              <a:cs typeface="Times New Roman" panose="02020603050405020304" charset="0"/>
            </a:endParaRPr>
          </a:p>
        </p:txBody>
      </p:sp>
      <p:sp>
        <p:nvSpPr>
          <p:cNvPr id="2" name="文本框 1"/>
          <p:cNvSpPr txBox="1"/>
          <p:nvPr/>
        </p:nvSpPr>
        <p:spPr>
          <a:xfrm>
            <a:off x="3678555" y="927735"/>
            <a:ext cx="1755140" cy="460375"/>
          </a:xfrm>
          <a:prstGeom prst="rect">
            <a:avLst/>
          </a:prstGeom>
          <a:noFill/>
        </p:spPr>
        <p:txBody>
          <a:bodyPr wrap="square" rtlCol="0">
            <a:spAutoFit/>
          </a:bodyPr>
          <a:p>
            <a:pPr algn="l"/>
            <a:r>
              <a:rPr sz="2400" b="1" dirty="0">
                <a:solidFill>
                  <a:schemeClr val="accent2">
                    <a:lumMod val="75000"/>
                  </a:schemeClr>
                </a:solidFill>
                <a:uFillTx/>
                <a:latin typeface="Times New Roman" panose="02020603050405020304" charset="0"/>
                <a:cs typeface="Times New Roman" panose="02020603050405020304" charset="0"/>
                <a:sym typeface="+mn-ea"/>
              </a:rPr>
              <a:t>disappear</a:t>
            </a:r>
            <a:endParaRPr sz="2400" b="1" dirty="0">
              <a:solidFill>
                <a:schemeClr val="accent2">
                  <a:lumMod val="75000"/>
                </a:schemeClr>
              </a:solidFill>
              <a:uFillTx/>
              <a:latin typeface="Times New Roman" panose="02020603050405020304" charset="0"/>
              <a:cs typeface="Times New Roman" panose="02020603050405020304" charset="0"/>
              <a:sym typeface="+mn-ea"/>
            </a:endParaRPr>
          </a:p>
        </p:txBody>
      </p:sp>
      <p:sp>
        <p:nvSpPr>
          <p:cNvPr id="3" name="文本框 2"/>
          <p:cNvSpPr txBox="1"/>
          <p:nvPr/>
        </p:nvSpPr>
        <p:spPr>
          <a:xfrm>
            <a:off x="1149350" y="2014855"/>
            <a:ext cx="1755140" cy="460375"/>
          </a:xfrm>
          <a:prstGeom prst="rect">
            <a:avLst/>
          </a:prstGeom>
          <a:noFill/>
        </p:spPr>
        <p:txBody>
          <a:bodyPr wrap="square" rtlCol="0">
            <a:spAutoFit/>
          </a:bodyPr>
          <a:p>
            <a:pPr algn="l"/>
            <a:r>
              <a:rPr sz="2400" b="1" dirty="0">
                <a:solidFill>
                  <a:schemeClr val="accent2">
                    <a:lumMod val="75000"/>
                  </a:schemeClr>
                </a:solidFill>
                <a:uFillTx/>
                <a:latin typeface="Times New Roman" panose="02020603050405020304" charset="0"/>
                <a:cs typeface="Times New Roman" panose="02020603050405020304" charset="0"/>
                <a:sym typeface="+mn-ea"/>
              </a:rPr>
              <a:t>disappear</a:t>
            </a:r>
            <a:endParaRPr sz="2400" b="1" dirty="0">
              <a:solidFill>
                <a:schemeClr val="accent2">
                  <a:lumMod val="75000"/>
                </a:schemeClr>
              </a:solidFill>
              <a:uFillTx/>
              <a:latin typeface="Times New Roman" panose="02020603050405020304" charset="0"/>
              <a:cs typeface="Times New Roman" panose="02020603050405020304" charset="0"/>
              <a:sym typeface="+mn-ea"/>
            </a:endParaRPr>
          </a:p>
        </p:txBody>
      </p:sp>
      <p:sp>
        <p:nvSpPr>
          <p:cNvPr id="5" name="文本框 4"/>
          <p:cNvSpPr txBox="1"/>
          <p:nvPr/>
        </p:nvSpPr>
        <p:spPr>
          <a:xfrm>
            <a:off x="5093970" y="2747645"/>
            <a:ext cx="1932305" cy="460375"/>
          </a:xfrm>
          <a:prstGeom prst="rect">
            <a:avLst/>
          </a:prstGeom>
          <a:noFill/>
        </p:spPr>
        <p:txBody>
          <a:bodyPr wrap="square" rtlCol="0">
            <a:spAutoFit/>
          </a:bodyPr>
          <a:p>
            <a:pPr algn="l"/>
            <a:r>
              <a:rPr sz="2400" b="1" dirty="0">
                <a:solidFill>
                  <a:schemeClr val="accent2">
                    <a:lumMod val="75000"/>
                  </a:schemeClr>
                </a:solidFill>
                <a:uFillTx/>
                <a:latin typeface="Times New Roman" panose="02020603050405020304" charset="0"/>
                <a:cs typeface="Times New Roman" panose="02020603050405020304" charset="0"/>
                <a:sym typeface="+mn-ea"/>
              </a:rPr>
              <a:t>disappear</a:t>
            </a:r>
            <a:r>
              <a:rPr lang="en-US" sz="2400" b="1" dirty="0">
                <a:solidFill>
                  <a:schemeClr val="accent2">
                    <a:lumMod val="75000"/>
                  </a:schemeClr>
                </a:solidFill>
                <a:uFillTx/>
                <a:latin typeface="Times New Roman" panose="02020603050405020304" charset="0"/>
                <a:cs typeface="Times New Roman" panose="02020603050405020304" charset="0"/>
                <a:sym typeface="+mn-ea"/>
              </a:rPr>
              <a:t>ed</a:t>
            </a:r>
            <a:endParaRPr lang="en-US" sz="2400" b="1" dirty="0">
              <a:solidFill>
                <a:schemeClr val="accent2">
                  <a:lumMod val="75000"/>
                </a:schemeClr>
              </a:solidFill>
              <a:uFillTx/>
              <a:latin typeface="Times New Roman" panose="02020603050405020304" charset="0"/>
              <a:cs typeface="Times New Roman" panose="02020603050405020304" charset="0"/>
              <a:sym typeface="+mn-ea"/>
            </a:endParaRPr>
          </a:p>
        </p:txBody>
      </p:sp>
      <p:sp>
        <p:nvSpPr>
          <p:cNvPr id="6" name="文本框 5"/>
          <p:cNvSpPr txBox="1"/>
          <p:nvPr/>
        </p:nvSpPr>
        <p:spPr>
          <a:xfrm>
            <a:off x="2970530" y="3475990"/>
            <a:ext cx="2426970" cy="460375"/>
          </a:xfrm>
          <a:prstGeom prst="rect">
            <a:avLst/>
          </a:prstGeom>
          <a:noFill/>
        </p:spPr>
        <p:txBody>
          <a:bodyPr wrap="square" rtlCol="0">
            <a:spAutoFit/>
          </a:bodyPr>
          <a:p>
            <a:pPr algn="l"/>
            <a:r>
              <a:rPr lang="en-US" altLang="en-US" sz="2400" b="1" spc="150" dirty="0">
                <a:solidFill>
                  <a:srgbClr val="7030A0"/>
                </a:solidFill>
                <a:latin typeface="Times New Roman" panose="02020603050405020304" charset="0"/>
                <a:cs typeface="Times New Roman" panose="02020603050405020304" charset="0"/>
                <a:sym typeface="+mn-ea"/>
              </a:rPr>
              <a:t>出现 露面</a:t>
            </a:r>
            <a:endParaRPr lang="en-US" altLang="en-US" sz="2400" b="1" spc="150" dirty="0">
              <a:solidFill>
                <a:srgbClr val="7030A0"/>
              </a:solidFill>
              <a:latin typeface="Times New Roman" panose="02020603050405020304" charset="0"/>
              <a:cs typeface="Times New Roman" panose="02020603050405020304" charset="0"/>
              <a:sym typeface="+mn-ea"/>
            </a:endParaRPr>
          </a:p>
        </p:txBody>
      </p:sp>
      <p:sp>
        <p:nvSpPr>
          <p:cNvPr id="7" name="文本框 6"/>
          <p:cNvSpPr txBox="1"/>
          <p:nvPr/>
        </p:nvSpPr>
        <p:spPr>
          <a:xfrm>
            <a:off x="5397500" y="3475990"/>
            <a:ext cx="1058545" cy="460375"/>
          </a:xfrm>
          <a:prstGeom prst="rect">
            <a:avLst/>
          </a:prstGeom>
          <a:noFill/>
        </p:spPr>
        <p:txBody>
          <a:bodyPr wrap="square" rtlCol="0">
            <a:spAutoFit/>
          </a:bodyPr>
          <a:p>
            <a:pPr algn="l"/>
            <a:r>
              <a:rPr lang="en-US" altLang="en-US" sz="2400" b="1" spc="150" dirty="0">
                <a:solidFill>
                  <a:srgbClr val="7030A0"/>
                </a:solidFill>
                <a:latin typeface="Times New Roman" panose="02020603050405020304" charset="0"/>
                <a:cs typeface="Times New Roman" panose="02020603050405020304" charset="0"/>
                <a:sym typeface="+mn-ea"/>
              </a:rPr>
              <a:t>显得</a:t>
            </a:r>
            <a:endParaRPr lang="en-US" altLang="en-US" sz="2400" b="1" spc="150" dirty="0">
              <a:solidFill>
                <a:srgbClr val="7030A0"/>
              </a:solidFill>
              <a:latin typeface="Times New Roman" panose="02020603050405020304" charset="0"/>
              <a:cs typeface="Times New Roman" panose="02020603050405020304" charset="0"/>
              <a:sym typeface="+mn-ea"/>
            </a:endParaRPr>
          </a:p>
        </p:txBody>
      </p:sp>
      <p:sp>
        <p:nvSpPr>
          <p:cNvPr id="8" name="文本框 7"/>
          <p:cNvSpPr txBox="1"/>
          <p:nvPr/>
        </p:nvSpPr>
        <p:spPr>
          <a:xfrm>
            <a:off x="424180" y="4201160"/>
            <a:ext cx="1240155" cy="460375"/>
          </a:xfrm>
          <a:prstGeom prst="rect">
            <a:avLst/>
          </a:prstGeom>
          <a:noFill/>
        </p:spPr>
        <p:txBody>
          <a:bodyPr wrap="square" rtlCol="0">
            <a:spAutoFit/>
          </a:bodyPr>
          <a:p>
            <a:pPr algn="l"/>
            <a:r>
              <a:rPr sz="2400" b="1" dirty="0">
                <a:solidFill>
                  <a:schemeClr val="accent2">
                    <a:lumMod val="75000"/>
                  </a:schemeClr>
                </a:solidFill>
                <a:uFillTx/>
                <a:latin typeface="Times New Roman" panose="02020603050405020304" charset="0"/>
                <a:cs typeface="Times New Roman" panose="02020603050405020304" charset="0"/>
                <a:sym typeface="+mn-ea"/>
              </a:rPr>
              <a:t>appear</a:t>
            </a:r>
            <a:endParaRPr lang="en-US" sz="2400" b="1" dirty="0">
              <a:solidFill>
                <a:schemeClr val="accent2">
                  <a:lumMod val="75000"/>
                </a:schemeClr>
              </a:solidFill>
              <a:uFillTx/>
              <a:latin typeface="Times New Roman" panose="02020603050405020304" charset="0"/>
              <a:cs typeface="Times New Roman" panose="02020603050405020304" charset="0"/>
              <a:sym typeface="+mn-ea"/>
            </a:endParaRPr>
          </a:p>
        </p:txBody>
      </p:sp>
      <p:sp>
        <p:nvSpPr>
          <p:cNvPr id="9" name="文本框 8"/>
          <p:cNvSpPr txBox="1"/>
          <p:nvPr/>
        </p:nvSpPr>
        <p:spPr>
          <a:xfrm>
            <a:off x="9921240" y="4904740"/>
            <a:ext cx="1217295" cy="460375"/>
          </a:xfrm>
          <a:prstGeom prst="rect">
            <a:avLst/>
          </a:prstGeom>
          <a:noFill/>
        </p:spPr>
        <p:txBody>
          <a:bodyPr wrap="square" rtlCol="0">
            <a:spAutoFit/>
          </a:bodyPr>
          <a:p>
            <a:pPr algn="l"/>
            <a:r>
              <a:rPr sz="2400" b="1" dirty="0">
                <a:solidFill>
                  <a:schemeClr val="accent2">
                    <a:lumMod val="75000"/>
                  </a:schemeClr>
                </a:solidFill>
                <a:uFillTx/>
                <a:latin typeface="Times New Roman" panose="02020603050405020304" charset="0"/>
                <a:cs typeface="Times New Roman" panose="02020603050405020304" charset="0"/>
                <a:sym typeface="+mn-ea"/>
              </a:rPr>
              <a:t>appear</a:t>
            </a:r>
            <a:endParaRPr lang="en-US" sz="2400" b="1" dirty="0">
              <a:solidFill>
                <a:schemeClr val="accent2">
                  <a:lumMod val="75000"/>
                </a:schemeClr>
              </a:solidFill>
              <a:uFillTx/>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anim calcmode="lin" valueType="num">
                                      <p:cBhvr additive="base">
                                        <p:cTn id="13"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anim calcmode="lin" valueType="num">
                                      <p:cBhvr additive="base">
                                        <p:cTn id="17"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4">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4">
                                            <p:txEl>
                                              <p:pRg st="2" end="2"/>
                                            </p:txEl>
                                          </p:spTgt>
                                        </p:tgtEl>
                                        <p:attrNameLst>
                                          <p:attrName>style.visibility</p:attrName>
                                        </p:attrNameLst>
                                      </p:cBhvr>
                                      <p:to>
                                        <p:strVal val="visible"/>
                                      </p:to>
                                    </p:set>
                                    <p:anim calcmode="lin" valueType="num">
                                      <p:cBhvr additive="base">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4">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xEl>
                                              <p:pRg st="3" end="3"/>
                                            </p:txEl>
                                          </p:spTgt>
                                        </p:tgtEl>
                                        <p:attrNameLst>
                                          <p:attrName>style.visibility</p:attrName>
                                        </p:attrNameLst>
                                      </p:cBhvr>
                                      <p:to>
                                        <p:strVal val="visible"/>
                                      </p:to>
                                    </p:set>
                                    <p:anim calcmode="lin" valueType="num">
                                      <p:cBhvr additive="base">
                                        <p:cTn id="25"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4">
                                            <p:txEl>
                                              <p:pRg st="4" end="4"/>
                                            </p:txEl>
                                          </p:spTgt>
                                        </p:tgtEl>
                                        <p:attrNameLst>
                                          <p:attrName>style.visibility</p:attrName>
                                        </p:attrNameLst>
                                      </p:cBhvr>
                                      <p:to>
                                        <p:strVal val="visible"/>
                                      </p:to>
                                    </p:set>
                                    <p:anim calcmode="lin" valueType="num">
                                      <p:cBhvr additive="base">
                                        <p:cTn id="29"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additive="base">
                                        <p:cTn id="35" dur="500" fill="hold"/>
                                        <p:tgtEl>
                                          <p:spTgt spid="2"/>
                                        </p:tgtEl>
                                        <p:attrNameLst>
                                          <p:attrName>ppt_x</p:attrName>
                                        </p:attrNameLst>
                                      </p:cBhvr>
                                      <p:tavLst>
                                        <p:tav tm="0">
                                          <p:val>
                                            <p:strVal val="#ppt_x"/>
                                          </p:val>
                                        </p:tav>
                                        <p:tav tm="100000">
                                          <p:val>
                                            <p:strVal val="#ppt_x"/>
                                          </p:val>
                                        </p:tav>
                                      </p:tavLst>
                                    </p:anim>
                                    <p:anim calcmode="lin" valueType="num">
                                      <p:cBhvr additive="base">
                                        <p:cTn id="3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additive="base">
                                        <p:cTn id="47" dur="500" fill="hold"/>
                                        <p:tgtEl>
                                          <p:spTgt spid="5"/>
                                        </p:tgtEl>
                                        <p:attrNameLst>
                                          <p:attrName>ppt_x</p:attrName>
                                        </p:attrNameLst>
                                      </p:cBhvr>
                                      <p:tavLst>
                                        <p:tav tm="0">
                                          <p:val>
                                            <p:strVal val="#ppt_x"/>
                                          </p:val>
                                        </p:tav>
                                        <p:tav tm="100000">
                                          <p:val>
                                            <p:strVal val="#ppt_x"/>
                                          </p:val>
                                        </p:tav>
                                      </p:tavLst>
                                    </p:anim>
                                    <p:anim calcmode="lin" valueType="num">
                                      <p:cBhvr additive="base">
                                        <p:cTn id="4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4">
                                            <p:txEl>
                                              <p:pRg st="5" end="5"/>
                                            </p:txEl>
                                          </p:spTgt>
                                        </p:tgtEl>
                                        <p:attrNameLst>
                                          <p:attrName>style.visibility</p:attrName>
                                        </p:attrNameLst>
                                      </p:cBhvr>
                                      <p:to>
                                        <p:strVal val="visible"/>
                                      </p:to>
                                    </p:set>
                                    <p:anim calcmode="lin" valueType="num">
                                      <p:cBhvr additive="base">
                                        <p:cTn id="5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6"/>
                                        </p:tgtEl>
                                        <p:attrNameLst>
                                          <p:attrName>style.visibility</p:attrName>
                                        </p:attrNameLst>
                                      </p:cBhvr>
                                      <p:to>
                                        <p:strVal val="visible"/>
                                      </p:to>
                                    </p:set>
                                    <p:anim calcmode="lin" valueType="num">
                                      <p:cBhvr additive="base">
                                        <p:cTn id="59" dur="500" fill="hold"/>
                                        <p:tgtEl>
                                          <p:spTgt spid="6"/>
                                        </p:tgtEl>
                                        <p:attrNameLst>
                                          <p:attrName>ppt_x</p:attrName>
                                        </p:attrNameLst>
                                      </p:cBhvr>
                                      <p:tavLst>
                                        <p:tav tm="0">
                                          <p:val>
                                            <p:strVal val="#ppt_x"/>
                                          </p:val>
                                        </p:tav>
                                        <p:tav tm="100000">
                                          <p:val>
                                            <p:strVal val="#ppt_x"/>
                                          </p:val>
                                        </p:tav>
                                      </p:tavLst>
                                    </p:anim>
                                    <p:anim calcmode="lin" valueType="num">
                                      <p:cBhvr additive="base">
                                        <p:cTn id="6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7"/>
                                        </p:tgtEl>
                                        <p:attrNameLst>
                                          <p:attrName>style.visibility</p:attrName>
                                        </p:attrNameLst>
                                      </p:cBhvr>
                                      <p:to>
                                        <p:strVal val="visible"/>
                                      </p:to>
                                    </p:set>
                                    <p:anim calcmode="lin" valueType="num">
                                      <p:cBhvr additive="base">
                                        <p:cTn id="65" dur="500" fill="hold"/>
                                        <p:tgtEl>
                                          <p:spTgt spid="7"/>
                                        </p:tgtEl>
                                        <p:attrNameLst>
                                          <p:attrName>ppt_x</p:attrName>
                                        </p:attrNameLst>
                                      </p:cBhvr>
                                      <p:tavLst>
                                        <p:tav tm="0">
                                          <p:val>
                                            <p:strVal val="#ppt_x"/>
                                          </p:val>
                                        </p:tav>
                                        <p:tav tm="100000">
                                          <p:val>
                                            <p:strVal val="#ppt_x"/>
                                          </p:val>
                                        </p:tav>
                                      </p:tavLst>
                                    </p:anim>
                                    <p:anim calcmode="lin" valueType="num">
                                      <p:cBhvr additive="base">
                                        <p:cTn id="6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14">
                                            <p:txEl>
                                              <p:pRg st="6" end="6"/>
                                            </p:txEl>
                                          </p:spTgt>
                                        </p:tgtEl>
                                        <p:attrNameLst>
                                          <p:attrName>style.visibility</p:attrName>
                                        </p:attrNameLst>
                                      </p:cBhvr>
                                      <p:to>
                                        <p:strVal val="visible"/>
                                      </p:to>
                                    </p:set>
                                    <p:anim calcmode="lin" valueType="num">
                                      <p:cBhvr additive="base">
                                        <p:cTn id="71" dur="500" fill="hold"/>
                                        <p:tgtEl>
                                          <p:spTgt spid="14">
                                            <p:txEl>
                                              <p:pRg st="6" end="6"/>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14">
                                            <p:txEl>
                                              <p:pRg st="6" end="6"/>
                                            </p:txEl>
                                          </p:spTgt>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14">
                                            <p:txEl>
                                              <p:pRg st="7" end="7"/>
                                            </p:txEl>
                                          </p:spTgt>
                                        </p:tgtEl>
                                        <p:attrNameLst>
                                          <p:attrName>style.visibility</p:attrName>
                                        </p:attrNameLst>
                                      </p:cBhvr>
                                      <p:to>
                                        <p:strVal val="visible"/>
                                      </p:to>
                                    </p:set>
                                    <p:anim calcmode="lin" valueType="num">
                                      <p:cBhvr additive="base">
                                        <p:cTn id="75"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4">
                                            <p:txEl>
                                              <p:pRg st="7" end="7"/>
                                            </p:txEl>
                                          </p:spTgt>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14">
                                            <p:txEl>
                                              <p:pRg st="8" end="8"/>
                                            </p:txEl>
                                          </p:spTgt>
                                        </p:tgtEl>
                                        <p:attrNameLst>
                                          <p:attrName>style.visibility</p:attrName>
                                        </p:attrNameLst>
                                      </p:cBhvr>
                                      <p:to>
                                        <p:strVal val="visible"/>
                                      </p:to>
                                    </p:set>
                                    <p:anim calcmode="lin" valueType="num">
                                      <p:cBhvr additive="base">
                                        <p:cTn id="79" dur="500" fill="hold"/>
                                        <p:tgtEl>
                                          <p:spTgt spid="14">
                                            <p:txEl>
                                              <p:pRg st="8" end="8"/>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additive="base">
                                        <p:cTn id="85" dur="500" fill="hold"/>
                                        <p:tgtEl>
                                          <p:spTgt spid="8"/>
                                        </p:tgtEl>
                                        <p:attrNameLst>
                                          <p:attrName>ppt_x</p:attrName>
                                        </p:attrNameLst>
                                      </p:cBhvr>
                                      <p:tavLst>
                                        <p:tav tm="0">
                                          <p:val>
                                            <p:strVal val="#ppt_x"/>
                                          </p:val>
                                        </p:tav>
                                        <p:tav tm="100000">
                                          <p:val>
                                            <p:strVal val="#ppt_x"/>
                                          </p:val>
                                        </p:tav>
                                      </p:tavLst>
                                    </p:anim>
                                    <p:anim calcmode="lin" valueType="num">
                                      <p:cBhvr additive="base">
                                        <p:cTn id="8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additive="base">
                                        <p:cTn id="91" dur="500" fill="hold"/>
                                        <p:tgtEl>
                                          <p:spTgt spid="9"/>
                                        </p:tgtEl>
                                        <p:attrNameLst>
                                          <p:attrName>ppt_x</p:attrName>
                                        </p:attrNameLst>
                                      </p:cBhvr>
                                      <p:tavLst>
                                        <p:tav tm="0">
                                          <p:val>
                                            <p:strVal val="#ppt_x"/>
                                          </p:val>
                                        </p:tav>
                                        <p:tav tm="100000">
                                          <p:val>
                                            <p:strVal val="#ppt_x"/>
                                          </p:val>
                                        </p:tav>
                                      </p:tavLst>
                                    </p:anim>
                                    <p:anim calcmode="lin" valueType="num">
                                      <p:cBhvr additive="base">
                                        <p:cTn id="9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2" grpId="0"/>
      <p:bldP spid="2" grpId="1"/>
      <p:bldP spid="3" grpId="0"/>
      <p:bldP spid="3" grpId="1"/>
      <p:bldP spid="5" grpId="0"/>
      <p:bldP spid="5" grpId="1"/>
      <p:bldP spid="6" grpId="0"/>
      <p:bldP spid="6" grpId="1"/>
      <p:bldP spid="7" grpId="0"/>
      <p:bldP spid="7" grpId="1"/>
      <p:bldP spid="8" grpId="0"/>
      <p:bldP spid="8" grpId="1"/>
      <p:bldP spid="9" grpId="0"/>
      <p:bldP spid="9" grpId="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 name="文本框 13"/>
          <p:cNvSpPr txBox="1"/>
          <p:nvPr/>
        </p:nvSpPr>
        <p:spPr>
          <a:xfrm>
            <a:off x="83185" y="100330"/>
            <a:ext cx="11955145" cy="7108825"/>
          </a:xfrm>
          <a:prstGeom prst="rect">
            <a:avLst/>
          </a:prstGeom>
          <a:noFill/>
          <a:ln w="9525">
            <a:noFill/>
          </a:ln>
        </p:spPr>
        <p:txBody>
          <a:bodyPr wrap="square">
            <a:spAutoFit/>
          </a:bodyPr>
          <a:p>
            <a:pPr marL="219075" indent="0" algn="l" fontAlgn="auto"/>
            <a:r>
              <a:rPr lang="zh-CN" altLang="en-US" sz="2400" b="1">
                <a:uFillTx/>
                <a:latin typeface="Times New Roman" panose="02020603050405020304" charset="0"/>
                <a:cs typeface="Times New Roman" panose="02020603050405020304" charset="0"/>
              </a:rPr>
              <a:t>Though their ranges and tools differ, the baby's investigation and the scientist's experiment _______ to share the same aim (to learn about the natural world).(2016浙江)</a:t>
            </a:r>
            <a:endParaRPr lang="zh-CN" altLang="en-US" sz="2400" b="1">
              <a:uFillTx/>
              <a:latin typeface="Times New Roman" panose="02020603050405020304" charset="0"/>
              <a:cs typeface="Times New Roman" panose="02020603050405020304" charset="0"/>
            </a:endParaRPr>
          </a:p>
          <a:p>
            <a:pPr marL="219075" indent="0" algn="l" fontAlgn="auto"/>
            <a:r>
              <a:rPr lang="zh-CN" altLang="en-US" sz="2400" b="1">
                <a:uFillTx/>
                <a:latin typeface="Times New Roman" panose="02020603050405020304" charset="0"/>
                <a:cs typeface="Times New Roman" panose="02020603050405020304" charset="0"/>
              </a:rPr>
              <a:t>虽然他们的范围和工具不同，婴儿的调查和科学家的实验似乎有相同的目的(了解自然世界)。</a:t>
            </a:r>
            <a:endParaRPr lang="zh-CN" altLang="en-US" sz="2400" b="1">
              <a:uFillTx/>
              <a:latin typeface="Times New Roman" panose="02020603050405020304" charset="0"/>
              <a:cs typeface="Times New Roman" panose="02020603050405020304" charset="0"/>
            </a:endParaRPr>
          </a:p>
          <a:p>
            <a:pPr marL="219075" indent="0" algn="l" fontAlgn="auto"/>
            <a:r>
              <a:rPr lang="zh-CN" altLang="en-US" sz="2400" b="1">
                <a:uFillTx/>
                <a:latin typeface="Times New Roman" panose="02020603050405020304" charset="0"/>
                <a:cs typeface="Times New Roman" panose="02020603050405020304" charset="0"/>
              </a:rPr>
              <a:t>Its difficulties _______ so great that, however hard we work, we fail again and again. (2016浙江)</a:t>
            </a:r>
            <a:endParaRPr lang="zh-CN" altLang="en-US" sz="2400" b="1">
              <a:uFillTx/>
              <a:latin typeface="Times New Roman" panose="02020603050405020304" charset="0"/>
              <a:cs typeface="Times New Roman" panose="02020603050405020304" charset="0"/>
            </a:endParaRPr>
          </a:p>
          <a:p>
            <a:pPr marL="219075" indent="0" algn="l" fontAlgn="auto"/>
            <a:r>
              <a:rPr lang="zh-CN" altLang="en-US" sz="2400" b="1">
                <a:uFillTx/>
                <a:latin typeface="Times New Roman" panose="02020603050405020304" charset="0"/>
                <a:cs typeface="Times New Roman" panose="02020603050405020304" charset="0"/>
              </a:rPr>
              <a:t>它的困难似乎是如此之大，无论我们多么努力工作，我们还是一次又一次地失败了。</a:t>
            </a:r>
            <a:endParaRPr lang="zh-CN" altLang="en-US" sz="2400" b="1">
              <a:uFillTx/>
              <a:latin typeface="Times New Roman" panose="02020603050405020304" charset="0"/>
              <a:cs typeface="Times New Roman" panose="02020603050405020304" charset="0"/>
            </a:endParaRPr>
          </a:p>
          <a:p>
            <a:pPr marL="219075" indent="0" algn="l" fontAlgn="auto"/>
            <a:r>
              <a:rPr lang="zh-CN" altLang="en-US" sz="2400" b="1">
                <a:uFillTx/>
                <a:latin typeface="Times New Roman" panose="02020603050405020304" charset="0"/>
                <a:cs typeface="Times New Roman" panose="02020603050405020304" charset="0"/>
              </a:rPr>
              <a:t>Warm colors like yellow make food _______more appetizing, while cold colors make us feel less hungry.(2015全国II)</a:t>
            </a:r>
            <a:endParaRPr lang="zh-CN" altLang="en-US" sz="2400" b="1">
              <a:uFillTx/>
              <a:latin typeface="Times New Roman" panose="02020603050405020304" charset="0"/>
              <a:cs typeface="Times New Roman" panose="02020603050405020304" charset="0"/>
            </a:endParaRPr>
          </a:p>
          <a:p>
            <a:pPr marL="219075" indent="0" algn="l" fontAlgn="auto"/>
            <a:r>
              <a:rPr lang="zh-CN" altLang="en-US" sz="2400" b="1">
                <a:uFillTx/>
                <a:latin typeface="Times New Roman" panose="02020603050405020304" charset="0"/>
                <a:cs typeface="Times New Roman" panose="02020603050405020304" charset="0"/>
              </a:rPr>
              <a:t>像黄色这样的暖色让食物看起来更美味，而冷色让我们感觉不那么饿。</a:t>
            </a:r>
            <a:endParaRPr lang="zh-CN" altLang="en-US" sz="2400" b="1">
              <a:uFillTx/>
              <a:latin typeface="Times New Roman" panose="02020603050405020304" charset="0"/>
              <a:cs typeface="Times New Roman" panose="02020603050405020304" charset="0"/>
            </a:endParaRPr>
          </a:p>
          <a:p>
            <a:pPr marL="219075" indent="0" algn="l" fontAlgn="auto"/>
            <a:endParaRPr lang="zh-CN" altLang="en-US" sz="2400" b="1">
              <a:uFillTx/>
              <a:latin typeface="Times New Roman" panose="02020603050405020304" charset="0"/>
              <a:cs typeface="Times New Roman" panose="02020603050405020304" charset="0"/>
            </a:endParaRPr>
          </a:p>
          <a:p>
            <a:pPr marL="219075" indent="0" algn="l" fontAlgn="auto"/>
            <a:r>
              <a:rPr lang="zh-CN" altLang="en-US" sz="2400" b="1">
                <a:uFillTx/>
                <a:latin typeface="Times New Roman" panose="02020603050405020304" charset="0"/>
                <a:cs typeface="Times New Roman" panose="02020603050405020304" charset="0"/>
              </a:rPr>
              <a:t>_____________</a:t>
            </a:r>
            <a:r>
              <a:rPr lang="en-US" altLang="zh-CN" sz="2400" b="1">
                <a:uFillTx/>
                <a:latin typeface="Times New Roman" panose="02020603050405020304" charset="0"/>
                <a:cs typeface="Times New Roman" panose="02020603050405020304" charset="0"/>
              </a:rPr>
              <a:t>_</a:t>
            </a:r>
            <a:r>
              <a:rPr lang="zh-CN" altLang="en-US" sz="2400" b="1">
                <a:solidFill>
                  <a:schemeClr val="tx1"/>
                </a:solidFill>
                <a:uFillTx/>
                <a:latin typeface="Times New Roman" panose="02020603050405020304" charset="0"/>
                <a:cs typeface="Times New Roman" panose="02020603050405020304" charset="0"/>
              </a:rPr>
              <a:t>/</a:t>
            </a:r>
            <a:r>
              <a:rPr lang="en-US" altLang="zh-CN" sz="2400" b="1">
                <a:solidFill>
                  <a:schemeClr val="tx1"/>
                </a:solidFill>
                <a:uFillTx/>
                <a:latin typeface="Times New Roman" panose="02020603050405020304" charset="0"/>
                <a:cs typeface="Times New Roman" panose="02020603050405020304" charset="0"/>
              </a:rPr>
              <a:t>,</a:t>
            </a:r>
            <a:r>
              <a:rPr lang="zh-CN" altLang="en-US" sz="2400" b="1">
                <a:solidFill>
                  <a:schemeClr val="tx1"/>
                </a:solidFill>
                <a:uFillTx/>
                <a:latin typeface="Times New Roman" panose="02020603050405020304" charset="0"/>
                <a:cs typeface="Times New Roman" panose="02020603050405020304" charset="0"/>
              </a:rPr>
              <a:t>dɪsə</a:t>
            </a:r>
            <a:r>
              <a:rPr lang="en-US" altLang="zh-CN" sz="2400" b="1">
                <a:solidFill>
                  <a:schemeClr val="tx1"/>
                </a:solidFill>
                <a:uFillTx/>
                <a:latin typeface="Times New Roman" panose="02020603050405020304" charset="0"/>
                <a:cs typeface="Times New Roman" panose="02020603050405020304" charset="0"/>
              </a:rPr>
              <a:t>'</a:t>
            </a:r>
            <a:r>
              <a:rPr lang="zh-CN" altLang="en-US" sz="2400" b="1">
                <a:solidFill>
                  <a:schemeClr val="tx1"/>
                </a:solidFill>
                <a:uFillTx/>
                <a:latin typeface="Times New Roman" panose="02020603050405020304" charset="0"/>
                <a:cs typeface="Times New Roman" panose="02020603050405020304" charset="0"/>
              </a:rPr>
              <a:t>pɪərəns/n.</a:t>
            </a:r>
            <a:r>
              <a:rPr lang="zh-CN" altLang="en-US" sz="2400" b="1">
                <a:solidFill>
                  <a:srgbClr val="7030A0"/>
                </a:solidFill>
                <a:uFillTx/>
                <a:latin typeface="Times New Roman" panose="02020603050405020304" charset="0"/>
                <a:cs typeface="Times New Roman" panose="02020603050405020304" charset="0"/>
              </a:rPr>
              <a:t>消失</a:t>
            </a:r>
            <a:r>
              <a:rPr lang="en-US" altLang="zh-CN" sz="2400" b="1">
                <a:solidFill>
                  <a:srgbClr val="7030A0"/>
                </a:solidFill>
                <a:uFillTx/>
                <a:latin typeface="Times New Roman" panose="02020603050405020304" charset="0"/>
                <a:cs typeface="Times New Roman" panose="02020603050405020304" charset="0"/>
              </a:rPr>
              <a:t>, </a:t>
            </a:r>
            <a:r>
              <a:rPr lang="zh-CN" altLang="en-US" sz="2400" b="1">
                <a:solidFill>
                  <a:srgbClr val="7030A0"/>
                </a:solidFill>
                <a:uFillTx/>
                <a:latin typeface="Times New Roman" panose="02020603050405020304" charset="0"/>
                <a:cs typeface="Times New Roman" panose="02020603050405020304" charset="0"/>
              </a:rPr>
              <a:t>不见</a:t>
            </a:r>
            <a:endParaRPr lang="zh-CN" altLang="en-US" sz="2400" b="1">
              <a:uFillTx/>
              <a:latin typeface="Times New Roman" panose="02020603050405020304" charset="0"/>
              <a:cs typeface="Times New Roman" panose="02020603050405020304" charset="0"/>
            </a:endParaRPr>
          </a:p>
          <a:p>
            <a:pPr marL="219075" indent="0" algn="l" fontAlgn="auto"/>
            <a:r>
              <a:rPr lang="zh-CN" altLang="en-US" sz="2400" b="1">
                <a:uFillTx/>
                <a:latin typeface="Times New Roman" panose="02020603050405020304" charset="0"/>
                <a:cs typeface="Times New Roman" panose="02020603050405020304" charset="0"/>
              </a:rPr>
              <a:t>The ______________ of the wolves had many unexpected results.(2017全国III)</a:t>
            </a:r>
            <a:endParaRPr lang="zh-CN" altLang="en-US" sz="2400" b="1">
              <a:uFillTx/>
              <a:latin typeface="Times New Roman" panose="02020603050405020304" charset="0"/>
              <a:cs typeface="Times New Roman" panose="02020603050405020304" charset="0"/>
            </a:endParaRPr>
          </a:p>
          <a:p>
            <a:pPr marL="219075" indent="0" algn="l" fontAlgn="auto"/>
            <a:r>
              <a:rPr lang="zh-CN" altLang="en-US" sz="2400" b="1">
                <a:uFillTx/>
                <a:latin typeface="Times New Roman" panose="02020603050405020304" charset="0"/>
                <a:cs typeface="Times New Roman" panose="02020603050405020304" charset="0"/>
              </a:rPr>
              <a:t>狼群的消失带来了许多意想不到的结果。</a:t>
            </a:r>
            <a:endParaRPr lang="zh-CN" altLang="en-US" sz="2400" b="1">
              <a:uFillTx/>
              <a:latin typeface="Times New Roman" panose="02020603050405020304" charset="0"/>
              <a:cs typeface="Times New Roman" panose="02020603050405020304" charset="0"/>
            </a:endParaRPr>
          </a:p>
          <a:p>
            <a:pPr marL="219075" indent="0" algn="l" fontAlgn="auto"/>
            <a:r>
              <a:rPr lang="zh-CN" altLang="en-US" sz="2400" b="1">
                <a:uFillTx/>
                <a:latin typeface="Times New Roman" panose="02020603050405020304" charset="0"/>
                <a:cs typeface="Times New Roman" panose="02020603050405020304" charset="0"/>
              </a:rPr>
              <a:t>The______________of dinosaurs is not necessarily caused by astronomical incidents. But alternative explanations are hard to find. (2017江苏) </a:t>
            </a:r>
            <a:endParaRPr lang="zh-CN" altLang="en-US" sz="2400" b="1">
              <a:uFillTx/>
              <a:latin typeface="Times New Roman" panose="02020603050405020304" charset="0"/>
              <a:cs typeface="Times New Roman" panose="02020603050405020304" charset="0"/>
            </a:endParaRPr>
          </a:p>
          <a:p>
            <a:pPr marL="219075" indent="0" algn="l" fontAlgn="auto"/>
            <a:r>
              <a:rPr lang="zh-CN" altLang="en-US" sz="2400" b="1">
                <a:uFillTx/>
                <a:latin typeface="Times New Roman" panose="02020603050405020304" charset="0"/>
                <a:cs typeface="Times New Roman" panose="02020603050405020304" charset="0"/>
              </a:rPr>
              <a:t>恐龙的消失不一定是天文事件造成的，但是其他的解释很难找到。</a:t>
            </a:r>
            <a:endParaRPr lang="zh-CN" altLang="en-US" sz="2400" b="1">
              <a:uFillTx/>
              <a:latin typeface="Times New Roman" panose="02020603050405020304" charset="0"/>
              <a:cs typeface="Times New Roman" panose="02020603050405020304" charset="0"/>
            </a:endParaRPr>
          </a:p>
          <a:p>
            <a:pPr marL="219075" indent="0" algn="l" fontAlgn="auto"/>
            <a:endParaRPr lang="zh-CN" altLang="en-US" sz="2400" b="1">
              <a:uFillTx/>
              <a:latin typeface="Times New Roman" panose="02020603050405020304" charset="0"/>
              <a:cs typeface="Times New Roman" panose="02020603050405020304" charset="0"/>
            </a:endParaRPr>
          </a:p>
          <a:p>
            <a:pPr marL="219075" indent="0" algn="l" fontAlgn="auto"/>
            <a:endParaRPr lang="zh-CN" altLang="en-US" sz="2400" b="1">
              <a:uFillTx/>
              <a:latin typeface="Times New Roman" panose="02020603050405020304" charset="0"/>
              <a:cs typeface="Times New Roman" panose="02020603050405020304" charset="0"/>
            </a:endParaRPr>
          </a:p>
        </p:txBody>
      </p:sp>
      <p:sp>
        <p:nvSpPr>
          <p:cNvPr id="2" name="文本框 1"/>
          <p:cNvSpPr txBox="1"/>
          <p:nvPr/>
        </p:nvSpPr>
        <p:spPr>
          <a:xfrm>
            <a:off x="1920240" y="464185"/>
            <a:ext cx="1755140" cy="460375"/>
          </a:xfrm>
          <a:prstGeom prst="rect">
            <a:avLst/>
          </a:prstGeom>
          <a:noFill/>
        </p:spPr>
        <p:txBody>
          <a:bodyPr wrap="square" rtlCol="0">
            <a:spAutoFit/>
          </a:bodyPr>
          <a:p>
            <a:pPr algn="l"/>
            <a:r>
              <a:rPr sz="2400" b="1" dirty="0">
                <a:solidFill>
                  <a:schemeClr val="accent2">
                    <a:lumMod val="75000"/>
                  </a:schemeClr>
                </a:solidFill>
                <a:uFillTx/>
                <a:latin typeface="Times New Roman" panose="02020603050405020304" charset="0"/>
                <a:cs typeface="Times New Roman" panose="02020603050405020304" charset="0"/>
                <a:sym typeface="+mn-ea"/>
              </a:rPr>
              <a:t>appear</a:t>
            </a:r>
            <a:endParaRPr sz="2400" b="1" dirty="0">
              <a:solidFill>
                <a:schemeClr val="accent2">
                  <a:lumMod val="75000"/>
                </a:schemeClr>
              </a:solidFill>
              <a:uFillTx/>
              <a:latin typeface="Times New Roman" panose="02020603050405020304" charset="0"/>
              <a:cs typeface="Times New Roman" panose="02020603050405020304" charset="0"/>
              <a:sym typeface="+mn-ea"/>
            </a:endParaRPr>
          </a:p>
        </p:txBody>
      </p:sp>
      <p:sp>
        <p:nvSpPr>
          <p:cNvPr id="3" name="文本框 2"/>
          <p:cNvSpPr txBox="1"/>
          <p:nvPr/>
        </p:nvSpPr>
        <p:spPr>
          <a:xfrm>
            <a:off x="2237740" y="1578610"/>
            <a:ext cx="1120140" cy="460375"/>
          </a:xfrm>
          <a:prstGeom prst="rect">
            <a:avLst/>
          </a:prstGeom>
          <a:noFill/>
        </p:spPr>
        <p:txBody>
          <a:bodyPr wrap="square" rtlCol="0">
            <a:spAutoFit/>
          </a:bodyPr>
          <a:p>
            <a:pPr algn="l"/>
            <a:r>
              <a:rPr sz="2400" b="1" dirty="0">
                <a:solidFill>
                  <a:schemeClr val="accent2">
                    <a:lumMod val="75000"/>
                  </a:schemeClr>
                </a:solidFill>
                <a:uFillTx/>
                <a:latin typeface="Times New Roman" panose="02020603050405020304" charset="0"/>
                <a:cs typeface="Times New Roman" panose="02020603050405020304" charset="0"/>
                <a:sym typeface="+mn-ea"/>
              </a:rPr>
              <a:t>appear</a:t>
            </a:r>
            <a:endParaRPr sz="2400" b="1" dirty="0">
              <a:solidFill>
                <a:schemeClr val="accent2">
                  <a:lumMod val="75000"/>
                </a:schemeClr>
              </a:solidFill>
              <a:uFillTx/>
              <a:latin typeface="Times New Roman" panose="02020603050405020304" charset="0"/>
              <a:cs typeface="Times New Roman" panose="02020603050405020304" charset="0"/>
              <a:sym typeface="+mn-ea"/>
            </a:endParaRPr>
          </a:p>
        </p:txBody>
      </p:sp>
      <p:sp>
        <p:nvSpPr>
          <p:cNvPr id="5" name="文本框 4"/>
          <p:cNvSpPr txBox="1"/>
          <p:nvPr/>
        </p:nvSpPr>
        <p:spPr>
          <a:xfrm>
            <a:off x="5006975" y="2698750"/>
            <a:ext cx="1140460" cy="460375"/>
          </a:xfrm>
          <a:prstGeom prst="rect">
            <a:avLst/>
          </a:prstGeom>
          <a:noFill/>
        </p:spPr>
        <p:txBody>
          <a:bodyPr wrap="square" rtlCol="0">
            <a:spAutoFit/>
          </a:bodyPr>
          <a:p>
            <a:pPr algn="l"/>
            <a:r>
              <a:rPr sz="2400" b="1" dirty="0">
                <a:solidFill>
                  <a:schemeClr val="accent2">
                    <a:lumMod val="75000"/>
                  </a:schemeClr>
                </a:solidFill>
                <a:uFillTx/>
                <a:latin typeface="Times New Roman" panose="02020603050405020304" charset="0"/>
                <a:cs typeface="Times New Roman" panose="02020603050405020304" charset="0"/>
                <a:sym typeface="+mn-ea"/>
              </a:rPr>
              <a:t>appear</a:t>
            </a:r>
            <a:endParaRPr lang="en-US" sz="2400" b="1" dirty="0">
              <a:solidFill>
                <a:schemeClr val="accent2">
                  <a:lumMod val="75000"/>
                </a:schemeClr>
              </a:solidFill>
              <a:uFillTx/>
              <a:latin typeface="Times New Roman" panose="02020603050405020304" charset="0"/>
              <a:cs typeface="Times New Roman" panose="02020603050405020304" charset="0"/>
              <a:sym typeface="+mn-ea"/>
            </a:endParaRPr>
          </a:p>
        </p:txBody>
      </p:sp>
      <p:sp>
        <p:nvSpPr>
          <p:cNvPr id="10" name="文本框 9"/>
          <p:cNvSpPr txBox="1"/>
          <p:nvPr/>
        </p:nvSpPr>
        <p:spPr>
          <a:xfrm>
            <a:off x="423545" y="4112260"/>
            <a:ext cx="2340610" cy="460375"/>
          </a:xfrm>
          <a:prstGeom prst="rect">
            <a:avLst/>
          </a:prstGeom>
          <a:noFill/>
        </p:spPr>
        <p:txBody>
          <a:bodyPr wrap="square" rtlCol="0">
            <a:spAutoFit/>
          </a:bodyPr>
          <a:p>
            <a:pPr algn="l"/>
            <a:r>
              <a:rPr sz="2400" b="1" dirty="0">
                <a:solidFill>
                  <a:schemeClr val="accent2">
                    <a:lumMod val="75000"/>
                  </a:schemeClr>
                </a:solidFill>
                <a:uFillTx/>
                <a:latin typeface="Times New Roman" panose="02020603050405020304" charset="0"/>
                <a:cs typeface="Times New Roman" panose="02020603050405020304" charset="0"/>
                <a:sym typeface="+mn-ea"/>
              </a:rPr>
              <a:t>disappearance</a:t>
            </a:r>
            <a:endParaRPr sz="2400" b="1" dirty="0">
              <a:solidFill>
                <a:schemeClr val="accent2">
                  <a:lumMod val="75000"/>
                </a:schemeClr>
              </a:solidFill>
              <a:uFillTx/>
              <a:latin typeface="Times New Roman" panose="02020603050405020304" charset="0"/>
              <a:cs typeface="Times New Roman" panose="02020603050405020304" charset="0"/>
              <a:sym typeface="+mn-ea"/>
            </a:endParaRPr>
          </a:p>
        </p:txBody>
      </p:sp>
      <p:sp>
        <p:nvSpPr>
          <p:cNvPr id="11" name="文本框 10"/>
          <p:cNvSpPr txBox="1"/>
          <p:nvPr/>
        </p:nvSpPr>
        <p:spPr>
          <a:xfrm>
            <a:off x="1017270" y="4495800"/>
            <a:ext cx="2340610" cy="460375"/>
          </a:xfrm>
          <a:prstGeom prst="rect">
            <a:avLst/>
          </a:prstGeom>
          <a:noFill/>
        </p:spPr>
        <p:txBody>
          <a:bodyPr wrap="square" rtlCol="0">
            <a:spAutoFit/>
          </a:bodyPr>
          <a:p>
            <a:pPr algn="l"/>
            <a:r>
              <a:rPr sz="2400" b="1" dirty="0">
                <a:solidFill>
                  <a:schemeClr val="accent2">
                    <a:lumMod val="75000"/>
                  </a:schemeClr>
                </a:solidFill>
                <a:uFillTx/>
                <a:latin typeface="Times New Roman" panose="02020603050405020304" charset="0"/>
                <a:cs typeface="Times New Roman" panose="02020603050405020304" charset="0"/>
                <a:sym typeface="+mn-ea"/>
              </a:rPr>
              <a:t>disappearance</a:t>
            </a:r>
            <a:endParaRPr sz="2400" b="1" dirty="0">
              <a:solidFill>
                <a:schemeClr val="accent2">
                  <a:lumMod val="75000"/>
                </a:schemeClr>
              </a:solidFill>
              <a:uFillTx/>
              <a:latin typeface="Times New Roman" panose="02020603050405020304" charset="0"/>
              <a:cs typeface="Times New Roman" panose="02020603050405020304" charset="0"/>
              <a:sym typeface="+mn-ea"/>
            </a:endParaRPr>
          </a:p>
        </p:txBody>
      </p:sp>
      <p:sp>
        <p:nvSpPr>
          <p:cNvPr id="12" name="文本框 11"/>
          <p:cNvSpPr txBox="1"/>
          <p:nvPr/>
        </p:nvSpPr>
        <p:spPr>
          <a:xfrm>
            <a:off x="885190" y="5257165"/>
            <a:ext cx="2340610" cy="460375"/>
          </a:xfrm>
          <a:prstGeom prst="rect">
            <a:avLst/>
          </a:prstGeom>
          <a:noFill/>
        </p:spPr>
        <p:txBody>
          <a:bodyPr wrap="square" rtlCol="0">
            <a:spAutoFit/>
          </a:bodyPr>
          <a:p>
            <a:pPr algn="l"/>
            <a:r>
              <a:rPr sz="2400" b="1" dirty="0">
                <a:solidFill>
                  <a:schemeClr val="accent2">
                    <a:lumMod val="75000"/>
                  </a:schemeClr>
                </a:solidFill>
                <a:uFillTx/>
                <a:latin typeface="Times New Roman" panose="02020603050405020304" charset="0"/>
                <a:cs typeface="Times New Roman" panose="02020603050405020304" charset="0"/>
                <a:sym typeface="+mn-ea"/>
              </a:rPr>
              <a:t>disappearance</a:t>
            </a:r>
            <a:endParaRPr sz="2400" b="1" dirty="0">
              <a:solidFill>
                <a:schemeClr val="accent2">
                  <a:lumMod val="75000"/>
                </a:schemeClr>
              </a:solidFill>
              <a:uFillTx/>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anim calcmode="lin" valueType="num">
                                      <p:cBhvr additive="base">
                                        <p:cTn id="11"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4">
                                            <p:txEl>
                                              <p:pRg st="2" end="2"/>
                                            </p:txEl>
                                          </p:spTgt>
                                        </p:tgtEl>
                                        <p:attrNameLst>
                                          <p:attrName>style.visibility</p:attrName>
                                        </p:attrNameLst>
                                      </p:cBhvr>
                                      <p:to>
                                        <p:strVal val="visible"/>
                                      </p:to>
                                    </p:set>
                                    <p:anim calcmode="lin" valueType="num">
                                      <p:cBhvr additive="base">
                                        <p:cTn id="23"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4">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4">
                                            <p:txEl>
                                              <p:pRg st="3" end="3"/>
                                            </p:txEl>
                                          </p:spTgt>
                                        </p:tgtEl>
                                        <p:attrNameLst>
                                          <p:attrName>style.visibility</p:attrName>
                                        </p:attrNameLst>
                                      </p:cBhvr>
                                      <p:to>
                                        <p:strVal val="visible"/>
                                      </p:to>
                                    </p:set>
                                    <p:anim calcmode="lin" valueType="num">
                                      <p:cBhvr additive="base">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additive="base">
                                        <p:cTn id="33" dur="500" fill="hold"/>
                                        <p:tgtEl>
                                          <p:spTgt spid="3"/>
                                        </p:tgtEl>
                                        <p:attrNameLst>
                                          <p:attrName>ppt_x</p:attrName>
                                        </p:attrNameLst>
                                      </p:cBhvr>
                                      <p:tavLst>
                                        <p:tav tm="0">
                                          <p:val>
                                            <p:strVal val="#ppt_x"/>
                                          </p:val>
                                        </p:tav>
                                        <p:tav tm="100000">
                                          <p:val>
                                            <p:strVal val="#ppt_x"/>
                                          </p:val>
                                        </p:tav>
                                      </p:tavLst>
                                    </p:anim>
                                    <p:anim calcmode="lin" valueType="num">
                                      <p:cBhvr additive="base">
                                        <p:cTn id="3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4">
                                            <p:txEl>
                                              <p:pRg st="4" end="4"/>
                                            </p:txEl>
                                          </p:spTgt>
                                        </p:tgtEl>
                                        <p:attrNameLst>
                                          <p:attrName>style.visibility</p:attrName>
                                        </p:attrNameLst>
                                      </p:cBhvr>
                                      <p:to>
                                        <p:strVal val="visible"/>
                                      </p:to>
                                    </p:set>
                                    <p:anim calcmode="lin" valueType="num">
                                      <p:cBhvr additive="base">
                                        <p:cTn id="39"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4">
                                            <p:txEl>
                                              <p:pRg st="4" end="4"/>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4">
                                            <p:txEl>
                                              <p:pRg st="5" end="5"/>
                                            </p:txEl>
                                          </p:spTgt>
                                        </p:tgtEl>
                                        <p:attrNameLst>
                                          <p:attrName>style.visibility</p:attrName>
                                        </p:attrNameLst>
                                      </p:cBhvr>
                                      <p:to>
                                        <p:strVal val="visible"/>
                                      </p:to>
                                    </p:set>
                                    <p:anim calcmode="lin" valueType="num">
                                      <p:cBhvr additive="base">
                                        <p:cTn id="4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500" fill="hold"/>
                                        <p:tgtEl>
                                          <p:spTgt spid="5"/>
                                        </p:tgtEl>
                                        <p:attrNameLst>
                                          <p:attrName>ppt_x</p:attrName>
                                        </p:attrNameLst>
                                      </p:cBhvr>
                                      <p:tavLst>
                                        <p:tav tm="0">
                                          <p:val>
                                            <p:strVal val="#ppt_x"/>
                                          </p:val>
                                        </p:tav>
                                        <p:tav tm="100000">
                                          <p:val>
                                            <p:strVal val="#ppt_x"/>
                                          </p:val>
                                        </p:tav>
                                      </p:tavLst>
                                    </p:anim>
                                    <p:anim calcmode="lin" valueType="num">
                                      <p:cBhvr additive="base">
                                        <p:cTn id="5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4">
                                            <p:txEl>
                                              <p:pRg st="7" end="7"/>
                                            </p:txEl>
                                          </p:spTgt>
                                        </p:tgtEl>
                                        <p:attrNameLst>
                                          <p:attrName>style.visibility</p:attrName>
                                        </p:attrNameLst>
                                      </p:cBhvr>
                                      <p:to>
                                        <p:strVal val="visible"/>
                                      </p:to>
                                    </p:set>
                                    <p:anim calcmode="lin" valueType="num">
                                      <p:cBhvr additive="base">
                                        <p:cTn id="55"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additive="base">
                                        <p:cTn id="61" dur="500" fill="hold"/>
                                        <p:tgtEl>
                                          <p:spTgt spid="10"/>
                                        </p:tgtEl>
                                        <p:attrNameLst>
                                          <p:attrName>ppt_x</p:attrName>
                                        </p:attrNameLst>
                                      </p:cBhvr>
                                      <p:tavLst>
                                        <p:tav tm="0">
                                          <p:val>
                                            <p:strVal val="#ppt_x"/>
                                          </p:val>
                                        </p:tav>
                                        <p:tav tm="100000">
                                          <p:val>
                                            <p:strVal val="#ppt_x"/>
                                          </p:val>
                                        </p:tav>
                                      </p:tavLst>
                                    </p:anim>
                                    <p:anim calcmode="lin" valueType="num">
                                      <p:cBhvr additive="base">
                                        <p:cTn id="6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4">
                                            <p:txEl>
                                              <p:pRg st="8" end="8"/>
                                            </p:txEl>
                                          </p:spTgt>
                                        </p:tgtEl>
                                        <p:attrNameLst>
                                          <p:attrName>style.visibility</p:attrName>
                                        </p:attrNameLst>
                                      </p:cBhvr>
                                      <p:to>
                                        <p:strVal val="visible"/>
                                      </p:to>
                                    </p:set>
                                    <p:anim calcmode="lin" valueType="num">
                                      <p:cBhvr additive="base">
                                        <p:cTn id="67" dur="500" fill="hold"/>
                                        <p:tgtEl>
                                          <p:spTgt spid="14">
                                            <p:txEl>
                                              <p:pRg st="8" end="8"/>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4">
                                            <p:txEl>
                                              <p:pRg st="8" end="8"/>
                                            </p:txEl>
                                          </p:spTgt>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14">
                                            <p:txEl>
                                              <p:pRg st="9" end="9"/>
                                            </p:txEl>
                                          </p:spTgt>
                                        </p:tgtEl>
                                        <p:attrNameLst>
                                          <p:attrName>style.visibility</p:attrName>
                                        </p:attrNameLst>
                                      </p:cBhvr>
                                      <p:to>
                                        <p:strVal val="visible"/>
                                      </p:to>
                                    </p:set>
                                    <p:anim calcmode="lin" valueType="num">
                                      <p:cBhvr additive="base">
                                        <p:cTn id="71"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14">
                                            <p:txEl>
                                              <p:pRg st="9" end="9"/>
                                            </p:txEl>
                                          </p:spTgt>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14">
                                            <p:txEl>
                                              <p:pRg st="10" end="10"/>
                                            </p:txEl>
                                          </p:spTgt>
                                        </p:tgtEl>
                                        <p:attrNameLst>
                                          <p:attrName>style.visibility</p:attrName>
                                        </p:attrNameLst>
                                      </p:cBhvr>
                                      <p:to>
                                        <p:strVal val="visible"/>
                                      </p:to>
                                    </p:set>
                                    <p:anim calcmode="lin" valueType="num">
                                      <p:cBhvr additive="base">
                                        <p:cTn id="75" dur="500" fill="hold"/>
                                        <p:tgtEl>
                                          <p:spTgt spid="14">
                                            <p:txEl>
                                              <p:pRg st="10" end="1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4">
                                            <p:txEl>
                                              <p:pRg st="10" end="10"/>
                                            </p:txEl>
                                          </p:spTgt>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14">
                                            <p:txEl>
                                              <p:pRg st="11" end="11"/>
                                            </p:txEl>
                                          </p:spTgt>
                                        </p:tgtEl>
                                        <p:attrNameLst>
                                          <p:attrName>style.visibility</p:attrName>
                                        </p:attrNameLst>
                                      </p:cBhvr>
                                      <p:to>
                                        <p:strVal val="visible"/>
                                      </p:to>
                                    </p:set>
                                    <p:anim calcmode="lin" valueType="num">
                                      <p:cBhvr additive="base">
                                        <p:cTn id="79" dur="500" fill="hold"/>
                                        <p:tgtEl>
                                          <p:spTgt spid="14">
                                            <p:txEl>
                                              <p:pRg st="11" end="11"/>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4">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1"/>
                                        </p:tgtEl>
                                        <p:attrNameLst>
                                          <p:attrName>style.visibility</p:attrName>
                                        </p:attrNameLst>
                                      </p:cBhvr>
                                      <p:to>
                                        <p:strVal val="visible"/>
                                      </p:to>
                                    </p:set>
                                    <p:anim calcmode="lin" valueType="num">
                                      <p:cBhvr additive="base">
                                        <p:cTn id="85" dur="500" fill="hold"/>
                                        <p:tgtEl>
                                          <p:spTgt spid="11"/>
                                        </p:tgtEl>
                                        <p:attrNameLst>
                                          <p:attrName>ppt_x</p:attrName>
                                        </p:attrNameLst>
                                      </p:cBhvr>
                                      <p:tavLst>
                                        <p:tav tm="0">
                                          <p:val>
                                            <p:strVal val="#ppt_x"/>
                                          </p:val>
                                        </p:tav>
                                        <p:tav tm="100000">
                                          <p:val>
                                            <p:strVal val="#ppt_x"/>
                                          </p:val>
                                        </p:tav>
                                      </p:tavLst>
                                    </p:anim>
                                    <p:anim calcmode="lin" valueType="num">
                                      <p:cBhvr additive="base">
                                        <p:cTn id="8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2"/>
                                        </p:tgtEl>
                                        <p:attrNameLst>
                                          <p:attrName>style.visibility</p:attrName>
                                        </p:attrNameLst>
                                      </p:cBhvr>
                                      <p:to>
                                        <p:strVal val="visible"/>
                                      </p:to>
                                    </p:set>
                                    <p:anim calcmode="lin" valueType="num">
                                      <p:cBhvr additive="base">
                                        <p:cTn id="91" dur="500" fill="hold"/>
                                        <p:tgtEl>
                                          <p:spTgt spid="12"/>
                                        </p:tgtEl>
                                        <p:attrNameLst>
                                          <p:attrName>ppt_x</p:attrName>
                                        </p:attrNameLst>
                                      </p:cBhvr>
                                      <p:tavLst>
                                        <p:tav tm="0">
                                          <p:val>
                                            <p:strVal val="#ppt_x"/>
                                          </p:val>
                                        </p:tav>
                                        <p:tav tm="100000">
                                          <p:val>
                                            <p:strVal val="#ppt_x"/>
                                          </p:val>
                                        </p:tav>
                                      </p:tavLst>
                                    </p:anim>
                                    <p:anim calcmode="lin" valueType="num">
                                      <p:cBhvr additive="base">
                                        <p:cTn id="9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5" grpId="0"/>
      <p:bldP spid="5" grpId="1"/>
      <p:bldP spid="10" grpId="0"/>
      <p:bldP spid="10" grpId="1"/>
      <p:bldP spid="11" grpId="0"/>
      <p:bldP spid="11" grpId="1"/>
      <p:bldP spid="12" grpId="0"/>
      <p:bldP spid="12"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518160" y="199390"/>
            <a:ext cx="11156950" cy="1884680"/>
          </a:xfrm>
        </p:spPr>
        <p:txBody>
          <a:bodyPr/>
          <a:p>
            <a:pPr marL="0" indent="0">
              <a:lnSpc>
                <a:spcPts val="3000"/>
              </a:lnSpc>
              <a:buNone/>
            </a:pPr>
            <a:r>
              <a:rPr sz="3200" b="1">
                <a:solidFill>
                  <a:schemeClr val="accent2">
                    <a:lumMod val="75000"/>
                  </a:schemeClr>
                </a:solidFill>
                <a:latin typeface="Times New Roman" panose="02020603050405020304" charset="0"/>
                <a:cs typeface="Times New Roman" panose="02020603050405020304" charset="0"/>
              </a:rPr>
              <a:t>            </a:t>
            </a:r>
            <a:r>
              <a:rPr sz="3200" b="1">
                <a:solidFill>
                  <a:schemeClr val="tx1"/>
                </a:solidFill>
                <a:latin typeface="Times New Roman" panose="02020603050405020304" charset="0"/>
                <a:cs typeface="Times New Roman" panose="02020603050405020304" charset="0"/>
              </a:rPr>
              <a:t>/kri:'eitiv/adj.</a:t>
            </a:r>
            <a:r>
              <a:rPr sz="3200" b="1">
                <a:solidFill>
                  <a:srgbClr val="7030A0"/>
                </a:solidFill>
                <a:latin typeface="Times New Roman" panose="02020603050405020304" charset="0"/>
                <a:cs typeface="Times New Roman" panose="02020603050405020304" charset="0"/>
              </a:rPr>
              <a:t>创造性的；有创意的</a:t>
            </a:r>
            <a:endParaRPr sz="3200" b="1" u="sng">
              <a:latin typeface="Times New Roman" panose="02020603050405020304" charset="0"/>
              <a:cs typeface="Times New Roman" panose="02020603050405020304" charset="0"/>
            </a:endParaRPr>
          </a:p>
          <a:p>
            <a:pPr marL="0" indent="0">
              <a:lnSpc>
                <a:spcPts val="3000"/>
              </a:lnSpc>
              <a:buNone/>
            </a:pPr>
            <a:r>
              <a:rPr sz="2800" b="1">
                <a:solidFill>
                  <a:schemeClr val="tx1"/>
                </a:solidFill>
                <a:latin typeface="Times New Roman" panose="02020603050405020304" charset="0"/>
                <a:cs typeface="Times New Roman" panose="02020603050405020304" charset="0"/>
              </a:rPr>
              <a:t>Artists make a living through their</a:t>
            </a:r>
            <a:r>
              <a:rPr sz="2800" b="1" u="sng">
                <a:solidFill>
                  <a:schemeClr val="accent2">
                    <a:lumMod val="75000"/>
                  </a:schemeClr>
                </a:solidFill>
                <a:latin typeface="Times New Roman" panose="02020603050405020304" charset="0"/>
                <a:cs typeface="Times New Roman" panose="02020603050405020304" charset="0"/>
              </a:rPr>
              <a:t>              </a:t>
            </a:r>
            <a:r>
              <a:rPr sz="2800" b="1">
                <a:solidFill>
                  <a:schemeClr val="accent2">
                    <a:lumMod val="75000"/>
                  </a:schemeClr>
                </a:solidFill>
                <a:latin typeface="Times New Roman" panose="02020603050405020304" charset="0"/>
                <a:cs typeface="Times New Roman" panose="02020603050405020304" charset="0"/>
              </a:rPr>
              <a:t> </a:t>
            </a:r>
            <a:r>
              <a:rPr sz="2800" b="1">
                <a:solidFill>
                  <a:schemeClr val="tx1"/>
                </a:solidFill>
                <a:latin typeface="Times New Roman" panose="02020603050405020304" charset="0"/>
                <a:cs typeface="Times New Roman" panose="02020603050405020304" charset="0"/>
              </a:rPr>
              <a:t>work.(2018江苏卷) 艺术家通过他们的创造性工作谋生。</a:t>
            </a:r>
            <a:endParaRPr sz="2800" b="1">
              <a:solidFill>
                <a:schemeClr val="tx1"/>
              </a:solidFill>
              <a:latin typeface="Times New Roman" panose="02020603050405020304" charset="0"/>
              <a:cs typeface="Times New Roman" panose="02020603050405020304" charset="0"/>
            </a:endParaRPr>
          </a:p>
          <a:p>
            <a:pPr marL="0" indent="0">
              <a:lnSpc>
                <a:spcPts val="3000"/>
              </a:lnSpc>
              <a:buNone/>
            </a:pPr>
            <a:r>
              <a:rPr sz="2800" b="1">
                <a:solidFill>
                  <a:schemeClr val="tx1"/>
                </a:solidFill>
                <a:latin typeface="Times New Roman" panose="02020603050405020304" charset="0"/>
                <a:cs typeface="Times New Roman" panose="02020603050405020304" charset="0"/>
              </a:rPr>
              <a:t>Here I will stress some smarter and more</a:t>
            </a:r>
            <a:r>
              <a:rPr sz="2800" b="1" u="sng">
                <a:solidFill>
                  <a:schemeClr val="accent2">
                    <a:lumMod val="75000"/>
                  </a:schemeClr>
                </a:solidFill>
                <a:latin typeface="Times New Roman" panose="02020603050405020304" charset="0"/>
                <a:cs typeface="Times New Roman" panose="02020603050405020304" charset="0"/>
              </a:rPr>
              <a:t>             </a:t>
            </a:r>
            <a:r>
              <a:rPr sz="2800" b="1">
                <a:solidFill>
                  <a:schemeClr val="tx1"/>
                </a:solidFill>
                <a:latin typeface="Times New Roman" panose="02020603050405020304" charset="0"/>
                <a:cs typeface="Times New Roman" panose="02020603050405020304" charset="0"/>
              </a:rPr>
              <a:t>examples of climate adaptation.(2017江苏)</a:t>
            </a:r>
            <a:endParaRPr sz="2800" b="1">
              <a:solidFill>
                <a:schemeClr val="tx1"/>
              </a:solidFill>
              <a:latin typeface="Times New Roman" panose="02020603050405020304" charset="0"/>
              <a:cs typeface="Times New Roman" panose="02020603050405020304" charset="0"/>
            </a:endParaRPr>
          </a:p>
          <a:p>
            <a:pPr marL="0" indent="0">
              <a:lnSpc>
                <a:spcPts val="3000"/>
              </a:lnSpc>
              <a:buNone/>
            </a:pPr>
            <a:r>
              <a:rPr sz="2800" b="1">
                <a:solidFill>
                  <a:schemeClr val="tx1"/>
                </a:solidFill>
                <a:latin typeface="Times New Roman" panose="02020603050405020304" charset="0"/>
                <a:cs typeface="Times New Roman" panose="02020603050405020304" charset="0"/>
              </a:rPr>
              <a:t>这里我将着重介绍一些更聪明、更有创意的适应气候变化的例子</a:t>
            </a:r>
            <a:endParaRPr sz="2800" b="1">
              <a:solidFill>
                <a:schemeClr val="tx1"/>
              </a:solidFill>
              <a:latin typeface="Times New Roman" panose="02020603050405020304" charset="0"/>
              <a:cs typeface="Times New Roman" panose="02020603050405020304" charset="0"/>
            </a:endParaRPr>
          </a:p>
        </p:txBody>
      </p:sp>
      <p:sp>
        <p:nvSpPr>
          <p:cNvPr id="9" name="文本框 8"/>
          <p:cNvSpPr txBox="1"/>
          <p:nvPr/>
        </p:nvSpPr>
        <p:spPr>
          <a:xfrm>
            <a:off x="599440" y="59690"/>
            <a:ext cx="1653540" cy="583565"/>
          </a:xfrm>
          <a:prstGeom prst="rect">
            <a:avLst/>
          </a:prstGeom>
          <a:noFill/>
        </p:spPr>
        <p:txBody>
          <a:bodyPr wrap="square" rtlCol="0">
            <a:spAutoFit/>
          </a:bodyPr>
          <a:p>
            <a:pPr algn="l"/>
            <a:r>
              <a:rPr sz="3200" b="1">
                <a:solidFill>
                  <a:schemeClr val="accent2">
                    <a:lumMod val="75000"/>
                  </a:schemeClr>
                </a:solidFill>
                <a:latin typeface="Times New Roman" panose="02020603050405020304" charset="0"/>
                <a:cs typeface="Times New Roman" panose="02020603050405020304" charset="0"/>
                <a:sym typeface="+mn-ea"/>
              </a:rPr>
              <a:t>creative</a:t>
            </a:r>
            <a:endParaRPr sz="3200" b="1">
              <a:solidFill>
                <a:schemeClr val="accent2">
                  <a:lumMod val="75000"/>
                </a:schemeClr>
              </a:solidFill>
              <a:latin typeface="Times New Roman" panose="02020603050405020304" charset="0"/>
              <a:cs typeface="Times New Roman" panose="02020603050405020304" charset="0"/>
              <a:sym typeface="+mn-ea"/>
            </a:endParaRPr>
          </a:p>
        </p:txBody>
      </p:sp>
      <p:sp>
        <p:nvSpPr>
          <p:cNvPr id="6" name="内容占位符 2"/>
          <p:cNvSpPr>
            <a:spLocks noGrp="1"/>
          </p:cNvSpPr>
          <p:nvPr/>
        </p:nvSpPr>
        <p:spPr>
          <a:xfrm>
            <a:off x="485775" y="3134360"/>
            <a:ext cx="11121390" cy="3377565"/>
          </a:xfrm>
          <a:prstGeom prst="rect">
            <a:avLst/>
          </a:prstGeo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000"/>
              </a:lnSpc>
              <a:buNone/>
            </a:pPr>
            <a:r>
              <a:rPr sz="3200" b="1">
                <a:solidFill>
                  <a:schemeClr val="accent2">
                    <a:lumMod val="75000"/>
                  </a:schemeClr>
                </a:solidFill>
                <a:latin typeface="Times New Roman" panose="02020603050405020304" charset="0"/>
                <a:cs typeface="Times New Roman" panose="02020603050405020304" charset="0"/>
              </a:rPr>
              <a:t>                /kri:'eitivli/adv.</a:t>
            </a:r>
            <a:r>
              <a:rPr sz="3200" b="1">
                <a:solidFill>
                  <a:srgbClr val="7030A0"/>
                </a:solidFill>
                <a:latin typeface="Times New Roman" panose="02020603050405020304" charset="0"/>
                <a:cs typeface="Times New Roman" panose="02020603050405020304" charset="0"/>
              </a:rPr>
              <a:t>创造性地；有创造力地</a:t>
            </a:r>
            <a:endParaRPr sz="3200" b="1">
              <a:solidFill>
                <a:srgbClr val="7030A0"/>
              </a:solidFill>
              <a:latin typeface="Times New Roman" panose="02020603050405020304" charset="0"/>
              <a:cs typeface="Times New Roman" panose="02020603050405020304" charset="0"/>
            </a:endParaRPr>
          </a:p>
          <a:p>
            <a:pPr marL="0" indent="0" algn="l">
              <a:lnSpc>
                <a:spcPts val="3000"/>
              </a:lnSpc>
              <a:buNone/>
            </a:pPr>
            <a:r>
              <a:rPr lang="en-US" altLang="zh-CN" sz="2800" b="1">
                <a:latin typeface="Times New Roman" panose="02020603050405020304" charset="0"/>
                <a:cs typeface="Times New Roman" panose="02020603050405020304" charset="0"/>
              </a:rPr>
              <a:t>A </a:t>
            </a:r>
            <a:r>
              <a:rPr sz="2800" b="1">
                <a:latin typeface="Times New Roman" panose="02020603050405020304" charset="0"/>
                <a:cs typeface="Times New Roman" panose="02020603050405020304" charset="0"/>
              </a:rPr>
              <a:t>far better approach would be to teach children to think </a:t>
            </a:r>
            <a:endParaRPr sz="2800" b="1">
              <a:latin typeface="Times New Roman" panose="02020603050405020304" charset="0"/>
              <a:cs typeface="Times New Roman" panose="02020603050405020304" charset="0"/>
            </a:endParaRPr>
          </a:p>
          <a:p>
            <a:pPr marL="0" indent="0" algn="l">
              <a:lnSpc>
                <a:spcPts val="3000"/>
              </a:lnSpc>
              <a:buNone/>
            </a:pPr>
            <a:r>
              <a:rPr sz="2800" b="1" u="sng">
                <a:solidFill>
                  <a:schemeClr val="accent2">
                    <a:lumMod val="75000"/>
                  </a:schemeClr>
                </a:solidFill>
                <a:latin typeface="Times New Roman" panose="02020603050405020304" charset="0"/>
                <a:cs typeface="Times New Roman" panose="02020603050405020304" charset="0"/>
              </a:rPr>
              <a:t>                </a:t>
            </a:r>
            <a:r>
              <a:rPr sz="2800" b="1">
                <a:latin typeface="Times New Roman" panose="02020603050405020304" charset="0"/>
                <a:cs typeface="Times New Roman" panose="02020603050405020304" charset="0"/>
              </a:rPr>
              <a:t> so that they could learn to interpret and apply the knowledge available online. 更好的方法是教孩子们创造性地思考，这样他们就能学会解释和应用网上的知识</a:t>
            </a:r>
            <a:endParaRPr sz="2800" b="1">
              <a:latin typeface="Times New Roman" panose="02020603050405020304" charset="0"/>
              <a:cs typeface="Times New Roman" panose="02020603050405020304" charset="0"/>
            </a:endParaRPr>
          </a:p>
        </p:txBody>
      </p:sp>
      <p:sp>
        <p:nvSpPr>
          <p:cNvPr id="12" name="文本框 11"/>
          <p:cNvSpPr txBox="1"/>
          <p:nvPr/>
        </p:nvSpPr>
        <p:spPr>
          <a:xfrm>
            <a:off x="655320" y="2976880"/>
            <a:ext cx="2453005" cy="583565"/>
          </a:xfrm>
          <a:prstGeom prst="rect">
            <a:avLst/>
          </a:prstGeom>
          <a:noFill/>
        </p:spPr>
        <p:txBody>
          <a:bodyPr wrap="square" rtlCol="0">
            <a:spAutoFit/>
          </a:bodyPr>
          <a:p>
            <a:pPr algn="l"/>
            <a:r>
              <a:rPr sz="3200" b="1">
                <a:solidFill>
                  <a:schemeClr val="accent2">
                    <a:lumMod val="75000"/>
                  </a:schemeClr>
                </a:solidFill>
                <a:latin typeface="Times New Roman" panose="02020603050405020304" charset="0"/>
                <a:cs typeface="Times New Roman" panose="02020603050405020304" charset="0"/>
                <a:sym typeface="+mn-ea"/>
              </a:rPr>
              <a:t>creatively</a:t>
            </a:r>
            <a:endParaRPr sz="3200" b="1">
              <a:solidFill>
                <a:schemeClr val="accent2">
                  <a:lumMod val="75000"/>
                </a:schemeClr>
              </a:solidFill>
              <a:latin typeface="Times New Roman" panose="02020603050405020304" charset="0"/>
              <a:cs typeface="Times New Roman" panose="02020603050405020304" charset="0"/>
              <a:sym typeface="+mn-ea"/>
            </a:endParaRPr>
          </a:p>
        </p:txBody>
      </p:sp>
      <p:sp>
        <p:nvSpPr>
          <p:cNvPr id="2" name="文本框 1"/>
          <p:cNvSpPr txBox="1"/>
          <p:nvPr/>
        </p:nvSpPr>
        <p:spPr>
          <a:xfrm>
            <a:off x="6622415" y="643255"/>
            <a:ext cx="1653540" cy="521970"/>
          </a:xfrm>
          <a:prstGeom prst="rect">
            <a:avLst/>
          </a:prstGeom>
          <a:noFill/>
        </p:spPr>
        <p:txBody>
          <a:bodyPr wrap="square" rtlCol="0">
            <a:spAutoFit/>
          </a:bodyPr>
          <a:p>
            <a:pPr algn="l"/>
            <a:r>
              <a:rPr sz="2800" b="1">
                <a:solidFill>
                  <a:schemeClr val="accent2">
                    <a:lumMod val="75000"/>
                  </a:schemeClr>
                </a:solidFill>
                <a:latin typeface="Times New Roman" panose="02020603050405020304" charset="0"/>
                <a:cs typeface="Times New Roman" panose="02020603050405020304" charset="0"/>
                <a:sym typeface="+mn-ea"/>
              </a:rPr>
              <a:t>creative</a:t>
            </a:r>
            <a:endParaRPr sz="2800" b="1">
              <a:solidFill>
                <a:schemeClr val="accent2">
                  <a:lumMod val="75000"/>
                </a:schemeClr>
              </a:solidFill>
              <a:latin typeface="Times New Roman" panose="02020603050405020304" charset="0"/>
              <a:cs typeface="Times New Roman" panose="02020603050405020304" charset="0"/>
              <a:sym typeface="+mn-ea"/>
            </a:endParaRPr>
          </a:p>
        </p:txBody>
      </p:sp>
      <p:sp>
        <p:nvSpPr>
          <p:cNvPr id="4" name="文本框 3"/>
          <p:cNvSpPr txBox="1"/>
          <p:nvPr/>
        </p:nvSpPr>
        <p:spPr>
          <a:xfrm>
            <a:off x="7624445" y="1522095"/>
            <a:ext cx="1653540" cy="521970"/>
          </a:xfrm>
          <a:prstGeom prst="rect">
            <a:avLst/>
          </a:prstGeom>
          <a:noFill/>
        </p:spPr>
        <p:txBody>
          <a:bodyPr wrap="square" rtlCol="0">
            <a:spAutoFit/>
          </a:bodyPr>
          <a:p>
            <a:pPr algn="l"/>
            <a:r>
              <a:rPr sz="2800" b="1">
                <a:solidFill>
                  <a:schemeClr val="accent2">
                    <a:lumMod val="75000"/>
                  </a:schemeClr>
                </a:solidFill>
                <a:latin typeface="Times New Roman" panose="02020603050405020304" charset="0"/>
                <a:cs typeface="Times New Roman" panose="02020603050405020304" charset="0"/>
                <a:sym typeface="+mn-ea"/>
              </a:rPr>
              <a:t>creative</a:t>
            </a:r>
            <a:endParaRPr sz="2800" b="1">
              <a:solidFill>
                <a:schemeClr val="accent2">
                  <a:lumMod val="75000"/>
                </a:schemeClr>
              </a:solidFill>
              <a:latin typeface="Times New Roman" panose="02020603050405020304" charset="0"/>
              <a:cs typeface="Times New Roman" panose="02020603050405020304" charset="0"/>
              <a:sym typeface="+mn-ea"/>
            </a:endParaRPr>
          </a:p>
        </p:txBody>
      </p:sp>
      <p:sp>
        <p:nvSpPr>
          <p:cNvPr id="5" name="文本框 4"/>
          <p:cNvSpPr txBox="1"/>
          <p:nvPr/>
        </p:nvSpPr>
        <p:spPr>
          <a:xfrm>
            <a:off x="643255" y="4083685"/>
            <a:ext cx="1867535" cy="521970"/>
          </a:xfrm>
          <a:prstGeom prst="rect">
            <a:avLst/>
          </a:prstGeom>
          <a:noFill/>
        </p:spPr>
        <p:txBody>
          <a:bodyPr wrap="square" rtlCol="0">
            <a:spAutoFit/>
          </a:bodyPr>
          <a:p>
            <a:pPr algn="l"/>
            <a:r>
              <a:rPr sz="2800" b="1">
                <a:solidFill>
                  <a:schemeClr val="accent2">
                    <a:lumMod val="75000"/>
                  </a:schemeClr>
                </a:solidFill>
                <a:latin typeface="Times New Roman" panose="02020603050405020304" charset="0"/>
                <a:cs typeface="Times New Roman" panose="02020603050405020304" charset="0"/>
                <a:sym typeface="+mn-ea"/>
              </a:rPr>
              <a:t>creative</a:t>
            </a:r>
            <a:r>
              <a:rPr lang="en-US" sz="2800" b="1">
                <a:solidFill>
                  <a:schemeClr val="accent2">
                    <a:lumMod val="75000"/>
                  </a:schemeClr>
                </a:solidFill>
                <a:latin typeface="Times New Roman" panose="02020603050405020304" charset="0"/>
                <a:cs typeface="Times New Roman" panose="02020603050405020304" charset="0"/>
                <a:sym typeface="+mn-ea"/>
              </a:rPr>
              <a:t>ly</a:t>
            </a:r>
            <a:endParaRPr lang="en-US" sz="2800" b="1">
              <a:solidFill>
                <a:schemeClr val="accent2">
                  <a:lumMod val="75000"/>
                </a:schemeClr>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additive="base">
                                        <p:cTn id="3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additive="base">
                                        <p:cTn id="41" dur="500" fill="hold"/>
                                        <p:tgtEl>
                                          <p:spTgt spid="4"/>
                                        </p:tgtEl>
                                        <p:attrNameLst>
                                          <p:attrName>ppt_x</p:attrName>
                                        </p:attrNameLst>
                                      </p:cBhvr>
                                      <p:tavLst>
                                        <p:tav tm="0">
                                          <p:val>
                                            <p:strVal val="#ppt_x"/>
                                          </p:val>
                                        </p:tav>
                                        <p:tav tm="100000">
                                          <p:val>
                                            <p:strVal val="#ppt_x"/>
                                          </p:val>
                                        </p:tav>
                                      </p:tavLst>
                                    </p:anim>
                                    <p:anim calcmode="lin" valueType="num">
                                      <p:cBhvr additive="base">
                                        <p:cTn id="4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6">
                                            <p:txEl>
                                              <p:pRg st="0" end="0"/>
                                            </p:txEl>
                                          </p:spTgt>
                                        </p:tgtEl>
                                        <p:attrNameLst>
                                          <p:attrName>style.visibility</p:attrName>
                                        </p:attrNameLst>
                                      </p:cBhvr>
                                      <p:to>
                                        <p:strVal val="visible"/>
                                      </p:to>
                                    </p:set>
                                    <p:anim calcmode="lin" valueType="num">
                                      <p:cBhvr additive="base">
                                        <p:cTn id="4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500" fill="hold"/>
                                        <p:tgtEl>
                                          <p:spTgt spid="12"/>
                                        </p:tgtEl>
                                        <p:attrNameLst>
                                          <p:attrName>ppt_x</p:attrName>
                                        </p:attrNameLst>
                                      </p:cBhvr>
                                      <p:tavLst>
                                        <p:tav tm="0">
                                          <p:val>
                                            <p:strVal val="#ppt_x"/>
                                          </p:val>
                                        </p:tav>
                                        <p:tav tm="100000">
                                          <p:val>
                                            <p:strVal val="#ppt_x"/>
                                          </p:val>
                                        </p:tav>
                                      </p:tavLst>
                                    </p:anim>
                                    <p:anim calcmode="lin" valueType="num">
                                      <p:cBhvr additive="base">
                                        <p:cTn id="5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6">
                                            <p:txEl>
                                              <p:pRg st="1" end="1"/>
                                            </p:txEl>
                                          </p:spTgt>
                                        </p:tgtEl>
                                        <p:attrNameLst>
                                          <p:attrName>style.visibility</p:attrName>
                                        </p:attrNameLst>
                                      </p:cBhvr>
                                      <p:to>
                                        <p:strVal val="visible"/>
                                      </p:to>
                                    </p:set>
                                    <p:anim calcmode="lin" valueType="num">
                                      <p:cBhvr additive="base">
                                        <p:cTn id="5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6">
                                            <p:txEl>
                                              <p:pRg st="1" end="1"/>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6">
                                            <p:txEl>
                                              <p:pRg st="2" end="2"/>
                                            </p:txEl>
                                          </p:spTgt>
                                        </p:tgtEl>
                                        <p:attrNameLst>
                                          <p:attrName>style.visibility</p:attrName>
                                        </p:attrNameLst>
                                      </p:cBhvr>
                                      <p:to>
                                        <p:strVal val="visible"/>
                                      </p:to>
                                    </p:set>
                                    <p:anim calcmode="lin" valueType="num">
                                      <p:cBhvr additive="base">
                                        <p:cTn id="6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5"/>
                                        </p:tgtEl>
                                        <p:attrNameLst>
                                          <p:attrName>style.visibility</p:attrName>
                                        </p:attrNameLst>
                                      </p:cBhvr>
                                      <p:to>
                                        <p:strVal val="visible"/>
                                      </p:to>
                                    </p:set>
                                    <p:anim calcmode="lin" valueType="num">
                                      <p:cBhvr additive="base">
                                        <p:cTn id="69" dur="500" fill="hold"/>
                                        <p:tgtEl>
                                          <p:spTgt spid="5"/>
                                        </p:tgtEl>
                                        <p:attrNameLst>
                                          <p:attrName>ppt_x</p:attrName>
                                        </p:attrNameLst>
                                      </p:cBhvr>
                                      <p:tavLst>
                                        <p:tav tm="0">
                                          <p:val>
                                            <p:strVal val="#ppt_x"/>
                                          </p:val>
                                        </p:tav>
                                        <p:tav tm="100000">
                                          <p:val>
                                            <p:strVal val="#ppt_x"/>
                                          </p:val>
                                        </p:tav>
                                      </p:tavLst>
                                    </p:anim>
                                    <p:anim calcmode="lin" valueType="num">
                                      <p:cBhvr additive="base">
                                        <p:cTn id="7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2" grpId="0"/>
      <p:bldP spid="2" grpId="1"/>
      <p:bldP spid="4" grpId="0"/>
      <p:bldP spid="4" grpId="1"/>
      <p:bldP spid="12" grpId="0"/>
      <p:bldP spid="12" grpId="1"/>
      <p:bldP spid="5" grpId="0"/>
      <p:bldP spid="5" grpId="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 name="文本框 13"/>
          <p:cNvSpPr txBox="1"/>
          <p:nvPr/>
        </p:nvSpPr>
        <p:spPr>
          <a:xfrm>
            <a:off x="83185" y="100330"/>
            <a:ext cx="11955145" cy="3415030"/>
          </a:xfrm>
          <a:prstGeom prst="rect">
            <a:avLst/>
          </a:prstGeom>
          <a:noFill/>
          <a:ln w="9525">
            <a:noFill/>
          </a:ln>
        </p:spPr>
        <p:txBody>
          <a:bodyPr wrap="square">
            <a:spAutoFit/>
          </a:bodyPr>
          <a:p>
            <a:pPr marL="219075" indent="0" algn="l" fontAlgn="auto"/>
            <a:r>
              <a:rPr lang="zh-CN" altLang="en-US" sz="2400" b="1">
                <a:uFillTx/>
                <a:latin typeface="Times New Roman" panose="02020603050405020304" charset="0"/>
                <a:cs typeface="Times New Roman" panose="02020603050405020304" charset="0"/>
              </a:rPr>
              <a:t>____________</a:t>
            </a:r>
            <a:r>
              <a:rPr lang="zh-CN" altLang="en-US" sz="2400" b="1">
                <a:solidFill>
                  <a:schemeClr val="tx1"/>
                </a:solidFill>
                <a:uFillTx/>
                <a:latin typeface="Times New Roman" panose="02020603050405020304" charset="0"/>
                <a:cs typeface="Times New Roman" panose="02020603050405020304" charset="0"/>
              </a:rPr>
              <a:t>/ə</a:t>
            </a:r>
            <a:r>
              <a:rPr lang="en-US" altLang="zh-CN" sz="2400" b="1">
                <a:solidFill>
                  <a:schemeClr val="tx1"/>
                </a:solidFill>
                <a:uFillTx/>
                <a:latin typeface="Times New Roman" panose="02020603050405020304" charset="0"/>
                <a:cs typeface="Times New Roman" panose="02020603050405020304" charset="0"/>
              </a:rPr>
              <a:t>'</a:t>
            </a:r>
            <a:r>
              <a:rPr lang="zh-CN" altLang="en-US" sz="2400" b="1">
                <a:solidFill>
                  <a:schemeClr val="tx1"/>
                </a:solidFill>
                <a:uFillTx/>
                <a:latin typeface="Times New Roman" panose="02020603050405020304" charset="0"/>
                <a:cs typeface="Times New Roman" panose="02020603050405020304" charset="0"/>
              </a:rPr>
              <a:t>pɪərəns/n.</a:t>
            </a:r>
            <a:r>
              <a:rPr lang="zh-CN" altLang="en-US" sz="2400" b="1">
                <a:uFillTx/>
                <a:latin typeface="Times New Roman" panose="02020603050405020304" charset="0"/>
                <a:cs typeface="Times New Roman" panose="02020603050405020304" charset="0"/>
              </a:rPr>
              <a:t> </a:t>
            </a:r>
            <a:r>
              <a:rPr lang="zh-CN" altLang="en-US" sz="2400" b="1">
                <a:solidFill>
                  <a:srgbClr val="7030A0"/>
                </a:solidFill>
                <a:uFillTx/>
                <a:latin typeface="Times New Roman" panose="02020603050405020304" charset="0"/>
                <a:cs typeface="Times New Roman" panose="02020603050405020304" charset="0"/>
              </a:rPr>
              <a:t>外貌，外观；出现，露面</a:t>
            </a:r>
            <a:endParaRPr lang="zh-CN" altLang="en-US" sz="2400" b="1">
              <a:solidFill>
                <a:srgbClr val="7030A0"/>
              </a:solidFill>
              <a:uFillTx/>
              <a:latin typeface="Times New Roman" panose="02020603050405020304" charset="0"/>
              <a:cs typeface="Times New Roman" panose="02020603050405020304" charset="0"/>
            </a:endParaRPr>
          </a:p>
          <a:p>
            <a:pPr marL="219075" indent="0" algn="l" fontAlgn="auto"/>
            <a:r>
              <a:rPr lang="zh-CN" altLang="en-US" sz="2400" b="1">
                <a:solidFill>
                  <a:schemeClr val="tx1"/>
                </a:solidFill>
                <a:uFillTx/>
                <a:latin typeface="Times New Roman" panose="02020603050405020304" charset="0"/>
                <a:cs typeface="Times New Roman" panose="02020603050405020304" charset="0"/>
              </a:rPr>
              <a:t>Miss Longfield warned that a generation of children risked growing up “worried about their ___________and image” as a result of the unrealistic lifestyles they follow on platforms.(2018江苏) 朗菲尔德小姐警告说，由于他们在平台上过着不现实的生活，一代孩子在成长过程中可能会“担心自己的外表和形象”。</a:t>
            </a:r>
            <a:endParaRPr lang="zh-CN" altLang="en-US" sz="2400" b="1">
              <a:solidFill>
                <a:schemeClr val="tx1"/>
              </a:solidFill>
              <a:uFillTx/>
              <a:latin typeface="Times New Roman" panose="02020603050405020304" charset="0"/>
              <a:cs typeface="Times New Roman" panose="02020603050405020304" charset="0"/>
            </a:endParaRPr>
          </a:p>
          <a:p>
            <a:pPr marL="219075" indent="0" algn="l" fontAlgn="auto"/>
            <a:r>
              <a:rPr lang="zh-CN" altLang="en-US" sz="2400" b="1">
                <a:solidFill>
                  <a:schemeClr val="tx1"/>
                </a:solidFill>
                <a:uFillTx/>
                <a:latin typeface="Times New Roman" panose="02020603050405020304" charset="0"/>
                <a:cs typeface="Times New Roman" panose="02020603050405020304" charset="0"/>
              </a:rPr>
              <a:t>And the ___________of new－born giants suggests that newcomers can make waves, too.(2017江苏)新生巨头的出现意味着新来者也能掀起波澜。</a:t>
            </a:r>
            <a:endParaRPr lang="zh-CN" altLang="en-US" sz="2400" b="1">
              <a:solidFill>
                <a:schemeClr val="tx1"/>
              </a:solidFill>
              <a:uFillTx/>
              <a:latin typeface="Times New Roman" panose="02020603050405020304" charset="0"/>
              <a:cs typeface="Times New Roman" panose="02020603050405020304" charset="0"/>
            </a:endParaRPr>
          </a:p>
          <a:p>
            <a:pPr marL="219075" indent="0" algn="l" fontAlgn="auto"/>
            <a:r>
              <a:rPr lang="zh-CN" altLang="en-US" sz="2400" b="1">
                <a:solidFill>
                  <a:schemeClr val="tx1"/>
                </a:solidFill>
                <a:uFillTx/>
                <a:latin typeface="Times New Roman" panose="02020603050405020304" charset="0"/>
                <a:cs typeface="Times New Roman" panose="02020603050405020304" charset="0"/>
              </a:rPr>
              <a:t>Second, take the overall ___________of the neighborhood seriously.(2018浙江) </a:t>
            </a:r>
            <a:endParaRPr lang="zh-CN" altLang="en-US" sz="2400" b="1">
              <a:solidFill>
                <a:schemeClr val="tx1"/>
              </a:solidFill>
              <a:uFillTx/>
              <a:latin typeface="Times New Roman" panose="02020603050405020304" charset="0"/>
              <a:cs typeface="Times New Roman" panose="02020603050405020304" charset="0"/>
            </a:endParaRPr>
          </a:p>
          <a:p>
            <a:pPr marL="219075" indent="0" algn="l" fontAlgn="auto"/>
            <a:r>
              <a:rPr lang="zh-CN" altLang="en-US" sz="2400" b="1">
                <a:solidFill>
                  <a:schemeClr val="tx1"/>
                </a:solidFill>
                <a:uFillTx/>
                <a:latin typeface="Times New Roman" panose="02020603050405020304" charset="0"/>
                <a:cs typeface="Times New Roman" panose="02020603050405020304" charset="0"/>
              </a:rPr>
              <a:t>第二，认真对待小区的整体面貌</a:t>
            </a:r>
            <a:endParaRPr lang="zh-CN" altLang="en-US" sz="2400" b="1">
              <a:solidFill>
                <a:schemeClr val="tx1"/>
              </a:solidFill>
              <a:uFillTx/>
              <a:latin typeface="Times New Roman" panose="02020603050405020304" charset="0"/>
              <a:cs typeface="Times New Roman" panose="02020603050405020304" charset="0"/>
            </a:endParaRPr>
          </a:p>
        </p:txBody>
      </p:sp>
      <p:sp>
        <p:nvSpPr>
          <p:cNvPr id="2" name="文本框 1"/>
          <p:cNvSpPr txBox="1"/>
          <p:nvPr/>
        </p:nvSpPr>
        <p:spPr>
          <a:xfrm>
            <a:off x="433070" y="100330"/>
            <a:ext cx="1755140" cy="460375"/>
          </a:xfrm>
          <a:prstGeom prst="rect">
            <a:avLst/>
          </a:prstGeom>
          <a:noFill/>
        </p:spPr>
        <p:txBody>
          <a:bodyPr wrap="square" rtlCol="0">
            <a:spAutoFit/>
          </a:bodyPr>
          <a:p>
            <a:pPr algn="l"/>
            <a:r>
              <a:rPr sz="2400" b="1" dirty="0">
                <a:solidFill>
                  <a:schemeClr val="accent2">
                    <a:lumMod val="75000"/>
                  </a:schemeClr>
                </a:solidFill>
                <a:uFillTx/>
                <a:latin typeface="Times New Roman" panose="02020603050405020304" charset="0"/>
                <a:cs typeface="Times New Roman" panose="02020603050405020304" charset="0"/>
                <a:sym typeface="+mn-ea"/>
              </a:rPr>
              <a:t>appearance</a:t>
            </a:r>
            <a:endParaRPr sz="2400" b="1" dirty="0">
              <a:solidFill>
                <a:schemeClr val="accent2">
                  <a:lumMod val="75000"/>
                </a:schemeClr>
              </a:solidFill>
              <a:uFillTx/>
              <a:latin typeface="Times New Roman" panose="02020603050405020304" charset="0"/>
              <a:cs typeface="Times New Roman" panose="02020603050405020304" charset="0"/>
              <a:sym typeface="+mn-ea"/>
            </a:endParaRPr>
          </a:p>
        </p:txBody>
      </p:sp>
      <p:sp>
        <p:nvSpPr>
          <p:cNvPr id="3" name="文本框 2"/>
          <p:cNvSpPr txBox="1"/>
          <p:nvPr/>
        </p:nvSpPr>
        <p:spPr>
          <a:xfrm>
            <a:off x="1095375" y="812165"/>
            <a:ext cx="1755140" cy="460375"/>
          </a:xfrm>
          <a:prstGeom prst="rect">
            <a:avLst/>
          </a:prstGeom>
          <a:noFill/>
        </p:spPr>
        <p:txBody>
          <a:bodyPr wrap="square" rtlCol="0">
            <a:spAutoFit/>
          </a:bodyPr>
          <a:p>
            <a:pPr algn="l"/>
            <a:r>
              <a:rPr sz="2400" b="1" dirty="0">
                <a:solidFill>
                  <a:schemeClr val="accent2">
                    <a:lumMod val="75000"/>
                  </a:schemeClr>
                </a:solidFill>
                <a:uFillTx/>
                <a:latin typeface="Times New Roman" panose="02020603050405020304" charset="0"/>
                <a:cs typeface="Times New Roman" panose="02020603050405020304" charset="0"/>
                <a:sym typeface="+mn-ea"/>
              </a:rPr>
              <a:t>appear</a:t>
            </a:r>
            <a:r>
              <a:rPr lang="en-US" sz="2400" b="1" dirty="0">
                <a:solidFill>
                  <a:schemeClr val="accent2">
                    <a:lumMod val="75000"/>
                  </a:schemeClr>
                </a:solidFill>
                <a:uFillTx/>
                <a:latin typeface="Times New Roman" panose="02020603050405020304" charset="0"/>
                <a:cs typeface="Times New Roman" panose="02020603050405020304" charset="0"/>
                <a:sym typeface="+mn-ea"/>
              </a:rPr>
              <a:t>ance</a:t>
            </a:r>
            <a:endParaRPr lang="en-US" sz="2400" b="1" dirty="0">
              <a:solidFill>
                <a:schemeClr val="accent2">
                  <a:lumMod val="75000"/>
                </a:schemeClr>
              </a:solidFill>
              <a:uFillTx/>
              <a:latin typeface="Times New Roman" panose="02020603050405020304" charset="0"/>
              <a:cs typeface="Times New Roman" panose="02020603050405020304" charset="0"/>
              <a:sym typeface="+mn-ea"/>
            </a:endParaRPr>
          </a:p>
        </p:txBody>
      </p:sp>
      <p:sp>
        <p:nvSpPr>
          <p:cNvPr id="5" name="文本框 4"/>
          <p:cNvSpPr txBox="1"/>
          <p:nvPr/>
        </p:nvSpPr>
        <p:spPr>
          <a:xfrm>
            <a:off x="3564255" y="2689225"/>
            <a:ext cx="1932305" cy="460375"/>
          </a:xfrm>
          <a:prstGeom prst="rect">
            <a:avLst/>
          </a:prstGeom>
          <a:noFill/>
        </p:spPr>
        <p:txBody>
          <a:bodyPr wrap="square" rtlCol="0">
            <a:spAutoFit/>
          </a:bodyPr>
          <a:p>
            <a:pPr algn="l"/>
            <a:r>
              <a:rPr sz="2400" b="1" dirty="0">
                <a:solidFill>
                  <a:schemeClr val="accent2">
                    <a:lumMod val="75000"/>
                  </a:schemeClr>
                </a:solidFill>
                <a:uFillTx/>
                <a:latin typeface="Times New Roman" panose="02020603050405020304" charset="0"/>
                <a:cs typeface="Times New Roman" panose="02020603050405020304" charset="0"/>
                <a:sym typeface="+mn-ea"/>
              </a:rPr>
              <a:t>appear</a:t>
            </a:r>
            <a:r>
              <a:rPr lang="en-US" sz="2400" b="1" dirty="0">
                <a:solidFill>
                  <a:schemeClr val="accent2">
                    <a:lumMod val="75000"/>
                  </a:schemeClr>
                </a:solidFill>
                <a:uFillTx/>
                <a:latin typeface="Times New Roman" panose="02020603050405020304" charset="0"/>
                <a:cs typeface="Times New Roman" panose="02020603050405020304" charset="0"/>
                <a:sym typeface="+mn-ea"/>
              </a:rPr>
              <a:t>ance</a:t>
            </a:r>
            <a:endParaRPr lang="en-US" sz="2400" b="1" dirty="0">
              <a:solidFill>
                <a:schemeClr val="accent2">
                  <a:lumMod val="75000"/>
                </a:schemeClr>
              </a:solidFill>
              <a:uFillTx/>
              <a:latin typeface="Times New Roman" panose="02020603050405020304" charset="0"/>
              <a:cs typeface="Times New Roman" panose="02020603050405020304" charset="0"/>
              <a:sym typeface="+mn-ea"/>
            </a:endParaRPr>
          </a:p>
        </p:txBody>
      </p:sp>
      <p:sp>
        <p:nvSpPr>
          <p:cNvPr id="4" name="文本框 3"/>
          <p:cNvSpPr txBox="1"/>
          <p:nvPr/>
        </p:nvSpPr>
        <p:spPr>
          <a:xfrm>
            <a:off x="1494155" y="1921510"/>
            <a:ext cx="1755140" cy="460375"/>
          </a:xfrm>
          <a:prstGeom prst="rect">
            <a:avLst/>
          </a:prstGeom>
          <a:noFill/>
        </p:spPr>
        <p:txBody>
          <a:bodyPr wrap="square" rtlCol="0">
            <a:spAutoFit/>
          </a:bodyPr>
          <a:p>
            <a:pPr algn="l"/>
            <a:r>
              <a:rPr sz="2400" b="1" dirty="0">
                <a:solidFill>
                  <a:schemeClr val="accent2">
                    <a:lumMod val="75000"/>
                  </a:schemeClr>
                </a:solidFill>
                <a:uFillTx/>
                <a:latin typeface="Times New Roman" panose="02020603050405020304" charset="0"/>
                <a:cs typeface="Times New Roman" panose="02020603050405020304" charset="0"/>
                <a:sym typeface="+mn-ea"/>
              </a:rPr>
              <a:t>appear</a:t>
            </a:r>
            <a:r>
              <a:rPr lang="en-US" sz="2400" b="1" dirty="0">
                <a:solidFill>
                  <a:schemeClr val="accent2">
                    <a:lumMod val="75000"/>
                  </a:schemeClr>
                </a:solidFill>
                <a:uFillTx/>
                <a:latin typeface="Times New Roman" panose="02020603050405020304" charset="0"/>
                <a:cs typeface="Times New Roman" panose="02020603050405020304" charset="0"/>
                <a:sym typeface="+mn-ea"/>
              </a:rPr>
              <a:t>ance</a:t>
            </a:r>
            <a:endParaRPr lang="en-US" sz="2400" b="1" dirty="0">
              <a:solidFill>
                <a:schemeClr val="accent2">
                  <a:lumMod val="75000"/>
                </a:schemeClr>
              </a:solidFill>
              <a:uFillTx/>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xEl>
                                              <p:pRg st="1" end="1"/>
                                            </p:txEl>
                                          </p:spTgt>
                                        </p:tgtEl>
                                        <p:attrNameLst>
                                          <p:attrName>style.visibility</p:attrName>
                                        </p:attrNameLst>
                                      </p:cBhvr>
                                      <p:to>
                                        <p:strVal val="visible"/>
                                      </p:to>
                                    </p:set>
                                    <p:anim calcmode="lin" valueType="num">
                                      <p:cBhvr additive="base">
                                        <p:cTn id="19"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4">
                                            <p:txEl>
                                              <p:pRg st="2" end="2"/>
                                            </p:txEl>
                                          </p:spTgt>
                                        </p:tgtEl>
                                        <p:attrNameLst>
                                          <p:attrName>style.visibility</p:attrName>
                                        </p:attrNameLst>
                                      </p:cBhvr>
                                      <p:to>
                                        <p:strVal val="visible"/>
                                      </p:to>
                                    </p:set>
                                    <p:anim calcmode="lin" valueType="num">
                                      <p:cBhvr additive="base">
                                        <p:cTn id="23"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4">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4">
                                            <p:txEl>
                                              <p:pRg st="3" end="3"/>
                                            </p:txEl>
                                          </p:spTgt>
                                        </p:tgtEl>
                                        <p:attrNameLst>
                                          <p:attrName>style.visibility</p:attrName>
                                        </p:attrNameLst>
                                      </p:cBhvr>
                                      <p:to>
                                        <p:strVal val="visible"/>
                                      </p:to>
                                    </p:set>
                                    <p:anim calcmode="lin" valueType="num">
                                      <p:cBhvr additive="base">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4">
                                            <p:txEl>
                                              <p:pRg st="3" end="3"/>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xEl>
                                              <p:pRg st="4" end="4"/>
                                            </p:txEl>
                                          </p:spTgt>
                                        </p:tgtEl>
                                        <p:attrNameLst>
                                          <p:attrName>style.visibility</p:attrName>
                                        </p:attrNameLst>
                                      </p:cBhvr>
                                      <p:to>
                                        <p:strVal val="visible"/>
                                      </p:to>
                                    </p:set>
                                    <p:anim calcmode="lin" valueType="num">
                                      <p:cBhvr additive="base">
                                        <p:cTn id="31"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ppt_x"/>
                                          </p:val>
                                        </p:tav>
                                        <p:tav tm="100000">
                                          <p:val>
                                            <p:strVal val="#ppt_x"/>
                                          </p:val>
                                        </p:tav>
                                      </p:tavLst>
                                    </p:anim>
                                    <p:anim calcmode="lin" valueType="num">
                                      <p:cBhvr additive="base">
                                        <p:cTn id="3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ppt_x"/>
                                          </p:val>
                                        </p:tav>
                                        <p:tav tm="100000">
                                          <p:val>
                                            <p:strVal val="#ppt_x"/>
                                          </p:val>
                                        </p:tav>
                                      </p:tavLst>
                                    </p:anim>
                                    <p:anim calcmode="lin" valueType="num">
                                      <p:cBhvr additive="base">
                                        <p:cTn id="4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500" fill="hold"/>
                                        <p:tgtEl>
                                          <p:spTgt spid="5"/>
                                        </p:tgtEl>
                                        <p:attrNameLst>
                                          <p:attrName>ppt_x</p:attrName>
                                        </p:attrNameLst>
                                      </p:cBhvr>
                                      <p:tavLst>
                                        <p:tav tm="0">
                                          <p:val>
                                            <p:strVal val="#ppt_x"/>
                                          </p:val>
                                        </p:tav>
                                        <p:tav tm="100000">
                                          <p:val>
                                            <p:strVal val="#ppt_x"/>
                                          </p:val>
                                        </p:tav>
                                      </p:tavLst>
                                    </p:anim>
                                    <p:anim calcmode="lin" valueType="num">
                                      <p:cBhvr additive="base">
                                        <p:cTn id="5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5" grpId="0"/>
      <p:bldP spid="5" grpId="1"/>
      <p:bldP spid="4" grpId="0"/>
      <p:bldP spid="4" grpId="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 name="文本框 13"/>
          <p:cNvSpPr txBox="1"/>
          <p:nvPr/>
        </p:nvSpPr>
        <p:spPr>
          <a:xfrm>
            <a:off x="83185" y="100330"/>
            <a:ext cx="11955145" cy="3415030"/>
          </a:xfrm>
          <a:prstGeom prst="rect">
            <a:avLst/>
          </a:prstGeom>
          <a:noFill/>
          <a:ln w="9525">
            <a:noFill/>
          </a:ln>
        </p:spPr>
        <p:txBody>
          <a:bodyPr wrap="square">
            <a:spAutoFit/>
          </a:bodyPr>
          <a:p>
            <a:pPr marL="219075" indent="0" algn="l" fontAlgn="auto"/>
            <a:r>
              <a:rPr lang="zh-CN" altLang="en-US" sz="2400" b="1">
                <a:uFillTx/>
                <a:latin typeface="Times New Roman" panose="02020603050405020304" charset="0"/>
                <a:cs typeface="Times New Roman" panose="02020603050405020304" charset="0"/>
              </a:rPr>
              <a:t>_________</a:t>
            </a:r>
            <a:r>
              <a:rPr lang="zh-CN" altLang="en-US" sz="2400" b="1">
                <a:solidFill>
                  <a:schemeClr val="tx1"/>
                </a:solidFill>
                <a:uFillTx/>
                <a:latin typeface="Times New Roman" panose="02020603050405020304" charset="0"/>
                <a:cs typeface="Times New Roman" panose="02020603050405020304" charset="0"/>
              </a:rPr>
              <a:t>/ə</a:t>
            </a:r>
            <a:r>
              <a:rPr lang="en-US" altLang="zh-CN" sz="2400" b="1">
                <a:solidFill>
                  <a:schemeClr val="tx1"/>
                </a:solidFill>
                <a:uFillTx/>
                <a:latin typeface="Times New Roman" panose="02020603050405020304" charset="0"/>
                <a:cs typeface="Times New Roman" panose="02020603050405020304" charset="0"/>
              </a:rPr>
              <a:t>'</a:t>
            </a:r>
            <a:r>
              <a:rPr lang="zh-CN" altLang="en-US" sz="2400" b="1">
                <a:solidFill>
                  <a:schemeClr val="tx1"/>
                </a:solidFill>
                <a:uFillTx/>
                <a:latin typeface="Times New Roman" panose="02020603050405020304" charset="0"/>
                <a:cs typeface="Times New Roman" panose="02020603050405020304" charset="0"/>
              </a:rPr>
              <a:t>pærənt/ adj.</a:t>
            </a:r>
            <a:r>
              <a:rPr lang="zh-CN" altLang="en-US" sz="2400" b="1">
                <a:solidFill>
                  <a:schemeClr val="accent2">
                    <a:lumMod val="75000"/>
                  </a:schemeClr>
                </a:solidFill>
                <a:uFillTx/>
                <a:latin typeface="Times New Roman" panose="02020603050405020304" charset="0"/>
                <a:cs typeface="Times New Roman" panose="02020603050405020304" charset="0"/>
              </a:rPr>
              <a:t> </a:t>
            </a:r>
            <a:r>
              <a:rPr lang="zh-CN" altLang="en-US" sz="2400" b="1">
                <a:solidFill>
                  <a:srgbClr val="7030A0"/>
                </a:solidFill>
                <a:uFillTx/>
                <a:latin typeface="Times New Roman" panose="02020603050405020304" charset="0"/>
                <a:cs typeface="Times New Roman" panose="02020603050405020304" charset="0"/>
              </a:rPr>
              <a:t>显然的；表面上的</a:t>
            </a:r>
            <a:endParaRPr lang="zh-CN" altLang="en-US" sz="2400" b="1">
              <a:uFillTx/>
              <a:latin typeface="Times New Roman" panose="02020603050405020304" charset="0"/>
              <a:cs typeface="Times New Roman" panose="02020603050405020304" charset="0"/>
            </a:endParaRPr>
          </a:p>
          <a:p>
            <a:pPr marL="219075" indent="0" algn="l" fontAlgn="auto"/>
            <a:r>
              <a:rPr lang="zh-CN" altLang="en-US" sz="2400" b="1">
                <a:solidFill>
                  <a:schemeClr val="tx1"/>
                </a:solidFill>
                <a:uFillTx/>
                <a:latin typeface="Times New Roman" panose="02020603050405020304" charset="0"/>
                <a:cs typeface="Times New Roman" panose="02020603050405020304" charset="0"/>
              </a:rPr>
              <a:t>A rethink is required—and as a new approach starts to become ________, two ideas stand out.(2017江苏)</a:t>
            </a:r>
            <a:endParaRPr lang="zh-CN" altLang="en-US" sz="2400" b="1">
              <a:solidFill>
                <a:schemeClr val="tx1"/>
              </a:solidFill>
              <a:uFillTx/>
              <a:latin typeface="Times New Roman" panose="02020603050405020304" charset="0"/>
              <a:cs typeface="Times New Roman" panose="02020603050405020304" charset="0"/>
            </a:endParaRPr>
          </a:p>
          <a:p>
            <a:pPr marL="219075" indent="0" algn="l" fontAlgn="auto"/>
            <a:r>
              <a:rPr lang="zh-CN" altLang="en-US" sz="2400" b="1">
                <a:solidFill>
                  <a:schemeClr val="tx1"/>
                </a:solidFill>
                <a:uFillTx/>
                <a:latin typeface="Times New Roman" panose="02020603050405020304" charset="0"/>
                <a:cs typeface="Times New Roman" panose="02020603050405020304" charset="0"/>
              </a:rPr>
              <a:t>我们需要重新思考——当一种新的方法开始显现时，有两个想法脱颖而出。</a:t>
            </a:r>
            <a:endParaRPr lang="zh-CN" altLang="en-US" sz="2400" b="1">
              <a:solidFill>
                <a:schemeClr val="tx1"/>
              </a:solidFill>
              <a:uFillTx/>
              <a:latin typeface="Times New Roman" panose="02020603050405020304" charset="0"/>
              <a:cs typeface="Times New Roman" panose="02020603050405020304" charset="0"/>
            </a:endParaRPr>
          </a:p>
          <a:p>
            <a:pPr marL="219075" indent="0" algn="l" fontAlgn="auto"/>
            <a:endParaRPr lang="zh-CN" altLang="en-US" sz="2400" b="1">
              <a:solidFill>
                <a:schemeClr val="tx1"/>
              </a:solidFill>
              <a:uFillTx/>
              <a:latin typeface="Times New Roman" panose="02020603050405020304" charset="0"/>
              <a:cs typeface="Times New Roman" panose="02020603050405020304" charset="0"/>
            </a:endParaRPr>
          </a:p>
          <a:p>
            <a:pPr marL="219075" indent="0" algn="l" fontAlgn="auto"/>
            <a:r>
              <a:rPr lang="zh-CN" altLang="en-US" sz="2400" b="1">
                <a:solidFill>
                  <a:schemeClr val="accent2">
                    <a:lumMod val="75000"/>
                  </a:schemeClr>
                </a:solidFill>
                <a:uFillTx/>
                <a:latin typeface="Times New Roman" panose="02020603050405020304" charset="0"/>
                <a:cs typeface="Times New Roman" panose="02020603050405020304" charset="0"/>
              </a:rPr>
              <a:t>__________</a:t>
            </a:r>
            <a:r>
              <a:rPr lang="zh-CN" altLang="en-US" sz="2400" b="1">
                <a:solidFill>
                  <a:schemeClr val="tx1"/>
                </a:solidFill>
                <a:uFillTx/>
                <a:latin typeface="Times New Roman" panose="02020603050405020304" charset="0"/>
                <a:cs typeface="Times New Roman" panose="02020603050405020304" charset="0"/>
              </a:rPr>
              <a:t>/ə</a:t>
            </a:r>
            <a:r>
              <a:rPr lang="en-US" altLang="zh-CN" sz="2400" b="1">
                <a:solidFill>
                  <a:schemeClr val="tx1"/>
                </a:solidFill>
                <a:uFillTx/>
                <a:latin typeface="Times New Roman" panose="02020603050405020304" charset="0"/>
                <a:cs typeface="Times New Roman" panose="02020603050405020304" charset="0"/>
              </a:rPr>
              <a:t>'</a:t>
            </a:r>
            <a:r>
              <a:rPr lang="zh-CN" altLang="en-US" sz="2400" b="1">
                <a:solidFill>
                  <a:schemeClr val="tx1"/>
                </a:solidFill>
                <a:uFillTx/>
                <a:latin typeface="Times New Roman" panose="02020603050405020304" charset="0"/>
                <a:cs typeface="Times New Roman" panose="02020603050405020304" charset="0"/>
              </a:rPr>
              <a:t>pærəntli/adv.</a:t>
            </a:r>
            <a:r>
              <a:rPr lang="zh-CN" altLang="en-US" sz="2400" b="1">
                <a:solidFill>
                  <a:schemeClr val="accent2">
                    <a:lumMod val="75000"/>
                  </a:schemeClr>
                </a:solidFill>
                <a:uFillTx/>
                <a:latin typeface="Times New Roman" panose="02020603050405020304" charset="0"/>
                <a:cs typeface="Times New Roman" panose="02020603050405020304" charset="0"/>
              </a:rPr>
              <a:t> </a:t>
            </a:r>
            <a:r>
              <a:rPr lang="zh-CN" altLang="en-US" sz="2400" b="1">
                <a:solidFill>
                  <a:srgbClr val="7030A0"/>
                </a:solidFill>
                <a:uFillTx/>
                <a:latin typeface="Times New Roman" panose="02020603050405020304" charset="0"/>
                <a:cs typeface="Times New Roman" panose="02020603050405020304" charset="0"/>
              </a:rPr>
              <a:t>显然地；似乎，表面上</a:t>
            </a:r>
            <a:endParaRPr lang="zh-CN" altLang="en-US" sz="2400" b="1">
              <a:solidFill>
                <a:schemeClr val="tx1"/>
              </a:solidFill>
              <a:uFillTx/>
              <a:latin typeface="Times New Roman" panose="02020603050405020304" charset="0"/>
              <a:cs typeface="Times New Roman" panose="02020603050405020304" charset="0"/>
            </a:endParaRPr>
          </a:p>
          <a:p>
            <a:pPr marL="219075" indent="0" algn="l" fontAlgn="auto"/>
            <a:r>
              <a:rPr lang="zh-CN" altLang="en-US" sz="2400" b="1">
                <a:solidFill>
                  <a:schemeClr val="tx1"/>
                </a:solidFill>
                <a:uFillTx/>
                <a:latin typeface="Times New Roman" panose="02020603050405020304" charset="0"/>
                <a:cs typeface="Times New Roman" panose="02020603050405020304" charset="0"/>
              </a:rPr>
              <a:t>__________</a:t>
            </a:r>
            <a:r>
              <a:rPr lang="en-US" altLang="zh-CN" sz="2400" b="1">
                <a:solidFill>
                  <a:schemeClr val="tx1"/>
                </a:solidFill>
                <a:uFillTx/>
                <a:latin typeface="Times New Roman" panose="02020603050405020304" charset="0"/>
                <a:cs typeface="Times New Roman" panose="02020603050405020304" charset="0"/>
              </a:rPr>
              <a:t>_</a:t>
            </a:r>
            <a:r>
              <a:rPr lang="zh-CN" altLang="en-US" sz="2400" b="1">
                <a:solidFill>
                  <a:schemeClr val="tx1"/>
                </a:solidFill>
                <a:uFillTx/>
                <a:latin typeface="Times New Roman" panose="02020603050405020304" charset="0"/>
                <a:cs typeface="Times New Roman" panose="02020603050405020304" charset="0"/>
              </a:rPr>
              <a:t>satisfied that we caused no further threat, the bear moved off, destroying a fence as it went.(2014北京)</a:t>
            </a:r>
            <a:endParaRPr lang="zh-CN" altLang="en-US" sz="2400" b="1">
              <a:solidFill>
                <a:schemeClr val="tx1"/>
              </a:solidFill>
              <a:uFillTx/>
              <a:latin typeface="Times New Roman" panose="02020603050405020304" charset="0"/>
              <a:cs typeface="Times New Roman" panose="02020603050405020304" charset="0"/>
            </a:endParaRPr>
          </a:p>
          <a:p>
            <a:pPr marL="219075" indent="0" algn="l" fontAlgn="auto"/>
            <a:r>
              <a:rPr lang="zh-CN" altLang="en-US" sz="2400" b="1">
                <a:solidFill>
                  <a:schemeClr val="tx1"/>
                </a:solidFill>
                <a:uFillTx/>
                <a:latin typeface="Times New Roman" panose="02020603050405020304" charset="0"/>
                <a:cs typeface="Times New Roman" panose="02020603050405020304" charset="0"/>
              </a:rPr>
              <a:t>这只熊显然对我们没有造成进一步的威胁感到满意，它离开了，临走时毁坏了围墙。</a:t>
            </a:r>
            <a:endParaRPr lang="zh-CN" altLang="en-US" sz="2400" b="1">
              <a:solidFill>
                <a:schemeClr val="tx1"/>
              </a:solidFill>
              <a:uFillTx/>
              <a:latin typeface="Times New Roman" panose="02020603050405020304" charset="0"/>
              <a:cs typeface="Times New Roman" panose="02020603050405020304" charset="0"/>
            </a:endParaRPr>
          </a:p>
        </p:txBody>
      </p:sp>
      <p:sp>
        <p:nvSpPr>
          <p:cNvPr id="2" name="文本框 1"/>
          <p:cNvSpPr txBox="1"/>
          <p:nvPr/>
        </p:nvSpPr>
        <p:spPr>
          <a:xfrm>
            <a:off x="411480" y="100330"/>
            <a:ext cx="1468755" cy="460375"/>
          </a:xfrm>
          <a:prstGeom prst="rect">
            <a:avLst/>
          </a:prstGeom>
          <a:noFill/>
        </p:spPr>
        <p:txBody>
          <a:bodyPr wrap="square" rtlCol="0">
            <a:spAutoFit/>
          </a:bodyPr>
          <a:p>
            <a:pPr algn="l"/>
            <a:r>
              <a:rPr sz="2400" b="1" dirty="0">
                <a:solidFill>
                  <a:schemeClr val="accent2">
                    <a:lumMod val="75000"/>
                  </a:schemeClr>
                </a:solidFill>
                <a:uFillTx/>
                <a:latin typeface="Times New Roman" panose="02020603050405020304" charset="0"/>
                <a:cs typeface="Times New Roman" panose="02020603050405020304" charset="0"/>
                <a:sym typeface="+mn-ea"/>
              </a:rPr>
              <a:t>apparent</a:t>
            </a:r>
            <a:endParaRPr sz="2400" b="1" dirty="0">
              <a:solidFill>
                <a:schemeClr val="accent2">
                  <a:lumMod val="75000"/>
                </a:schemeClr>
              </a:solidFill>
              <a:uFillTx/>
              <a:latin typeface="Times New Roman" panose="02020603050405020304" charset="0"/>
              <a:cs typeface="Times New Roman" panose="02020603050405020304" charset="0"/>
              <a:sym typeface="+mn-ea"/>
            </a:endParaRPr>
          </a:p>
        </p:txBody>
      </p:sp>
      <p:sp>
        <p:nvSpPr>
          <p:cNvPr id="3" name="文本框 2"/>
          <p:cNvSpPr txBox="1"/>
          <p:nvPr/>
        </p:nvSpPr>
        <p:spPr>
          <a:xfrm>
            <a:off x="8559800" y="480695"/>
            <a:ext cx="1511935" cy="460375"/>
          </a:xfrm>
          <a:prstGeom prst="rect">
            <a:avLst/>
          </a:prstGeom>
          <a:noFill/>
        </p:spPr>
        <p:txBody>
          <a:bodyPr wrap="square" rtlCol="0">
            <a:spAutoFit/>
          </a:bodyPr>
          <a:p>
            <a:pPr algn="l"/>
            <a:r>
              <a:rPr sz="2400" b="1" dirty="0">
                <a:solidFill>
                  <a:schemeClr val="accent2">
                    <a:lumMod val="75000"/>
                  </a:schemeClr>
                </a:solidFill>
                <a:uFillTx/>
                <a:latin typeface="Times New Roman" panose="02020603050405020304" charset="0"/>
                <a:cs typeface="Times New Roman" panose="02020603050405020304" charset="0"/>
                <a:sym typeface="+mn-ea"/>
              </a:rPr>
              <a:t>app</a:t>
            </a:r>
            <a:r>
              <a:rPr lang="en-US" sz="2400" b="1" dirty="0">
                <a:solidFill>
                  <a:schemeClr val="accent2">
                    <a:lumMod val="75000"/>
                  </a:schemeClr>
                </a:solidFill>
                <a:uFillTx/>
                <a:latin typeface="Times New Roman" panose="02020603050405020304" charset="0"/>
                <a:cs typeface="Times New Roman" panose="02020603050405020304" charset="0"/>
                <a:sym typeface="+mn-ea"/>
              </a:rPr>
              <a:t>arent</a:t>
            </a:r>
            <a:endParaRPr lang="en-US" sz="2400" b="1" dirty="0">
              <a:solidFill>
                <a:schemeClr val="accent2">
                  <a:lumMod val="75000"/>
                </a:schemeClr>
              </a:solidFill>
              <a:uFillTx/>
              <a:latin typeface="Times New Roman" panose="02020603050405020304" charset="0"/>
              <a:cs typeface="Times New Roman" panose="02020603050405020304" charset="0"/>
              <a:sym typeface="+mn-ea"/>
            </a:endParaRPr>
          </a:p>
        </p:txBody>
      </p:sp>
      <p:sp>
        <p:nvSpPr>
          <p:cNvPr id="6" name="文本框 5"/>
          <p:cNvSpPr txBox="1"/>
          <p:nvPr/>
        </p:nvSpPr>
        <p:spPr>
          <a:xfrm>
            <a:off x="411480" y="1921510"/>
            <a:ext cx="1755140" cy="460375"/>
          </a:xfrm>
          <a:prstGeom prst="rect">
            <a:avLst/>
          </a:prstGeom>
          <a:noFill/>
        </p:spPr>
        <p:txBody>
          <a:bodyPr wrap="square" rtlCol="0">
            <a:spAutoFit/>
          </a:bodyPr>
          <a:p>
            <a:pPr algn="l"/>
            <a:r>
              <a:rPr sz="2400" b="1" dirty="0">
                <a:solidFill>
                  <a:schemeClr val="accent2">
                    <a:lumMod val="75000"/>
                  </a:schemeClr>
                </a:solidFill>
                <a:uFillTx/>
                <a:latin typeface="Times New Roman" panose="02020603050405020304" charset="0"/>
                <a:cs typeface="Times New Roman" panose="02020603050405020304" charset="0"/>
                <a:sym typeface="+mn-ea"/>
              </a:rPr>
              <a:t>apparent</a:t>
            </a:r>
            <a:r>
              <a:rPr lang="en-US" sz="2400" b="1" dirty="0">
                <a:solidFill>
                  <a:schemeClr val="accent2">
                    <a:lumMod val="75000"/>
                  </a:schemeClr>
                </a:solidFill>
                <a:uFillTx/>
                <a:latin typeface="Times New Roman" panose="02020603050405020304" charset="0"/>
                <a:cs typeface="Times New Roman" panose="02020603050405020304" charset="0"/>
                <a:sym typeface="+mn-ea"/>
              </a:rPr>
              <a:t>ly</a:t>
            </a:r>
            <a:endParaRPr lang="en-US" sz="2400" b="1" dirty="0">
              <a:solidFill>
                <a:schemeClr val="accent2">
                  <a:lumMod val="75000"/>
                </a:schemeClr>
              </a:solidFill>
              <a:uFillTx/>
              <a:latin typeface="Times New Roman" panose="02020603050405020304" charset="0"/>
              <a:cs typeface="Times New Roman" panose="02020603050405020304" charset="0"/>
              <a:sym typeface="+mn-ea"/>
            </a:endParaRPr>
          </a:p>
        </p:txBody>
      </p:sp>
      <p:sp>
        <p:nvSpPr>
          <p:cNvPr id="7" name="文本框 6"/>
          <p:cNvSpPr txBox="1"/>
          <p:nvPr/>
        </p:nvSpPr>
        <p:spPr>
          <a:xfrm>
            <a:off x="411480" y="2261235"/>
            <a:ext cx="1755140" cy="460375"/>
          </a:xfrm>
          <a:prstGeom prst="rect">
            <a:avLst/>
          </a:prstGeom>
          <a:noFill/>
        </p:spPr>
        <p:txBody>
          <a:bodyPr wrap="square" rtlCol="0">
            <a:spAutoFit/>
          </a:bodyPr>
          <a:p>
            <a:pPr algn="l"/>
            <a:r>
              <a:rPr lang="en-US" sz="2400" b="1" dirty="0">
                <a:solidFill>
                  <a:schemeClr val="accent2">
                    <a:lumMod val="75000"/>
                  </a:schemeClr>
                </a:solidFill>
                <a:uFillTx/>
                <a:latin typeface="Times New Roman" panose="02020603050405020304" charset="0"/>
                <a:cs typeface="Times New Roman" panose="02020603050405020304" charset="0"/>
                <a:sym typeface="+mn-ea"/>
              </a:rPr>
              <a:t>A</a:t>
            </a:r>
            <a:r>
              <a:rPr sz="2400" b="1" dirty="0">
                <a:solidFill>
                  <a:schemeClr val="accent2">
                    <a:lumMod val="75000"/>
                  </a:schemeClr>
                </a:solidFill>
                <a:uFillTx/>
                <a:latin typeface="Times New Roman" panose="02020603050405020304" charset="0"/>
                <a:cs typeface="Times New Roman" panose="02020603050405020304" charset="0"/>
                <a:sym typeface="+mn-ea"/>
              </a:rPr>
              <a:t>pparent</a:t>
            </a:r>
            <a:r>
              <a:rPr lang="en-US" sz="2400" b="1" dirty="0">
                <a:solidFill>
                  <a:schemeClr val="accent2">
                    <a:lumMod val="75000"/>
                  </a:schemeClr>
                </a:solidFill>
                <a:uFillTx/>
                <a:latin typeface="Times New Roman" panose="02020603050405020304" charset="0"/>
                <a:cs typeface="Times New Roman" panose="02020603050405020304" charset="0"/>
                <a:sym typeface="+mn-ea"/>
              </a:rPr>
              <a:t>ly</a:t>
            </a:r>
            <a:endParaRPr lang="en-US" sz="2400" b="1" dirty="0">
              <a:solidFill>
                <a:schemeClr val="accent2">
                  <a:lumMod val="75000"/>
                </a:schemeClr>
              </a:solidFill>
              <a:uFillTx/>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xEl>
                                              <p:pRg st="1" end="1"/>
                                            </p:txEl>
                                          </p:spTgt>
                                        </p:tgtEl>
                                        <p:attrNameLst>
                                          <p:attrName>style.visibility</p:attrName>
                                        </p:attrNameLst>
                                      </p:cBhvr>
                                      <p:to>
                                        <p:strVal val="visible"/>
                                      </p:to>
                                    </p:set>
                                    <p:anim calcmode="lin" valueType="num">
                                      <p:cBhvr additive="base">
                                        <p:cTn id="19"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4">
                                            <p:txEl>
                                              <p:pRg st="2" end="2"/>
                                            </p:txEl>
                                          </p:spTgt>
                                        </p:tgtEl>
                                        <p:attrNameLst>
                                          <p:attrName>style.visibility</p:attrName>
                                        </p:attrNameLst>
                                      </p:cBhvr>
                                      <p:to>
                                        <p:strVal val="visible"/>
                                      </p:to>
                                    </p:set>
                                    <p:anim calcmode="lin" valueType="num">
                                      <p:cBhvr additive="base">
                                        <p:cTn id="23"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ppt_x"/>
                                          </p:val>
                                        </p:tav>
                                        <p:tav tm="100000">
                                          <p:val>
                                            <p:strVal val="#ppt_x"/>
                                          </p:val>
                                        </p:tav>
                                      </p:tavLst>
                                    </p:anim>
                                    <p:anim calcmode="lin" valueType="num">
                                      <p:cBhvr additive="base">
                                        <p:cTn id="3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4">
                                            <p:txEl>
                                              <p:pRg st="4" end="4"/>
                                            </p:txEl>
                                          </p:spTgt>
                                        </p:tgtEl>
                                        <p:attrNameLst>
                                          <p:attrName>style.visibility</p:attrName>
                                        </p:attrNameLst>
                                      </p:cBhvr>
                                      <p:to>
                                        <p:strVal val="visible"/>
                                      </p:to>
                                    </p:set>
                                    <p:anim calcmode="lin" valueType="num">
                                      <p:cBhvr additive="base">
                                        <p:cTn id="35"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additive="base">
                                        <p:cTn id="41" dur="500" fill="hold"/>
                                        <p:tgtEl>
                                          <p:spTgt spid="6"/>
                                        </p:tgtEl>
                                        <p:attrNameLst>
                                          <p:attrName>ppt_x</p:attrName>
                                        </p:attrNameLst>
                                      </p:cBhvr>
                                      <p:tavLst>
                                        <p:tav tm="0">
                                          <p:val>
                                            <p:strVal val="#ppt_x"/>
                                          </p:val>
                                        </p:tav>
                                        <p:tav tm="100000">
                                          <p:val>
                                            <p:strVal val="#ppt_x"/>
                                          </p:val>
                                        </p:tav>
                                      </p:tavLst>
                                    </p:anim>
                                    <p:anim calcmode="lin" valueType="num">
                                      <p:cBhvr additive="base">
                                        <p:cTn id="4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4">
                                            <p:txEl>
                                              <p:pRg st="5" end="5"/>
                                            </p:txEl>
                                          </p:spTgt>
                                        </p:tgtEl>
                                        <p:attrNameLst>
                                          <p:attrName>style.visibility</p:attrName>
                                        </p:attrNameLst>
                                      </p:cBhvr>
                                      <p:to>
                                        <p:strVal val="visible"/>
                                      </p:to>
                                    </p:set>
                                    <p:anim calcmode="lin" valueType="num">
                                      <p:cBhvr additive="base">
                                        <p:cTn id="47"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4">
                                            <p:txEl>
                                              <p:pRg st="5" end="5"/>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4">
                                            <p:txEl>
                                              <p:pRg st="6" end="6"/>
                                            </p:txEl>
                                          </p:spTgt>
                                        </p:tgtEl>
                                        <p:attrNameLst>
                                          <p:attrName>style.visibility</p:attrName>
                                        </p:attrNameLst>
                                      </p:cBhvr>
                                      <p:to>
                                        <p:strVal val="visible"/>
                                      </p:to>
                                    </p:set>
                                    <p:anim calcmode="lin" valueType="num">
                                      <p:cBhvr additive="base">
                                        <p:cTn id="51" dur="500" fill="hold"/>
                                        <p:tgtEl>
                                          <p:spTgt spid="14">
                                            <p:txEl>
                                              <p:pRg st="6" end="6"/>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6" grpId="0"/>
      <p:bldP spid="6" grpId="1"/>
      <p:bldP spid="7" grpId="0"/>
      <p:bldP spid="7" grpId="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图片 9" descr="pear-看见填空"/>
          <p:cNvPicPr>
            <a:picLocks noChangeAspect="1"/>
          </p:cNvPicPr>
          <p:nvPr/>
        </p:nvPicPr>
        <p:blipFill>
          <a:blip r:embed="rId1"/>
          <a:stretch>
            <a:fillRect/>
          </a:stretch>
        </p:blipFill>
        <p:spPr>
          <a:xfrm>
            <a:off x="5080" y="1030605"/>
            <a:ext cx="12160250" cy="4726940"/>
          </a:xfrm>
          <a:prstGeom prst="rect">
            <a:avLst/>
          </a:prstGeom>
        </p:spPr>
      </p:pic>
      <p:sp>
        <p:nvSpPr>
          <p:cNvPr id="8" name="标题 1"/>
          <p:cNvSpPr>
            <a:spLocks noGrp="1"/>
          </p:cNvSpPr>
          <p:nvPr/>
        </p:nvSpPr>
        <p:spPr>
          <a:xfrm>
            <a:off x="2082165" y="1652905"/>
            <a:ext cx="375602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凝视，盯着看；窥视</a:t>
            </a:r>
            <a:endParaRPr sz="1800" spc="0">
              <a:solidFill>
                <a:schemeClr val="tx1"/>
              </a:solidFill>
              <a:latin typeface="Times New Roman" panose="02020603050405020304" charset="0"/>
              <a:ea typeface="+mn-ea"/>
              <a:cs typeface="Times New Roman" panose="02020603050405020304" charset="0"/>
            </a:endParaRPr>
          </a:p>
        </p:txBody>
      </p:sp>
      <p:sp>
        <p:nvSpPr>
          <p:cNvPr id="18" name="标题 1"/>
          <p:cNvSpPr>
            <a:spLocks noGrp="1"/>
          </p:cNvSpPr>
          <p:nvPr/>
        </p:nvSpPr>
        <p:spPr>
          <a:xfrm>
            <a:off x="8992235" y="2643505"/>
            <a:ext cx="3052445" cy="40322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外貌，外</a:t>
            </a:r>
            <a:r>
              <a:rPr sz="1800" spc="0">
                <a:solidFill>
                  <a:schemeClr val="tx1"/>
                </a:solidFill>
                <a:latin typeface="Times New Roman" panose="02020603050405020304" charset="0"/>
                <a:ea typeface="+mn-ea"/>
                <a:cs typeface="Times New Roman" panose="02020603050405020304" charset="0"/>
              </a:rPr>
              <a:t>观；出现，露面</a:t>
            </a:r>
            <a:endParaRPr sz="1800" spc="0">
              <a:solidFill>
                <a:schemeClr val="tx1"/>
              </a:solidFill>
              <a:latin typeface="Times New Roman" panose="02020603050405020304" charset="0"/>
              <a:ea typeface="+mn-ea"/>
              <a:cs typeface="Times New Roman" panose="02020603050405020304" charset="0"/>
            </a:endParaRPr>
          </a:p>
        </p:txBody>
      </p:sp>
      <p:sp>
        <p:nvSpPr>
          <p:cNvPr id="21" name="标题 1"/>
          <p:cNvSpPr>
            <a:spLocks noGrp="1"/>
          </p:cNvSpPr>
          <p:nvPr/>
        </p:nvSpPr>
        <p:spPr>
          <a:xfrm>
            <a:off x="5925820" y="3192780"/>
            <a:ext cx="79565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spc="0">
                <a:solidFill>
                  <a:schemeClr val="tx1"/>
                </a:solidFill>
                <a:latin typeface="Times New Roman" panose="02020603050405020304" charset="0"/>
                <a:ea typeface="+mn-ea"/>
                <a:cs typeface="Times New Roman" panose="02020603050405020304" charset="0"/>
              </a:rPr>
              <a:t>看</a:t>
            </a:r>
            <a:endParaRPr sz="3200" spc="0">
              <a:solidFill>
                <a:schemeClr val="tx1"/>
              </a:solidFill>
              <a:latin typeface="Times New Roman" panose="02020603050405020304" charset="0"/>
              <a:ea typeface="+mn-ea"/>
              <a:cs typeface="Times New Roman" panose="02020603050405020304" charset="0"/>
            </a:endParaRPr>
          </a:p>
        </p:txBody>
      </p:sp>
      <p:sp>
        <p:nvSpPr>
          <p:cNvPr id="26" name="标题 1"/>
          <p:cNvSpPr>
            <a:spLocks noGrp="1"/>
          </p:cNvSpPr>
          <p:nvPr/>
        </p:nvSpPr>
        <p:spPr>
          <a:xfrm>
            <a:off x="8640445" y="1652905"/>
            <a:ext cx="154368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出现，露面</a:t>
            </a:r>
            <a:endParaRPr sz="1800" spc="0">
              <a:solidFill>
                <a:schemeClr val="tx1"/>
              </a:solidFill>
              <a:latin typeface="Times New Roman" panose="02020603050405020304" charset="0"/>
              <a:ea typeface="+mn-ea"/>
              <a:cs typeface="Times New Roman" panose="02020603050405020304" charset="0"/>
            </a:endParaRPr>
          </a:p>
        </p:txBody>
      </p:sp>
      <p:sp>
        <p:nvSpPr>
          <p:cNvPr id="34" name="标题 1"/>
          <p:cNvSpPr>
            <a:spLocks noGrp="1"/>
          </p:cNvSpPr>
          <p:nvPr/>
        </p:nvSpPr>
        <p:spPr>
          <a:xfrm>
            <a:off x="2336800" y="2713355"/>
            <a:ext cx="210883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显然的；表面上的</a:t>
            </a:r>
            <a:endParaRPr sz="1800" spc="0">
              <a:solidFill>
                <a:schemeClr val="tx1"/>
              </a:solidFill>
              <a:latin typeface="Times New Roman" panose="02020603050405020304" charset="0"/>
              <a:ea typeface="+mn-ea"/>
              <a:cs typeface="Times New Roman" panose="02020603050405020304" charset="0"/>
            </a:endParaRPr>
          </a:p>
        </p:txBody>
      </p:sp>
      <p:sp>
        <p:nvSpPr>
          <p:cNvPr id="5" name="标题 1"/>
          <p:cNvSpPr>
            <a:spLocks noGrp="1"/>
          </p:cNvSpPr>
          <p:nvPr/>
        </p:nvSpPr>
        <p:spPr>
          <a:xfrm>
            <a:off x="1857375" y="3769995"/>
            <a:ext cx="242570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显然地</a:t>
            </a:r>
            <a:r>
              <a:rPr lang="en-US" altLang="zh-CN" sz="1800" spc="0">
                <a:solidFill>
                  <a:schemeClr val="tx1"/>
                </a:solidFill>
                <a:latin typeface="Times New Roman" panose="02020603050405020304" charset="0"/>
                <a:ea typeface="+mn-ea"/>
                <a:cs typeface="Times New Roman" panose="02020603050405020304" charset="0"/>
              </a:rPr>
              <a:t>;</a:t>
            </a:r>
            <a:r>
              <a:rPr sz="1800" spc="0">
                <a:solidFill>
                  <a:schemeClr val="tx1"/>
                </a:solidFill>
                <a:latin typeface="Times New Roman" panose="02020603050405020304" charset="0"/>
                <a:ea typeface="+mn-ea"/>
                <a:cs typeface="Times New Roman" panose="02020603050405020304" charset="0"/>
              </a:rPr>
              <a:t>似乎</a:t>
            </a:r>
            <a:r>
              <a:rPr lang="en-US" altLang="zh-CN" sz="1800" spc="0">
                <a:solidFill>
                  <a:schemeClr val="tx1"/>
                </a:solidFill>
                <a:latin typeface="Times New Roman" panose="02020603050405020304" charset="0"/>
                <a:ea typeface="+mn-ea"/>
                <a:cs typeface="Times New Roman" panose="02020603050405020304" charset="0"/>
              </a:rPr>
              <a:t>,</a:t>
            </a:r>
            <a:r>
              <a:rPr sz="1800" spc="0">
                <a:solidFill>
                  <a:schemeClr val="tx1"/>
                </a:solidFill>
                <a:latin typeface="Times New Roman" panose="02020603050405020304" charset="0"/>
                <a:ea typeface="+mn-ea"/>
                <a:cs typeface="Times New Roman" panose="02020603050405020304" charset="0"/>
              </a:rPr>
              <a:t>表面上</a:t>
            </a:r>
            <a:endParaRPr sz="1800" spc="0">
              <a:solidFill>
                <a:schemeClr val="tx1"/>
              </a:solidFill>
              <a:latin typeface="Times New Roman" panose="02020603050405020304" charset="0"/>
              <a:ea typeface="+mn-ea"/>
              <a:cs typeface="Times New Roman" panose="02020603050405020304" charset="0"/>
            </a:endParaRPr>
          </a:p>
        </p:txBody>
      </p:sp>
      <p:sp>
        <p:nvSpPr>
          <p:cNvPr id="10" name="标题 1"/>
          <p:cNvSpPr>
            <a:spLocks noGrp="1"/>
          </p:cNvSpPr>
          <p:nvPr/>
        </p:nvSpPr>
        <p:spPr>
          <a:xfrm>
            <a:off x="2231390" y="4838700"/>
            <a:ext cx="231965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透明的；明白的</a:t>
            </a:r>
            <a:endParaRPr sz="1800" spc="0">
              <a:solidFill>
                <a:schemeClr val="tx1"/>
              </a:solidFill>
              <a:latin typeface="Times New Roman" panose="02020603050405020304" charset="0"/>
              <a:ea typeface="+mn-ea"/>
              <a:cs typeface="Times New Roman" panose="02020603050405020304" charset="0"/>
            </a:endParaRPr>
          </a:p>
        </p:txBody>
      </p:sp>
      <p:sp>
        <p:nvSpPr>
          <p:cNvPr id="14" name="标题 1"/>
          <p:cNvSpPr>
            <a:spLocks noGrp="1"/>
          </p:cNvSpPr>
          <p:nvPr/>
        </p:nvSpPr>
        <p:spPr>
          <a:xfrm>
            <a:off x="8841740" y="3769995"/>
            <a:ext cx="244030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消失；失踪</a:t>
            </a:r>
            <a:endParaRPr sz="1800" spc="0">
              <a:solidFill>
                <a:schemeClr val="tx1"/>
              </a:solidFill>
              <a:latin typeface="Times New Roman" panose="02020603050405020304" charset="0"/>
              <a:ea typeface="+mn-ea"/>
              <a:cs typeface="Times New Roman" panose="02020603050405020304" charset="0"/>
            </a:endParaRPr>
          </a:p>
        </p:txBody>
      </p:sp>
      <p:sp>
        <p:nvSpPr>
          <p:cNvPr id="16" name="标题 1"/>
          <p:cNvSpPr>
            <a:spLocks noGrp="1"/>
          </p:cNvSpPr>
          <p:nvPr/>
        </p:nvSpPr>
        <p:spPr>
          <a:xfrm>
            <a:off x="9232265" y="4838700"/>
            <a:ext cx="263525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消失，不见</a:t>
            </a:r>
            <a:endParaRPr sz="1800" spc="0">
              <a:solidFill>
                <a:schemeClr val="tx1"/>
              </a:solidFill>
              <a:latin typeface="Times New Roman" panose="02020603050405020304" charset="0"/>
              <a:ea typeface="+mn-ea"/>
              <a:cs typeface="Times New Roman" panose="02020603050405020304" charset="0"/>
            </a:endParaRPr>
          </a:p>
        </p:txBody>
      </p:sp>
      <p:sp>
        <p:nvSpPr>
          <p:cNvPr id="19" name="标题 1"/>
          <p:cNvSpPr>
            <a:spLocks noGrp="1"/>
          </p:cNvSpPr>
          <p:nvPr/>
        </p:nvSpPr>
        <p:spPr>
          <a:xfrm>
            <a:off x="10546080" y="1652905"/>
            <a:ext cx="94107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latin typeface="Times New Roman" panose="02020603050405020304" charset="0"/>
                <a:ea typeface="+mn-ea"/>
                <a:cs typeface="Times New Roman" panose="02020603050405020304" charset="0"/>
                <a:sym typeface="+mn-ea"/>
              </a:rPr>
              <a:t>显得</a:t>
            </a:r>
            <a:endParaRPr sz="1800" spc="0">
              <a:solidFill>
                <a:schemeClr val="tx1"/>
              </a:solidFill>
              <a:latin typeface="Times New Roman" panose="02020603050405020304" charset="0"/>
              <a:ea typeface="+mn-ea"/>
              <a:cs typeface="Times New Roman" panose="020206030504050203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500" fill="hold"/>
                                        <p:tgtEl>
                                          <p:spTgt spid="34"/>
                                        </p:tgtEl>
                                        <p:attrNameLst>
                                          <p:attrName>ppt_x</p:attrName>
                                        </p:attrNameLst>
                                      </p:cBhvr>
                                      <p:tavLst>
                                        <p:tav tm="0">
                                          <p:val>
                                            <p:strVal val="#ppt_x"/>
                                          </p:val>
                                        </p:tav>
                                        <p:tav tm="100000">
                                          <p:val>
                                            <p:strVal val="#ppt_x"/>
                                          </p:val>
                                        </p:tav>
                                      </p:tavLst>
                                    </p:anim>
                                    <p:anim calcmode="lin" valueType="num">
                                      <p:cBhvr additive="base">
                                        <p:cTn id="20"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additive="base">
                                        <p:cTn id="37" dur="500" fill="hold"/>
                                        <p:tgtEl>
                                          <p:spTgt spid="26"/>
                                        </p:tgtEl>
                                        <p:attrNameLst>
                                          <p:attrName>ppt_x</p:attrName>
                                        </p:attrNameLst>
                                      </p:cBhvr>
                                      <p:tavLst>
                                        <p:tav tm="0">
                                          <p:val>
                                            <p:strVal val="#ppt_x"/>
                                          </p:val>
                                        </p:tav>
                                        <p:tav tm="100000">
                                          <p:val>
                                            <p:strVal val="#ppt_x"/>
                                          </p:val>
                                        </p:tav>
                                      </p:tavLst>
                                    </p:anim>
                                    <p:anim calcmode="lin" valueType="num">
                                      <p:cBhvr additive="base">
                                        <p:cTn id="3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ppt_x"/>
                                          </p:val>
                                        </p:tav>
                                        <p:tav tm="100000">
                                          <p:val>
                                            <p:strVal val="#ppt_x"/>
                                          </p:val>
                                        </p:tav>
                                      </p:tavLst>
                                    </p:anim>
                                    <p:anim calcmode="lin" valueType="num">
                                      <p:cBhvr additive="base">
                                        <p:cTn id="5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500" fill="hold"/>
                                        <p:tgtEl>
                                          <p:spTgt spid="16"/>
                                        </p:tgtEl>
                                        <p:attrNameLst>
                                          <p:attrName>ppt_x</p:attrName>
                                        </p:attrNameLst>
                                      </p:cBhvr>
                                      <p:tavLst>
                                        <p:tav tm="0">
                                          <p:val>
                                            <p:strVal val="#ppt_x"/>
                                          </p:val>
                                        </p:tav>
                                        <p:tav tm="100000">
                                          <p:val>
                                            <p:strVal val="#ppt_x"/>
                                          </p:val>
                                        </p:tav>
                                      </p:tavLst>
                                    </p:anim>
                                    <p:anim calcmode="lin" valueType="num">
                                      <p:cBhvr additive="base">
                                        <p:cTn id="6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P spid="8" grpId="0"/>
      <p:bldP spid="8" grpId="1"/>
      <p:bldP spid="34" grpId="0"/>
      <p:bldP spid="34" grpId="1"/>
      <p:bldP spid="26" grpId="0"/>
      <p:bldP spid="26" grpId="1"/>
      <p:bldP spid="18" grpId="0"/>
      <p:bldP spid="18" grpId="1"/>
      <p:bldP spid="5" grpId="0"/>
      <p:bldP spid="5" grpId="1"/>
      <p:bldP spid="10" grpId="0"/>
      <p:bldP spid="10" grpId="1"/>
      <p:bldP spid="14" grpId="0"/>
      <p:bldP spid="14" grpId="1"/>
      <p:bldP spid="16" grpId="0"/>
      <p:bldP spid="16" grpId="1"/>
      <p:bldP spid="19" grpId="0"/>
      <p:bldP spid="19" grpId="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1"/>
          <p:cNvSpPr>
            <a:spLocks noGrp="1"/>
          </p:cNvSpPr>
          <p:nvPr/>
        </p:nvSpPr>
        <p:spPr>
          <a:xfrm>
            <a:off x="233045" y="210185"/>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l">
              <a:lnSpc>
                <a:spcPct val="100000"/>
              </a:lnSpc>
              <a:buClrTx/>
              <a:buSzTx/>
              <a:buFontTx/>
            </a:pPr>
            <a:r>
              <a:rPr sz="3200">
                <a:latin typeface="Times New Roman" panose="02020603050405020304" charset="0"/>
                <a:ea typeface="+mn-ea"/>
                <a:cs typeface="Times New Roman" panose="02020603050405020304" charset="0"/>
              </a:rPr>
              <a:t>35.</a:t>
            </a:r>
            <a:r>
              <a:rPr sz="3200" spc="0">
                <a:solidFill>
                  <a:schemeClr val="tx1"/>
                </a:solidFill>
                <a:uFillTx/>
                <a:latin typeface="Times New Roman" panose="02020603050405020304" charset="0"/>
                <a:ea typeface="+mn-ea"/>
                <a:cs typeface="Times New Roman" panose="02020603050405020304" charset="0"/>
              </a:rPr>
              <a:t>attempt /ə'tem(p)t/ n. &amp; vt.</a:t>
            </a:r>
            <a:r>
              <a:rPr sz="3200">
                <a:latin typeface="Times New Roman" panose="02020603050405020304" charset="0"/>
                <a:ea typeface="+mn-ea"/>
                <a:cs typeface="Times New Roman" panose="02020603050405020304" charset="0"/>
              </a:rPr>
              <a:t>____;____;____</a:t>
            </a:r>
            <a:endParaRPr sz="3200">
              <a:latin typeface="Times New Roman" panose="02020603050405020304" charset="0"/>
              <a:ea typeface="+mn-ea"/>
              <a:cs typeface="Times New Roman" panose="02020603050405020304" charset="0"/>
            </a:endParaRPr>
          </a:p>
        </p:txBody>
      </p:sp>
      <p:sp>
        <p:nvSpPr>
          <p:cNvPr id="20" name="文本框 19"/>
          <p:cNvSpPr txBox="1"/>
          <p:nvPr/>
        </p:nvSpPr>
        <p:spPr>
          <a:xfrm>
            <a:off x="5579745" y="196850"/>
            <a:ext cx="3268980" cy="583565"/>
          </a:xfrm>
          <a:prstGeom prst="rect">
            <a:avLst/>
          </a:prstGeom>
          <a:noFill/>
        </p:spPr>
        <p:txBody>
          <a:bodyPr wrap="square" rtlCol="0">
            <a:spAutoFit/>
          </a:bodyPr>
          <a:p>
            <a:pPr algn="l"/>
            <a:r>
              <a:rPr lang="en-US" altLang="en-US" sz="3200" b="1" spc="150" dirty="0">
                <a:solidFill>
                  <a:srgbClr val="7030A0"/>
                </a:solidFill>
                <a:latin typeface="Times New Roman" panose="02020603050405020304" charset="0"/>
                <a:cs typeface="Times New Roman" panose="02020603050405020304" charset="0"/>
                <a:sym typeface="+mn-ea"/>
              </a:rPr>
              <a:t>企图  试图  尝试</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14" name="文本框 13"/>
          <p:cNvSpPr txBox="1"/>
          <p:nvPr/>
        </p:nvSpPr>
        <p:spPr>
          <a:xfrm>
            <a:off x="243205" y="936625"/>
            <a:ext cx="11955145" cy="4523105"/>
          </a:xfrm>
          <a:prstGeom prst="rect">
            <a:avLst/>
          </a:prstGeom>
          <a:noFill/>
          <a:ln w="9525">
            <a:noFill/>
          </a:ln>
        </p:spPr>
        <p:txBody>
          <a:bodyPr wrap="square">
            <a:spAutoFit/>
          </a:bodyPr>
          <a:p>
            <a:pPr marL="219075" indent="-219075"/>
            <a:r>
              <a:rPr sz="2400" b="1">
                <a:latin typeface="Times New Roman" panose="02020603050405020304" charset="0"/>
                <a:cs typeface="Times New Roman" panose="02020603050405020304" charset="0"/>
              </a:rPr>
              <a:t>It’s Honda’s latest </a:t>
            </a:r>
            <a:r>
              <a:rPr sz="2400" b="1">
                <a:solidFill>
                  <a:schemeClr val="accent2">
                    <a:lumMod val="75000"/>
                  </a:schemeClr>
                </a:solidFill>
                <a:latin typeface="Times New Roman" panose="02020603050405020304" charset="0"/>
                <a:cs typeface="Times New Roman" panose="02020603050405020304" charset="0"/>
              </a:rPr>
              <a:t>attempt</a:t>
            </a:r>
            <a:r>
              <a:rPr sz="2400" b="1">
                <a:latin typeface="Times New Roman" panose="02020603050405020304" charset="0"/>
                <a:cs typeface="Times New Roman" panose="02020603050405020304" charset="0"/>
              </a:rPr>
              <a:t> to create a tiny footprint for a new urban vehicle.（2010浙江）</a:t>
            </a:r>
            <a:endParaRPr sz="2400" b="1">
              <a:latin typeface="Times New Roman" panose="02020603050405020304" charset="0"/>
              <a:cs typeface="Times New Roman" panose="02020603050405020304" charset="0"/>
            </a:endParaRPr>
          </a:p>
          <a:p>
            <a:pPr marL="219075" indent="-219075"/>
            <a:r>
              <a:rPr sz="2400" b="1">
                <a:latin typeface="Times New Roman" panose="02020603050405020304" charset="0"/>
                <a:cs typeface="Times New Roman" panose="02020603050405020304" charset="0"/>
              </a:rPr>
              <a:t>这是本田公司为一款新型城市交通工具创造微小足迹的最新尝试。</a:t>
            </a:r>
            <a:endParaRPr sz="2400" b="1">
              <a:latin typeface="Times New Roman" panose="02020603050405020304" charset="0"/>
              <a:cs typeface="Times New Roman" panose="02020603050405020304" charset="0"/>
            </a:endParaRPr>
          </a:p>
          <a:p>
            <a:pPr marL="219075" indent="-219075"/>
            <a:r>
              <a:rPr sz="2400" b="1">
                <a:latin typeface="Times New Roman" panose="02020603050405020304" charset="0"/>
                <a:cs typeface="Times New Roman" panose="02020603050405020304" charset="0"/>
              </a:rPr>
              <a:t>And body language is particularly important when we </a:t>
            </a:r>
            <a:r>
              <a:rPr sz="2400" b="1">
                <a:solidFill>
                  <a:schemeClr val="accent2">
                    <a:lumMod val="75000"/>
                  </a:schemeClr>
                </a:solidFill>
                <a:latin typeface="Times New Roman" panose="02020603050405020304" charset="0"/>
                <a:cs typeface="Times New Roman" panose="02020603050405020304" charset="0"/>
              </a:rPr>
              <a:t>attempt </a:t>
            </a:r>
            <a:r>
              <a:rPr sz="2400" b="1">
                <a:latin typeface="Times New Roman" panose="02020603050405020304" charset="0"/>
                <a:cs typeface="Times New Roman" panose="02020603050405020304" charset="0"/>
              </a:rPr>
              <a:t>to communicate across cultures.（2012全国II）</a:t>
            </a:r>
            <a:endParaRPr sz="2400" b="1">
              <a:latin typeface="Times New Roman" panose="02020603050405020304" charset="0"/>
              <a:cs typeface="Times New Roman" panose="02020603050405020304" charset="0"/>
            </a:endParaRPr>
          </a:p>
          <a:p>
            <a:pPr marL="219075" indent="-219075"/>
            <a:r>
              <a:rPr sz="2400" b="1">
                <a:latin typeface="Times New Roman" panose="02020603050405020304" charset="0"/>
                <a:cs typeface="Times New Roman" panose="02020603050405020304" charset="0"/>
              </a:rPr>
              <a:t>当我们尝试跨文化交流时，肢体语言尤为重要。</a:t>
            </a:r>
            <a:endParaRPr sz="2400" b="1">
              <a:latin typeface="Times New Roman" panose="02020603050405020304" charset="0"/>
              <a:cs typeface="Times New Roman" panose="02020603050405020304" charset="0"/>
            </a:endParaRPr>
          </a:p>
          <a:p>
            <a:pPr marL="219075" indent="-219075"/>
            <a:r>
              <a:rPr sz="2400" b="1">
                <a:latin typeface="Times New Roman" panose="02020603050405020304" charset="0"/>
                <a:cs typeface="Times New Roman" panose="02020603050405020304" charset="0"/>
              </a:rPr>
              <a:t>The more you insist, the more likely that he’ll clam up(保持沉默). Instead, let him </a:t>
            </a:r>
            <a:r>
              <a:rPr sz="2400" b="1">
                <a:solidFill>
                  <a:schemeClr val="accent2">
                    <a:lumMod val="75000"/>
                  </a:schemeClr>
                </a:solidFill>
                <a:latin typeface="Times New Roman" panose="02020603050405020304" charset="0"/>
                <a:cs typeface="Times New Roman" panose="02020603050405020304" charset="0"/>
              </a:rPr>
              <a:t>attempt </a:t>
            </a:r>
            <a:r>
              <a:rPr sz="2400" b="1">
                <a:latin typeface="Times New Roman" panose="02020603050405020304" charset="0"/>
                <a:cs typeface="Times New Roman" panose="02020603050405020304" charset="0"/>
              </a:rPr>
              <a:t>to solve things by himself.（2009全国I）</a:t>
            </a:r>
            <a:endParaRPr sz="2400" b="1">
              <a:latin typeface="Times New Roman" panose="02020603050405020304" charset="0"/>
              <a:cs typeface="Times New Roman" panose="02020603050405020304" charset="0"/>
            </a:endParaRPr>
          </a:p>
          <a:p>
            <a:pPr marL="219075" indent="-219075"/>
            <a:r>
              <a:rPr sz="2400" b="1">
                <a:latin typeface="Times New Roman" panose="02020603050405020304" charset="0"/>
                <a:cs typeface="Times New Roman" panose="02020603050405020304" charset="0"/>
              </a:rPr>
              <a:t>你越坚持，他就越有可能保持沉默。相反，让他尝试自己解决问题。</a:t>
            </a:r>
            <a:endParaRPr sz="2400" b="1">
              <a:latin typeface="Times New Roman" panose="02020603050405020304" charset="0"/>
              <a:cs typeface="Times New Roman" panose="02020603050405020304" charset="0"/>
            </a:endParaRPr>
          </a:p>
          <a:p>
            <a:pPr marL="219075" indent="-219075"/>
            <a:r>
              <a:rPr sz="2400" b="1">
                <a:latin typeface="Times New Roman" panose="02020603050405020304" charset="0"/>
                <a:cs typeface="Times New Roman" panose="02020603050405020304" charset="0"/>
              </a:rPr>
              <a:t>Only those who </a:t>
            </a:r>
            <a:r>
              <a:rPr sz="2400" b="1">
                <a:solidFill>
                  <a:schemeClr val="accent2">
                    <a:lumMod val="75000"/>
                  </a:schemeClr>
                </a:solidFill>
                <a:latin typeface="Times New Roman" panose="02020603050405020304" charset="0"/>
                <a:cs typeface="Times New Roman" panose="02020603050405020304" charset="0"/>
              </a:rPr>
              <a:t>attempt </a:t>
            </a:r>
            <a:r>
              <a:rPr sz="2400" b="1">
                <a:latin typeface="Times New Roman" panose="02020603050405020304" charset="0"/>
                <a:cs typeface="Times New Roman" panose="02020603050405020304" charset="0"/>
              </a:rPr>
              <a:t>the absurd can achieve the impossible.––Albert Einstein</a:t>
            </a:r>
            <a:endParaRPr sz="2400" b="1">
              <a:latin typeface="Times New Roman" panose="02020603050405020304" charset="0"/>
              <a:cs typeface="Times New Roman" panose="02020603050405020304" charset="0"/>
            </a:endParaRPr>
          </a:p>
          <a:p>
            <a:pPr marL="219075" indent="-219075"/>
            <a:r>
              <a:rPr sz="2400" b="1">
                <a:latin typeface="Times New Roman" panose="02020603050405020304" charset="0"/>
                <a:cs typeface="Times New Roman" panose="02020603050405020304" charset="0"/>
              </a:rPr>
              <a:t>只有那些努力完成荒谬的事才有可能实现不可能。——爱因斯坦</a:t>
            </a:r>
            <a:endParaRPr sz="2400" b="1">
              <a:latin typeface="Times New Roman" panose="02020603050405020304" charset="0"/>
              <a:cs typeface="Times New Roman" panose="02020603050405020304" charset="0"/>
            </a:endParaRPr>
          </a:p>
          <a:p>
            <a:pPr marL="219075" indent="-219075"/>
            <a:r>
              <a:rPr sz="2400" b="1">
                <a:latin typeface="Times New Roman" panose="02020603050405020304" charset="0"/>
                <a:cs typeface="Times New Roman" panose="02020603050405020304" charset="0"/>
              </a:rPr>
              <a:t>Nothing is too small to know, and nothing is too big to </a:t>
            </a:r>
            <a:r>
              <a:rPr sz="2400" b="1">
                <a:solidFill>
                  <a:schemeClr val="accent2">
                    <a:lumMod val="75000"/>
                  </a:schemeClr>
                </a:solidFill>
                <a:latin typeface="Times New Roman" panose="02020603050405020304" charset="0"/>
                <a:cs typeface="Times New Roman" panose="02020603050405020304" charset="0"/>
              </a:rPr>
              <a:t>attempt</a:t>
            </a:r>
            <a:r>
              <a:rPr sz="2400" b="1">
                <a:latin typeface="Times New Roman" panose="02020603050405020304" charset="0"/>
                <a:cs typeface="Times New Roman" panose="02020603050405020304" charset="0"/>
              </a:rPr>
              <a:t>. </a:t>
            </a:r>
            <a:endParaRPr sz="2400" b="1">
              <a:latin typeface="Times New Roman" panose="02020603050405020304" charset="0"/>
              <a:cs typeface="Times New Roman" panose="02020603050405020304" charset="0"/>
            </a:endParaRPr>
          </a:p>
          <a:p>
            <a:pPr marL="219075" indent="-219075"/>
            <a:r>
              <a:rPr sz="2400" b="1">
                <a:latin typeface="Times New Roman" panose="02020603050405020304" charset="0"/>
                <a:cs typeface="Times New Roman" panose="02020603050405020304" charset="0"/>
              </a:rPr>
              <a:t>没有事情是小到不值得了解的，也没有什么事情会大到无法去尝试。</a:t>
            </a:r>
            <a:endParaRPr sz="2400" b="1">
              <a:latin typeface="Times New Roman" panose="02020603050405020304" charset="0"/>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anim calcmode="lin" valueType="num">
                                      <p:cBhvr additive="base">
                                        <p:cTn id="13"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anim calcmode="lin" valueType="num">
                                      <p:cBhvr additive="base">
                                        <p:cTn id="17"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4">
                                            <p:txEl>
                                              <p:pRg st="2" end="2"/>
                                            </p:txEl>
                                          </p:spTgt>
                                        </p:tgtEl>
                                        <p:attrNameLst>
                                          <p:attrName>style.visibility</p:attrName>
                                        </p:attrNameLst>
                                      </p:cBhvr>
                                      <p:to>
                                        <p:strVal val="visible"/>
                                      </p:to>
                                    </p:set>
                                    <p:anim calcmode="lin" valueType="num">
                                      <p:cBhvr additive="base">
                                        <p:cTn id="23"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4">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4">
                                            <p:txEl>
                                              <p:pRg st="3" end="3"/>
                                            </p:txEl>
                                          </p:spTgt>
                                        </p:tgtEl>
                                        <p:attrNameLst>
                                          <p:attrName>style.visibility</p:attrName>
                                        </p:attrNameLst>
                                      </p:cBhvr>
                                      <p:to>
                                        <p:strVal val="visible"/>
                                      </p:to>
                                    </p:set>
                                    <p:anim calcmode="lin" valueType="num">
                                      <p:cBhvr additive="base">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4">
                                            <p:txEl>
                                              <p:pRg st="4" end="4"/>
                                            </p:txEl>
                                          </p:spTgt>
                                        </p:tgtEl>
                                        <p:attrNameLst>
                                          <p:attrName>style.visibility</p:attrName>
                                        </p:attrNameLst>
                                      </p:cBhvr>
                                      <p:to>
                                        <p:strVal val="visible"/>
                                      </p:to>
                                    </p:set>
                                    <p:anim calcmode="lin" valueType="num">
                                      <p:cBhvr additive="base">
                                        <p:cTn id="33"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4">
                                            <p:txEl>
                                              <p:pRg st="4" end="4"/>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4">
                                            <p:txEl>
                                              <p:pRg st="5" end="5"/>
                                            </p:txEl>
                                          </p:spTgt>
                                        </p:tgtEl>
                                        <p:attrNameLst>
                                          <p:attrName>style.visibility</p:attrName>
                                        </p:attrNameLst>
                                      </p:cBhvr>
                                      <p:to>
                                        <p:strVal val="visible"/>
                                      </p:to>
                                    </p:set>
                                    <p:anim calcmode="lin" valueType="num">
                                      <p:cBhvr additive="base">
                                        <p:cTn id="37"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4">
                                            <p:txEl>
                                              <p:pRg st="6" end="6"/>
                                            </p:txEl>
                                          </p:spTgt>
                                        </p:tgtEl>
                                        <p:attrNameLst>
                                          <p:attrName>style.visibility</p:attrName>
                                        </p:attrNameLst>
                                      </p:cBhvr>
                                      <p:to>
                                        <p:strVal val="visible"/>
                                      </p:to>
                                    </p:set>
                                    <p:anim calcmode="lin" valueType="num">
                                      <p:cBhvr additive="base">
                                        <p:cTn id="43" dur="500" fill="hold"/>
                                        <p:tgtEl>
                                          <p:spTgt spid="1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4">
                                            <p:txEl>
                                              <p:pRg st="6" end="6"/>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4">
                                            <p:txEl>
                                              <p:pRg st="7" end="7"/>
                                            </p:txEl>
                                          </p:spTgt>
                                        </p:tgtEl>
                                        <p:attrNameLst>
                                          <p:attrName>style.visibility</p:attrName>
                                        </p:attrNameLst>
                                      </p:cBhvr>
                                      <p:to>
                                        <p:strVal val="visible"/>
                                      </p:to>
                                    </p:set>
                                    <p:anim calcmode="lin" valueType="num">
                                      <p:cBhvr additive="base">
                                        <p:cTn id="47"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4">
                                            <p:txEl>
                                              <p:pRg st="8" end="8"/>
                                            </p:txEl>
                                          </p:spTgt>
                                        </p:tgtEl>
                                        <p:attrNameLst>
                                          <p:attrName>style.visibility</p:attrName>
                                        </p:attrNameLst>
                                      </p:cBhvr>
                                      <p:to>
                                        <p:strVal val="visible"/>
                                      </p:to>
                                    </p:set>
                                    <p:anim calcmode="lin" valueType="num">
                                      <p:cBhvr additive="base">
                                        <p:cTn id="53" dur="500" fill="hold"/>
                                        <p:tgtEl>
                                          <p:spTgt spid="14">
                                            <p:txEl>
                                              <p:pRg st="8" end="8"/>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4">
                                            <p:txEl>
                                              <p:pRg st="8" end="8"/>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14">
                                            <p:txEl>
                                              <p:pRg st="9" end="9"/>
                                            </p:txEl>
                                          </p:spTgt>
                                        </p:tgtEl>
                                        <p:attrNameLst>
                                          <p:attrName>style.visibility</p:attrName>
                                        </p:attrNameLst>
                                      </p:cBhvr>
                                      <p:to>
                                        <p:strVal val="visible"/>
                                      </p:to>
                                    </p:set>
                                    <p:anim calcmode="lin" valueType="num">
                                      <p:cBhvr additive="base">
                                        <p:cTn id="57"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0" descr="tempt-尝试填空"/>
          <p:cNvPicPr>
            <a:picLocks noChangeAspect="1"/>
          </p:cNvPicPr>
          <p:nvPr/>
        </p:nvPicPr>
        <p:blipFill>
          <a:blip r:embed="rId1"/>
          <a:stretch>
            <a:fillRect/>
          </a:stretch>
        </p:blipFill>
        <p:spPr>
          <a:xfrm>
            <a:off x="-43815" y="1793240"/>
            <a:ext cx="12189460" cy="4159250"/>
          </a:xfrm>
          <a:prstGeom prst="rect">
            <a:avLst/>
          </a:prstGeom>
        </p:spPr>
      </p:pic>
      <p:sp>
        <p:nvSpPr>
          <p:cNvPr id="18" name="标题 1"/>
          <p:cNvSpPr>
            <a:spLocks noGrp="1"/>
          </p:cNvSpPr>
          <p:nvPr/>
        </p:nvSpPr>
        <p:spPr>
          <a:xfrm>
            <a:off x="9098915" y="2519045"/>
            <a:ext cx="3052445" cy="40322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引诱，诱惑</a:t>
            </a:r>
            <a:endParaRPr sz="1800" spc="0">
              <a:solidFill>
                <a:schemeClr val="tx1"/>
              </a:solidFill>
              <a:latin typeface="Times New Roman" panose="02020603050405020304" charset="0"/>
              <a:ea typeface="+mn-ea"/>
              <a:cs typeface="Times New Roman" panose="02020603050405020304" charset="0"/>
            </a:endParaRPr>
          </a:p>
        </p:txBody>
      </p:sp>
      <p:sp>
        <p:nvSpPr>
          <p:cNvPr id="21" name="标题 1"/>
          <p:cNvSpPr>
            <a:spLocks noGrp="1"/>
          </p:cNvSpPr>
          <p:nvPr/>
        </p:nvSpPr>
        <p:spPr>
          <a:xfrm>
            <a:off x="6214745" y="3702685"/>
            <a:ext cx="79565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tx1"/>
                </a:solidFill>
                <a:latin typeface="Times New Roman" panose="02020603050405020304" charset="0"/>
                <a:ea typeface="+mn-ea"/>
                <a:cs typeface="Times New Roman" panose="02020603050405020304" charset="0"/>
              </a:rPr>
              <a:t>尝试</a:t>
            </a:r>
            <a:endParaRPr sz="2400" spc="0">
              <a:solidFill>
                <a:schemeClr val="tx1"/>
              </a:solidFill>
              <a:latin typeface="Times New Roman" panose="02020603050405020304" charset="0"/>
              <a:ea typeface="+mn-ea"/>
              <a:cs typeface="Times New Roman" panose="02020603050405020304" charset="0"/>
            </a:endParaRPr>
          </a:p>
        </p:txBody>
      </p:sp>
      <p:sp>
        <p:nvSpPr>
          <p:cNvPr id="34" name="标题 1"/>
          <p:cNvSpPr>
            <a:spLocks noGrp="1"/>
          </p:cNvSpPr>
          <p:nvPr/>
        </p:nvSpPr>
        <p:spPr>
          <a:xfrm>
            <a:off x="2297430" y="2519680"/>
            <a:ext cx="210883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尝试，企图，努力</a:t>
            </a:r>
            <a:endParaRPr sz="1800" spc="0">
              <a:solidFill>
                <a:schemeClr val="tx1"/>
              </a:solidFill>
              <a:latin typeface="Times New Roman" panose="02020603050405020304" charset="0"/>
              <a:ea typeface="+mn-ea"/>
              <a:cs typeface="Times New Roman" panose="02020603050405020304" charset="0"/>
            </a:endParaRPr>
          </a:p>
        </p:txBody>
      </p:sp>
      <p:sp>
        <p:nvSpPr>
          <p:cNvPr id="5" name="标题 1"/>
          <p:cNvSpPr>
            <a:spLocks noGrp="1"/>
          </p:cNvSpPr>
          <p:nvPr/>
        </p:nvSpPr>
        <p:spPr>
          <a:xfrm>
            <a:off x="2176145" y="3747770"/>
            <a:ext cx="242570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意图中的；未遂的</a:t>
            </a:r>
            <a:endParaRPr sz="1800" spc="0">
              <a:solidFill>
                <a:schemeClr val="tx1"/>
              </a:solidFill>
              <a:latin typeface="Times New Roman" panose="02020603050405020304" charset="0"/>
              <a:ea typeface="+mn-ea"/>
              <a:cs typeface="Times New Roman" panose="02020603050405020304" charset="0"/>
            </a:endParaRPr>
          </a:p>
        </p:txBody>
      </p:sp>
      <p:sp>
        <p:nvSpPr>
          <p:cNvPr id="10" name="标题 1"/>
          <p:cNvSpPr>
            <a:spLocks noGrp="1"/>
          </p:cNvSpPr>
          <p:nvPr/>
        </p:nvSpPr>
        <p:spPr>
          <a:xfrm>
            <a:off x="1760855" y="4963160"/>
            <a:ext cx="256794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暂行的,临时的，试验的</a:t>
            </a:r>
            <a:endParaRPr sz="1800" spc="0">
              <a:solidFill>
                <a:schemeClr val="tx1"/>
              </a:solidFill>
              <a:latin typeface="Times New Roman" panose="02020603050405020304" charset="0"/>
              <a:ea typeface="+mn-ea"/>
              <a:cs typeface="Times New Roman" panose="02020603050405020304" charset="0"/>
            </a:endParaRPr>
          </a:p>
        </p:txBody>
      </p:sp>
      <p:sp>
        <p:nvSpPr>
          <p:cNvPr id="14" name="标题 1"/>
          <p:cNvSpPr>
            <a:spLocks noGrp="1"/>
          </p:cNvSpPr>
          <p:nvPr/>
        </p:nvSpPr>
        <p:spPr>
          <a:xfrm>
            <a:off x="9641840" y="3769995"/>
            <a:ext cx="244030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迷人的，吸引人的</a:t>
            </a:r>
            <a:endParaRPr sz="1800" spc="0">
              <a:solidFill>
                <a:schemeClr val="tx1"/>
              </a:solidFill>
              <a:latin typeface="Times New Roman" panose="02020603050405020304" charset="0"/>
              <a:ea typeface="+mn-ea"/>
              <a:cs typeface="Times New Roman" panose="02020603050405020304" charset="0"/>
            </a:endParaRPr>
          </a:p>
        </p:txBody>
      </p:sp>
      <p:sp>
        <p:nvSpPr>
          <p:cNvPr id="16" name="标题 1"/>
          <p:cNvSpPr>
            <a:spLocks noGrp="1"/>
          </p:cNvSpPr>
          <p:nvPr/>
        </p:nvSpPr>
        <p:spPr>
          <a:xfrm>
            <a:off x="9374505" y="4963160"/>
            <a:ext cx="263525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诱惑者，诱惑物，魔鬼</a:t>
            </a:r>
            <a:endParaRPr sz="1800" spc="0">
              <a:solidFill>
                <a:schemeClr val="tx1"/>
              </a:solidFill>
              <a:latin typeface="Times New Roman" panose="02020603050405020304" charset="0"/>
              <a:ea typeface="+mn-ea"/>
              <a:cs typeface="Times New Roman" panose="020206030504050203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additive="base">
                                        <p:cTn id="13" dur="500" fill="hold"/>
                                        <p:tgtEl>
                                          <p:spTgt spid="34"/>
                                        </p:tgtEl>
                                        <p:attrNameLst>
                                          <p:attrName>ppt_x</p:attrName>
                                        </p:attrNameLst>
                                      </p:cBhvr>
                                      <p:tavLst>
                                        <p:tav tm="0">
                                          <p:val>
                                            <p:strVal val="#ppt_x"/>
                                          </p:val>
                                        </p:tav>
                                        <p:tav tm="100000">
                                          <p:val>
                                            <p:strVal val="#ppt_x"/>
                                          </p:val>
                                        </p:tav>
                                      </p:tavLst>
                                    </p:anim>
                                    <p:anim calcmode="lin" valueType="num">
                                      <p:cBhvr additive="base">
                                        <p:cTn id="14"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P spid="34" grpId="0"/>
      <p:bldP spid="34" grpId="1"/>
      <p:bldP spid="18" grpId="0"/>
      <p:bldP spid="18" grpId="1"/>
      <p:bldP spid="5" grpId="0"/>
      <p:bldP spid="5" grpId="1"/>
      <p:bldP spid="10" grpId="0"/>
      <p:bldP spid="10" grpId="1"/>
      <p:bldP spid="14" grpId="0"/>
      <p:bldP spid="14" grpId="1"/>
      <p:bldP spid="16" grpId="0"/>
      <p:bldP spid="16" grpId="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1"/>
          <p:cNvSpPr>
            <a:spLocks noGrp="1"/>
          </p:cNvSpPr>
          <p:nvPr/>
        </p:nvSpPr>
        <p:spPr>
          <a:xfrm>
            <a:off x="233045" y="210185"/>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l">
              <a:lnSpc>
                <a:spcPct val="100000"/>
              </a:lnSpc>
              <a:buClrTx/>
              <a:buSzTx/>
              <a:buFontTx/>
            </a:pPr>
            <a:r>
              <a:rPr sz="3200">
                <a:latin typeface="Times New Roman" panose="02020603050405020304" charset="0"/>
                <a:ea typeface="+mn-ea"/>
                <a:cs typeface="Times New Roman" panose="02020603050405020304" charset="0"/>
              </a:rPr>
              <a:t>36.make sure____;____</a:t>
            </a:r>
            <a:endParaRPr sz="3200">
              <a:latin typeface="Times New Roman" panose="02020603050405020304" charset="0"/>
              <a:ea typeface="+mn-ea"/>
              <a:cs typeface="Times New Roman" panose="02020603050405020304" charset="0"/>
            </a:endParaRPr>
          </a:p>
        </p:txBody>
      </p:sp>
      <p:sp>
        <p:nvSpPr>
          <p:cNvPr id="20" name="文本框 19"/>
          <p:cNvSpPr txBox="1"/>
          <p:nvPr/>
        </p:nvSpPr>
        <p:spPr>
          <a:xfrm>
            <a:off x="2853055" y="196850"/>
            <a:ext cx="2292985" cy="583565"/>
          </a:xfrm>
          <a:prstGeom prst="rect">
            <a:avLst/>
          </a:prstGeom>
          <a:noFill/>
        </p:spPr>
        <p:txBody>
          <a:bodyPr wrap="square" rtlCol="0">
            <a:spAutoFit/>
          </a:bodyPr>
          <a:p>
            <a:pPr algn="l"/>
            <a:r>
              <a:rPr lang="en-US" altLang="en-US" sz="3200" b="1" spc="150" dirty="0">
                <a:solidFill>
                  <a:srgbClr val="7030A0"/>
                </a:solidFill>
                <a:latin typeface="Times New Roman" panose="02020603050405020304" charset="0"/>
                <a:cs typeface="Times New Roman" panose="02020603050405020304" charset="0"/>
                <a:sym typeface="+mn-ea"/>
              </a:rPr>
              <a:t>确保  确定</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14" name="文本框 13"/>
          <p:cNvSpPr txBox="1"/>
          <p:nvPr/>
        </p:nvSpPr>
        <p:spPr>
          <a:xfrm>
            <a:off x="118745" y="793750"/>
            <a:ext cx="11955145" cy="5631180"/>
          </a:xfrm>
          <a:prstGeom prst="rect">
            <a:avLst/>
          </a:prstGeom>
          <a:noFill/>
          <a:ln w="9525">
            <a:noFill/>
          </a:ln>
        </p:spPr>
        <p:txBody>
          <a:bodyPr wrap="square">
            <a:spAutoFit/>
          </a:bodyPr>
          <a:p>
            <a:pPr marL="219075" indent="0" fontAlgn="auto"/>
            <a:r>
              <a:rPr sz="2400" b="1">
                <a:latin typeface="Times New Roman" panose="02020603050405020304" charset="0"/>
                <a:cs typeface="Times New Roman" panose="02020603050405020304" charset="0"/>
              </a:rPr>
              <a:t>Of course, you want to </a:t>
            </a:r>
            <a:r>
              <a:rPr sz="2400" b="1">
                <a:solidFill>
                  <a:schemeClr val="accent2">
                    <a:lumMod val="75000"/>
                  </a:schemeClr>
                </a:solidFill>
                <a:latin typeface="Times New Roman" panose="02020603050405020304" charset="0"/>
                <a:cs typeface="Times New Roman" panose="02020603050405020304" charset="0"/>
              </a:rPr>
              <a:t>make sure</a:t>
            </a:r>
            <a:r>
              <a:rPr sz="2400" b="1">
                <a:latin typeface="Times New Roman" panose="02020603050405020304" charset="0"/>
                <a:cs typeface="Times New Roman" panose="02020603050405020304" charset="0"/>
              </a:rPr>
              <a:t> that you become an acceptable and valuable part of your neighborhood. The easiest way to accomplish this is to make sure you conduct yourself as a good neighbor should.（2018浙江）当然，你要确保你成为你的邻居中可接受和有价值的一部分。要做到这一点，最简单的方法就是确保自己像一个好邻居那样行事。</a:t>
            </a:r>
            <a:endParaRPr sz="2400" b="1">
              <a:latin typeface="Times New Roman" panose="02020603050405020304" charset="0"/>
              <a:cs typeface="Times New Roman" panose="02020603050405020304" charset="0"/>
            </a:endParaRPr>
          </a:p>
          <a:p>
            <a:pPr marL="219075" indent="0" fontAlgn="auto"/>
            <a:r>
              <a:rPr sz="2400" b="1">
                <a:latin typeface="Times New Roman" panose="02020603050405020304" charset="0"/>
                <a:cs typeface="Times New Roman" panose="02020603050405020304" charset="0"/>
              </a:rPr>
              <a:t>In the years of my growing up, Dad was strict with me. He </a:t>
            </a:r>
            <a:r>
              <a:rPr sz="2400" b="1">
                <a:solidFill>
                  <a:schemeClr val="accent2">
                    <a:lumMod val="75000"/>
                  </a:schemeClr>
                </a:solidFill>
                <a:latin typeface="Times New Roman" panose="02020603050405020304" charset="0"/>
                <a:cs typeface="Times New Roman" panose="02020603050405020304" charset="0"/>
              </a:rPr>
              <a:t>made sure</a:t>
            </a:r>
            <a:r>
              <a:rPr sz="2400" b="1">
                <a:latin typeface="Times New Roman" panose="02020603050405020304" charset="0"/>
                <a:cs typeface="Times New Roman" panose="02020603050405020304" charset="0"/>
              </a:rPr>
              <a:t> I made my bed and did my homework. He would call in advance to </a:t>
            </a:r>
            <a:r>
              <a:rPr sz="2400" b="1">
                <a:solidFill>
                  <a:schemeClr val="accent2">
                    <a:lumMod val="75000"/>
                  </a:schemeClr>
                </a:solidFill>
                <a:latin typeface="Times New Roman" panose="02020603050405020304" charset="0"/>
                <a:cs typeface="Times New Roman" panose="02020603050405020304" charset="0"/>
              </a:rPr>
              <a:t>make sure </a:t>
            </a:r>
            <a:r>
              <a:rPr sz="2400" b="1">
                <a:latin typeface="Times New Roman" panose="02020603050405020304" charset="0"/>
                <a:cs typeface="Times New Roman" panose="02020603050405020304" charset="0"/>
              </a:rPr>
              <a:t>there was no alcohol at the party.（2017天津）</a:t>
            </a:r>
            <a:endParaRPr sz="2400" b="1">
              <a:latin typeface="Times New Roman" panose="02020603050405020304" charset="0"/>
              <a:cs typeface="Times New Roman" panose="02020603050405020304" charset="0"/>
            </a:endParaRPr>
          </a:p>
          <a:p>
            <a:pPr marL="219075" indent="0" fontAlgn="auto"/>
            <a:r>
              <a:rPr sz="2400" b="1">
                <a:latin typeface="Times New Roman" panose="02020603050405020304" charset="0"/>
                <a:cs typeface="Times New Roman" panose="02020603050405020304" charset="0"/>
              </a:rPr>
              <a:t>在我的成长过程中，爸爸对我要求很严格。他确保我整理床铺，做作业。他会事先打电话确认聚会上没有酒。</a:t>
            </a:r>
            <a:endParaRPr sz="2400" b="1">
              <a:latin typeface="Times New Roman" panose="02020603050405020304" charset="0"/>
              <a:cs typeface="Times New Roman" panose="02020603050405020304" charset="0"/>
            </a:endParaRPr>
          </a:p>
          <a:p>
            <a:pPr marL="219075" indent="0" fontAlgn="auto"/>
            <a:r>
              <a:rPr sz="2400" b="1">
                <a:latin typeface="Times New Roman" panose="02020603050405020304" charset="0"/>
                <a:cs typeface="Times New Roman" panose="02020603050405020304" charset="0"/>
              </a:rPr>
              <a:t>Every month the magazine introduces a fresh new topic with articles, experiments and creative things to make—the magazine also explores philosophy and well-being to </a:t>
            </a:r>
            <a:r>
              <a:rPr sz="2400" b="1">
                <a:solidFill>
                  <a:schemeClr val="accent2">
                    <a:lumMod val="75000"/>
                  </a:schemeClr>
                </a:solidFill>
                <a:latin typeface="Times New Roman" panose="02020603050405020304" charset="0"/>
                <a:cs typeface="Times New Roman" panose="02020603050405020304" charset="0"/>
              </a:rPr>
              <a:t>make sure </a:t>
            </a:r>
            <a:r>
              <a:rPr sz="2400" b="1">
                <a:latin typeface="Times New Roman" panose="02020603050405020304" charset="0"/>
                <a:cs typeface="Times New Roman" panose="02020603050405020304" charset="0"/>
              </a:rPr>
              <a:t>young readers have a balanced take on life.（2017北京）</a:t>
            </a:r>
            <a:endParaRPr sz="2400" b="1">
              <a:latin typeface="Times New Roman" panose="02020603050405020304" charset="0"/>
              <a:cs typeface="Times New Roman" panose="02020603050405020304" charset="0"/>
            </a:endParaRPr>
          </a:p>
          <a:p>
            <a:pPr marL="219075" indent="0" fontAlgn="auto"/>
            <a:r>
              <a:rPr sz="2400" b="1">
                <a:latin typeface="Times New Roman" panose="02020603050405020304" charset="0"/>
                <a:cs typeface="Times New Roman" panose="02020603050405020304" charset="0"/>
              </a:rPr>
              <a:t>每个月，该杂志都会推出一个全新的主题，包括文章、实验和创造性的东西——杂志还探讨了哲学和幸福，以确保年轻读者对生活有一个平衡的看法。</a:t>
            </a:r>
            <a:endParaRPr sz="2400" b="1">
              <a:latin typeface="Times New Roman" panose="02020603050405020304" charset="0"/>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anim calcmode="lin" valueType="num">
                                      <p:cBhvr additive="base">
                                        <p:cTn id="13"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xEl>
                                              <p:pRg st="1" end="1"/>
                                            </p:txEl>
                                          </p:spTgt>
                                        </p:tgtEl>
                                        <p:attrNameLst>
                                          <p:attrName>style.visibility</p:attrName>
                                        </p:attrNameLst>
                                      </p:cBhvr>
                                      <p:to>
                                        <p:strVal val="visible"/>
                                      </p:to>
                                    </p:set>
                                    <p:anim calcmode="lin" valueType="num">
                                      <p:cBhvr additive="base">
                                        <p:cTn id="19"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4">
                                            <p:txEl>
                                              <p:pRg st="2" end="2"/>
                                            </p:txEl>
                                          </p:spTgt>
                                        </p:tgtEl>
                                        <p:attrNameLst>
                                          <p:attrName>style.visibility</p:attrName>
                                        </p:attrNameLst>
                                      </p:cBhvr>
                                      <p:to>
                                        <p:strVal val="visible"/>
                                      </p:to>
                                    </p:set>
                                    <p:anim calcmode="lin" valueType="num">
                                      <p:cBhvr additive="base">
                                        <p:cTn id="23"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4">
                                            <p:txEl>
                                              <p:pRg st="3" end="3"/>
                                            </p:txEl>
                                          </p:spTgt>
                                        </p:tgtEl>
                                        <p:attrNameLst>
                                          <p:attrName>style.visibility</p:attrName>
                                        </p:attrNameLst>
                                      </p:cBhvr>
                                      <p:to>
                                        <p:strVal val="visible"/>
                                      </p:to>
                                    </p:set>
                                    <p:anim calcmode="lin" valueType="num">
                                      <p:cBhvr additive="base">
                                        <p:cTn id="29"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4">
                                            <p:txEl>
                                              <p:pRg st="3" end="3"/>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xEl>
                                              <p:pRg st="4" end="4"/>
                                            </p:txEl>
                                          </p:spTgt>
                                        </p:tgtEl>
                                        <p:attrNameLst>
                                          <p:attrName>style.visibility</p:attrName>
                                        </p:attrNameLst>
                                      </p:cBhvr>
                                      <p:to>
                                        <p:strVal val="visible"/>
                                      </p:to>
                                    </p:set>
                                    <p:anim calcmode="lin" valueType="num">
                                      <p:cBhvr additive="base">
                                        <p:cTn id="33"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1"/>
          <p:cNvSpPr>
            <a:spLocks noGrp="1"/>
          </p:cNvSpPr>
          <p:nvPr/>
        </p:nvSpPr>
        <p:spPr>
          <a:xfrm>
            <a:off x="233045" y="210185"/>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l">
              <a:lnSpc>
                <a:spcPct val="100000"/>
              </a:lnSpc>
              <a:buClrTx/>
              <a:buSzTx/>
              <a:buFontTx/>
            </a:pPr>
            <a:r>
              <a:rPr sz="3200">
                <a:latin typeface="Times New Roman" panose="02020603050405020304" charset="0"/>
                <a:ea typeface="+mn-ea"/>
                <a:cs typeface="Times New Roman" panose="02020603050405020304" charset="0"/>
              </a:rPr>
              <a:t>37.worthwhile /wɜːθ'waɪl/adj. __________,___________</a:t>
            </a:r>
            <a:endParaRPr sz="3200">
              <a:latin typeface="Times New Roman" panose="02020603050405020304" charset="0"/>
              <a:ea typeface="+mn-ea"/>
              <a:cs typeface="Times New Roman" panose="02020603050405020304" charset="0"/>
            </a:endParaRPr>
          </a:p>
        </p:txBody>
      </p:sp>
      <p:sp>
        <p:nvSpPr>
          <p:cNvPr id="20" name="文本框 19"/>
          <p:cNvSpPr txBox="1"/>
          <p:nvPr/>
        </p:nvSpPr>
        <p:spPr>
          <a:xfrm>
            <a:off x="6649720" y="179070"/>
            <a:ext cx="4968875" cy="583565"/>
          </a:xfrm>
          <a:prstGeom prst="rect">
            <a:avLst/>
          </a:prstGeom>
          <a:noFill/>
        </p:spPr>
        <p:txBody>
          <a:bodyPr wrap="square" rtlCol="0">
            <a:spAutoFit/>
          </a:bodyPr>
          <a:p>
            <a:r>
              <a:rPr lang="en-US" altLang="en-US" sz="3200" b="1" spc="150" dirty="0">
                <a:solidFill>
                  <a:srgbClr val="7030A0"/>
                </a:solidFill>
                <a:latin typeface="Times New Roman" panose="02020603050405020304" charset="0"/>
                <a:cs typeface="Times New Roman" panose="02020603050405020304" charset="0"/>
                <a:sym typeface="+mn-ea"/>
              </a:rPr>
              <a:t>值得做的   值得花时间的</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graphicFrame>
        <p:nvGraphicFramePr>
          <p:cNvPr id="2" name="表格 1"/>
          <p:cNvGraphicFramePr/>
          <p:nvPr>
            <p:custDataLst>
              <p:tags r:id="rId1"/>
            </p:custDataLst>
          </p:nvPr>
        </p:nvGraphicFramePr>
        <p:xfrm>
          <a:off x="85090" y="762635"/>
          <a:ext cx="12020550" cy="2554605"/>
        </p:xfrm>
        <a:graphic>
          <a:graphicData uri="http://schemas.openxmlformats.org/drawingml/2006/table">
            <a:tbl>
              <a:tblPr firstRow="1" bandRow="1">
                <a:tableStyleId>{5940675A-B579-460E-94D1-54222C63F5DA}</a:tableStyleId>
              </a:tblPr>
              <a:tblGrid>
                <a:gridCol w="2086610"/>
                <a:gridCol w="9933940"/>
              </a:tblGrid>
              <a:tr h="851535">
                <a:tc>
                  <a:txBody>
                    <a:bodyPr/>
                    <a:p>
                      <a:pPr indent="0">
                        <a:buNone/>
                      </a:pPr>
                      <a:endParaRPr lang="en-US" altLang="en-US" sz="2800" b="1">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sz="2000" b="0">
                          <a:latin typeface="Times New Roman" panose="02020603050405020304" charset="0"/>
                          <a:cs typeface="Times New Roman" panose="02020603050405020304" charset="0"/>
                        </a:rPr>
                        <a:t>值得，本质上是个介词，所以不能做定语，也不能被very等副词修饰；后接名词或动名词作宾语</a:t>
                      </a:r>
                      <a:endParaRPr sz="2000" b="0">
                        <a:latin typeface="Times New Roman" panose="02020603050405020304" charset="0"/>
                        <a:cs typeface="Times New Roman" panose="0202060305040502030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851535">
                <a:tc>
                  <a:txBody>
                    <a:bodyPr/>
                    <a:p>
                      <a:pPr indent="0">
                        <a:buNone/>
                      </a:pPr>
                      <a:r>
                        <a:rPr lang="en-US" sz="2800" b="1">
                          <a:solidFill>
                            <a:srgbClr val="000000"/>
                          </a:solidFill>
                          <a:latin typeface="Times New Roman" panose="02020603050405020304" charset="0"/>
                          <a:cs typeface="Times New Roman" panose="02020603050405020304" charset="0"/>
                        </a:rPr>
                        <a:t> </a:t>
                      </a:r>
                      <a:endParaRPr lang="en-US" altLang="en-US" sz="2800" b="1">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sz="2000" b="0">
                          <a:latin typeface="Times New Roman" panose="02020603050405020304" charset="0"/>
                          <a:cs typeface="Times New Roman" panose="02020603050405020304" charset="0"/>
                        </a:rPr>
                        <a:t>值得的，值得尊敬的，形容词，可做定语，也可被very等副词修饰；形容词不能直接加宾语，故用be worthy of+名词或be worthy to do sth.</a:t>
                      </a:r>
                      <a:endParaRPr sz="2000" b="0">
                        <a:latin typeface="Times New Roman" panose="02020603050405020304" charset="0"/>
                        <a:cs typeface="Times New Roman" panose="0202060305040502030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851535">
                <a:tc>
                  <a:txBody>
                    <a:bodyPr/>
                    <a:p>
                      <a:pPr indent="0">
                        <a:buNone/>
                      </a:pPr>
                      <a:r>
                        <a:rPr lang="en-US" sz="2800" b="1">
                          <a:solidFill>
                            <a:srgbClr val="000000"/>
                          </a:solidFill>
                          <a:latin typeface="Times New Roman" panose="02020603050405020304" charset="0"/>
                          <a:cs typeface="Times New Roman" panose="02020603050405020304" charset="0"/>
                        </a:rPr>
                        <a:t> </a:t>
                      </a:r>
                      <a:endParaRPr lang="en-US" altLang="en-US" sz="2800" b="1">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sz="2000" b="0">
                          <a:latin typeface="Times New Roman" panose="02020603050405020304" charset="0"/>
                          <a:cs typeface="Times New Roman" panose="02020603050405020304" charset="0"/>
                        </a:rPr>
                        <a:t>由worth+while构成，故本意为“值得花时间的”，后引申为“值得做的；有价值的”；做表语时，通常主语为值得做的“事”,故通常用It’s worthwhile doing sth./to do sth.</a:t>
                      </a:r>
                      <a:endParaRPr sz="2000" b="0">
                        <a:latin typeface="Times New Roman" panose="02020603050405020304" charset="0"/>
                        <a:cs typeface="Times New Roman" panose="02020603050405020304" charset="0"/>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5" name="文本框 4"/>
          <p:cNvSpPr txBox="1"/>
          <p:nvPr/>
        </p:nvSpPr>
        <p:spPr>
          <a:xfrm>
            <a:off x="692150" y="885190"/>
            <a:ext cx="1257300" cy="460375"/>
          </a:xfrm>
          <a:prstGeom prst="rect">
            <a:avLst/>
          </a:prstGeom>
          <a:noFill/>
        </p:spPr>
        <p:txBody>
          <a:bodyPr wrap="square" rtlCol="0">
            <a:spAutoFit/>
          </a:bodyPr>
          <a:p>
            <a:pPr algn="l"/>
            <a:r>
              <a:rPr lang="en-US" sz="2400" b="1" dirty="0">
                <a:solidFill>
                  <a:schemeClr val="accent2">
                    <a:lumMod val="75000"/>
                  </a:schemeClr>
                </a:solidFill>
                <a:uFillTx/>
                <a:latin typeface="Times New Roman" panose="02020603050405020304" charset="0"/>
                <a:cs typeface="Times New Roman" panose="02020603050405020304" charset="0"/>
                <a:sym typeface="+mn-ea"/>
              </a:rPr>
              <a:t>worth</a:t>
            </a:r>
            <a:endParaRPr lang="en-US" sz="2400" b="1" dirty="0">
              <a:solidFill>
                <a:schemeClr val="accent2">
                  <a:lumMod val="75000"/>
                </a:schemeClr>
              </a:solidFill>
              <a:uFillTx/>
              <a:latin typeface="Times New Roman" panose="02020603050405020304" charset="0"/>
              <a:cs typeface="Times New Roman" panose="02020603050405020304" charset="0"/>
              <a:sym typeface="+mn-ea"/>
            </a:endParaRPr>
          </a:p>
        </p:txBody>
      </p:sp>
      <p:sp>
        <p:nvSpPr>
          <p:cNvPr id="3" name="文本框 2"/>
          <p:cNvSpPr txBox="1"/>
          <p:nvPr/>
        </p:nvSpPr>
        <p:spPr>
          <a:xfrm>
            <a:off x="676910" y="1598930"/>
            <a:ext cx="1257300" cy="460375"/>
          </a:xfrm>
          <a:prstGeom prst="rect">
            <a:avLst/>
          </a:prstGeom>
          <a:noFill/>
        </p:spPr>
        <p:txBody>
          <a:bodyPr wrap="square" rtlCol="0">
            <a:spAutoFit/>
          </a:bodyPr>
          <a:p>
            <a:pPr algn="l"/>
            <a:r>
              <a:rPr lang="en-US" sz="2400" b="1" dirty="0">
                <a:solidFill>
                  <a:schemeClr val="accent2">
                    <a:lumMod val="75000"/>
                  </a:schemeClr>
                </a:solidFill>
                <a:uFillTx/>
                <a:latin typeface="Times New Roman" panose="02020603050405020304" charset="0"/>
                <a:cs typeface="Times New Roman" panose="02020603050405020304" charset="0"/>
                <a:sym typeface="+mn-ea"/>
              </a:rPr>
              <a:t>worthy</a:t>
            </a:r>
            <a:endParaRPr lang="en-US" sz="2400" b="1" dirty="0">
              <a:solidFill>
                <a:schemeClr val="accent2">
                  <a:lumMod val="75000"/>
                </a:schemeClr>
              </a:solidFill>
              <a:uFillTx/>
              <a:latin typeface="Times New Roman" panose="02020603050405020304" charset="0"/>
              <a:cs typeface="Times New Roman" panose="02020603050405020304" charset="0"/>
              <a:sym typeface="+mn-ea"/>
            </a:endParaRPr>
          </a:p>
        </p:txBody>
      </p:sp>
      <p:sp>
        <p:nvSpPr>
          <p:cNvPr id="6" name="文本框 5"/>
          <p:cNvSpPr txBox="1"/>
          <p:nvPr/>
        </p:nvSpPr>
        <p:spPr>
          <a:xfrm>
            <a:off x="306070" y="2578735"/>
            <a:ext cx="2162810" cy="460375"/>
          </a:xfrm>
          <a:prstGeom prst="rect">
            <a:avLst/>
          </a:prstGeom>
          <a:noFill/>
        </p:spPr>
        <p:txBody>
          <a:bodyPr wrap="square" rtlCol="0">
            <a:spAutoFit/>
          </a:bodyPr>
          <a:p>
            <a:pPr algn="l"/>
            <a:r>
              <a:rPr lang="en-US" sz="2400" b="1" dirty="0">
                <a:solidFill>
                  <a:schemeClr val="accent2">
                    <a:lumMod val="75000"/>
                  </a:schemeClr>
                </a:solidFill>
                <a:uFillTx/>
                <a:latin typeface="Times New Roman" panose="02020603050405020304" charset="0"/>
                <a:cs typeface="Times New Roman" panose="02020603050405020304" charset="0"/>
                <a:sym typeface="+mn-ea"/>
              </a:rPr>
              <a:t>worthwhile</a:t>
            </a:r>
            <a:endParaRPr lang="en-US" sz="2400" b="1" dirty="0">
              <a:solidFill>
                <a:schemeClr val="accent2">
                  <a:lumMod val="75000"/>
                </a:schemeClr>
              </a:solidFill>
              <a:uFillTx/>
              <a:latin typeface="Times New Roman" panose="02020603050405020304" charset="0"/>
              <a:cs typeface="Times New Roman" panose="02020603050405020304" charset="0"/>
              <a:sym typeface="+mn-ea"/>
            </a:endParaRPr>
          </a:p>
        </p:txBody>
      </p:sp>
      <p:pic>
        <p:nvPicPr>
          <p:cNvPr id="11" name="图片 11" descr="值得填空"/>
          <p:cNvPicPr>
            <a:picLocks noChangeAspect="1"/>
          </p:cNvPicPr>
          <p:nvPr/>
        </p:nvPicPr>
        <p:blipFill>
          <a:blip r:embed="rId2"/>
          <a:stretch>
            <a:fillRect/>
          </a:stretch>
        </p:blipFill>
        <p:spPr>
          <a:xfrm>
            <a:off x="16510" y="3362960"/>
            <a:ext cx="11998960" cy="3542665"/>
          </a:xfrm>
          <a:prstGeom prst="rect">
            <a:avLst/>
          </a:prstGeom>
        </p:spPr>
      </p:pic>
      <p:sp>
        <p:nvSpPr>
          <p:cNvPr id="7" name="文本框 6"/>
          <p:cNvSpPr txBox="1"/>
          <p:nvPr/>
        </p:nvSpPr>
        <p:spPr>
          <a:xfrm>
            <a:off x="7008495" y="3514090"/>
            <a:ext cx="2162810" cy="460375"/>
          </a:xfrm>
          <a:prstGeom prst="rect">
            <a:avLst/>
          </a:prstGeom>
          <a:noFill/>
        </p:spPr>
        <p:txBody>
          <a:bodyPr wrap="square" rtlCol="0">
            <a:spAutoFit/>
          </a:bodyPr>
          <a:p>
            <a:pPr algn="l"/>
            <a:r>
              <a:rPr lang="en-US" sz="2400" b="1" dirty="0">
                <a:solidFill>
                  <a:schemeClr val="accent2">
                    <a:lumMod val="75000"/>
                  </a:schemeClr>
                </a:solidFill>
                <a:uFillTx/>
                <a:latin typeface="Times New Roman" panose="02020603050405020304" charset="0"/>
                <a:cs typeface="Times New Roman" panose="02020603050405020304" charset="0"/>
                <a:sym typeface="+mn-ea"/>
              </a:rPr>
              <a:t>a visit.</a:t>
            </a:r>
            <a:endParaRPr lang="en-US" sz="2400" b="1" dirty="0">
              <a:solidFill>
                <a:schemeClr val="accent2">
                  <a:lumMod val="75000"/>
                </a:schemeClr>
              </a:solidFill>
              <a:uFillTx/>
              <a:latin typeface="Times New Roman" panose="02020603050405020304" charset="0"/>
              <a:cs typeface="Times New Roman" panose="02020603050405020304" charset="0"/>
              <a:sym typeface="+mn-ea"/>
            </a:endParaRPr>
          </a:p>
        </p:txBody>
      </p:sp>
      <p:sp>
        <p:nvSpPr>
          <p:cNvPr id="8" name="文本框 7"/>
          <p:cNvSpPr txBox="1"/>
          <p:nvPr/>
        </p:nvSpPr>
        <p:spPr>
          <a:xfrm>
            <a:off x="7008495" y="3974465"/>
            <a:ext cx="2162810" cy="460375"/>
          </a:xfrm>
          <a:prstGeom prst="rect">
            <a:avLst/>
          </a:prstGeom>
          <a:noFill/>
        </p:spPr>
        <p:txBody>
          <a:bodyPr wrap="square" rtlCol="0">
            <a:spAutoFit/>
          </a:bodyPr>
          <a:p>
            <a:pPr algn="l"/>
            <a:r>
              <a:rPr lang="en-US" sz="2400" b="1" dirty="0">
                <a:solidFill>
                  <a:schemeClr val="accent2">
                    <a:lumMod val="75000"/>
                  </a:schemeClr>
                </a:solidFill>
                <a:uFillTx/>
                <a:latin typeface="Times New Roman" panose="02020603050405020304" charset="0"/>
                <a:cs typeface="Times New Roman" panose="02020603050405020304" charset="0"/>
                <a:sym typeface="+mn-ea"/>
              </a:rPr>
              <a:t>visiting.</a:t>
            </a:r>
            <a:endParaRPr lang="en-US" sz="2400" b="1" dirty="0">
              <a:solidFill>
                <a:schemeClr val="accent2">
                  <a:lumMod val="75000"/>
                </a:schemeClr>
              </a:solidFill>
              <a:uFillTx/>
              <a:latin typeface="Times New Roman" panose="02020603050405020304" charset="0"/>
              <a:cs typeface="Times New Roman" panose="02020603050405020304" charset="0"/>
              <a:sym typeface="+mn-ea"/>
            </a:endParaRPr>
          </a:p>
        </p:txBody>
      </p:sp>
      <p:sp>
        <p:nvSpPr>
          <p:cNvPr id="9" name="文本框 8"/>
          <p:cNvSpPr txBox="1"/>
          <p:nvPr/>
        </p:nvSpPr>
        <p:spPr>
          <a:xfrm>
            <a:off x="7270750" y="4511675"/>
            <a:ext cx="2162810" cy="460375"/>
          </a:xfrm>
          <a:prstGeom prst="rect">
            <a:avLst/>
          </a:prstGeom>
          <a:noFill/>
        </p:spPr>
        <p:txBody>
          <a:bodyPr wrap="square" rtlCol="0">
            <a:spAutoFit/>
          </a:bodyPr>
          <a:p>
            <a:pPr algn="l"/>
            <a:r>
              <a:rPr lang="en-US" sz="2400" b="1" dirty="0">
                <a:solidFill>
                  <a:schemeClr val="accent2">
                    <a:lumMod val="75000"/>
                  </a:schemeClr>
                </a:solidFill>
                <a:uFillTx/>
                <a:latin typeface="Times New Roman" panose="02020603050405020304" charset="0"/>
                <a:cs typeface="Times New Roman" panose="02020603050405020304" charset="0"/>
                <a:sym typeface="+mn-ea"/>
              </a:rPr>
              <a:t>of a visit.</a:t>
            </a:r>
            <a:endParaRPr lang="en-US" sz="2400" b="1" dirty="0">
              <a:solidFill>
                <a:schemeClr val="accent2">
                  <a:lumMod val="75000"/>
                </a:schemeClr>
              </a:solidFill>
              <a:uFillTx/>
              <a:latin typeface="Times New Roman" panose="02020603050405020304" charset="0"/>
              <a:cs typeface="Times New Roman" panose="02020603050405020304" charset="0"/>
              <a:sym typeface="+mn-ea"/>
            </a:endParaRPr>
          </a:p>
        </p:txBody>
      </p:sp>
      <p:sp>
        <p:nvSpPr>
          <p:cNvPr id="10" name="文本框 9"/>
          <p:cNvSpPr txBox="1"/>
          <p:nvPr/>
        </p:nvSpPr>
        <p:spPr>
          <a:xfrm>
            <a:off x="7270750" y="4904105"/>
            <a:ext cx="3726815" cy="460375"/>
          </a:xfrm>
          <a:prstGeom prst="rect">
            <a:avLst/>
          </a:prstGeom>
          <a:noFill/>
        </p:spPr>
        <p:txBody>
          <a:bodyPr wrap="square" rtlCol="0">
            <a:spAutoFit/>
          </a:bodyPr>
          <a:p>
            <a:pPr algn="l"/>
            <a:r>
              <a:rPr lang="en-US" sz="2400" b="1" dirty="0">
                <a:solidFill>
                  <a:schemeClr val="accent2">
                    <a:lumMod val="75000"/>
                  </a:schemeClr>
                </a:solidFill>
                <a:uFillTx/>
                <a:latin typeface="Times New Roman" panose="02020603050405020304" charset="0"/>
                <a:cs typeface="Times New Roman" panose="02020603050405020304" charset="0"/>
                <a:sym typeface="+mn-ea"/>
              </a:rPr>
              <a:t>of being visited.</a:t>
            </a:r>
            <a:endParaRPr lang="en-US" sz="2400" b="1" dirty="0">
              <a:solidFill>
                <a:schemeClr val="accent2">
                  <a:lumMod val="75000"/>
                </a:schemeClr>
              </a:solidFill>
              <a:uFillTx/>
              <a:latin typeface="Times New Roman" panose="02020603050405020304" charset="0"/>
              <a:cs typeface="Times New Roman" panose="02020603050405020304" charset="0"/>
              <a:sym typeface="+mn-ea"/>
            </a:endParaRPr>
          </a:p>
        </p:txBody>
      </p:sp>
      <p:sp>
        <p:nvSpPr>
          <p:cNvPr id="12" name="文本框 11"/>
          <p:cNvSpPr txBox="1"/>
          <p:nvPr/>
        </p:nvSpPr>
        <p:spPr>
          <a:xfrm>
            <a:off x="7270750" y="5287010"/>
            <a:ext cx="2162810" cy="460375"/>
          </a:xfrm>
          <a:prstGeom prst="rect">
            <a:avLst/>
          </a:prstGeom>
          <a:noFill/>
        </p:spPr>
        <p:txBody>
          <a:bodyPr wrap="square" rtlCol="0">
            <a:spAutoFit/>
          </a:bodyPr>
          <a:p>
            <a:pPr algn="l"/>
            <a:r>
              <a:rPr lang="en-US" sz="2400" b="1" dirty="0">
                <a:solidFill>
                  <a:schemeClr val="accent2">
                    <a:lumMod val="75000"/>
                  </a:schemeClr>
                </a:solidFill>
                <a:uFillTx/>
                <a:latin typeface="Times New Roman" panose="02020603050405020304" charset="0"/>
                <a:cs typeface="Times New Roman" panose="02020603050405020304" charset="0"/>
                <a:sym typeface="+mn-ea"/>
              </a:rPr>
              <a:t> to be visited.</a:t>
            </a:r>
            <a:endParaRPr lang="en-US" sz="2400" b="1" dirty="0">
              <a:solidFill>
                <a:schemeClr val="accent2">
                  <a:lumMod val="75000"/>
                </a:schemeClr>
              </a:solidFill>
              <a:uFillTx/>
              <a:latin typeface="Times New Roman" panose="02020603050405020304" charset="0"/>
              <a:cs typeface="Times New Roman" panose="02020603050405020304" charset="0"/>
              <a:sym typeface="+mn-ea"/>
            </a:endParaRPr>
          </a:p>
        </p:txBody>
      </p:sp>
      <p:sp>
        <p:nvSpPr>
          <p:cNvPr id="13" name="文本框 12"/>
          <p:cNvSpPr txBox="1"/>
          <p:nvPr/>
        </p:nvSpPr>
        <p:spPr>
          <a:xfrm>
            <a:off x="8729980" y="5824855"/>
            <a:ext cx="2589530" cy="460375"/>
          </a:xfrm>
          <a:prstGeom prst="rect">
            <a:avLst/>
          </a:prstGeom>
          <a:noFill/>
        </p:spPr>
        <p:txBody>
          <a:bodyPr wrap="square" rtlCol="0">
            <a:spAutoFit/>
          </a:bodyPr>
          <a:p>
            <a:pPr algn="l"/>
            <a:r>
              <a:rPr lang="en-US" sz="2400" b="1" dirty="0">
                <a:solidFill>
                  <a:schemeClr val="accent2">
                    <a:lumMod val="75000"/>
                  </a:schemeClr>
                </a:solidFill>
                <a:uFillTx/>
                <a:latin typeface="Times New Roman" panose="02020603050405020304" charset="0"/>
                <a:cs typeface="Times New Roman" panose="02020603050405020304" charset="0"/>
                <a:sym typeface="+mn-ea"/>
              </a:rPr>
              <a:t>to visit the place</a:t>
            </a:r>
            <a:endParaRPr lang="en-US" sz="2400" b="1" dirty="0">
              <a:solidFill>
                <a:schemeClr val="accent2">
                  <a:lumMod val="75000"/>
                </a:schemeClr>
              </a:solidFill>
              <a:uFillTx/>
              <a:latin typeface="Times New Roman" panose="02020603050405020304" charset="0"/>
              <a:cs typeface="Times New Roman" panose="02020603050405020304" charset="0"/>
              <a:sym typeface="+mn-ea"/>
            </a:endParaRPr>
          </a:p>
        </p:txBody>
      </p:sp>
      <p:sp>
        <p:nvSpPr>
          <p:cNvPr id="15" name="文本框 14"/>
          <p:cNvSpPr txBox="1"/>
          <p:nvPr/>
        </p:nvSpPr>
        <p:spPr>
          <a:xfrm>
            <a:off x="8664575" y="6285230"/>
            <a:ext cx="2464435" cy="460375"/>
          </a:xfrm>
          <a:prstGeom prst="rect">
            <a:avLst/>
          </a:prstGeom>
          <a:noFill/>
        </p:spPr>
        <p:txBody>
          <a:bodyPr wrap="square" rtlCol="0">
            <a:spAutoFit/>
          </a:bodyPr>
          <a:p>
            <a:pPr algn="l"/>
            <a:r>
              <a:rPr lang="en-US" sz="2400" b="1" dirty="0">
                <a:solidFill>
                  <a:schemeClr val="accent2">
                    <a:lumMod val="75000"/>
                  </a:schemeClr>
                </a:solidFill>
                <a:uFillTx/>
                <a:latin typeface="Times New Roman" panose="02020603050405020304" charset="0"/>
                <a:cs typeface="Times New Roman" panose="02020603050405020304" charset="0"/>
                <a:sym typeface="+mn-ea"/>
              </a:rPr>
              <a:t> visiting the place.</a:t>
            </a:r>
            <a:endParaRPr lang="en-US" sz="2400" b="1" dirty="0">
              <a:solidFill>
                <a:schemeClr val="accent2">
                  <a:lumMod val="75000"/>
                </a:schemeClr>
              </a:solidFill>
              <a:uFillTx/>
              <a:latin typeface="Times New Roman" panose="02020603050405020304" charset="0"/>
              <a:cs typeface="Times New Roman" panose="02020603050405020304" charset="0"/>
              <a:sym typeface="+mn-ea"/>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ppt_x"/>
                                          </p:val>
                                        </p:tav>
                                        <p:tav tm="100000">
                                          <p:val>
                                            <p:strVal val="#ppt_x"/>
                                          </p:val>
                                        </p:tav>
                                      </p:tavLst>
                                    </p:anim>
                                    <p:anim calcmode="lin" valueType="num">
                                      <p:cBhvr additive="base">
                                        <p:cTn id="5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ppt_x"/>
                                          </p:val>
                                        </p:tav>
                                        <p:tav tm="100000">
                                          <p:val>
                                            <p:strVal val="#ppt_x"/>
                                          </p:val>
                                        </p:tav>
                                      </p:tavLst>
                                    </p:anim>
                                    <p:anim calcmode="lin" valueType="num">
                                      <p:cBhvr additive="base">
                                        <p:cTn id="5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additive="base">
                                        <p:cTn id="61" dur="500" fill="hold"/>
                                        <p:tgtEl>
                                          <p:spTgt spid="10"/>
                                        </p:tgtEl>
                                        <p:attrNameLst>
                                          <p:attrName>ppt_x</p:attrName>
                                        </p:attrNameLst>
                                      </p:cBhvr>
                                      <p:tavLst>
                                        <p:tav tm="0">
                                          <p:val>
                                            <p:strVal val="#ppt_x"/>
                                          </p:val>
                                        </p:tav>
                                        <p:tav tm="100000">
                                          <p:val>
                                            <p:strVal val="#ppt_x"/>
                                          </p:val>
                                        </p:tav>
                                      </p:tavLst>
                                    </p:anim>
                                    <p:anim calcmode="lin" valueType="num">
                                      <p:cBhvr additive="base">
                                        <p:cTn id="6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additive="base">
                                        <p:cTn id="67" dur="500" fill="hold"/>
                                        <p:tgtEl>
                                          <p:spTgt spid="12"/>
                                        </p:tgtEl>
                                        <p:attrNameLst>
                                          <p:attrName>ppt_x</p:attrName>
                                        </p:attrNameLst>
                                      </p:cBhvr>
                                      <p:tavLst>
                                        <p:tav tm="0">
                                          <p:val>
                                            <p:strVal val="#ppt_x"/>
                                          </p:val>
                                        </p:tav>
                                        <p:tav tm="100000">
                                          <p:val>
                                            <p:strVal val="#ppt_x"/>
                                          </p:val>
                                        </p:tav>
                                      </p:tavLst>
                                    </p:anim>
                                    <p:anim calcmode="lin" valueType="num">
                                      <p:cBhvr additive="base">
                                        <p:cTn id="6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additive="base">
                                        <p:cTn id="73" dur="500" fill="hold"/>
                                        <p:tgtEl>
                                          <p:spTgt spid="13"/>
                                        </p:tgtEl>
                                        <p:attrNameLst>
                                          <p:attrName>ppt_x</p:attrName>
                                        </p:attrNameLst>
                                      </p:cBhvr>
                                      <p:tavLst>
                                        <p:tav tm="0">
                                          <p:val>
                                            <p:strVal val="#ppt_x"/>
                                          </p:val>
                                        </p:tav>
                                        <p:tav tm="100000">
                                          <p:val>
                                            <p:strVal val="#ppt_x"/>
                                          </p:val>
                                        </p:tav>
                                      </p:tavLst>
                                    </p:anim>
                                    <p:anim calcmode="lin" valueType="num">
                                      <p:cBhvr additive="base">
                                        <p:cTn id="7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5"/>
                                        </p:tgtEl>
                                        <p:attrNameLst>
                                          <p:attrName>style.visibility</p:attrName>
                                        </p:attrNameLst>
                                      </p:cBhvr>
                                      <p:to>
                                        <p:strVal val="visible"/>
                                      </p:to>
                                    </p:set>
                                    <p:anim calcmode="lin" valueType="num">
                                      <p:cBhvr additive="base">
                                        <p:cTn id="79" dur="500" fill="hold"/>
                                        <p:tgtEl>
                                          <p:spTgt spid="15"/>
                                        </p:tgtEl>
                                        <p:attrNameLst>
                                          <p:attrName>ppt_x</p:attrName>
                                        </p:attrNameLst>
                                      </p:cBhvr>
                                      <p:tavLst>
                                        <p:tav tm="0">
                                          <p:val>
                                            <p:strVal val="#ppt_x"/>
                                          </p:val>
                                        </p:tav>
                                        <p:tav tm="100000">
                                          <p:val>
                                            <p:strVal val="#ppt_x"/>
                                          </p:val>
                                        </p:tav>
                                      </p:tavLst>
                                    </p:anim>
                                    <p:anim calcmode="lin" valueType="num">
                                      <p:cBhvr additive="base">
                                        <p:cTn id="8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5" grpId="0"/>
      <p:bldP spid="5" grpId="1"/>
      <p:bldP spid="3" grpId="0"/>
      <p:bldP spid="3" grpId="1"/>
      <p:bldP spid="6" grpId="0"/>
      <p:bldP spid="6" grpId="1"/>
      <p:bldP spid="7" grpId="0"/>
      <p:bldP spid="7" grpId="1"/>
      <p:bldP spid="8" grpId="0"/>
      <p:bldP spid="8" grpId="1"/>
      <p:bldP spid="9" grpId="0"/>
      <p:bldP spid="9" grpId="1"/>
      <p:bldP spid="10" grpId="0"/>
      <p:bldP spid="10" grpId="1"/>
      <p:bldP spid="12" grpId="0"/>
      <p:bldP spid="12" grpId="1"/>
      <p:bldP spid="13" grpId="0"/>
      <p:bldP spid="13" grpId="1"/>
      <p:bldP spid="15" grpId="0"/>
      <p:bldP spid="15" grpId="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 name="文本框 13"/>
          <p:cNvSpPr txBox="1"/>
          <p:nvPr/>
        </p:nvSpPr>
        <p:spPr>
          <a:xfrm>
            <a:off x="83185" y="100330"/>
            <a:ext cx="11955145" cy="8647430"/>
          </a:xfrm>
          <a:prstGeom prst="rect">
            <a:avLst/>
          </a:prstGeom>
          <a:noFill/>
          <a:ln w="9525">
            <a:noFill/>
          </a:ln>
        </p:spPr>
        <p:txBody>
          <a:bodyPr wrap="square">
            <a:spAutoFit/>
          </a:bodyPr>
          <a:p>
            <a:pPr marL="219075" indent="0" algn="l" fontAlgn="auto"/>
            <a:r>
              <a:rPr lang="zh-CN" altLang="en-US" sz="2800" b="1">
                <a:solidFill>
                  <a:schemeClr val="accent2">
                    <a:lumMod val="75000"/>
                  </a:schemeClr>
                </a:solidFill>
                <a:uFillTx/>
                <a:latin typeface="Times New Roman" panose="02020603050405020304" charset="0"/>
                <a:cs typeface="Times New Roman" panose="02020603050405020304" charset="0"/>
              </a:rPr>
              <a:t>worth prep.</a:t>
            </a:r>
            <a:r>
              <a:rPr lang="zh-CN" altLang="en-US" sz="2800" b="1">
                <a:solidFill>
                  <a:srgbClr val="7030A0"/>
                </a:solidFill>
                <a:uFillTx/>
                <a:latin typeface="Times New Roman" panose="02020603050405020304" charset="0"/>
                <a:cs typeface="Times New Roman" panose="02020603050405020304" charset="0"/>
              </a:rPr>
              <a:t>值得</a:t>
            </a:r>
            <a:endParaRPr lang="zh-CN" altLang="en-US" sz="2800" b="1">
              <a:uFillTx/>
              <a:latin typeface="Times New Roman" panose="02020603050405020304" charset="0"/>
              <a:cs typeface="Times New Roman" panose="02020603050405020304" charset="0"/>
            </a:endParaRPr>
          </a:p>
          <a:p>
            <a:pPr marL="219075" indent="0" algn="l" fontAlgn="auto"/>
            <a:r>
              <a:rPr lang="zh-CN" altLang="en-US" sz="2400" b="1">
                <a:solidFill>
                  <a:schemeClr val="tx1"/>
                </a:solidFill>
                <a:uFillTx/>
                <a:latin typeface="Times New Roman" panose="02020603050405020304" charset="0"/>
                <a:cs typeface="Times New Roman" panose="02020603050405020304" charset="0"/>
              </a:rPr>
              <a:t>Whatever is worth doing at all is worth ______well. 凡是值得做的事，就值得做好。</a:t>
            </a:r>
            <a:endParaRPr lang="zh-CN" altLang="en-US" sz="2400" b="1">
              <a:solidFill>
                <a:schemeClr val="tx1"/>
              </a:solidFill>
              <a:uFillTx/>
              <a:latin typeface="Times New Roman" panose="02020603050405020304" charset="0"/>
              <a:cs typeface="Times New Roman" panose="02020603050405020304" charset="0"/>
            </a:endParaRPr>
          </a:p>
          <a:p>
            <a:pPr marL="219075" indent="0" algn="l" fontAlgn="auto"/>
            <a:r>
              <a:rPr lang="zh-CN" altLang="en-US" sz="2400" b="1">
                <a:solidFill>
                  <a:schemeClr val="tx1"/>
                </a:solidFill>
                <a:uFillTx/>
                <a:latin typeface="Times New Roman" panose="02020603050405020304" charset="0"/>
                <a:cs typeface="Times New Roman" panose="02020603050405020304" charset="0"/>
              </a:rPr>
              <a:t>Although it doesn't taste of anything special, it's still worth ___ try.(2016全国III)虽然它没有什么特别的味道，但仍然值得一试。</a:t>
            </a:r>
            <a:endParaRPr lang="zh-CN" altLang="en-US" sz="2400" b="1">
              <a:solidFill>
                <a:schemeClr val="tx1"/>
              </a:solidFill>
              <a:uFillTx/>
              <a:latin typeface="Times New Roman" panose="02020603050405020304" charset="0"/>
              <a:cs typeface="Times New Roman" panose="02020603050405020304" charset="0"/>
            </a:endParaRPr>
          </a:p>
          <a:p>
            <a:pPr marL="219075" indent="0" algn="l" fontAlgn="auto"/>
            <a:r>
              <a:rPr lang="zh-CN" altLang="en-US" sz="2400" b="1">
                <a:solidFill>
                  <a:schemeClr val="tx1"/>
                </a:solidFill>
                <a:uFillTx/>
                <a:latin typeface="Times New Roman" panose="02020603050405020304" charset="0"/>
                <a:cs typeface="Times New Roman" panose="02020603050405020304" charset="0"/>
              </a:rPr>
              <a:t>The most recent powerful Nio, in 1997-98, killed around 21 000 people and caused damage ______$36 billion around the globe.(2016江苏) </a:t>
            </a:r>
            <a:endParaRPr lang="zh-CN" altLang="en-US" sz="2400" b="1">
              <a:solidFill>
                <a:schemeClr val="tx1"/>
              </a:solidFill>
              <a:uFillTx/>
              <a:latin typeface="Times New Roman" panose="02020603050405020304" charset="0"/>
              <a:cs typeface="Times New Roman" panose="02020603050405020304" charset="0"/>
            </a:endParaRPr>
          </a:p>
          <a:p>
            <a:pPr marL="219075" indent="0" algn="l" fontAlgn="auto"/>
            <a:r>
              <a:rPr lang="zh-CN" altLang="en-US" sz="2400" b="1">
                <a:solidFill>
                  <a:schemeClr val="tx1"/>
                </a:solidFill>
                <a:uFillTx/>
                <a:latin typeface="Times New Roman" panose="02020603050405020304" charset="0"/>
                <a:cs typeface="Times New Roman" panose="02020603050405020304" charset="0"/>
              </a:rPr>
              <a:t>最近一次厄尔尼诺现象发生在1997-98年，造成约21000人死亡，全球损失达360亿美元。</a:t>
            </a:r>
            <a:endParaRPr lang="zh-CN" altLang="en-US" sz="2400" b="1">
              <a:solidFill>
                <a:schemeClr val="tx1"/>
              </a:solidFill>
              <a:uFillTx/>
              <a:latin typeface="Times New Roman" panose="02020603050405020304" charset="0"/>
              <a:cs typeface="Times New Roman" panose="02020603050405020304" charset="0"/>
            </a:endParaRPr>
          </a:p>
          <a:p>
            <a:pPr marL="219075" indent="0" algn="l" fontAlgn="auto"/>
            <a:r>
              <a:rPr lang="zh-CN" altLang="en-US" sz="2400" b="1">
                <a:solidFill>
                  <a:schemeClr val="tx1"/>
                </a:solidFill>
                <a:uFillTx/>
                <a:latin typeface="Times New Roman" panose="02020603050405020304" charset="0"/>
                <a:cs typeface="Times New Roman" panose="02020603050405020304" charset="0"/>
              </a:rPr>
              <a:t>They are truly good birds that are ______ every effort we put into recovering them.（2016北京）它们是真正的好鸟，值得我们付出一切努力来恢复它们</a:t>
            </a:r>
            <a:endParaRPr lang="zh-CN" altLang="en-US" sz="2400" b="1">
              <a:solidFill>
                <a:schemeClr val="tx1"/>
              </a:solidFill>
              <a:uFillTx/>
              <a:latin typeface="Times New Roman" panose="02020603050405020304" charset="0"/>
              <a:cs typeface="Times New Roman" panose="02020603050405020304" charset="0"/>
            </a:endParaRPr>
          </a:p>
          <a:p>
            <a:pPr marL="219075" indent="0" algn="l" fontAlgn="auto"/>
            <a:r>
              <a:rPr lang="en-US" altLang="zh-CN" sz="2800" b="1">
                <a:solidFill>
                  <a:schemeClr val="accent2">
                    <a:lumMod val="75000"/>
                  </a:schemeClr>
                </a:solidFill>
                <a:uFillTx/>
                <a:latin typeface="Times New Roman" panose="02020603050405020304" charset="0"/>
                <a:cs typeface="Times New Roman" panose="02020603050405020304" charset="0"/>
              </a:rPr>
              <a:t>w</a:t>
            </a:r>
            <a:r>
              <a:rPr lang="zh-CN" altLang="en-US" sz="2800" b="1">
                <a:solidFill>
                  <a:schemeClr val="accent2">
                    <a:lumMod val="75000"/>
                  </a:schemeClr>
                </a:solidFill>
                <a:uFillTx/>
                <a:latin typeface="Times New Roman" panose="02020603050405020304" charset="0"/>
                <a:cs typeface="Times New Roman" panose="02020603050405020304" charset="0"/>
              </a:rPr>
              <a:t>orthy adj.</a:t>
            </a:r>
            <a:r>
              <a:rPr lang="zh-CN" altLang="en-US" sz="2800" b="1">
                <a:solidFill>
                  <a:srgbClr val="7030A0"/>
                </a:solidFill>
                <a:uFillTx/>
                <a:latin typeface="Times New Roman" panose="02020603050405020304" charset="0"/>
                <a:cs typeface="Times New Roman" panose="02020603050405020304" charset="0"/>
              </a:rPr>
              <a:t>值得的，值得尊敬的，有价值的</a:t>
            </a:r>
            <a:endParaRPr lang="zh-CN" altLang="en-US" sz="2800" b="1">
              <a:solidFill>
                <a:srgbClr val="7030A0"/>
              </a:solidFill>
              <a:uFillTx/>
              <a:latin typeface="Times New Roman" panose="02020603050405020304" charset="0"/>
              <a:cs typeface="Times New Roman" panose="02020603050405020304" charset="0"/>
            </a:endParaRPr>
          </a:p>
          <a:p>
            <a:pPr marL="219075" indent="0" algn="l" fontAlgn="auto"/>
            <a:r>
              <a:rPr lang="zh-CN" altLang="en-US" sz="2400" b="1">
                <a:solidFill>
                  <a:schemeClr val="tx1"/>
                </a:solidFill>
                <a:uFillTx/>
                <a:latin typeface="Times New Roman" panose="02020603050405020304" charset="0"/>
                <a:cs typeface="Times New Roman" panose="02020603050405020304" charset="0"/>
              </a:rPr>
              <a:t>He did not easily compromise, but was willing to accept any constructive advice for a ________cause.（2016江苏）</a:t>
            </a:r>
            <a:endParaRPr lang="zh-CN" altLang="en-US" sz="2400" b="1">
              <a:solidFill>
                <a:schemeClr val="tx1"/>
              </a:solidFill>
              <a:uFillTx/>
              <a:latin typeface="Times New Roman" panose="02020603050405020304" charset="0"/>
              <a:cs typeface="Times New Roman" panose="02020603050405020304" charset="0"/>
            </a:endParaRPr>
          </a:p>
          <a:p>
            <a:pPr marL="219075" indent="0" algn="l" fontAlgn="auto"/>
            <a:r>
              <a:rPr lang="zh-CN" altLang="en-US" sz="2400" b="1">
                <a:solidFill>
                  <a:schemeClr val="tx1"/>
                </a:solidFill>
                <a:uFillTx/>
                <a:latin typeface="Times New Roman" panose="02020603050405020304" charset="0"/>
                <a:cs typeface="Times New Roman" panose="02020603050405020304" charset="0"/>
              </a:rPr>
              <a:t>他不轻易妥协，但为了一个有价值的事业，他愿意接受任何建设性的建议。</a:t>
            </a:r>
            <a:endParaRPr lang="zh-CN" altLang="en-US" sz="2400" b="1">
              <a:solidFill>
                <a:schemeClr val="tx1"/>
              </a:solidFill>
              <a:uFillTx/>
              <a:latin typeface="Times New Roman" panose="02020603050405020304" charset="0"/>
              <a:cs typeface="Times New Roman" panose="02020603050405020304" charset="0"/>
            </a:endParaRPr>
          </a:p>
          <a:p>
            <a:pPr marL="219075" indent="0" algn="l" fontAlgn="auto"/>
            <a:r>
              <a:rPr lang="zh-CN" altLang="en-US" sz="2400" b="1">
                <a:solidFill>
                  <a:schemeClr val="tx1"/>
                </a:solidFill>
                <a:uFillTx/>
                <a:latin typeface="Times New Roman" panose="02020603050405020304" charset="0"/>
                <a:cs typeface="Times New Roman" panose="02020603050405020304" charset="0"/>
              </a:rPr>
              <a:t>Make something _______out of your experience.（2016浙江）</a:t>
            </a:r>
            <a:endParaRPr lang="zh-CN" altLang="en-US" sz="2400" b="1">
              <a:solidFill>
                <a:schemeClr val="tx1"/>
              </a:solidFill>
              <a:uFillTx/>
              <a:latin typeface="Times New Roman" panose="02020603050405020304" charset="0"/>
              <a:cs typeface="Times New Roman" panose="02020603050405020304" charset="0"/>
            </a:endParaRPr>
          </a:p>
          <a:p>
            <a:pPr marL="219075" indent="0" algn="l" fontAlgn="auto"/>
            <a:r>
              <a:rPr lang="zh-CN" altLang="en-US" sz="2400" b="1">
                <a:solidFill>
                  <a:schemeClr val="tx1"/>
                </a:solidFill>
                <a:uFillTx/>
                <a:latin typeface="Times New Roman" panose="02020603050405020304" charset="0"/>
                <a:cs typeface="Times New Roman" panose="02020603050405020304" charset="0"/>
              </a:rPr>
              <a:t>根据你的经验，做一些有价值的事</a:t>
            </a:r>
            <a:endParaRPr lang="zh-CN" altLang="en-US" sz="2400" b="1">
              <a:solidFill>
                <a:schemeClr val="tx1"/>
              </a:solidFill>
              <a:uFillTx/>
              <a:latin typeface="Times New Roman" panose="02020603050405020304" charset="0"/>
              <a:cs typeface="Times New Roman" panose="02020603050405020304" charset="0"/>
            </a:endParaRPr>
          </a:p>
          <a:p>
            <a:pPr marL="219075" indent="0" algn="l" fontAlgn="auto"/>
            <a:r>
              <a:rPr lang="zh-CN" altLang="en-US" sz="2400" b="1">
                <a:solidFill>
                  <a:schemeClr val="tx1"/>
                </a:solidFill>
                <a:uFillTx/>
                <a:latin typeface="Times New Roman" panose="02020603050405020304" charset="0"/>
                <a:cs typeface="Times New Roman" panose="02020603050405020304" charset="0"/>
              </a:rPr>
              <a:t>The suggestion is worthy__________________________________(consider) . </a:t>
            </a:r>
            <a:endParaRPr lang="zh-CN" altLang="en-US" sz="2400" b="1">
              <a:solidFill>
                <a:schemeClr val="tx1"/>
              </a:solidFill>
              <a:uFillTx/>
              <a:latin typeface="Times New Roman" panose="02020603050405020304" charset="0"/>
              <a:cs typeface="Times New Roman" panose="02020603050405020304" charset="0"/>
            </a:endParaRPr>
          </a:p>
          <a:p>
            <a:pPr marL="219075" indent="0" algn="l" fontAlgn="auto"/>
            <a:r>
              <a:rPr lang="zh-CN" altLang="en-US" sz="2400" b="1">
                <a:solidFill>
                  <a:schemeClr val="tx1"/>
                </a:solidFill>
                <a:uFillTx/>
                <a:latin typeface="Times New Roman" panose="02020603050405020304" charset="0"/>
                <a:cs typeface="Times New Roman" panose="02020603050405020304" charset="0"/>
              </a:rPr>
              <a:t>这个建议值得考虑。</a:t>
            </a:r>
            <a:endParaRPr lang="zh-CN" altLang="en-US" sz="2400" b="1">
              <a:solidFill>
                <a:schemeClr val="tx1"/>
              </a:solidFill>
              <a:uFillTx/>
              <a:latin typeface="Times New Roman" panose="02020603050405020304" charset="0"/>
              <a:cs typeface="Times New Roman" panose="02020603050405020304" charset="0"/>
            </a:endParaRPr>
          </a:p>
          <a:p>
            <a:pPr marL="219075" indent="0" algn="l" fontAlgn="auto"/>
            <a:endParaRPr lang="zh-CN" altLang="en-US" sz="2800" b="1">
              <a:solidFill>
                <a:srgbClr val="7030A0"/>
              </a:solidFill>
              <a:uFillTx/>
              <a:latin typeface="Times New Roman" panose="02020603050405020304" charset="0"/>
              <a:cs typeface="Times New Roman" panose="02020603050405020304" charset="0"/>
            </a:endParaRPr>
          </a:p>
          <a:p>
            <a:pPr marL="219075" indent="0" algn="l" fontAlgn="auto"/>
            <a:endParaRPr lang="zh-CN" altLang="en-US" sz="2800" b="1">
              <a:solidFill>
                <a:srgbClr val="7030A0"/>
              </a:solidFill>
              <a:uFillTx/>
              <a:latin typeface="Times New Roman" panose="02020603050405020304" charset="0"/>
              <a:cs typeface="Times New Roman" panose="02020603050405020304" charset="0"/>
            </a:endParaRPr>
          </a:p>
          <a:p>
            <a:pPr marL="219075" indent="0" algn="l" fontAlgn="auto"/>
            <a:endParaRPr lang="zh-CN" altLang="en-US" sz="2800" b="1">
              <a:solidFill>
                <a:srgbClr val="7030A0"/>
              </a:solidFill>
              <a:uFillTx/>
              <a:latin typeface="Times New Roman" panose="02020603050405020304" charset="0"/>
              <a:cs typeface="Times New Roman" panose="02020603050405020304" charset="0"/>
            </a:endParaRPr>
          </a:p>
          <a:p>
            <a:pPr marL="219075" indent="0" algn="l" fontAlgn="auto"/>
            <a:endParaRPr lang="zh-CN" altLang="en-US" sz="2800" b="1">
              <a:solidFill>
                <a:srgbClr val="7030A0"/>
              </a:solidFill>
              <a:uFillTx/>
              <a:latin typeface="Times New Roman" panose="02020603050405020304" charset="0"/>
              <a:cs typeface="Times New Roman" panose="02020603050405020304" charset="0"/>
            </a:endParaRPr>
          </a:p>
          <a:p>
            <a:pPr marL="219075" indent="0" algn="l" fontAlgn="auto"/>
            <a:endParaRPr lang="zh-CN" altLang="en-US" sz="2800" b="1">
              <a:solidFill>
                <a:srgbClr val="7030A0"/>
              </a:solidFill>
              <a:uFillTx/>
              <a:latin typeface="Times New Roman" panose="02020603050405020304" charset="0"/>
              <a:cs typeface="Times New Roman" panose="02020603050405020304" charset="0"/>
            </a:endParaRPr>
          </a:p>
        </p:txBody>
      </p:sp>
      <p:sp>
        <p:nvSpPr>
          <p:cNvPr id="3" name="文本框 2"/>
          <p:cNvSpPr txBox="1"/>
          <p:nvPr/>
        </p:nvSpPr>
        <p:spPr>
          <a:xfrm>
            <a:off x="5520690" y="546735"/>
            <a:ext cx="1151255" cy="460375"/>
          </a:xfrm>
          <a:prstGeom prst="rect">
            <a:avLst/>
          </a:prstGeom>
          <a:noFill/>
        </p:spPr>
        <p:txBody>
          <a:bodyPr wrap="square" rtlCol="0">
            <a:spAutoFit/>
          </a:bodyPr>
          <a:p>
            <a:pPr algn="l"/>
            <a:r>
              <a:rPr sz="2400" b="1" dirty="0">
                <a:solidFill>
                  <a:schemeClr val="accent2">
                    <a:lumMod val="75000"/>
                  </a:schemeClr>
                </a:solidFill>
                <a:uFillTx/>
                <a:latin typeface="Times New Roman" panose="02020603050405020304" charset="0"/>
                <a:cs typeface="Times New Roman" panose="02020603050405020304" charset="0"/>
                <a:sym typeface="+mn-ea"/>
              </a:rPr>
              <a:t>doing</a:t>
            </a:r>
            <a:endParaRPr sz="2400" b="1" dirty="0">
              <a:solidFill>
                <a:schemeClr val="accent2">
                  <a:lumMod val="75000"/>
                </a:schemeClr>
              </a:solidFill>
              <a:uFillTx/>
              <a:latin typeface="Times New Roman" panose="02020603050405020304" charset="0"/>
              <a:cs typeface="Times New Roman" panose="02020603050405020304" charset="0"/>
              <a:sym typeface="+mn-ea"/>
            </a:endParaRPr>
          </a:p>
        </p:txBody>
      </p:sp>
      <p:sp>
        <p:nvSpPr>
          <p:cNvPr id="5" name="文本框 4"/>
          <p:cNvSpPr txBox="1"/>
          <p:nvPr/>
        </p:nvSpPr>
        <p:spPr>
          <a:xfrm>
            <a:off x="1409065" y="2001520"/>
            <a:ext cx="1074420" cy="460375"/>
          </a:xfrm>
          <a:prstGeom prst="rect">
            <a:avLst/>
          </a:prstGeom>
          <a:noFill/>
        </p:spPr>
        <p:txBody>
          <a:bodyPr wrap="square" rtlCol="0">
            <a:spAutoFit/>
          </a:bodyPr>
          <a:p>
            <a:pPr algn="l"/>
            <a:r>
              <a:rPr sz="2400" b="1" dirty="0">
                <a:solidFill>
                  <a:schemeClr val="accent2">
                    <a:lumMod val="75000"/>
                  </a:schemeClr>
                </a:solidFill>
                <a:uFillTx/>
                <a:latin typeface="Times New Roman" panose="02020603050405020304" charset="0"/>
                <a:cs typeface="Times New Roman" panose="02020603050405020304" charset="0"/>
                <a:sym typeface="+mn-ea"/>
              </a:rPr>
              <a:t>worth</a:t>
            </a:r>
            <a:endParaRPr sz="2400" b="1" dirty="0">
              <a:solidFill>
                <a:schemeClr val="accent2">
                  <a:lumMod val="75000"/>
                </a:schemeClr>
              </a:solidFill>
              <a:uFillTx/>
              <a:latin typeface="Times New Roman" panose="02020603050405020304" charset="0"/>
              <a:cs typeface="Times New Roman" panose="02020603050405020304" charset="0"/>
              <a:sym typeface="+mn-ea"/>
            </a:endParaRPr>
          </a:p>
        </p:txBody>
      </p:sp>
      <p:sp>
        <p:nvSpPr>
          <p:cNvPr id="4" name="文本框 3"/>
          <p:cNvSpPr txBox="1"/>
          <p:nvPr/>
        </p:nvSpPr>
        <p:spPr>
          <a:xfrm>
            <a:off x="8154035" y="907415"/>
            <a:ext cx="511175" cy="460375"/>
          </a:xfrm>
          <a:prstGeom prst="rect">
            <a:avLst/>
          </a:prstGeom>
          <a:noFill/>
        </p:spPr>
        <p:txBody>
          <a:bodyPr wrap="square" rtlCol="0">
            <a:spAutoFit/>
          </a:bodyPr>
          <a:p>
            <a:pPr algn="l"/>
            <a:r>
              <a:rPr sz="2400" b="1" dirty="0">
                <a:solidFill>
                  <a:schemeClr val="accent2">
                    <a:lumMod val="75000"/>
                  </a:schemeClr>
                </a:solidFill>
                <a:uFillTx/>
                <a:latin typeface="Times New Roman" panose="02020603050405020304" charset="0"/>
                <a:cs typeface="Times New Roman" panose="02020603050405020304" charset="0"/>
                <a:sym typeface="+mn-ea"/>
              </a:rPr>
              <a:t>a</a:t>
            </a:r>
            <a:endParaRPr sz="2400" b="1" dirty="0">
              <a:solidFill>
                <a:schemeClr val="accent2">
                  <a:lumMod val="75000"/>
                </a:schemeClr>
              </a:solidFill>
              <a:uFillTx/>
              <a:latin typeface="Times New Roman" panose="02020603050405020304" charset="0"/>
              <a:cs typeface="Times New Roman" panose="02020603050405020304" charset="0"/>
              <a:sym typeface="+mn-ea"/>
            </a:endParaRPr>
          </a:p>
        </p:txBody>
      </p:sp>
      <p:sp>
        <p:nvSpPr>
          <p:cNvPr id="6" name="文本框 5"/>
          <p:cNvSpPr txBox="1"/>
          <p:nvPr/>
        </p:nvSpPr>
        <p:spPr>
          <a:xfrm>
            <a:off x="4847590" y="2739390"/>
            <a:ext cx="986790" cy="460375"/>
          </a:xfrm>
          <a:prstGeom prst="rect">
            <a:avLst/>
          </a:prstGeom>
          <a:noFill/>
        </p:spPr>
        <p:txBody>
          <a:bodyPr wrap="square" rtlCol="0">
            <a:spAutoFit/>
          </a:bodyPr>
          <a:p>
            <a:pPr algn="l"/>
            <a:r>
              <a:rPr sz="2400" b="1" dirty="0">
                <a:solidFill>
                  <a:schemeClr val="accent2">
                    <a:lumMod val="75000"/>
                  </a:schemeClr>
                </a:solidFill>
                <a:uFillTx/>
                <a:latin typeface="Times New Roman" panose="02020603050405020304" charset="0"/>
                <a:cs typeface="Times New Roman" panose="02020603050405020304" charset="0"/>
                <a:sym typeface="+mn-ea"/>
              </a:rPr>
              <a:t>worth</a:t>
            </a:r>
            <a:endParaRPr sz="2400" b="1" dirty="0">
              <a:solidFill>
                <a:schemeClr val="accent2">
                  <a:lumMod val="75000"/>
                </a:schemeClr>
              </a:solidFill>
              <a:uFillTx/>
              <a:latin typeface="Times New Roman" panose="02020603050405020304" charset="0"/>
              <a:cs typeface="Times New Roman" panose="02020603050405020304" charset="0"/>
              <a:sym typeface="+mn-ea"/>
            </a:endParaRPr>
          </a:p>
        </p:txBody>
      </p:sp>
      <p:sp>
        <p:nvSpPr>
          <p:cNvPr id="7" name="文本框 6"/>
          <p:cNvSpPr txBox="1"/>
          <p:nvPr/>
        </p:nvSpPr>
        <p:spPr>
          <a:xfrm>
            <a:off x="400050" y="4260215"/>
            <a:ext cx="1173480" cy="460375"/>
          </a:xfrm>
          <a:prstGeom prst="rect">
            <a:avLst/>
          </a:prstGeom>
          <a:noFill/>
        </p:spPr>
        <p:txBody>
          <a:bodyPr wrap="square" rtlCol="0">
            <a:spAutoFit/>
          </a:bodyPr>
          <a:p>
            <a:pPr algn="l"/>
            <a:r>
              <a:rPr sz="2400" b="1" dirty="0">
                <a:solidFill>
                  <a:schemeClr val="accent2">
                    <a:lumMod val="75000"/>
                  </a:schemeClr>
                </a:solidFill>
                <a:uFillTx/>
                <a:latin typeface="Times New Roman" panose="02020603050405020304" charset="0"/>
                <a:cs typeface="Times New Roman" panose="02020603050405020304" charset="0"/>
                <a:sym typeface="+mn-ea"/>
              </a:rPr>
              <a:t>worth</a:t>
            </a:r>
            <a:r>
              <a:rPr lang="en-US" sz="2400" b="1" dirty="0">
                <a:solidFill>
                  <a:schemeClr val="accent2">
                    <a:lumMod val="75000"/>
                  </a:schemeClr>
                </a:solidFill>
                <a:uFillTx/>
                <a:latin typeface="Times New Roman" panose="02020603050405020304" charset="0"/>
                <a:cs typeface="Times New Roman" panose="02020603050405020304" charset="0"/>
                <a:sym typeface="+mn-ea"/>
              </a:rPr>
              <a:t>y</a:t>
            </a:r>
            <a:endParaRPr lang="en-US" sz="2400" b="1" dirty="0">
              <a:solidFill>
                <a:schemeClr val="accent2">
                  <a:lumMod val="75000"/>
                </a:schemeClr>
              </a:solidFill>
              <a:uFillTx/>
              <a:latin typeface="Times New Roman" panose="02020603050405020304" charset="0"/>
              <a:cs typeface="Times New Roman" panose="02020603050405020304" charset="0"/>
              <a:sym typeface="+mn-ea"/>
            </a:endParaRPr>
          </a:p>
        </p:txBody>
      </p:sp>
      <p:sp>
        <p:nvSpPr>
          <p:cNvPr id="8" name="文本框 7"/>
          <p:cNvSpPr txBox="1"/>
          <p:nvPr/>
        </p:nvSpPr>
        <p:spPr>
          <a:xfrm>
            <a:off x="2603500" y="4980940"/>
            <a:ext cx="1151890" cy="460375"/>
          </a:xfrm>
          <a:prstGeom prst="rect">
            <a:avLst/>
          </a:prstGeom>
          <a:noFill/>
        </p:spPr>
        <p:txBody>
          <a:bodyPr wrap="square" rtlCol="0">
            <a:spAutoFit/>
          </a:bodyPr>
          <a:p>
            <a:pPr algn="l"/>
            <a:r>
              <a:rPr sz="2400" b="1" dirty="0">
                <a:solidFill>
                  <a:schemeClr val="accent2">
                    <a:lumMod val="75000"/>
                  </a:schemeClr>
                </a:solidFill>
                <a:uFillTx/>
                <a:latin typeface="Times New Roman" panose="02020603050405020304" charset="0"/>
                <a:cs typeface="Times New Roman" panose="02020603050405020304" charset="0"/>
                <a:sym typeface="+mn-ea"/>
              </a:rPr>
              <a:t>worth</a:t>
            </a:r>
            <a:r>
              <a:rPr lang="en-US" sz="2400" b="1" dirty="0">
                <a:solidFill>
                  <a:schemeClr val="accent2">
                    <a:lumMod val="75000"/>
                  </a:schemeClr>
                </a:solidFill>
                <a:uFillTx/>
                <a:latin typeface="Times New Roman" panose="02020603050405020304" charset="0"/>
                <a:cs typeface="Times New Roman" panose="02020603050405020304" charset="0"/>
                <a:sym typeface="+mn-ea"/>
              </a:rPr>
              <a:t>y</a:t>
            </a:r>
            <a:endParaRPr lang="en-US" sz="2400" b="1" dirty="0">
              <a:solidFill>
                <a:schemeClr val="accent2">
                  <a:lumMod val="75000"/>
                </a:schemeClr>
              </a:solidFill>
              <a:uFillTx/>
              <a:latin typeface="Times New Roman" panose="02020603050405020304" charset="0"/>
              <a:cs typeface="Times New Roman" panose="02020603050405020304" charset="0"/>
              <a:sym typeface="+mn-ea"/>
            </a:endParaRPr>
          </a:p>
        </p:txBody>
      </p:sp>
      <p:sp>
        <p:nvSpPr>
          <p:cNvPr id="9" name="文本框 8"/>
          <p:cNvSpPr txBox="1"/>
          <p:nvPr/>
        </p:nvSpPr>
        <p:spPr>
          <a:xfrm>
            <a:off x="3677920" y="5735320"/>
            <a:ext cx="5273040" cy="460375"/>
          </a:xfrm>
          <a:prstGeom prst="rect">
            <a:avLst/>
          </a:prstGeom>
          <a:noFill/>
        </p:spPr>
        <p:txBody>
          <a:bodyPr wrap="square" rtlCol="0">
            <a:spAutoFit/>
          </a:bodyPr>
          <a:p>
            <a:pPr algn="l"/>
            <a:r>
              <a:rPr sz="2400" b="1" dirty="0">
                <a:solidFill>
                  <a:schemeClr val="accent2">
                    <a:lumMod val="75000"/>
                  </a:schemeClr>
                </a:solidFill>
                <a:uFillTx/>
                <a:latin typeface="Times New Roman" panose="02020603050405020304" charset="0"/>
                <a:cs typeface="Times New Roman" panose="02020603050405020304" charset="0"/>
                <a:sym typeface="+mn-ea"/>
              </a:rPr>
              <a:t>of being considered./to be considered</a:t>
            </a:r>
            <a:endParaRPr sz="2400" b="1" dirty="0">
              <a:solidFill>
                <a:schemeClr val="accent2">
                  <a:lumMod val="75000"/>
                </a:schemeClr>
              </a:solidFill>
              <a:uFillTx/>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 calcmode="lin" valueType="num">
                                      <p:cBhvr additive="base">
                                        <p:cTn id="13"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 calcmode="lin" valueType="num">
                                      <p:cBhvr additive="base">
                                        <p:cTn id="17"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4">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4">
                                            <p:txEl>
                                              <p:pRg st="3" end="3"/>
                                            </p:txEl>
                                          </p:spTgt>
                                        </p:tgtEl>
                                        <p:attrNameLst>
                                          <p:attrName>style.visibility</p:attrName>
                                        </p:attrNameLst>
                                      </p:cBhvr>
                                      <p:to>
                                        <p:strVal val="visible"/>
                                      </p:to>
                                    </p:set>
                                    <p:anim calcmode="lin" valueType="num">
                                      <p:cBhvr additive="base">
                                        <p:cTn id="21"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4">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xEl>
                                              <p:pRg st="4" end="4"/>
                                            </p:txEl>
                                          </p:spTgt>
                                        </p:tgtEl>
                                        <p:attrNameLst>
                                          <p:attrName>style.visibility</p:attrName>
                                        </p:attrNameLst>
                                      </p:cBhvr>
                                      <p:to>
                                        <p:strVal val="visible"/>
                                      </p:to>
                                    </p:set>
                                    <p:anim calcmode="lin" valueType="num">
                                      <p:cBhvr additive="base">
                                        <p:cTn id="25"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4">
                                            <p:txEl>
                                              <p:pRg st="5" end="5"/>
                                            </p:txEl>
                                          </p:spTgt>
                                        </p:tgtEl>
                                        <p:attrNameLst>
                                          <p:attrName>style.visibility</p:attrName>
                                        </p:attrNameLst>
                                      </p:cBhvr>
                                      <p:to>
                                        <p:strVal val="visible"/>
                                      </p:to>
                                    </p:set>
                                    <p:anim calcmode="lin" valueType="num">
                                      <p:cBhvr additive="base">
                                        <p:cTn id="29"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additive="base">
                                        <p:cTn id="35" dur="500" fill="hold"/>
                                        <p:tgtEl>
                                          <p:spTgt spid="3"/>
                                        </p:tgtEl>
                                        <p:attrNameLst>
                                          <p:attrName>ppt_x</p:attrName>
                                        </p:attrNameLst>
                                      </p:cBhvr>
                                      <p:tavLst>
                                        <p:tav tm="0">
                                          <p:val>
                                            <p:strVal val="#ppt_x"/>
                                          </p:val>
                                        </p:tav>
                                        <p:tav tm="100000">
                                          <p:val>
                                            <p:strVal val="#ppt_x"/>
                                          </p:val>
                                        </p:tav>
                                      </p:tavLst>
                                    </p:anim>
                                    <p:anim calcmode="lin" valueType="num">
                                      <p:cBhvr additive="base">
                                        <p:cTn id="3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additive="base">
                                        <p:cTn id="41" dur="500" fill="hold"/>
                                        <p:tgtEl>
                                          <p:spTgt spid="4"/>
                                        </p:tgtEl>
                                        <p:attrNameLst>
                                          <p:attrName>ppt_x</p:attrName>
                                        </p:attrNameLst>
                                      </p:cBhvr>
                                      <p:tavLst>
                                        <p:tav tm="0">
                                          <p:val>
                                            <p:strVal val="#ppt_x"/>
                                          </p:val>
                                        </p:tav>
                                        <p:tav tm="100000">
                                          <p:val>
                                            <p:strVal val="#ppt_x"/>
                                          </p:val>
                                        </p:tav>
                                      </p:tavLst>
                                    </p:anim>
                                    <p:anim calcmode="lin" valueType="num">
                                      <p:cBhvr additive="base">
                                        <p:cTn id="4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additive="base">
                                        <p:cTn id="47" dur="500" fill="hold"/>
                                        <p:tgtEl>
                                          <p:spTgt spid="5"/>
                                        </p:tgtEl>
                                        <p:attrNameLst>
                                          <p:attrName>ppt_x</p:attrName>
                                        </p:attrNameLst>
                                      </p:cBhvr>
                                      <p:tavLst>
                                        <p:tav tm="0">
                                          <p:val>
                                            <p:strVal val="#ppt_x"/>
                                          </p:val>
                                        </p:tav>
                                        <p:tav tm="100000">
                                          <p:val>
                                            <p:strVal val="#ppt_x"/>
                                          </p:val>
                                        </p:tav>
                                      </p:tavLst>
                                    </p:anim>
                                    <p:anim calcmode="lin" valueType="num">
                                      <p:cBhvr additive="base">
                                        <p:cTn id="4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additive="base">
                                        <p:cTn id="53" dur="500" fill="hold"/>
                                        <p:tgtEl>
                                          <p:spTgt spid="6"/>
                                        </p:tgtEl>
                                        <p:attrNameLst>
                                          <p:attrName>ppt_x</p:attrName>
                                        </p:attrNameLst>
                                      </p:cBhvr>
                                      <p:tavLst>
                                        <p:tav tm="0">
                                          <p:val>
                                            <p:strVal val="#ppt_x"/>
                                          </p:val>
                                        </p:tav>
                                        <p:tav tm="100000">
                                          <p:val>
                                            <p:strVal val="#ppt_x"/>
                                          </p:val>
                                        </p:tav>
                                      </p:tavLst>
                                    </p:anim>
                                    <p:anim calcmode="lin" valueType="num">
                                      <p:cBhvr additive="base">
                                        <p:cTn id="5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14">
                                            <p:txEl>
                                              <p:pRg st="6" end="6"/>
                                            </p:txEl>
                                          </p:spTgt>
                                        </p:tgtEl>
                                        <p:attrNameLst>
                                          <p:attrName>style.visibility</p:attrName>
                                        </p:attrNameLst>
                                      </p:cBhvr>
                                      <p:to>
                                        <p:strVal val="visible"/>
                                      </p:to>
                                    </p:set>
                                    <p:anim calcmode="lin" valueType="num">
                                      <p:cBhvr additive="base">
                                        <p:cTn id="59" dur="500" fill="hold"/>
                                        <p:tgtEl>
                                          <p:spTgt spid="14">
                                            <p:txEl>
                                              <p:pRg st="6" end="6"/>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14">
                                            <p:txEl>
                                              <p:pRg st="7" end="7"/>
                                            </p:txEl>
                                          </p:spTgt>
                                        </p:tgtEl>
                                        <p:attrNameLst>
                                          <p:attrName>style.visibility</p:attrName>
                                        </p:attrNameLst>
                                      </p:cBhvr>
                                      <p:to>
                                        <p:strVal val="visible"/>
                                      </p:to>
                                    </p:set>
                                    <p:anim calcmode="lin" valueType="num">
                                      <p:cBhvr additive="base">
                                        <p:cTn id="65"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14">
                                            <p:txEl>
                                              <p:pRg st="7" end="7"/>
                                            </p:txEl>
                                          </p:spTgt>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14">
                                            <p:txEl>
                                              <p:pRg st="8" end="8"/>
                                            </p:txEl>
                                          </p:spTgt>
                                        </p:tgtEl>
                                        <p:attrNameLst>
                                          <p:attrName>style.visibility</p:attrName>
                                        </p:attrNameLst>
                                      </p:cBhvr>
                                      <p:to>
                                        <p:strVal val="visible"/>
                                      </p:to>
                                    </p:set>
                                    <p:anim calcmode="lin" valueType="num">
                                      <p:cBhvr additive="base">
                                        <p:cTn id="69" dur="500" fill="hold"/>
                                        <p:tgtEl>
                                          <p:spTgt spid="14">
                                            <p:txEl>
                                              <p:pRg st="8" end="8"/>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14">
                                            <p:txEl>
                                              <p:pRg st="8" end="8"/>
                                            </p:txEl>
                                          </p:spTgt>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14">
                                            <p:txEl>
                                              <p:pRg st="9" end="9"/>
                                            </p:txEl>
                                          </p:spTgt>
                                        </p:tgtEl>
                                        <p:attrNameLst>
                                          <p:attrName>style.visibility</p:attrName>
                                        </p:attrNameLst>
                                      </p:cBhvr>
                                      <p:to>
                                        <p:strVal val="visible"/>
                                      </p:to>
                                    </p:set>
                                    <p:anim calcmode="lin" valueType="num">
                                      <p:cBhvr additive="base">
                                        <p:cTn id="73"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4">
                                            <p:txEl>
                                              <p:pRg st="9" end="9"/>
                                            </p:txEl>
                                          </p:spTgt>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4">
                                            <p:txEl>
                                              <p:pRg st="10" end="10"/>
                                            </p:txEl>
                                          </p:spTgt>
                                        </p:tgtEl>
                                        <p:attrNameLst>
                                          <p:attrName>style.visibility</p:attrName>
                                        </p:attrNameLst>
                                      </p:cBhvr>
                                      <p:to>
                                        <p:strVal val="visible"/>
                                      </p:to>
                                    </p:set>
                                    <p:anim calcmode="lin" valueType="num">
                                      <p:cBhvr additive="base">
                                        <p:cTn id="77" dur="500" fill="hold"/>
                                        <p:tgtEl>
                                          <p:spTgt spid="14">
                                            <p:txEl>
                                              <p:pRg st="10" end="10"/>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14">
                                            <p:txEl>
                                              <p:pRg st="10" end="10"/>
                                            </p:txEl>
                                          </p:spTgt>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14">
                                            <p:txEl>
                                              <p:pRg st="11" end="11"/>
                                            </p:txEl>
                                          </p:spTgt>
                                        </p:tgtEl>
                                        <p:attrNameLst>
                                          <p:attrName>style.visibility</p:attrName>
                                        </p:attrNameLst>
                                      </p:cBhvr>
                                      <p:to>
                                        <p:strVal val="visible"/>
                                      </p:to>
                                    </p:set>
                                    <p:anim calcmode="lin" valueType="num">
                                      <p:cBhvr additive="base">
                                        <p:cTn id="81" dur="500" fill="hold"/>
                                        <p:tgtEl>
                                          <p:spTgt spid="14">
                                            <p:txEl>
                                              <p:pRg st="11" end="11"/>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14">
                                            <p:txEl>
                                              <p:pRg st="11" end="11"/>
                                            </p:txEl>
                                          </p:spTgt>
                                        </p:tgtEl>
                                        <p:attrNameLst>
                                          <p:attrName>ppt_y</p:attrName>
                                        </p:attrNameLst>
                                      </p:cBhvr>
                                      <p:tavLst>
                                        <p:tav tm="0">
                                          <p:val>
                                            <p:strVal val="1+#ppt_h/2"/>
                                          </p:val>
                                        </p:tav>
                                        <p:tav tm="100000">
                                          <p:val>
                                            <p:strVal val="#ppt_y"/>
                                          </p:val>
                                        </p:tav>
                                      </p:tavLst>
                                    </p:anim>
                                  </p:childTnLst>
                                </p:cTn>
                              </p:par>
                              <p:par>
                                <p:cTn id="83" presetID="2" presetClass="entr" presetSubtype="4" fill="hold" nodeType="withEffect">
                                  <p:stCondLst>
                                    <p:cond delay="0"/>
                                  </p:stCondLst>
                                  <p:childTnLst>
                                    <p:set>
                                      <p:cBhvr>
                                        <p:cTn id="84" dur="1" fill="hold">
                                          <p:stCondLst>
                                            <p:cond delay="0"/>
                                          </p:stCondLst>
                                        </p:cTn>
                                        <p:tgtEl>
                                          <p:spTgt spid="14">
                                            <p:txEl>
                                              <p:pRg st="12" end="12"/>
                                            </p:txEl>
                                          </p:spTgt>
                                        </p:tgtEl>
                                        <p:attrNameLst>
                                          <p:attrName>style.visibility</p:attrName>
                                        </p:attrNameLst>
                                      </p:cBhvr>
                                      <p:to>
                                        <p:strVal val="visible"/>
                                      </p:to>
                                    </p:set>
                                    <p:anim calcmode="lin" valueType="num">
                                      <p:cBhvr additive="base">
                                        <p:cTn id="85" dur="500" fill="hold"/>
                                        <p:tgtEl>
                                          <p:spTgt spid="14">
                                            <p:txEl>
                                              <p:pRg st="12" end="12"/>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14">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7"/>
                                        </p:tgtEl>
                                        <p:attrNameLst>
                                          <p:attrName>style.visibility</p:attrName>
                                        </p:attrNameLst>
                                      </p:cBhvr>
                                      <p:to>
                                        <p:strVal val="visible"/>
                                      </p:to>
                                    </p:set>
                                    <p:anim calcmode="lin" valueType="num">
                                      <p:cBhvr additive="base">
                                        <p:cTn id="91" dur="500" fill="hold"/>
                                        <p:tgtEl>
                                          <p:spTgt spid="7"/>
                                        </p:tgtEl>
                                        <p:attrNameLst>
                                          <p:attrName>ppt_x</p:attrName>
                                        </p:attrNameLst>
                                      </p:cBhvr>
                                      <p:tavLst>
                                        <p:tav tm="0">
                                          <p:val>
                                            <p:strVal val="#ppt_x"/>
                                          </p:val>
                                        </p:tav>
                                        <p:tav tm="100000">
                                          <p:val>
                                            <p:strVal val="#ppt_x"/>
                                          </p:val>
                                        </p:tav>
                                      </p:tavLst>
                                    </p:anim>
                                    <p:anim calcmode="lin" valueType="num">
                                      <p:cBhvr additive="base">
                                        <p:cTn id="9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8"/>
                                        </p:tgtEl>
                                        <p:attrNameLst>
                                          <p:attrName>style.visibility</p:attrName>
                                        </p:attrNameLst>
                                      </p:cBhvr>
                                      <p:to>
                                        <p:strVal val="visible"/>
                                      </p:to>
                                    </p:set>
                                    <p:anim calcmode="lin" valueType="num">
                                      <p:cBhvr additive="base">
                                        <p:cTn id="97" dur="500" fill="hold"/>
                                        <p:tgtEl>
                                          <p:spTgt spid="8"/>
                                        </p:tgtEl>
                                        <p:attrNameLst>
                                          <p:attrName>ppt_x</p:attrName>
                                        </p:attrNameLst>
                                      </p:cBhvr>
                                      <p:tavLst>
                                        <p:tav tm="0">
                                          <p:val>
                                            <p:strVal val="#ppt_x"/>
                                          </p:val>
                                        </p:tav>
                                        <p:tav tm="100000">
                                          <p:val>
                                            <p:strVal val="#ppt_x"/>
                                          </p:val>
                                        </p:tav>
                                      </p:tavLst>
                                    </p:anim>
                                    <p:anim calcmode="lin" valueType="num">
                                      <p:cBhvr additive="base">
                                        <p:cTn id="9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9"/>
                                        </p:tgtEl>
                                        <p:attrNameLst>
                                          <p:attrName>style.visibility</p:attrName>
                                        </p:attrNameLst>
                                      </p:cBhvr>
                                      <p:to>
                                        <p:strVal val="visible"/>
                                      </p:to>
                                    </p:set>
                                    <p:anim calcmode="lin" valueType="num">
                                      <p:cBhvr additive="base">
                                        <p:cTn id="103" dur="500" fill="hold"/>
                                        <p:tgtEl>
                                          <p:spTgt spid="9"/>
                                        </p:tgtEl>
                                        <p:attrNameLst>
                                          <p:attrName>ppt_x</p:attrName>
                                        </p:attrNameLst>
                                      </p:cBhvr>
                                      <p:tavLst>
                                        <p:tav tm="0">
                                          <p:val>
                                            <p:strVal val="#ppt_x"/>
                                          </p:val>
                                        </p:tav>
                                        <p:tav tm="100000">
                                          <p:val>
                                            <p:strVal val="#ppt_x"/>
                                          </p:val>
                                        </p:tav>
                                      </p:tavLst>
                                    </p:anim>
                                    <p:anim calcmode="lin" valueType="num">
                                      <p:cBhvr additive="base">
                                        <p:cTn id="10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5" grpId="0"/>
      <p:bldP spid="5" grpId="1"/>
      <p:bldP spid="6" grpId="0"/>
      <p:bldP spid="6" grpId="1"/>
      <p:bldP spid="7" grpId="0"/>
      <p:bldP spid="7" grpId="1"/>
      <p:bldP spid="8" grpId="0"/>
      <p:bldP spid="8" grpId="1"/>
      <p:bldP spid="9" grpId="0"/>
      <p:bldP spid="9" grpId="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 name="文本框 13"/>
          <p:cNvSpPr txBox="1"/>
          <p:nvPr/>
        </p:nvSpPr>
        <p:spPr>
          <a:xfrm>
            <a:off x="83185" y="100330"/>
            <a:ext cx="11955145" cy="8893810"/>
          </a:xfrm>
          <a:prstGeom prst="rect">
            <a:avLst/>
          </a:prstGeom>
          <a:noFill/>
          <a:ln w="9525">
            <a:noFill/>
          </a:ln>
        </p:spPr>
        <p:txBody>
          <a:bodyPr wrap="square">
            <a:spAutoFit/>
          </a:bodyPr>
          <a:p>
            <a:pPr marL="219075" indent="0" algn="l" fontAlgn="auto"/>
            <a:r>
              <a:rPr lang="zh-CN" altLang="en-US" sz="2800" b="1">
                <a:solidFill>
                  <a:schemeClr val="accent2">
                    <a:lumMod val="75000"/>
                  </a:schemeClr>
                </a:solidFill>
                <a:uFillTx/>
                <a:latin typeface="Times New Roman" panose="02020603050405020304" charset="0"/>
                <a:cs typeface="Times New Roman" panose="02020603050405020304" charset="0"/>
              </a:rPr>
              <a:t>worthwhile ad.</a:t>
            </a:r>
            <a:r>
              <a:rPr lang="zh-CN" altLang="en-US" sz="2800" b="1">
                <a:solidFill>
                  <a:srgbClr val="7030A0"/>
                </a:solidFill>
                <a:uFillTx/>
                <a:latin typeface="Times New Roman" panose="02020603050405020304" charset="0"/>
                <a:cs typeface="Times New Roman" panose="02020603050405020304" charset="0"/>
              </a:rPr>
              <a:t>值得做的，有价值的</a:t>
            </a:r>
            <a:endParaRPr lang="zh-CN" altLang="en-US" sz="2800" b="1">
              <a:solidFill>
                <a:srgbClr val="7030A0"/>
              </a:solidFill>
              <a:uFillTx/>
              <a:latin typeface="Times New Roman" panose="02020603050405020304" charset="0"/>
              <a:cs typeface="Times New Roman" panose="02020603050405020304" charset="0"/>
            </a:endParaRPr>
          </a:p>
          <a:p>
            <a:pPr marL="219075" indent="0" algn="l" fontAlgn="auto"/>
            <a:r>
              <a:rPr lang="zh-CN" altLang="en-US" sz="2400" b="1">
                <a:solidFill>
                  <a:schemeClr val="tx1"/>
                </a:solidFill>
                <a:uFillTx/>
                <a:latin typeface="Times New Roman" panose="02020603050405020304" charset="0"/>
                <a:cs typeface="Times New Roman" panose="02020603050405020304" charset="0"/>
              </a:rPr>
              <a:t>What made the author's getting up early____________?（2015全国I）</a:t>
            </a:r>
            <a:endParaRPr lang="zh-CN" altLang="en-US" sz="2400" b="1">
              <a:solidFill>
                <a:schemeClr val="tx1"/>
              </a:solidFill>
              <a:uFillTx/>
              <a:latin typeface="Times New Roman" panose="02020603050405020304" charset="0"/>
              <a:cs typeface="Times New Roman" panose="02020603050405020304" charset="0"/>
            </a:endParaRPr>
          </a:p>
          <a:p>
            <a:pPr marL="219075" indent="0" algn="l" fontAlgn="auto"/>
            <a:r>
              <a:rPr lang="zh-CN" altLang="en-US" sz="2400" b="1">
                <a:solidFill>
                  <a:schemeClr val="tx1"/>
                </a:solidFill>
                <a:uFillTx/>
                <a:latin typeface="Times New Roman" panose="02020603050405020304" charset="0"/>
                <a:cs typeface="Times New Roman" panose="02020603050405020304" charset="0"/>
              </a:rPr>
              <a:t>是什么让作者的早起变得有意义?</a:t>
            </a:r>
            <a:endParaRPr lang="zh-CN" altLang="en-US" sz="2400" b="1">
              <a:solidFill>
                <a:schemeClr val="tx1"/>
              </a:solidFill>
              <a:uFillTx/>
              <a:latin typeface="Times New Roman" panose="02020603050405020304" charset="0"/>
              <a:cs typeface="Times New Roman" panose="02020603050405020304" charset="0"/>
            </a:endParaRPr>
          </a:p>
          <a:p>
            <a:pPr marL="219075" indent="0" algn="l" fontAlgn="auto"/>
            <a:r>
              <a:rPr lang="zh-CN" altLang="en-US" sz="2400" b="1">
                <a:solidFill>
                  <a:schemeClr val="tx1"/>
                </a:solidFill>
                <a:uFillTx/>
                <a:latin typeface="Times New Roman" panose="02020603050405020304" charset="0"/>
                <a:cs typeface="Times New Roman" panose="02020603050405020304" charset="0"/>
              </a:rPr>
              <a:t>Boys who worked in the home or community gained competence, and came to feel they were ___________members of society.（2016天津）</a:t>
            </a:r>
            <a:endParaRPr lang="zh-CN" altLang="en-US" sz="2800" b="1">
              <a:solidFill>
                <a:srgbClr val="7030A0"/>
              </a:solidFill>
              <a:uFillTx/>
              <a:latin typeface="Times New Roman" panose="02020603050405020304" charset="0"/>
              <a:cs typeface="Times New Roman" panose="02020603050405020304" charset="0"/>
            </a:endParaRPr>
          </a:p>
          <a:p>
            <a:pPr marL="219075" indent="0" algn="l" fontAlgn="auto"/>
            <a:r>
              <a:rPr lang="zh-CN" altLang="en-US" sz="2800" b="1">
                <a:solidFill>
                  <a:schemeClr val="tx1"/>
                </a:solidFill>
                <a:uFillTx/>
                <a:latin typeface="Times New Roman" panose="02020603050405020304" charset="0"/>
                <a:cs typeface="Times New Roman" panose="02020603050405020304" charset="0"/>
              </a:rPr>
              <a:t>男孩在家庭或社区获得能力, 感到他们是有价值的社会成员。</a:t>
            </a:r>
            <a:endParaRPr lang="zh-CN" altLang="en-US" sz="2800" b="1">
              <a:solidFill>
                <a:schemeClr val="tx1"/>
              </a:solidFill>
              <a:uFillTx/>
              <a:latin typeface="Times New Roman" panose="02020603050405020304" charset="0"/>
              <a:cs typeface="Times New Roman" panose="02020603050405020304" charset="0"/>
            </a:endParaRPr>
          </a:p>
          <a:p>
            <a:pPr marL="219075" indent="0" algn="l" fontAlgn="auto"/>
            <a:endParaRPr lang="zh-CN" altLang="en-US" sz="2800" b="1">
              <a:solidFill>
                <a:schemeClr val="tx1"/>
              </a:solidFill>
              <a:uFillTx/>
              <a:latin typeface="Times New Roman" panose="02020603050405020304" charset="0"/>
              <a:cs typeface="Times New Roman" panose="02020603050405020304" charset="0"/>
            </a:endParaRPr>
          </a:p>
          <a:p>
            <a:pPr marL="219075" indent="0" algn="l" fontAlgn="auto"/>
            <a:r>
              <a:rPr lang="zh-CN" altLang="en-US" sz="2800" b="1">
                <a:solidFill>
                  <a:schemeClr val="tx1"/>
                </a:solidFill>
                <a:uFillTx/>
                <a:latin typeface="Times New Roman" panose="02020603050405020304" charset="0"/>
                <a:cs typeface="Times New Roman" panose="02020603050405020304" charset="0"/>
              </a:rPr>
              <a:t>38.download/daʊn'ləʊd/vt.______</a:t>
            </a:r>
            <a:endParaRPr lang="zh-CN" altLang="en-US" sz="2800" b="1">
              <a:solidFill>
                <a:srgbClr val="7030A0"/>
              </a:solidFill>
              <a:uFillTx/>
              <a:latin typeface="Times New Roman" panose="02020603050405020304" charset="0"/>
              <a:cs typeface="Times New Roman" panose="02020603050405020304" charset="0"/>
            </a:endParaRPr>
          </a:p>
          <a:p>
            <a:pPr marL="219075" indent="0" algn="l" fontAlgn="auto"/>
            <a:r>
              <a:rPr lang="zh-CN" altLang="en-US" sz="2800" b="1">
                <a:solidFill>
                  <a:schemeClr val="tx1"/>
                </a:solidFill>
                <a:uFillTx/>
                <a:latin typeface="Times New Roman" panose="02020603050405020304" charset="0"/>
                <a:cs typeface="Times New Roman" panose="02020603050405020304" charset="0"/>
              </a:rPr>
              <a:t>Tickets will be emailed to you immediately after purchase or you can download and print your ticket once payment has been accepted.（2014北京）购票后会立即以电邮方式通知您，或于接受付款后下载及打印门票。</a:t>
            </a:r>
            <a:endParaRPr lang="zh-CN" altLang="en-US" sz="2800" b="1">
              <a:solidFill>
                <a:schemeClr val="tx1"/>
              </a:solidFill>
              <a:uFillTx/>
              <a:latin typeface="Times New Roman" panose="02020603050405020304" charset="0"/>
              <a:cs typeface="Times New Roman" panose="02020603050405020304" charset="0"/>
            </a:endParaRPr>
          </a:p>
          <a:p>
            <a:pPr marL="219075" indent="0" algn="l" fontAlgn="auto"/>
            <a:r>
              <a:rPr lang="zh-CN" altLang="en-US" sz="2800" b="1">
                <a:solidFill>
                  <a:schemeClr val="accent2">
                    <a:lumMod val="75000"/>
                  </a:schemeClr>
                </a:solidFill>
                <a:uFillTx/>
                <a:latin typeface="Times New Roman" panose="02020603050405020304" charset="0"/>
                <a:cs typeface="Times New Roman" panose="02020603050405020304" charset="0"/>
              </a:rPr>
              <a:t>upload  /ʌpˈləʊd/ vt._____</a:t>
            </a:r>
            <a:r>
              <a:rPr lang="en-US" altLang="zh-CN" sz="2800" b="1">
                <a:solidFill>
                  <a:schemeClr val="accent2">
                    <a:lumMod val="75000"/>
                  </a:schemeClr>
                </a:solidFill>
                <a:uFillTx/>
                <a:latin typeface="Times New Roman" panose="02020603050405020304" charset="0"/>
                <a:cs typeface="Times New Roman" panose="02020603050405020304" charset="0"/>
              </a:rPr>
              <a:t>_</a:t>
            </a:r>
            <a:r>
              <a:rPr lang="zh-CN" altLang="en-US" sz="2800" b="1">
                <a:solidFill>
                  <a:schemeClr val="accent2">
                    <a:lumMod val="75000"/>
                  </a:schemeClr>
                </a:solidFill>
                <a:uFillTx/>
                <a:latin typeface="Times New Roman" panose="02020603050405020304" charset="0"/>
                <a:cs typeface="Times New Roman" panose="02020603050405020304" charset="0"/>
              </a:rPr>
              <a:t>,_____</a:t>
            </a:r>
            <a:endParaRPr lang="zh-CN" altLang="en-US" sz="2800" b="1">
              <a:solidFill>
                <a:schemeClr val="accent2">
                  <a:lumMod val="75000"/>
                </a:schemeClr>
              </a:solidFill>
              <a:uFillTx/>
              <a:latin typeface="Times New Roman" panose="02020603050405020304" charset="0"/>
              <a:cs typeface="Times New Roman" panose="02020603050405020304" charset="0"/>
            </a:endParaRPr>
          </a:p>
          <a:p>
            <a:pPr marL="219075" indent="0" algn="l" fontAlgn="auto"/>
            <a:r>
              <a:rPr lang="zh-CN" altLang="en-US" sz="2800" b="1">
                <a:solidFill>
                  <a:schemeClr val="tx1"/>
                </a:solidFill>
                <a:uFillTx/>
                <a:latin typeface="Times New Roman" panose="02020603050405020304" charset="0"/>
                <a:cs typeface="Times New Roman" panose="02020603050405020304" charset="0"/>
              </a:rPr>
              <a:t>You can't upload love and you can't download time. You can't google all of life's answers.You must actually live some of your life. </a:t>
            </a:r>
            <a:endParaRPr lang="zh-CN" altLang="en-US" sz="2800" b="1">
              <a:solidFill>
                <a:schemeClr val="tx1"/>
              </a:solidFill>
              <a:uFillTx/>
              <a:latin typeface="Times New Roman" panose="02020603050405020304" charset="0"/>
              <a:cs typeface="Times New Roman" panose="02020603050405020304" charset="0"/>
            </a:endParaRPr>
          </a:p>
          <a:p>
            <a:pPr marL="219075" indent="0" algn="l" fontAlgn="auto"/>
            <a:r>
              <a:rPr lang="zh-CN" altLang="en-US" sz="2800" b="1">
                <a:solidFill>
                  <a:schemeClr val="tx1"/>
                </a:solidFill>
                <a:uFillTx/>
                <a:latin typeface="Times New Roman" panose="02020603050405020304" charset="0"/>
                <a:cs typeface="Times New Roman" panose="02020603050405020304" charset="0"/>
              </a:rPr>
              <a:t>你不能上传爱，也没法下载时间。你也搜索不到所有关于生活的答案。有一部分生活，事实上只能靠自己。</a:t>
            </a:r>
            <a:endParaRPr lang="zh-CN" altLang="en-US" sz="2800" b="1">
              <a:solidFill>
                <a:schemeClr val="tx1"/>
              </a:solidFill>
              <a:uFillTx/>
              <a:latin typeface="Times New Roman" panose="02020603050405020304" charset="0"/>
              <a:cs typeface="Times New Roman" panose="02020603050405020304" charset="0"/>
            </a:endParaRPr>
          </a:p>
          <a:p>
            <a:pPr marL="219075" indent="0" algn="l" fontAlgn="auto"/>
            <a:endParaRPr lang="zh-CN" altLang="en-US" sz="2800" b="1">
              <a:solidFill>
                <a:srgbClr val="7030A0"/>
              </a:solidFill>
              <a:uFillTx/>
              <a:latin typeface="Times New Roman" panose="02020603050405020304" charset="0"/>
              <a:cs typeface="Times New Roman" panose="02020603050405020304" charset="0"/>
            </a:endParaRPr>
          </a:p>
          <a:p>
            <a:pPr marL="219075" indent="0" algn="l" fontAlgn="auto"/>
            <a:endParaRPr lang="zh-CN" altLang="en-US" sz="2800" b="1">
              <a:solidFill>
                <a:srgbClr val="7030A0"/>
              </a:solidFill>
              <a:uFillTx/>
              <a:latin typeface="Times New Roman" panose="02020603050405020304" charset="0"/>
              <a:cs typeface="Times New Roman" panose="02020603050405020304" charset="0"/>
            </a:endParaRPr>
          </a:p>
          <a:p>
            <a:pPr marL="219075" indent="0" algn="l" fontAlgn="auto"/>
            <a:endParaRPr lang="zh-CN" altLang="en-US" sz="2800" b="1">
              <a:solidFill>
                <a:srgbClr val="7030A0"/>
              </a:solidFill>
              <a:uFillTx/>
              <a:latin typeface="Times New Roman" panose="02020603050405020304" charset="0"/>
              <a:cs typeface="Times New Roman" panose="02020603050405020304" charset="0"/>
            </a:endParaRPr>
          </a:p>
          <a:p>
            <a:pPr marL="219075" indent="0" algn="l" fontAlgn="auto"/>
            <a:endParaRPr lang="zh-CN" altLang="en-US" sz="2800" b="1">
              <a:solidFill>
                <a:srgbClr val="7030A0"/>
              </a:solidFill>
              <a:uFillTx/>
              <a:latin typeface="Times New Roman" panose="02020603050405020304" charset="0"/>
              <a:cs typeface="Times New Roman" panose="02020603050405020304" charset="0"/>
            </a:endParaRPr>
          </a:p>
          <a:p>
            <a:pPr marL="219075" indent="0" algn="l" fontAlgn="auto"/>
            <a:endParaRPr lang="zh-CN" altLang="en-US" sz="2800" b="1">
              <a:solidFill>
                <a:srgbClr val="7030A0"/>
              </a:solidFill>
              <a:uFillTx/>
              <a:latin typeface="Times New Roman" panose="02020603050405020304" charset="0"/>
              <a:cs typeface="Times New Roman" panose="02020603050405020304" charset="0"/>
            </a:endParaRPr>
          </a:p>
        </p:txBody>
      </p:sp>
      <p:sp>
        <p:nvSpPr>
          <p:cNvPr id="3" name="文本框 2"/>
          <p:cNvSpPr txBox="1"/>
          <p:nvPr/>
        </p:nvSpPr>
        <p:spPr>
          <a:xfrm>
            <a:off x="5715635" y="556260"/>
            <a:ext cx="1765300" cy="460375"/>
          </a:xfrm>
          <a:prstGeom prst="rect">
            <a:avLst/>
          </a:prstGeom>
          <a:noFill/>
        </p:spPr>
        <p:txBody>
          <a:bodyPr wrap="square" rtlCol="0">
            <a:spAutoFit/>
          </a:bodyPr>
          <a:p>
            <a:pPr algn="l"/>
            <a:r>
              <a:rPr lang="zh-CN" altLang="en-US" sz="2400" b="1">
                <a:solidFill>
                  <a:schemeClr val="accent2">
                    <a:lumMod val="75000"/>
                  </a:schemeClr>
                </a:solidFill>
                <a:uFillTx/>
                <a:latin typeface="Times New Roman" panose="02020603050405020304" charset="0"/>
                <a:cs typeface="Times New Roman" panose="02020603050405020304" charset="0"/>
                <a:sym typeface="+mn-ea"/>
              </a:rPr>
              <a:t>worthwhile</a:t>
            </a:r>
            <a:endParaRPr sz="2400" b="1" dirty="0">
              <a:solidFill>
                <a:schemeClr val="accent2">
                  <a:lumMod val="75000"/>
                </a:schemeClr>
              </a:solidFill>
              <a:uFillTx/>
              <a:latin typeface="Times New Roman" panose="02020603050405020304" charset="0"/>
              <a:cs typeface="Times New Roman" panose="02020603050405020304" charset="0"/>
              <a:sym typeface="+mn-ea"/>
            </a:endParaRPr>
          </a:p>
        </p:txBody>
      </p:sp>
      <p:sp>
        <p:nvSpPr>
          <p:cNvPr id="2" name="文本框 1"/>
          <p:cNvSpPr txBox="1"/>
          <p:nvPr/>
        </p:nvSpPr>
        <p:spPr>
          <a:xfrm>
            <a:off x="1014730" y="1644650"/>
            <a:ext cx="1667510" cy="460375"/>
          </a:xfrm>
          <a:prstGeom prst="rect">
            <a:avLst/>
          </a:prstGeom>
          <a:noFill/>
        </p:spPr>
        <p:txBody>
          <a:bodyPr wrap="square" rtlCol="0">
            <a:spAutoFit/>
          </a:bodyPr>
          <a:p>
            <a:pPr algn="l"/>
            <a:r>
              <a:rPr lang="zh-CN" altLang="en-US" sz="2400" b="1">
                <a:solidFill>
                  <a:schemeClr val="accent2">
                    <a:lumMod val="75000"/>
                  </a:schemeClr>
                </a:solidFill>
                <a:uFillTx/>
                <a:latin typeface="Times New Roman" panose="02020603050405020304" charset="0"/>
                <a:cs typeface="Times New Roman" panose="02020603050405020304" charset="0"/>
                <a:sym typeface="+mn-ea"/>
              </a:rPr>
              <a:t>worthwhile</a:t>
            </a:r>
            <a:endParaRPr sz="2400" b="1" dirty="0">
              <a:solidFill>
                <a:schemeClr val="accent2">
                  <a:lumMod val="75000"/>
                </a:schemeClr>
              </a:solidFill>
              <a:uFillTx/>
              <a:latin typeface="Times New Roman" panose="02020603050405020304" charset="0"/>
              <a:cs typeface="Times New Roman" panose="02020603050405020304" charset="0"/>
              <a:sym typeface="+mn-ea"/>
            </a:endParaRPr>
          </a:p>
        </p:txBody>
      </p:sp>
      <p:sp>
        <p:nvSpPr>
          <p:cNvPr id="20" name="文本框 19"/>
          <p:cNvSpPr txBox="1"/>
          <p:nvPr/>
        </p:nvSpPr>
        <p:spPr>
          <a:xfrm>
            <a:off x="4474845" y="2823210"/>
            <a:ext cx="1119505" cy="521970"/>
          </a:xfrm>
          <a:prstGeom prst="rect">
            <a:avLst/>
          </a:prstGeom>
          <a:noFill/>
        </p:spPr>
        <p:txBody>
          <a:bodyPr wrap="square" rtlCol="0">
            <a:spAutoFit/>
          </a:bodyPr>
          <a:p>
            <a:pPr algn="l"/>
            <a:r>
              <a:rPr lang="en-US" altLang="en-US" sz="2800" b="1" spc="150" dirty="0">
                <a:solidFill>
                  <a:srgbClr val="7030A0"/>
                </a:solidFill>
                <a:latin typeface="Times New Roman" panose="02020603050405020304" charset="0"/>
                <a:cs typeface="Times New Roman" panose="02020603050405020304" charset="0"/>
                <a:sym typeface="+mn-ea"/>
              </a:rPr>
              <a:t>下载</a:t>
            </a:r>
            <a:endParaRPr lang="en-US" altLang="en-US" sz="2800" b="1" spc="150" dirty="0">
              <a:solidFill>
                <a:srgbClr val="7030A0"/>
              </a:solidFill>
              <a:latin typeface="Times New Roman" panose="02020603050405020304" charset="0"/>
              <a:cs typeface="Times New Roman" panose="02020603050405020304" charset="0"/>
              <a:sym typeface="+mn-ea"/>
            </a:endParaRPr>
          </a:p>
        </p:txBody>
      </p:sp>
      <p:sp>
        <p:nvSpPr>
          <p:cNvPr id="10" name="文本框 9"/>
          <p:cNvSpPr txBox="1"/>
          <p:nvPr/>
        </p:nvSpPr>
        <p:spPr>
          <a:xfrm>
            <a:off x="3638550" y="4587875"/>
            <a:ext cx="2077085" cy="521970"/>
          </a:xfrm>
          <a:prstGeom prst="rect">
            <a:avLst/>
          </a:prstGeom>
          <a:noFill/>
        </p:spPr>
        <p:txBody>
          <a:bodyPr wrap="square" rtlCol="0">
            <a:spAutoFit/>
          </a:bodyPr>
          <a:p>
            <a:pPr algn="l"/>
            <a:r>
              <a:rPr lang="en-US" altLang="en-US" sz="2800" b="1" spc="150" dirty="0">
                <a:solidFill>
                  <a:srgbClr val="7030A0"/>
                </a:solidFill>
                <a:latin typeface="Times New Roman" panose="02020603050405020304" charset="0"/>
                <a:cs typeface="Times New Roman" panose="02020603050405020304" charset="0"/>
                <a:sym typeface="+mn-ea"/>
              </a:rPr>
              <a:t>上载 上传</a:t>
            </a:r>
            <a:endParaRPr lang="en-US" altLang="en-US" sz="2800" b="1" spc="150" dirty="0">
              <a:solidFill>
                <a:srgbClr val="7030A0"/>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 calcmode="lin" valueType="num">
                                      <p:cBhvr additive="base">
                                        <p:cTn id="13"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 calcmode="lin" valueType="num">
                                      <p:cBhvr additive="base">
                                        <p:cTn id="19"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
                                            <p:txEl>
                                              <p:pRg st="3" end="3"/>
                                            </p:txEl>
                                          </p:spTgt>
                                        </p:tgtEl>
                                        <p:attrNameLst>
                                          <p:attrName>style.visibility</p:attrName>
                                        </p:attrNameLst>
                                      </p:cBhvr>
                                      <p:to>
                                        <p:strVal val="visible"/>
                                      </p:to>
                                    </p:set>
                                    <p:anim calcmode="lin" valueType="num">
                                      <p:cBhvr additive="base">
                                        <p:cTn id="31"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4">
                                            <p:txEl>
                                              <p:pRg st="4" end="4"/>
                                            </p:txEl>
                                          </p:spTgt>
                                        </p:tgtEl>
                                        <p:attrNameLst>
                                          <p:attrName>style.visibility</p:attrName>
                                        </p:attrNameLst>
                                      </p:cBhvr>
                                      <p:to>
                                        <p:strVal val="visible"/>
                                      </p:to>
                                    </p:set>
                                    <p:anim calcmode="lin" valueType="num">
                                      <p:cBhvr additive="base">
                                        <p:cTn id="37"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anim calcmode="lin" valueType="num">
                                      <p:cBhvr additive="base">
                                        <p:cTn id="43" dur="500" fill="hold"/>
                                        <p:tgtEl>
                                          <p:spTgt spid="2"/>
                                        </p:tgtEl>
                                        <p:attrNameLst>
                                          <p:attrName>ppt_x</p:attrName>
                                        </p:attrNameLst>
                                      </p:cBhvr>
                                      <p:tavLst>
                                        <p:tav tm="0">
                                          <p:val>
                                            <p:strVal val="#ppt_x"/>
                                          </p:val>
                                        </p:tav>
                                        <p:tav tm="100000">
                                          <p:val>
                                            <p:strVal val="#ppt_x"/>
                                          </p:val>
                                        </p:tav>
                                      </p:tavLst>
                                    </p:anim>
                                    <p:anim calcmode="lin" valueType="num">
                                      <p:cBhvr additive="base">
                                        <p:cTn id="4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4">
                                            <p:txEl>
                                              <p:pRg st="6" end="6"/>
                                            </p:txEl>
                                          </p:spTgt>
                                        </p:tgtEl>
                                        <p:attrNameLst>
                                          <p:attrName>style.visibility</p:attrName>
                                        </p:attrNameLst>
                                      </p:cBhvr>
                                      <p:to>
                                        <p:strVal val="visible"/>
                                      </p:to>
                                    </p:set>
                                    <p:anim calcmode="lin" valueType="num">
                                      <p:cBhvr additive="base">
                                        <p:cTn id="49" dur="500" fill="hold"/>
                                        <p:tgtEl>
                                          <p:spTgt spid="14">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additive="base">
                                        <p:cTn id="55" dur="500" fill="hold"/>
                                        <p:tgtEl>
                                          <p:spTgt spid="20"/>
                                        </p:tgtEl>
                                        <p:attrNameLst>
                                          <p:attrName>ppt_x</p:attrName>
                                        </p:attrNameLst>
                                      </p:cBhvr>
                                      <p:tavLst>
                                        <p:tav tm="0">
                                          <p:val>
                                            <p:strVal val="#ppt_x"/>
                                          </p:val>
                                        </p:tav>
                                        <p:tav tm="100000">
                                          <p:val>
                                            <p:strVal val="#ppt_x"/>
                                          </p:val>
                                        </p:tav>
                                      </p:tavLst>
                                    </p:anim>
                                    <p:anim calcmode="lin" valueType="num">
                                      <p:cBhvr additive="base">
                                        <p:cTn id="5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4">
                                            <p:txEl>
                                              <p:pRg st="7" end="7"/>
                                            </p:txEl>
                                          </p:spTgt>
                                        </p:tgtEl>
                                        <p:attrNameLst>
                                          <p:attrName>style.visibility</p:attrName>
                                        </p:attrNameLst>
                                      </p:cBhvr>
                                      <p:to>
                                        <p:strVal val="visible"/>
                                      </p:to>
                                    </p:set>
                                    <p:anim calcmode="lin" valueType="num">
                                      <p:cBhvr additive="base">
                                        <p:cTn id="61"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4">
                                            <p:txEl>
                                              <p:pRg st="8" end="8"/>
                                            </p:txEl>
                                          </p:spTgt>
                                        </p:tgtEl>
                                        <p:attrNameLst>
                                          <p:attrName>style.visibility</p:attrName>
                                        </p:attrNameLst>
                                      </p:cBhvr>
                                      <p:to>
                                        <p:strVal val="visible"/>
                                      </p:to>
                                    </p:set>
                                    <p:anim calcmode="lin" valueType="num">
                                      <p:cBhvr additive="base">
                                        <p:cTn id="67" dur="500" fill="hold"/>
                                        <p:tgtEl>
                                          <p:spTgt spid="14">
                                            <p:txEl>
                                              <p:pRg st="8" end="8"/>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0"/>
                                        </p:tgtEl>
                                        <p:attrNameLst>
                                          <p:attrName>style.visibility</p:attrName>
                                        </p:attrNameLst>
                                      </p:cBhvr>
                                      <p:to>
                                        <p:strVal val="visible"/>
                                      </p:to>
                                    </p:set>
                                    <p:anim calcmode="lin" valueType="num">
                                      <p:cBhvr additive="base">
                                        <p:cTn id="73" dur="500" fill="hold"/>
                                        <p:tgtEl>
                                          <p:spTgt spid="10"/>
                                        </p:tgtEl>
                                        <p:attrNameLst>
                                          <p:attrName>ppt_x</p:attrName>
                                        </p:attrNameLst>
                                      </p:cBhvr>
                                      <p:tavLst>
                                        <p:tav tm="0">
                                          <p:val>
                                            <p:strVal val="#ppt_x"/>
                                          </p:val>
                                        </p:tav>
                                        <p:tav tm="100000">
                                          <p:val>
                                            <p:strVal val="#ppt_x"/>
                                          </p:val>
                                        </p:tav>
                                      </p:tavLst>
                                    </p:anim>
                                    <p:anim calcmode="lin" valueType="num">
                                      <p:cBhvr additive="base">
                                        <p:cTn id="7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14">
                                            <p:txEl>
                                              <p:pRg st="9" end="9"/>
                                            </p:txEl>
                                          </p:spTgt>
                                        </p:tgtEl>
                                        <p:attrNameLst>
                                          <p:attrName>style.visibility</p:attrName>
                                        </p:attrNameLst>
                                      </p:cBhvr>
                                      <p:to>
                                        <p:strVal val="visible"/>
                                      </p:to>
                                    </p:set>
                                    <p:anim calcmode="lin" valueType="num">
                                      <p:cBhvr additive="base">
                                        <p:cTn id="79"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14">
                                            <p:txEl>
                                              <p:pRg st="10" end="10"/>
                                            </p:txEl>
                                          </p:spTgt>
                                        </p:tgtEl>
                                        <p:attrNameLst>
                                          <p:attrName>style.visibility</p:attrName>
                                        </p:attrNameLst>
                                      </p:cBhvr>
                                      <p:to>
                                        <p:strVal val="visible"/>
                                      </p:to>
                                    </p:set>
                                    <p:anim calcmode="lin" valueType="num">
                                      <p:cBhvr additive="base">
                                        <p:cTn id="85" dur="500" fill="hold"/>
                                        <p:tgtEl>
                                          <p:spTgt spid="14">
                                            <p:txEl>
                                              <p:pRg st="10" end="10"/>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14">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2" grpId="0"/>
      <p:bldP spid="2" grpId="1"/>
      <p:bldP spid="20" grpId="0"/>
      <p:bldP spid="20" grpId="1"/>
      <p:bldP spid="10" grpId="0"/>
      <p:bldP spid="10" grpId="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2" descr="publ-大众填空"/>
          <p:cNvPicPr>
            <a:picLocks noChangeAspect="1"/>
          </p:cNvPicPr>
          <p:nvPr/>
        </p:nvPicPr>
        <p:blipFill>
          <a:blip r:embed="rId1"/>
          <a:stretch>
            <a:fillRect/>
          </a:stretch>
        </p:blipFill>
        <p:spPr>
          <a:xfrm>
            <a:off x="-3810" y="1430020"/>
            <a:ext cx="12003405" cy="3358515"/>
          </a:xfrm>
          <a:prstGeom prst="rect">
            <a:avLst/>
          </a:prstGeom>
        </p:spPr>
      </p:pic>
      <p:sp>
        <p:nvSpPr>
          <p:cNvPr id="9" name="标题 1"/>
          <p:cNvSpPr>
            <a:spLocks noGrp="1"/>
          </p:cNvSpPr>
          <p:nvPr/>
        </p:nvSpPr>
        <p:spPr>
          <a:xfrm>
            <a:off x="233680" y="151130"/>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a:latin typeface="Times New Roman" panose="02020603050405020304" charset="0"/>
                <a:ea typeface="+mn-ea"/>
                <a:cs typeface="Times New Roman" panose="02020603050405020304" charset="0"/>
              </a:rPr>
              <a:t>39.republic /rɪˈpʌblɪk/n._______</a:t>
            </a:r>
            <a:endParaRPr sz="3200">
              <a:latin typeface="Times New Roman" panose="02020603050405020304" charset="0"/>
              <a:ea typeface="+mn-ea"/>
              <a:cs typeface="Times New Roman" panose="02020603050405020304" charset="0"/>
            </a:endParaRPr>
          </a:p>
        </p:txBody>
      </p:sp>
      <p:sp>
        <p:nvSpPr>
          <p:cNvPr id="20" name="文本框 19"/>
          <p:cNvSpPr txBox="1"/>
          <p:nvPr/>
        </p:nvSpPr>
        <p:spPr>
          <a:xfrm>
            <a:off x="5160010" y="137795"/>
            <a:ext cx="1676400" cy="583565"/>
          </a:xfrm>
          <a:prstGeom prst="rect">
            <a:avLst/>
          </a:prstGeom>
          <a:noFill/>
        </p:spPr>
        <p:txBody>
          <a:bodyPr wrap="square" rtlCol="0">
            <a:spAutoFit/>
          </a:bodyPr>
          <a:p>
            <a:pPr algn="l"/>
            <a:r>
              <a:rPr lang="en-US" altLang="en-US" sz="3200" b="1" spc="150" dirty="0">
                <a:solidFill>
                  <a:srgbClr val="7030A0"/>
                </a:solidFill>
                <a:latin typeface="Times New Roman" panose="02020603050405020304" charset="0"/>
                <a:cs typeface="Times New Roman" panose="02020603050405020304" charset="0"/>
                <a:sym typeface="+mn-ea"/>
              </a:rPr>
              <a:t>共和国</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4" name="标题 1"/>
          <p:cNvSpPr>
            <a:spLocks noGrp="1"/>
          </p:cNvSpPr>
          <p:nvPr/>
        </p:nvSpPr>
        <p:spPr>
          <a:xfrm>
            <a:off x="7076440" y="2931160"/>
            <a:ext cx="1149350" cy="4559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大众</a:t>
            </a:r>
            <a:endParaRPr sz="2000" spc="0">
              <a:solidFill>
                <a:schemeClr val="tx1"/>
              </a:solidFill>
              <a:latin typeface="Times New Roman" panose="02020603050405020304" charset="0"/>
              <a:ea typeface="+mn-ea"/>
              <a:cs typeface="Times New Roman" panose="02020603050405020304" charset="0"/>
            </a:endParaRPr>
          </a:p>
        </p:txBody>
      </p:sp>
      <p:sp>
        <p:nvSpPr>
          <p:cNvPr id="7" name="标题 1"/>
          <p:cNvSpPr>
            <a:spLocks noGrp="1"/>
          </p:cNvSpPr>
          <p:nvPr/>
        </p:nvSpPr>
        <p:spPr>
          <a:xfrm>
            <a:off x="3726815" y="1697990"/>
            <a:ext cx="1313815" cy="42100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酒馆</a:t>
            </a:r>
            <a:r>
              <a:rPr lang="en-US" altLang="zh-CN" sz="2000" spc="0">
                <a:solidFill>
                  <a:schemeClr val="tx1"/>
                </a:solidFill>
                <a:latin typeface="Times New Roman" panose="02020603050405020304" charset="0"/>
                <a:ea typeface="+mn-ea"/>
                <a:cs typeface="Times New Roman" panose="02020603050405020304" charset="0"/>
              </a:rPr>
              <a:t>;</a:t>
            </a:r>
            <a:r>
              <a:rPr sz="2000" spc="0">
                <a:solidFill>
                  <a:schemeClr val="tx1"/>
                </a:solidFill>
                <a:latin typeface="Times New Roman" panose="02020603050405020304" charset="0"/>
                <a:ea typeface="+mn-ea"/>
                <a:cs typeface="Times New Roman" panose="02020603050405020304" charset="0"/>
              </a:rPr>
              <a:t>客栈</a:t>
            </a:r>
            <a:endParaRPr sz="2000" spc="0">
              <a:solidFill>
                <a:schemeClr val="tx1"/>
              </a:solidFill>
              <a:latin typeface="Times New Roman" panose="02020603050405020304" charset="0"/>
              <a:ea typeface="+mn-ea"/>
              <a:cs typeface="Times New Roman" panose="02020603050405020304" charset="0"/>
            </a:endParaRPr>
          </a:p>
        </p:txBody>
      </p:sp>
      <p:sp>
        <p:nvSpPr>
          <p:cNvPr id="8" name="标题 1"/>
          <p:cNvSpPr>
            <a:spLocks noGrp="1"/>
          </p:cNvSpPr>
          <p:nvPr/>
        </p:nvSpPr>
        <p:spPr>
          <a:xfrm>
            <a:off x="1223010" y="2359025"/>
            <a:ext cx="846455" cy="42291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当众</a:t>
            </a:r>
            <a:endParaRPr sz="2000" spc="0">
              <a:solidFill>
                <a:schemeClr val="tx1"/>
              </a:solidFill>
              <a:latin typeface="Times New Roman" panose="02020603050405020304" charset="0"/>
              <a:ea typeface="+mn-ea"/>
              <a:cs typeface="Times New Roman" panose="02020603050405020304" charset="0"/>
            </a:endParaRPr>
          </a:p>
        </p:txBody>
      </p:sp>
      <p:sp>
        <p:nvSpPr>
          <p:cNvPr id="10" name="标题 1"/>
          <p:cNvSpPr>
            <a:spLocks noGrp="1"/>
          </p:cNvSpPr>
          <p:nvPr/>
        </p:nvSpPr>
        <p:spPr>
          <a:xfrm>
            <a:off x="1223010" y="2849245"/>
            <a:ext cx="1099185" cy="45529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共和国</a:t>
            </a:r>
            <a:endParaRPr sz="2000" spc="0">
              <a:solidFill>
                <a:schemeClr val="tx1"/>
              </a:solidFill>
              <a:latin typeface="Times New Roman" panose="02020603050405020304" charset="0"/>
              <a:ea typeface="+mn-ea"/>
              <a:cs typeface="Times New Roman" panose="02020603050405020304" charset="0"/>
            </a:endParaRPr>
          </a:p>
        </p:txBody>
      </p:sp>
      <p:sp>
        <p:nvSpPr>
          <p:cNvPr id="11" name="标题 1"/>
          <p:cNvSpPr>
            <a:spLocks noGrp="1"/>
          </p:cNvSpPr>
          <p:nvPr/>
        </p:nvSpPr>
        <p:spPr>
          <a:xfrm>
            <a:off x="3669030" y="3488690"/>
            <a:ext cx="1490980" cy="42037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出版;发表</a:t>
            </a:r>
            <a:endParaRPr sz="2000" spc="0">
              <a:solidFill>
                <a:schemeClr val="tx1"/>
              </a:solidFill>
              <a:latin typeface="Times New Roman" panose="02020603050405020304" charset="0"/>
              <a:ea typeface="+mn-ea"/>
              <a:cs typeface="Times New Roman" panose="02020603050405020304" charset="0"/>
            </a:endParaRPr>
          </a:p>
        </p:txBody>
      </p:sp>
      <p:sp>
        <p:nvSpPr>
          <p:cNvPr id="13" name="标题 1"/>
          <p:cNvSpPr>
            <a:spLocks noGrp="1"/>
          </p:cNvSpPr>
          <p:nvPr/>
        </p:nvSpPr>
        <p:spPr>
          <a:xfrm>
            <a:off x="3247390" y="2609850"/>
            <a:ext cx="2108200" cy="3676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公众的</a:t>
            </a:r>
            <a:r>
              <a:rPr lang="en-US" altLang="zh-CN" sz="2000" spc="0">
                <a:solidFill>
                  <a:schemeClr val="tx1"/>
                </a:solidFill>
                <a:latin typeface="Times New Roman" panose="02020603050405020304" charset="0"/>
                <a:ea typeface="+mn-ea"/>
                <a:cs typeface="Times New Roman" panose="02020603050405020304" charset="0"/>
              </a:rPr>
              <a:t>;</a:t>
            </a:r>
            <a:r>
              <a:rPr sz="2000" spc="0">
                <a:solidFill>
                  <a:schemeClr val="tx1"/>
                </a:solidFill>
                <a:latin typeface="Times New Roman" panose="02020603050405020304" charset="0"/>
                <a:ea typeface="+mn-ea"/>
                <a:cs typeface="Times New Roman" panose="02020603050405020304" charset="0"/>
              </a:rPr>
              <a:t>公共的</a:t>
            </a:r>
            <a:endParaRPr sz="2000" spc="0">
              <a:solidFill>
                <a:schemeClr val="tx1"/>
              </a:solidFill>
              <a:latin typeface="Times New Roman" panose="02020603050405020304" charset="0"/>
              <a:ea typeface="+mn-ea"/>
              <a:cs typeface="Times New Roman" panose="02020603050405020304" charset="0"/>
            </a:endParaRPr>
          </a:p>
          <a:p>
            <a:pPr algn="just">
              <a:lnSpc>
                <a:spcPct val="100000"/>
              </a:lnSpc>
              <a:buClrTx/>
              <a:buSzTx/>
              <a:buFontTx/>
            </a:pPr>
            <a:endParaRPr sz="2000" spc="0">
              <a:solidFill>
                <a:schemeClr val="tx1"/>
              </a:solidFill>
              <a:latin typeface="Times New Roman" panose="02020603050405020304" charset="0"/>
              <a:ea typeface="+mn-ea"/>
              <a:cs typeface="Times New Roman" panose="02020603050405020304" charset="0"/>
            </a:endParaRPr>
          </a:p>
        </p:txBody>
      </p:sp>
      <p:sp>
        <p:nvSpPr>
          <p:cNvPr id="18" name="标题 1"/>
          <p:cNvSpPr>
            <a:spLocks noGrp="1"/>
          </p:cNvSpPr>
          <p:nvPr/>
        </p:nvSpPr>
        <p:spPr>
          <a:xfrm>
            <a:off x="1818005" y="3488690"/>
            <a:ext cx="796290" cy="3898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出版</a:t>
            </a:r>
            <a:endParaRPr sz="2000" spc="0">
              <a:solidFill>
                <a:schemeClr val="tx1"/>
              </a:solidFill>
              <a:latin typeface="Times New Roman" panose="02020603050405020304" charset="0"/>
              <a:ea typeface="+mn-ea"/>
              <a:cs typeface="Times New Roman" panose="02020603050405020304" charset="0"/>
            </a:endParaRPr>
          </a:p>
        </p:txBody>
      </p:sp>
      <p:sp>
        <p:nvSpPr>
          <p:cNvPr id="3" name="标题 1"/>
          <p:cNvSpPr>
            <a:spLocks noGrp="1"/>
          </p:cNvSpPr>
          <p:nvPr/>
        </p:nvSpPr>
        <p:spPr>
          <a:xfrm>
            <a:off x="3570605" y="4138930"/>
            <a:ext cx="1967865" cy="31940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公开</a:t>
            </a:r>
            <a:r>
              <a:rPr lang="en-US" altLang="zh-CN" sz="2000" spc="0">
                <a:solidFill>
                  <a:schemeClr val="tx1"/>
                </a:solidFill>
                <a:latin typeface="Times New Roman" panose="02020603050405020304" charset="0"/>
                <a:ea typeface="+mn-ea"/>
                <a:cs typeface="Times New Roman" panose="02020603050405020304" charset="0"/>
              </a:rPr>
              <a:t>;</a:t>
            </a:r>
            <a:r>
              <a:rPr sz="2000" spc="0">
                <a:solidFill>
                  <a:schemeClr val="tx1"/>
                </a:solidFill>
                <a:latin typeface="Times New Roman" panose="02020603050405020304" charset="0"/>
                <a:ea typeface="+mn-ea"/>
                <a:cs typeface="Times New Roman" panose="02020603050405020304" charset="0"/>
              </a:rPr>
              <a:t>宣传</a:t>
            </a:r>
            <a:endParaRPr sz="2000" spc="0">
              <a:solidFill>
                <a:schemeClr val="tx1"/>
              </a:solidFill>
              <a:latin typeface="Times New Roman" panose="02020603050405020304" charset="0"/>
              <a:ea typeface="+mn-ea"/>
              <a:cs typeface="Times New Roman" panose="02020603050405020304" charset="0"/>
            </a:endParaRPr>
          </a:p>
        </p:txBody>
      </p:sp>
      <p:sp>
        <p:nvSpPr>
          <p:cNvPr id="5" name="标题 1"/>
          <p:cNvSpPr>
            <a:spLocks noGrp="1"/>
          </p:cNvSpPr>
          <p:nvPr/>
        </p:nvSpPr>
        <p:spPr>
          <a:xfrm>
            <a:off x="9685020" y="1936115"/>
            <a:ext cx="2501265" cy="3898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流行的</a:t>
            </a:r>
            <a:r>
              <a:rPr lang="en-US" altLang="zh-CN" sz="2000" spc="0">
                <a:solidFill>
                  <a:schemeClr val="tx1"/>
                </a:solidFill>
                <a:latin typeface="Times New Roman" panose="02020603050405020304" charset="0"/>
                <a:ea typeface="+mn-ea"/>
                <a:cs typeface="Times New Roman" panose="02020603050405020304" charset="0"/>
              </a:rPr>
              <a:t>;</a:t>
            </a:r>
            <a:r>
              <a:rPr sz="2000" spc="0">
                <a:solidFill>
                  <a:schemeClr val="tx1"/>
                </a:solidFill>
                <a:latin typeface="Times New Roman" panose="02020603050405020304" charset="0"/>
                <a:ea typeface="+mn-ea"/>
                <a:cs typeface="Times New Roman" panose="02020603050405020304" charset="0"/>
              </a:rPr>
              <a:t>受欢迎的</a:t>
            </a:r>
            <a:endParaRPr sz="2000" spc="0">
              <a:solidFill>
                <a:schemeClr val="tx1"/>
              </a:solidFill>
              <a:latin typeface="Times New Roman" panose="02020603050405020304" charset="0"/>
              <a:ea typeface="+mn-ea"/>
              <a:cs typeface="Times New Roman" panose="02020603050405020304" charset="0"/>
            </a:endParaRPr>
          </a:p>
        </p:txBody>
      </p:sp>
      <p:sp>
        <p:nvSpPr>
          <p:cNvPr id="6" name="标题 1"/>
          <p:cNvSpPr>
            <a:spLocks noGrp="1"/>
          </p:cNvSpPr>
          <p:nvPr/>
        </p:nvSpPr>
        <p:spPr>
          <a:xfrm>
            <a:off x="9666605" y="2575560"/>
            <a:ext cx="2534920" cy="3543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名望</a:t>
            </a:r>
            <a:r>
              <a:rPr lang="en-US" altLang="zh-CN" sz="2000" spc="0">
                <a:solidFill>
                  <a:schemeClr val="tx1"/>
                </a:solidFill>
                <a:latin typeface="Times New Roman" panose="02020603050405020304" charset="0"/>
                <a:ea typeface="+mn-ea"/>
                <a:cs typeface="Times New Roman" panose="02020603050405020304" charset="0"/>
              </a:rPr>
              <a:t>;</a:t>
            </a:r>
            <a:r>
              <a:rPr sz="2000" spc="0">
                <a:solidFill>
                  <a:schemeClr val="tx1"/>
                </a:solidFill>
                <a:latin typeface="Times New Roman" panose="02020603050405020304" charset="0"/>
                <a:ea typeface="+mn-ea"/>
                <a:cs typeface="Times New Roman" panose="02020603050405020304" charset="0"/>
              </a:rPr>
              <a:t>流行</a:t>
            </a:r>
            <a:r>
              <a:rPr lang="en-US" altLang="zh-CN" sz="2000" spc="0">
                <a:solidFill>
                  <a:schemeClr val="tx1"/>
                </a:solidFill>
                <a:latin typeface="Times New Roman" panose="02020603050405020304" charset="0"/>
                <a:ea typeface="+mn-ea"/>
                <a:cs typeface="Times New Roman" panose="02020603050405020304" charset="0"/>
              </a:rPr>
              <a:t>;</a:t>
            </a:r>
            <a:r>
              <a:rPr sz="2000" spc="0">
                <a:solidFill>
                  <a:schemeClr val="tx1"/>
                </a:solidFill>
                <a:latin typeface="Times New Roman" panose="02020603050405020304" charset="0"/>
                <a:ea typeface="+mn-ea"/>
                <a:cs typeface="Times New Roman" panose="02020603050405020304" charset="0"/>
              </a:rPr>
              <a:t>受欢迎</a:t>
            </a:r>
            <a:endParaRPr sz="2000" spc="0">
              <a:solidFill>
                <a:schemeClr val="tx1"/>
              </a:solidFill>
              <a:latin typeface="Times New Roman" panose="02020603050405020304" charset="0"/>
              <a:ea typeface="+mn-ea"/>
              <a:cs typeface="Times New Roman" panose="02020603050405020304" charset="0"/>
            </a:endParaRPr>
          </a:p>
        </p:txBody>
      </p:sp>
      <p:sp>
        <p:nvSpPr>
          <p:cNvPr id="14" name="标题 1"/>
          <p:cNvSpPr>
            <a:spLocks noGrp="1"/>
          </p:cNvSpPr>
          <p:nvPr/>
        </p:nvSpPr>
        <p:spPr>
          <a:xfrm>
            <a:off x="9881235" y="3251835"/>
            <a:ext cx="1025525" cy="3543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人口</a:t>
            </a:r>
            <a:endParaRPr sz="2000" spc="0">
              <a:solidFill>
                <a:schemeClr val="tx1"/>
              </a:solidFill>
              <a:latin typeface="Times New Roman" panose="02020603050405020304" charset="0"/>
              <a:ea typeface="+mn-ea"/>
              <a:cs typeface="Times New Roman" panose="02020603050405020304" charset="0"/>
            </a:endParaRPr>
          </a:p>
        </p:txBody>
      </p:sp>
      <p:sp>
        <p:nvSpPr>
          <p:cNvPr id="15" name="标题 1"/>
          <p:cNvSpPr>
            <a:spLocks noGrp="1"/>
          </p:cNvSpPr>
          <p:nvPr/>
        </p:nvSpPr>
        <p:spPr>
          <a:xfrm>
            <a:off x="9666605" y="3819525"/>
            <a:ext cx="1539240" cy="31940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人口稠密的</a:t>
            </a:r>
            <a:endParaRPr sz="2000" spc="0">
              <a:solidFill>
                <a:schemeClr val="tx1"/>
              </a:solidFill>
              <a:latin typeface="Times New Roman" panose="02020603050405020304" charset="0"/>
              <a:ea typeface="+mn-ea"/>
              <a:cs typeface="Times New Roman" panose="020206030504050203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ppt_x"/>
                                          </p:val>
                                        </p:tav>
                                        <p:tav tm="100000">
                                          <p:val>
                                            <p:strVal val="#ppt_x"/>
                                          </p:val>
                                        </p:tav>
                                      </p:tavLst>
                                    </p:anim>
                                    <p:anim calcmode="lin" valueType="num">
                                      <p:cBhvr additive="base">
                                        <p:cTn id="5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gtEl>
                                        <p:attrNameLst>
                                          <p:attrName>style.visibility</p:attrName>
                                        </p:attrNameLst>
                                      </p:cBhvr>
                                      <p:to>
                                        <p:strVal val="visible"/>
                                      </p:to>
                                    </p:set>
                                    <p:anim calcmode="lin" valueType="num">
                                      <p:cBhvr additive="base">
                                        <p:cTn id="55" dur="500" fill="hold"/>
                                        <p:tgtEl>
                                          <p:spTgt spid="3"/>
                                        </p:tgtEl>
                                        <p:attrNameLst>
                                          <p:attrName>ppt_x</p:attrName>
                                        </p:attrNameLst>
                                      </p:cBhvr>
                                      <p:tavLst>
                                        <p:tav tm="0">
                                          <p:val>
                                            <p:strVal val="#ppt_x"/>
                                          </p:val>
                                        </p:tav>
                                        <p:tav tm="100000">
                                          <p:val>
                                            <p:strVal val="#ppt_x"/>
                                          </p:val>
                                        </p:tav>
                                      </p:tavLst>
                                    </p:anim>
                                    <p:anim calcmode="lin" valueType="num">
                                      <p:cBhvr additive="base">
                                        <p:cTn id="5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5"/>
                                        </p:tgtEl>
                                        <p:attrNameLst>
                                          <p:attrName>style.visibility</p:attrName>
                                        </p:attrNameLst>
                                      </p:cBhvr>
                                      <p:to>
                                        <p:strVal val="visible"/>
                                      </p:to>
                                    </p:set>
                                    <p:anim calcmode="lin" valueType="num">
                                      <p:cBhvr additive="base">
                                        <p:cTn id="61" dur="500" fill="hold"/>
                                        <p:tgtEl>
                                          <p:spTgt spid="5"/>
                                        </p:tgtEl>
                                        <p:attrNameLst>
                                          <p:attrName>ppt_x</p:attrName>
                                        </p:attrNameLst>
                                      </p:cBhvr>
                                      <p:tavLst>
                                        <p:tav tm="0">
                                          <p:val>
                                            <p:strVal val="#ppt_x"/>
                                          </p:val>
                                        </p:tav>
                                        <p:tav tm="100000">
                                          <p:val>
                                            <p:strVal val="#ppt_x"/>
                                          </p:val>
                                        </p:tav>
                                      </p:tavLst>
                                    </p:anim>
                                    <p:anim calcmode="lin" valueType="num">
                                      <p:cBhvr additive="base">
                                        <p:cTn id="6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6"/>
                                        </p:tgtEl>
                                        <p:attrNameLst>
                                          <p:attrName>style.visibility</p:attrName>
                                        </p:attrNameLst>
                                      </p:cBhvr>
                                      <p:to>
                                        <p:strVal val="visible"/>
                                      </p:to>
                                    </p:set>
                                    <p:anim calcmode="lin" valueType="num">
                                      <p:cBhvr additive="base">
                                        <p:cTn id="67" dur="500" fill="hold"/>
                                        <p:tgtEl>
                                          <p:spTgt spid="6"/>
                                        </p:tgtEl>
                                        <p:attrNameLst>
                                          <p:attrName>ppt_x</p:attrName>
                                        </p:attrNameLst>
                                      </p:cBhvr>
                                      <p:tavLst>
                                        <p:tav tm="0">
                                          <p:val>
                                            <p:strVal val="#ppt_x"/>
                                          </p:val>
                                        </p:tav>
                                        <p:tav tm="100000">
                                          <p:val>
                                            <p:strVal val="#ppt_x"/>
                                          </p:val>
                                        </p:tav>
                                      </p:tavLst>
                                    </p:anim>
                                    <p:anim calcmode="lin" valueType="num">
                                      <p:cBhvr additive="base">
                                        <p:cTn id="6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5"/>
                                        </p:tgtEl>
                                        <p:attrNameLst>
                                          <p:attrName>style.visibility</p:attrName>
                                        </p:attrNameLst>
                                      </p:cBhvr>
                                      <p:to>
                                        <p:strVal val="visible"/>
                                      </p:to>
                                    </p:set>
                                    <p:anim calcmode="lin" valueType="num">
                                      <p:cBhvr additive="base">
                                        <p:cTn id="79" dur="500" fill="hold"/>
                                        <p:tgtEl>
                                          <p:spTgt spid="15"/>
                                        </p:tgtEl>
                                        <p:attrNameLst>
                                          <p:attrName>ppt_x</p:attrName>
                                        </p:attrNameLst>
                                      </p:cBhvr>
                                      <p:tavLst>
                                        <p:tav tm="0">
                                          <p:val>
                                            <p:strVal val="#ppt_x"/>
                                          </p:val>
                                        </p:tav>
                                        <p:tav tm="100000">
                                          <p:val>
                                            <p:strVal val="#ppt_x"/>
                                          </p:val>
                                        </p:tav>
                                      </p:tavLst>
                                    </p:anim>
                                    <p:anim calcmode="lin" valueType="num">
                                      <p:cBhvr additive="base">
                                        <p:cTn id="8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4" grpId="0"/>
      <p:bldP spid="4" grpId="1"/>
      <p:bldP spid="7" grpId="0"/>
      <p:bldP spid="7" grpId="1"/>
      <p:bldP spid="13" grpId="0"/>
      <p:bldP spid="13" grpId="1"/>
      <p:bldP spid="8" grpId="0"/>
      <p:bldP spid="8" grpId="1"/>
      <p:bldP spid="10" grpId="0"/>
      <p:bldP spid="10" grpId="1"/>
      <p:bldP spid="11" grpId="0"/>
      <p:bldP spid="11" grpId="1"/>
      <p:bldP spid="18" grpId="0"/>
      <p:bldP spid="18" grpId="1"/>
      <p:bldP spid="3" grpId="0"/>
      <p:bldP spid="3" grpId="1"/>
      <p:bldP spid="5" grpId="0"/>
      <p:bldP spid="5" grpId="1"/>
      <p:bldP spid="6" grpId="0"/>
      <p:bldP spid="6" grpId="1"/>
      <p:bldP spid="14" grpId="0"/>
      <p:bldP spid="14" grpId="1"/>
      <p:bldP spid="15" grpId="0"/>
      <p:bldP spid="15"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518160" y="199390"/>
            <a:ext cx="11156950" cy="1884680"/>
          </a:xfrm>
        </p:spPr>
        <p:txBody>
          <a:bodyPr/>
          <a:p>
            <a:pPr marL="0" indent="0">
              <a:lnSpc>
                <a:spcPts val="3000"/>
              </a:lnSpc>
              <a:buNone/>
            </a:pPr>
            <a:r>
              <a:rPr sz="3200" b="1">
                <a:solidFill>
                  <a:schemeClr val="accent2">
                    <a:lumMod val="75000"/>
                  </a:schemeClr>
                </a:solidFill>
                <a:latin typeface="Times New Roman" panose="02020603050405020304" charset="0"/>
                <a:cs typeface="Times New Roman" panose="02020603050405020304" charset="0"/>
              </a:rPr>
              <a:t>               </a:t>
            </a:r>
            <a:r>
              <a:rPr sz="3200" b="1">
                <a:solidFill>
                  <a:schemeClr val="tx1"/>
                </a:solidFill>
                <a:latin typeface="Times New Roman" panose="02020603050405020304" charset="0"/>
                <a:cs typeface="Times New Roman" panose="02020603050405020304" charset="0"/>
              </a:rPr>
              <a:t>/</a:t>
            </a:r>
            <a:r>
              <a:rPr lang="en-US" altLang="zh-CN" sz="3200" b="1">
                <a:solidFill>
                  <a:schemeClr val="tx1"/>
                </a:solidFill>
                <a:latin typeface="Times New Roman" panose="02020603050405020304" charset="0"/>
                <a:cs typeface="Times New Roman" panose="02020603050405020304" charset="0"/>
              </a:rPr>
              <a:t>,</a:t>
            </a:r>
            <a:r>
              <a:rPr sz="3200" b="1">
                <a:solidFill>
                  <a:schemeClr val="tx1"/>
                </a:solidFill>
                <a:latin typeface="Times New Roman" panose="02020603050405020304" charset="0"/>
                <a:cs typeface="Times New Roman" panose="02020603050405020304" charset="0"/>
              </a:rPr>
              <a:t>kri:ei'tiviti/n.</a:t>
            </a:r>
            <a:r>
              <a:rPr sz="3200" b="1">
                <a:solidFill>
                  <a:srgbClr val="7030A0"/>
                </a:solidFill>
                <a:latin typeface="Times New Roman" panose="02020603050405020304" charset="0"/>
                <a:cs typeface="Times New Roman" panose="02020603050405020304" charset="0"/>
              </a:rPr>
              <a:t>创造性；创造力</a:t>
            </a:r>
            <a:endParaRPr sz="3200" b="1">
              <a:latin typeface="Times New Roman" panose="02020603050405020304" charset="0"/>
              <a:cs typeface="Times New Roman" panose="02020603050405020304" charset="0"/>
            </a:endParaRPr>
          </a:p>
          <a:p>
            <a:pPr marL="0" indent="0">
              <a:lnSpc>
                <a:spcPts val="3000"/>
              </a:lnSpc>
              <a:buNone/>
            </a:pPr>
            <a:r>
              <a:rPr sz="2800" b="1">
                <a:latin typeface="Times New Roman" panose="02020603050405020304" charset="0"/>
                <a:cs typeface="Times New Roman" panose="02020603050405020304" charset="0"/>
              </a:rPr>
              <a:t>His presence meant that I had an unexpected teaching assistant in class whose</a:t>
            </a:r>
            <a:r>
              <a:rPr sz="2800" b="1" u="sng">
                <a:solidFill>
                  <a:schemeClr val="accent2">
                    <a:lumMod val="75000"/>
                  </a:schemeClr>
                </a:solidFill>
                <a:latin typeface="Times New Roman" panose="02020603050405020304" charset="0"/>
                <a:cs typeface="Times New Roman" panose="02020603050405020304" charset="0"/>
              </a:rPr>
              <a:t>               </a:t>
            </a:r>
            <a:r>
              <a:rPr sz="2800" b="1">
                <a:latin typeface="Times New Roman" panose="02020603050405020304" charset="0"/>
                <a:cs typeface="Times New Roman" panose="02020603050405020304" charset="0"/>
              </a:rPr>
              <a:t>would infect other students.(2016全国I) </a:t>
            </a:r>
            <a:endParaRPr sz="2800" b="1">
              <a:latin typeface="Times New Roman" panose="02020603050405020304" charset="0"/>
              <a:cs typeface="Times New Roman" panose="02020603050405020304" charset="0"/>
            </a:endParaRPr>
          </a:p>
          <a:p>
            <a:pPr marL="0" indent="0">
              <a:lnSpc>
                <a:spcPts val="3000"/>
              </a:lnSpc>
              <a:buNone/>
            </a:pPr>
            <a:r>
              <a:rPr sz="2800" b="1">
                <a:latin typeface="Times New Roman" panose="02020603050405020304" charset="0"/>
                <a:cs typeface="Times New Roman" panose="02020603050405020304" charset="0"/>
              </a:rPr>
              <a:t>他的出现意味着我在课堂上有了一个意想不到的助教，他的创造力会感染其他学生。</a:t>
            </a:r>
            <a:endParaRPr sz="2800" b="1">
              <a:latin typeface="Times New Roman" panose="02020603050405020304" charset="0"/>
              <a:cs typeface="Times New Roman" panose="02020603050405020304" charset="0"/>
            </a:endParaRPr>
          </a:p>
          <a:p>
            <a:pPr marL="0" indent="0">
              <a:lnSpc>
                <a:spcPts val="3000"/>
              </a:lnSpc>
              <a:buNone/>
            </a:pPr>
            <a:r>
              <a:rPr sz="2800" b="1">
                <a:latin typeface="Times New Roman" panose="02020603050405020304" charset="0"/>
                <a:cs typeface="Times New Roman" panose="02020603050405020304" charset="0"/>
              </a:rPr>
              <a:t>True</a:t>
            </a:r>
            <a:r>
              <a:rPr sz="2800" b="1" u="sng">
                <a:solidFill>
                  <a:schemeClr val="accent2">
                    <a:lumMod val="75000"/>
                  </a:schemeClr>
                </a:solidFill>
                <a:latin typeface="Times New Roman" panose="02020603050405020304" charset="0"/>
                <a:cs typeface="Times New Roman" panose="02020603050405020304" charset="0"/>
              </a:rPr>
              <a:t>               </a:t>
            </a:r>
            <a:r>
              <a:rPr sz="2800" b="1">
                <a:latin typeface="Times New Roman" panose="02020603050405020304" charset="0"/>
                <a:cs typeface="Times New Roman" panose="02020603050405020304" charset="0"/>
              </a:rPr>
              <a:t> is the ability to take something existing and create something new from it.(2014新课标I)</a:t>
            </a:r>
            <a:endParaRPr sz="2800" b="1">
              <a:latin typeface="Times New Roman" panose="02020603050405020304" charset="0"/>
              <a:cs typeface="Times New Roman" panose="02020603050405020304" charset="0"/>
            </a:endParaRPr>
          </a:p>
          <a:p>
            <a:pPr marL="0" indent="0">
              <a:lnSpc>
                <a:spcPts val="3000"/>
              </a:lnSpc>
              <a:buNone/>
            </a:pPr>
            <a:r>
              <a:rPr sz="2800" b="1">
                <a:latin typeface="Times New Roman" panose="02020603050405020304" charset="0"/>
                <a:cs typeface="Times New Roman" panose="02020603050405020304" charset="0"/>
              </a:rPr>
              <a:t>真正的创造力是把现有的东西创造成新的东西的能力。</a:t>
            </a:r>
            <a:endParaRPr sz="2800" b="1">
              <a:latin typeface="Times New Roman" panose="02020603050405020304" charset="0"/>
              <a:cs typeface="Times New Roman" panose="02020603050405020304" charset="0"/>
            </a:endParaRPr>
          </a:p>
        </p:txBody>
      </p:sp>
      <p:sp>
        <p:nvSpPr>
          <p:cNvPr id="9" name="文本框 8"/>
          <p:cNvSpPr txBox="1"/>
          <p:nvPr/>
        </p:nvSpPr>
        <p:spPr>
          <a:xfrm>
            <a:off x="635635" y="77470"/>
            <a:ext cx="1848485" cy="583565"/>
          </a:xfrm>
          <a:prstGeom prst="rect">
            <a:avLst/>
          </a:prstGeom>
          <a:noFill/>
        </p:spPr>
        <p:txBody>
          <a:bodyPr wrap="square" rtlCol="0">
            <a:spAutoFit/>
          </a:bodyPr>
          <a:p>
            <a:pPr algn="l"/>
            <a:r>
              <a:rPr sz="3200" b="1">
                <a:solidFill>
                  <a:schemeClr val="accent2">
                    <a:lumMod val="75000"/>
                  </a:schemeClr>
                </a:solidFill>
                <a:latin typeface="Times New Roman" panose="02020603050405020304" charset="0"/>
                <a:cs typeface="Times New Roman" panose="02020603050405020304" charset="0"/>
                <a:sym typeface="+mn-ea"/>
              </a:rPr>
              <a:t>creativ</a:t>
            </a:r>
            <a:r>
              <a:rPr lang="en-US" sz="3200" b="1">
                <a:solidFill>
                  <a:schemeClr val="accent2">
                    <a:lumMod val="75000"/>
                  </a:schemeClr>
                </a:solidFill>
                <a:latin typeface="Times New Roman" panose="02020603050405020304" charset="0"/>
                <a:cs typeface="Times New Roman" panose="02020603050405020304" charset="0"/>
                <a:sym typeface="+mn-ea"/>
              </a:rPr>
              <a:t>ity</a:t>
            </a:r>
            <a:endParaRPr lang="en-US" sz="3200" b="1">
              <a:solidFill>
                <a:schemeClr val="accent2">
                  <a:lumMod val="75000"/>
                </a:schemeClr>
              </a:solidFill>
              <a:latin typeface="Times New Roman" panose="02020603050405020304" charset="0"/>
              <a:cs typeface="Times New Roman" panose="02020603050405020304" charset="0"/>
              <a:sym typeface="+mn-ea"/>
            </a:endParaRPr>
          </a:p>
        </p:txBody>
      </p:sp>
      <p:sp>
        <p:nvSpPr>
          <p:cNvPr id="6" name="内容占位符 2"/>
          <p:cNvSpPr>
            <a:spLocks noGrp="1"/>
          </p:cNvSpPr>
          <p:nvPr/>
        </p:nvSpPr>
        <p:spPr>
          <a:xfrm>
            <a:off x="467995" y="3987800"/>
            <a:ext cx="11121390" cy="3377565"/>
          </a:xfrm>
          <a:prstGeom prst="rect">
            <a:avLst/>
          </a:prstGeo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000"/>
              </a:lnSpc>
              <a:buNone/>
            </a:pPr>
            <a:r>
              <a:rPr sz="3200" b="1">
                <a:solidFill>
                  <a:schemeClr val="accent2">
                    <a:lumMod val="75000"/>
                  </a:schemeClr>
                </a:solidFill>
                <a:latin typeface="Times New Roman" panose="02020603050405020304" charset="0"/>
                <a:cs typeface="Times New Roman" panose="02020603050405020304" charset="0"/>
              </a:rPr>
              <a:t>              </a:t>
            </a:r>
            <a:r>
              <a:rPr sz="3200" b="1">
                <a:solidFill>
                  <a:schemeClr val="tx1"/>
                </a:solidFill>
                <a:latin typeface="Times New Roman" panose="02020603050405020304" charset="0"/>
                <a:cs typeface="Times New Roman" panose="02020603050405020304" charset="0"/>
              </a:rPr>
              <a:t>/</a:t>
            </a:r>
            <a:r>
              <a:rPr lang="en-US" altLang="zh-CN" sz="3200" b="1">
                <a:solidFill>
                  <a:schemeClr val="tx1"/>
                </a:solidFill>
                <a:latin typeface="Times New Roman" panose="02020603050405020304" charset="0"/>
                <a:cs typeface="Times New Roman" panose="02020603050405020304" charset="0"/>
              </a:rPr>
              <a:t>'</a:t>
            </a:r>
            <a:r>
              <a:rPr sz="3200" b="1">
                <a:solidFill>
                  <a:schemeClr val="tx1"/>
                </a:solidFill>
                <a:latin typeface="Times New Roman" panose="02020603050405020304" charset="0"/>
                <a:cs typeface="Times New Roman" panose="02020603050405020304" charset="0"/>
              </a:rPr>
              <a:t>kriːtʃə(r)/n.</a:t>
            </a:r>
            <a:r>
              <a:rPr sz="3200" b="1">
                <a:solidFill>
                  <a:srgbClr val="7030A0"/>
                </a:solidFill>
                <a:latin typeface="Times New Roman" panose="02020603050405020304" charset="0"/>
                <a:cs typeface="Times New Roman" panose="02020603050405020304" charset="0"/>
              </a:rPr>
              <a:t>生物</a:t>
            </a:r>
            <a:endParaRPr sz="3200" b="1">
              <a:latin typeface="Times New Roman" panose="02020603050405020304" charset="0"/>
              <a:cs typeface="Times New Roman" panose="02020603050405020304" charset="0"/>
            </a:endParaRPr>
          </a:p>
          <a:p>
            <a:pPr marL="0" indent="0" algn="l">
              <a:lnSpc>
                <a:spcPts val="3000"/>
              </a:lnSpc>
              <a:buNone/>
            </a:pPr>
            <a:r>
              <a:rPr sz="2800" b="1">
                <a:latin typeface="Times New Roman" panose="02020603050405020304" charset="0"/>
                <a:cs typeface="Times New Roman" panose="02020603050405020304" charset="0"/>
              </a:rPr>
              <a:t>Like most other</a:t>
            </a:r>
            <a:r>
              <a:rPr sz="2800" b="1" u="sng">
                <a:solidFill>
                  <a:schemeClr val="accent2">
                    <a:lumMod val="75000"/>
                  </a:schemeClr>
                </a:solidFill>
                <a:latin typeface="Times New Roman" panose="02020603050405020304" charset="0"/>
                <a:cs typeface="Times New Roman" panose="02020603050405020304" charset="0"/>
              </a:rPr>
              <a:t>               </a:t>
            </a:r>
            <a:r>
              <a:rPr sz="2800" b="1">
                <a:latin typeface="Times New Roman" panose="02020603050405020304" charset="0"/>
                <a:cs typeface="Times New Roman" panose="02020603050405020304" charset="0"/>
              </a:rPr>
              <a:t>, we do need darkness.(2015浙江卷) </a:t>
            </a:r>
            <a:endParaRPr sz="2800" b="1">
              <a:latin typeface="Times New Roman" panose="02020603050405020304" charset="0"/>
              <a:cs typeface="Times New Roman" panose="02020603050405020304" charset="0"/>
            </a:endParaRPr>
          </a:p>
          <a:p>
            <a:pPr marL="0" indent="0" algn="l">
              <a:lnSpc>
                <a:spcPts val="3000"/>
              </a:lnSpc>
              <a:buNone/>
            </a:pPr>
            <a:r>
              <a:rPr sz="2800" b="1">
                <a:latin typeface="Times New Roman" panose="02020603050405020304" charset="0"/>
                <a:cs typeface="Times New Roman" panose="02020603050405020304" charset="0"/>
              </a:rPr>
              <a:t>就像其他的生物一样，我们也的确需要黑暗。</a:t>
            </a:r>
            <a:endParaRPr sz="2800" b="1">
              <a:latin typeface="Times New Roman" panose="02020603050405020304" charset="0"/>
              <a:cs typeface="Times New Roman" panose="02020603050405020304" charset="0"/>
            </a:endParaRPr>
          </a:p>
        </p:txBody>
      </p:sp>
      <p:sp>
        <p:nvSpPr>
          <p:cNvPr id="12" name="文本框 11"/>
          <p:cNvSpPr txBox="1"/>
          <p:nvPr/>
        </p:nvSpPr>
        <p:spPr>
          <a:xfrm>
            <a:off x="635635" y="3812540"/>
            <a:ext cx="1848485" cy="583565"/>
          </a:xfrm>
          <a:prstGeom prst="rect">
            <a:avLst/>
          </a:prstGeom>
          <a:noFill/>
        </p:spPr>
        <p:txBody>
          <a:bodyPr wrap="square" rtlCol="0">
            <a:spAutoFit/>
          </a:bodyPr>
          <a:p>
            <a:pPr algn="l"/>
            <a:r>
              <a:rPr sz="3200" b="1">
                <a:solidFill>
                  <a:schemeClr val="accent2">
                    <a:lumMod val="75000"/>
                  </a:schemeClr>
                </a:solidFill>
                <a:latin typeface="Times New Roman" panose="02020603050405020304" charset="0"/>
                <a:cs typeface="Times New Roman" panose="02020603050405020304" charset="0"/>
                <a:sym typeface="+mn-ea"/>
              </a:rPr>
              <a:t>creature </a:t>
            </a:r>
            <a:endParaRPr sz="3200" b="1">
              <a:solidFill>
                <a:schemeClr val="accent2">
                  <a:lumMod val="75000"/>
                </a:schemeClr>
              </a:solidFill>
              <a:latin typeface="Times New Roman" panose="02020603050405020304" charset="0"/>
              <a:cs typeface="Times New Roman" panose="02020603050405020304" charset="0"/>
              <a:sym typeface="+mn-ea"/>
            </a:endParaRPr>
          </a:p>
        </p:txBody>
      </p:sp>
      <p:sp>
        <p:nvSpPr>
          <p:cNvPr id="2" name="文本框 1"/>
          <p:cNvSpPr txBox="1"/>
          <p:nvPr/>
        </p:nvSpPr>
        <p:spPr>
          <a:xfrm>
            <a:off x="2988310" y="1037590"/>
            <a:ext cx="1848485" cy="521970"/>
          </a:xfrm>
          <a:prstGeom prst="rect">
            <a:avLst/>
          </a:prstGeom>
          <a:noFill/>
        </p:spPr>
        <p:txBody>
          <a:bodyPr wrap="square" rtlCol="0">
            <a:spAutoFit/>
          </a:bodyPr>
          <a:p>
            <a:pPr algn="l"/>
            <a:r>
              <a:rPr sz="2800" b="1">
                <a:solidFill>
                  <a:schemeClr val="accent2">
                    <a:lumMod val="75000"/>
                  </a:schemeClr>
                </a:solidFill>
                <a:latin typeface="Times New Roman" panose="02020603050405020304" charset="0"/>
                <a:cs typeface="Times New Roman" panose="02020603050405020304" charset="0"/>
                <a:sym typeface="+mn-ea"/>
              </a:rPr>
              <a:t>creativ</a:t>
            </a:r>
            <a:r>
              <a:rPr lang="en-US" sz="2800" b="1">
                <a:solidFill>
                  <a:schemeClr val="accent2">
                    <a:lumMod val="75000"/>
                  </a:schemeClr>
                </a:solidFill>
                <a:latin typeface="Times New Roman" panose="02020603050405020304" charset="0"/>
                <a:cs typeface="Times New Roman" panose="02020603050405020304" charset="0"/>
                <a:sym typeface="+mn-ea"/>
              </a:rPr>
              <a:t>ity</a:t>
            </a:r>
            <a:endParaRPr lang="en-US" sz="2800" b="1">
              <a:solidFill>
                <a:schemeClr val="accent2">
                  <a:lumMod val="75000"/>
                </a:schemeClr>
              </a:solidFill>
              <a:latin typeface="Times New Roman" panose="02020603050405020304" charset="0"/>
              <a:cs typeface="Times New Roman" panose="02020603050405020304" charset="0"/>
              <a:sym typeface="+mn-ea"/>
            </a:endParaRPr>
          </a:p>
        </p:txBody>
      </p:sp>
      <p:sp>
        <p:nvSpPr>
          <p:cNvPr id="4" name="文本框 3"/>
          <p:cNvSpPr txBox="1"/>
          <p:nvPr/>
        </p:nvSpPr>
        <p:spPr>
          <a:xfrm>
            <a:off x="1430655" y="2425065"/>
            <a:ext cx="1848485" cy="521970"/>
          </a:xfrm>
          <a:prstGeom prst="rect">
            <a:avLst/>
          </a:prstGeom>
          <a:noFill/>
        </p:spPr>
        <p:txBody>
          <a:bodyPr wrap="square" rtlCol="0">
            <a:spAutoFit/>
          </a:bodyPr>
          <a:p>
            <a:pPr algn="l"/>
            <a:r>
              <a:rPr sz="2800" b="1">
                <a:solidFill>
                  <a:schemeClr val="accent2">
                    <a:lumMod val="75000"/>
                  </a:schemeClr>
                </a:solidFill>
                <a:latin typeface="Times New Roman" panose="02020603050405020304" charset="0"/>
                <a:cs typeface="Times New Roman" panose="02020603050405020304" charset="0"/>
                <a:sym typeface="+mn-ea"/>
              </a:rPr>
              <a:t>creativ</a:t>
            </a:r>
            <a:r>
              <a:rPr lang="en-US" sz="2800" b="1">
                <a:solidFill>
                  <a:schemeClr val="accent2">
                    <a:lumMod val="75000"/>
                  </a:schemeClr>
                </a:solidFill>
                <a:latin typeface="Times New Roman" panose="02020603050405020304" charset="0"/>
                <a:cs typeface="Times New Roman" panose="02020603050405020304" charset="0"/>
                <a:sym typeface="+mn-ea"/>
              </a:rPr>
              <a:t>ity</a:t>
            </a:r>
            <a:endParaRPr lang="en-US" sz="2800" b="1">
              <a:solidFill>
                <a:schemeClr val="accent2">
                  <a:lumMod val="75000"/>
                </a:schemeClr>
              </a:solidFill>
              <a:latin typeface="Times New Roman" panose="02020603050405020304" charset="0"/>
              <a:cs typeface="Times New Roman" panose="02020603050405020304" charset="0"/>
              <a:sym typeface="+mn-ea"/>
            </a:endParaRPr>
          </a:p>
        </p:txBody>
      </p:sp>
      <p:sp>
        <p:nvSpPr>
          <p:cNvPr id="5" name="文本框 4"/>
          <p:cNvSpPr txBox="1"/>
          <p:nvPr/>
        </p:nvSpPr>
        <p:spPr>
          <a:xfrm>
            <a:off x="3279140" y="4396105"/>
            <a:ext cx="1848485" cy="521970"/>
          </a:xfrm>
          <a:prstGeom prst="rect">
            <a:avLst/>
          </a:prstGeom>
          <a:noFill/>
        </p:spPr>
        <p:txBody>
          <a:bodyPr wrap="square" rtlCol="0">
            <a:spAutoFit/>
          </a:bodyPr>
          <a:p>
            <a:pPr algn="l"/>
            <a:r>
              <a:rPr sz="2800" b="1">
                <a:solidFill>
                  <a:schemeClr val="accent2">
                    <a:lumMod val="75000"/>
                  </a:schemeClr>
                </a:solidFill>
                <a:latin typeface="Times New Roman" panose="02020603050405020304" charset="0"/>
                <a:cs typeface="Times New Roman" panose="02020603050405020304" charset="0"/>
                <a:sym typeface="+mn-ea"/>
              </a:rPr>
              <a:t>creativ</a:t>
            </a:r>
            <a:r>
              <a:rPr lang="en-US" sz="2800" b="1">
                <a:solidFill>
                  <a:schemeClr val="accent2">
                    <a:lumMod val="75000"/>
                  </a:schemeClr>
                </a:solidFill>
                <a:latin typeface="Times New Roman" panose="02020603050405020304" charset="0"/>
                <a:cs typeface="Times New Roman" panose="02020603050405020304" charset="0"/>
                <a:sym typeface="+mn-ea"/>
              </a:rPr>
              <a:t>ity</a:t>
            </a:r>
            <a:endParaRPr lang="en-US" sz="2800" b="1">
              <a:solidFill>
                <a:schemeClr val="accent2">
                  <a:lumMod val="75000"/>
                </a:schemeClr>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additive="base">
                                        <p:cTn id="3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additive="base">
                                        <p:cTn id="3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500" fill="hold"/>
                                        <p:tgtEl>
                                          <p:spTgt spid="4"/>
                                        </p:tgtEl>
                                        <p:attrNameLst>
                                          <p:attrName>ppt_x</p:attrName>
                                        </p:attrNameLst>
                                      </p:cBhvr>
                                      <p:tavLst>
                                        <p:tav tm="0">
                                          <p:val>
                                            <p:strVal val="#ppt_x"/>
                                          </p:val>
                                        </p:tav>
                                        <p:tav tm="100000">
                                          <p:val>
                                            <p:strVal val="#ppt_x"/>
                                          </p:val>
                                        </p:tav>
                                      </p:tavLst>
                                    </p:anim>
                                    <p:anim calcmode="lin" valueType="num">
                                      <p:cBhvr additive="base">
                                        <p:cTn id="4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6">
                                            <p:txEl>
                                              <p:pRg st="0" end="0"/>
                                            </p:txEl>
                                          </p:spTgt>
                                        </p:tgtEl>
                                        <p:attrNameLst>
                                          <p:attrName>style.visibility</p:attrName>
                                        </p:attrNameLst>
                                      </p:cBhvr>
                                      <p:to>
                                        <p:strVal val="visible"/>
                                      </p:to>
                                    </p:set>
                                    <p:anim calcmode="lin" valueType="num">
                                      <p:cBhvr additive="base">
                                        <p:cTn id="5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6">
                                            <p:txEl>
                                              <p:pRg st="1" end="1"/>
                                            </p:txEl>
                                          </p:spTgt>
                                        </p:tgtEl>
                                        <p:attrNameLst>
                                          <p:attrName>style.visibility</p:attrName>
                                        </p:attrNameLst>
                                      </p:cBhvr>
                                      <p:to>
                                        <p:strVal val="visible"/>
                                      </p:to>
                                    </p:set>
                                    <p:anim calcmode="lin" valueType="num">
                                      <p:cBhvr additive="base">
                                        <p:cTn id="6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6">
                                            <p:txEl>
                                              <p:pRg st="1" end="1"/>
                                            </p:txEl>
                                          </p:spTgt>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6">
                                            <p:txEl>
                                              <p:pRg st="2" end="2"/>
                                            </p:txEl>
                                          </p:spTgt>
                                        </p:tgtEl>
                                        <p:attrNameLst>
                                          <p:attrName>style.visibility</p:attrName>
                                        </p:attrNameLst>
                                      </p:cBhvr>
                                      <p:to>
                                        <p:strVal val="visible"/>
                                      </p:to>
                                    </p:set>
                                    <p:anim calcmode="lin" valueType="num">
                                      <p:cBhvr additive="base">
                                        <p:cTn id="6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5"/>
                                        </p:tgtEl>
                                        <p:attrNameLst>
                                          <p:attrName>style.visibility</p:attrName>
                                        </p:attrNameLst>
                                      </p:cBhvr>
                                      <p:to>
                                        <p:strVal val="visible"/>
                                      </p:to>
                                    </p:set>
                                    <p:anim calcmode="lin" valueType="num">
                                      <p:cBhvr additive="base">
                                        <p:cTn id="73" dur="500" fill="hold"/>
                                        <p:tgtEl>
                                          <p:spTgt spid="5"/>
                                        </p:tgtEl>
                                        <p:attrNameLst>
                                          <p:attrName>ppt_x</p:attrName>
                                        </p:attrNameLst>
                                      </p:cBhvr>
                                      <p:tavLst>
                                        <p:tav tm="0">
                                          <p:val>
                                            <p:strVal val="#ppt_x"/>
                                          </p:val>
                                        </p:tav>
                                        <p:tav tm="100000">
                                          <p:val>
                                            <p:strVal val="#ppt_x"/>
                                          </p:val>
                                        </p:tav>
                                      </p:tavLst>
                                    </p:anim>
                                    <p:anim calcmode="lin" valueType="num">
                                      <p:cBhvr additive="base">
                                        <p:cTn id="7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2" grpId="0"/>
      <p:bldP spid="2" grpId="1"/>
      <p:bldP spid="4" grpId="0"/>
      <p:bldP spid="4" grpId="1"/>
      <p:bldP spid="12" grpId="0"/>
      <p:bldP spid="12" grpId="1"/>
      <p:bldP spid="5" grpId="0"/>
      <p:bldP spid="5" grpId="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1"/>
          <p:cNvSpPr>
            <a:spLocks noGrp="1"/>
          </p:cNvSpPr>
          <p:nvPr/>
        </p:nvSpPr>
        <p:spPr>
          <a:xfrm>
            <a:off x="233045" y="210185"/>
            <a:ext cx="1157033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l">
              <a:lnSpc>
                <a:spcPct val="100000"/>
              </a:lnSpc>
              <a:buClrTx/>
              <a:buSzTx/>
              <a:buFontTx/>
            </a:pPr>
            <a:r>
              <a:rPr sz="3200">
                <a:latin typeface="Times New Roman" panose="02020603050405020304" charset="0"/>
                <a:ea typeface="+mn-ea"/>
                <a:cs typeface="Times New Roman" panose="02020603050405020304" charset="0"/>
              </a:rPr>
              <a:t>40.</a:t>
            </a:r>
            <a:r>
              <a:rPr sz="3200" spc="-100">
                <a:solidFill>
                  <a:schemeClr val="tx1"/>
                </a:solidFill>
                <a:uFillTx/>
                <a:latin typeface="Times New Roman" panose="02020603050405020304" charset="0"/>
                <a:ea typeface="+mn-ea"/>
                <a:cs typeface="Times New Roman" panose="02020603050405020304" charset="0"/>
              </a:rPr>
              <a:t>professional /prə</a:t>
            </a:r>
            <a:r>
              <a:rPr lang="en-US" altLang="zh-CN" sz="3200" spc="-100">
                <a:solidFill>
                  <a:schemeClr val="tx1"/>
                </a:solidFill>
                <a:uFillTx/>
                <a:latin typeface="Times New Roman" panose="02020603050405020304" charset="0"/>
                <a:ea typeface="+mn-ea"/>
                <a:cs typeface="Times New Roman" panose="02020603050405020304" charset="0"/>
              </a:rPr>
              <a:t>'</a:t>
            </a:r>
            <a:r>
              <a:rPr sz="3200" spc="-100">
                <a:solidFill>
                  <a:schemeClr val="tx1"/>
                </a:solidFill>
                <a:uFillTx/>
                <a:latin typeface="Times New Roman" panose="02020603050405020304" charset="0"/>
                <a:ea typeface="+mn-ea"/>
                <a:cs typeface="Times New Roman" panose="02020603050405020304" charset="0"/>
              </a:rPr>
              <a:t>feʃənl/adj</a:t>
            </a:r>
            <a:r>
              <a:rPr sz="3200">
                <a:latin typeface="Times New Roman" panose="02020603050405020304" charset="0"/>
                <a:ea typeface="+mn-ea"/>
                <a:cs typeface="Times New Roman" panose="02020603050405020304" charset="0"/>
              </a:rPr>
              <a:t>.</a:t>
            </a:r>
            <a:r>
              <a:rPr lang="en-US" altLang="zh-CN" sz="3200">
                <a:latin typeface="Times New Roman" panose="02020603050405020304" charset="0"/>
                <a:ea typeface="+mn-ea"/>
                <a:cs typeface="Times New Roman" panose="02020603050405020304" charset="0"/>
              </a:rPr>
              <a:t>_</a:t>
            </a:r>
            <a:r>
              <a:rPr lang="en-US" altLang="zh-CN" sz="3200">
                <a:latin typeface="Times New Roman" panose="02020603050405020304" charset="0"/>
                <a:ea typeface="+mn-ea"/>
                <a:cs typeface="Times New Roman" panose="02020603050405020304" charset="0"/>
              </a:rPr>
              <a:t>____,_____,_______n.______</a:t>
            </a:r>
            <a:endParaRPr lang="en-US" altLang="zh-CN" sz="3200">
              <a:latin typeface="Times New Roman" panose="02020603050405020304" charset="0"/>
              <a:ea typeface="+mn-ea"/>
              <a:cs typeface="Times New Roman" panose="02020603050405020304" charset="0"/>
            </a:endParaRPr>
          </a:p>
        </p:txBody>
      </p:sp>
      <p:sp>
        <p:nvSpPr>
          <p:cNvPr id="20" name="文本框 19"/>
          <p:cNvSpPr txBox="1"/>
          <p:nvPr/>
        </p:nvSpPr>
        <p:spPr>
          <a:xfrm>
            <a:off x="5269230" y="234315"/>
            <a:ext cx="4413885" cy="521970"/>
          </a:xfrm>
          <a:prstGeom prst="rect">
            <a:avLst/>
          </a:prstGeom>
          <a:noFill/>
        </p:spPr>
        <p:txBody>
          <a:bodyPr wrap="square" rtlCol="0">
            <a:spAutoFit/>
          </a:bodyPr>
          <a:p>
            <a:pPr algn="l"/>
            <a:r>
              <a:rPr lang="en-US" altLang="en-US" sz="2800" b="1" spc="150" dirty="0">
                <a:solidFill>
                  <a:srgbClr val="7030A0"/>
                </a:solidFill>
                <a:latin typeface="Times New Roman" panose="02020603050405020304" charset="0"/>
                <a:cs typeface="Times New Roman" panose="02020603050405020304" charset="0"/>
                <a:sym typeface="+mn-ea"/>
              </a:rPr>
              <a:t>专业的 职业的  职业性的</a:t>
            </a:r>
            <a:endParaRPr lang="en-US" altLang="en-US" sz="2800" b="1" spc="150" dirty="0">
              <a:solidFill>
                <a:srgbClr val="7030A0"/>
              </a:solidFill>
              <a:latin typeface="Times New Roman" panose="02020603050405020304" charset="0"/>
              <a:cs typeface="Times New Roman" panose="02020603050405020304" charset="0"/>
              <a:sym typeface="+mn-ea"/>
            </a:endParaRPr>
          </a:p>
        </p:txBody>
      </p:sp>
      <p:sp>
        <p:nvSpPr>
          <p:cNvPr id="14" name="文本框 13"/>
          <p:cNvSpPr txBox="1"/>
          <p:nvPr/>
        </p:nvSpPr>
        <p:spPr>
          <a:xfrm>
            <a:off x="136525" y="1130935"/>
            <a:ext cx="11955145" cy="5631180"/>
          </a:xfrm>
          <a:prstGeom prst="rect">
            <a:avLst/>
          </a:prstGeom>
          <a:noFill/>
          <a:ln w="9525">
            <a:noFill/>
          </a:ln>
        </p:spPr>
        <p:txBody>
          <a:bodyPr wrap="square">
            <a:spAutoFit/>
          </a:bodyPr>
          <a:p>
            <a:pPr marL="219075" indent="0" fontAlgn="auto"/>
            <a:r>
              <a:rPr sz="2400" b="1">
                <a:latin typeface="Times New Roman" panose="02020603050405020304" charset="0"/>
                <a:cs typeface="Times New Roman" panose="02020603050405020304" charset="0"/>
              </a:rPr>
              <a:t>These people earn a living wage for their </a:t>
            </a:r>
            <a:r>
              <a:rPr sz="2400" b="1">
                <a:solidFill>
                  <a:schemeClr val="accent2">
                    <a:lumMod val="75000"/>
                  </a:schemeClr>
                </a:solidFill>
                <a:latin typeface="Times New Roman" panose="02020603050405020304" charset="0"/>
                <a:cs typeface="Times New Roman" panose="02020603050405020304" charset="0"/>
              </a:rPr>
              <a:t>professional</a:t>
            </a:r>
            <a:r>
              <a:rPr sz="2400" b="1">
                <a:latin typeface="Times New Roman" panose="02020603050405020304" charset="0"/>
                <a:cs typeface="Times New Roman" panose="02020603050405020304" charset="0"/>
              </a:rPr>
              <a:t> knowledge and skills.（2018江苏）</a:t>
            </a:r>
            <a:endParaRPr sz="2400" b="1">
              <a:latin typeface="Times New Roman" panose="02020603050405020304" charset="0"/>
              <a:cs typeface="Times New Roman" panose="02020603050405020304" charset="0"/>
            </a:endParaRPr>
          </a:p>
          <a:p>
            <a:pPr marL="219075" indent="0" fontAlgn="auto"/>
            <a:r>
              <a:rPr sz="2400" b="1">
                <a:latin typeface="Times New Roman" panose="02020603050405020304" charset="0"/>
                <a:cs typeface="Times New Roman" panose="02020603050405020304" charset="0"/>
              </a:rPr>
              <a:t>这些人凭借他们的专业知识和技能赚取薪水。</a:t>
            </a:r>
            <a:endParaRPr sz="2400" b="1">
              <a:latin typeface="Times New Roman" panose="02020603050405020304" charset="0"/>
              <a:cs typeface="Times New Roman" panose="02020603050405020304" charset="0"/>
            </a:endParaRPr>
          </a:p>
          <a:p>
            <a:pPr marL="219075" indent="0" fontAlgn="auto"/>
            <a:r>
              <a:rPr sz="2400" b="1">
                <a:latin typeface="Times New Roman" panose="02020603050405020304" charset="0"/>
                <a:cs typeface="Times New Roman" panose="02020603050405020304" charset="0"/>
              </a:rPr>
              <a:t>In 1870, when Dickens died, the world mourned him as its first </a:t>
            </a:r>
            <a:r>
              <a:rPr sz="2400" b="1">
                <a:solidFill>
                  <a:schemeClr val="accent2">
                    <a:lumMod val="75000"/>
                  </a:schemeClr>
                </a:solidFill>
                <a:latin typeface="Times New Roman" panose="02020603050405020304" charset="0"/>
                <a:cs typeface="Times New Roman" panose="02020603050405020304" charset="0"/>
              </a:rPr>
              <a:t>professional </a:t>
            </a:r>
            <a:r>
              <a:rPr sz="2400" b="1">
                <a:latin typeface="Times New Roman" panose="02020603050405020304" charset="0"/>
                <a:cs typeface="Times New Roman" panose="02020603050405020304" charset="0"/>
              </a:rPr>
              <a:t>writer and publisher, famous and beloved, who had led an explosion in both the publication of novels and their readership and whose characters — from Oliver Twist to Tiny Tim— were held up as moral touchstones(试金石). （2018浙江）</a:t>
            </a:r>
            <a:endParaRPr sz="2400" b="1">
              <a:latin typeface="Times New Roman" panose="02020603050405020304" charset="0"/>
              <a:cs typeface="Times New Roman" panose="02020603050405020304" charset="0"/>
            </a:endParaRPr>
          </a:p>
          <a:p>
            <a:pPr marL="219075" indent="0" fontAlgn="auto"/>
            <a:r>
              <a:rPr sz="2400" b="1">
                <a:latin typeface="Times New Roman" panose="02020603050405020304" charset="0"/>
                <a:cs typeface="Times New Roman" panose="02020603050405020304" charset="0"/>
              </a:rPr>
              <a:t>1870年，当狄更斯去世时，全世界都为他哀悼，因为他是第一个著名的、受人爱戴的专业作家和出版人，他引起了小说出版量和读者人数的激增，他笔下的人物——从《雾都孤儿》到《小蒂姆》——</a:t>
            </a:r>
            <a:r>
              <a:rPr lang="zh-CN" sz="2400" b="1">
                <a:latin typeface="Times New Roman" panose="02020603050405020304" charset="0"/>
                <a:cs typeface="Times New Roman" panose="02020603050405020304" charset="0"/>
              </a:rPr>
              <a:t>都</a:t>
            </a:r>
            <a:r>
              <a:rPr sz="2400" b="1">
                <a:latin typeface="Times New Roman" panose="02020603050405020304" charset="0"/>
                <a:cs typeface="Times New Roman" panose="02020603050405020304" charset="0"/>
              </a:rPr>
              <a:t>被奉为道德标杆。</a:t>
            </a:r>
            <a:endParaRPr sz="2400" b="1">
              <a:latin typeface="Times New Roman" panose="02020603050405020304" charset="0"/>
              <a:cs typeface="Times New Roman" panose="02020603050405020304" charset="0"/>
            </a:endParaRPr>
          </a:p>
          <a:p>
            <a:pPr marL="219075" indent="0" fontAlgn="auto"/>
            <a:r>
              <a:rPr sz="2400" b="1">
                <a:latin typeface="Times New Roman" panose="02020603050405020304" charset="0"/>
                <a:cs typeface="Times New Roman" panose="02020603050405020304" charset="0"/>
              </a:rPr>
              <a:t>There is yet a population besides </a:t>
            </a:r>
            <a:r>
              <a:rPr sz="2400" b="1">
                <a:solidFill>
                  <a:schemeClr val="accent2">
                    <a:lumMod val="75000"/>
                  </a:schemeClr>
                </a:solidFill>
                <a:latin typeface="Times New Roman" panose="02020603050405020304" charset="0"/>
                <a:cs typeface="Times New Roman" panose="02020603050405020304" charset="0"/>
              </a:rPr>
              <a:t>professional </a:t>
            </a:r>
            <a:r>
              <a:rPr sz="2400" b="1">
                <a:latin typeface="Times New Roman" panose="02020603050405020304" charset="0"/>
                <a:cs typeface="Times New Roman" panose="02020603050405020304" charset="0"/>
              </a:rPr>
              <a:t>and amateur star observers that suffers even more from light pollution.（2013天津）</a:t>
            </a:r>
            <a:endParaRPr sz="2400" b="1">
              <a:latin typeface="Times New Roman" panose="02020603050405020304" charset="0"/>
              <a:cs typeface="Times New Roman" panose="02020603050405020304" charset="0"/>
            </a:endParaRPr>
          </a:p>
          <a:p>
            <a:pPr marL="219075" indent="0" fontAlgn="auto"/>
            <a:r>
              <a:rPr sz="2400" b="1">
                <a:latin typeface="Times New Roman" panose="02020603050405020304" charset="0"/>
                <a:cs typeface="Times New Roman" panose="02020603050405020304" charset="0"/>
              </a:rPr>
              <a:t>除了专业和业余的天文爱好者外，还有很多人受到光污染的影响。</a:t>
            </a:r>
            <a:endParaRPr sz="2400" b="1">
              <a:latin typeface="Times New Roman" panose="02020603050405020304" charset="0"/>
              <a:cs typeface="Times New Roman" panose="02020603050405020304" charset="0"/>
            </a:endParaRPr>
          </a:p>
          <a:p>
            <a:pPr marL="219075" indent="0" fontAlgn="auto"/>
            <a:r>
              <a:rPr sz="2400" b="1">
                <a:latin typeface="Times New Roman" panose="02020603050405020304" charset="0"/>
                <a:cs typeface="Times New Roman" panose="02020603050405020304" charset="0"/>
              </a:rPr>
              <a:t>I set out to live my life filled with hope ,seeing endless possibilities for personal and </a:t>
            </a:r>
            <a:r>
              <a:rPr sz="2400" b="1">
                <a:solidFill>
                  <a:schemeClr val="accent2">
                    <a:lumMod val="75000"/>
                  </a:schemeClr>
                </a:solidFill>
                <a:latin typeface="Times New Roman" panose="02020603050405020304" charset="0"/>
                <a:cs typeface="Times New Roman" panose="02020603050405020304" charset="0"/>
              </a:rPr>
              <a:t>professional </a:t>
            </a:r>
            <a:r>
              <a:rPr sz="2400" b="1">
                <a:latin typeface="Times New Roman" panose="02020603050405020304" charset="0"/>
                <a:cs typeface="Times New Roman" panose="02020603050405020304" charset="0"/>
              </a:rPr>
              <a:t>achievements.（2011天津）</a:t>
            </a:r>
            <a:endParaRPr sz="2400" b="1">
              <a:latin typeface="Times New Roman" panose="02020603050405020304" charset="0"/>
              <a:cs typeface="Times New Roman" panose="02020603050405020304" charset="0"/>
            </a:endParaRPr>
          </a:p>
          <a:p>
            <a:pPr marL="219075" indent="0" fontAlgn="auto"/>
            <a:r>
              <a:rPr sz="2400" b="1">
                <a:latin typeface="Times New Roman" panose="02020603050405020304" charset="0"/>
                <a:cs typeface="Times New Roman" panose="02020603050405020304" charset="0"/>
              </a:rPr>
              <a:t>我开始了充满希望地生活，看到了个人和职业成就的无限可能。</a:t>
            </a:r>
            <a:endParaRPr sz="2400" b="1">
              <a:latin typeface="Times New Roman" panose="02020603050405020304" charset="0"/>
              <a:cs typeface="Times New Roman" panose="02020603050405020304" charset="0"/>
            </a:endParaRPr>
          </a:p>
        </p:txBody>
      </p:sp>
      <p:sp>
        <p:nvSpPr>
          <p:cNvPr id="2" name="文本框 1"/>
          <p:cNvSpPr txBox="1"/>
          <p:nvPr/>
        </p:nvSpPr>
        <p:spPr>
          <a:xfrm>
            <a:off x="9683115" y="258445"/>
            <a:ext cx="2143125" cy="521970"/>
          </a:xfrm>
          <a:prstGeom prst="rect">
            <a:avLst/>
          </a:prstGeom>
          <a:noFill/>
        </p:spPr>
        <p:txBody>
          <a:bodyPr wrap="square" rtlCol="0">
            <a:spAutoFit/>
          </a:bodyPr>
          <a:p>
            <a:pPr algn="l"/>
            <a:r>
              <a:rPr lang="en-US" altLang="en-US" sz="2800" b="1" spc="150" dirty="0">
                <a:solidFill>
                  <a:srgbClr val="7030A0"/>
                </a:solidFill>
                <a:latin typeface="Times New Roman" panose="02020603050405020304" charset="0"/>
                <a:cs typeface="Times New Roman" panose="02020603050405020304" charset="0"/>
                <a:sym typeface="+mn-ea"/>
              </a:rPr>
              <a:t>专业人员</a:t>
            </a:r>
            <a:endParaRPr lang="en-US" altLang="en-US" sz="2800" b="1" spc="150" dirty="0">
              <a:solidFill>
                <a:srgbClr val="7030A0"/>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xEl>
                                              <p:pRg st="0" end="0"/>
                                            </p:txEl>
                                          </p:spTgt>
                                        </p:tgtEl>
                                        <p:attrNameLst>
                                          <p:attrName>style.visibility</p:attrName>
                                        </p:attrNameLst>
                                      </p:cBhvr>
                                      <p:to>
                                        <p:strVal val="visible"/>
                                      </p:to>
                                    </p:set>
                                    <p:anim calcmode="lin" valueType="num">
                                      <p:cBhvr additive="base">
                                        <p:cTn id="1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xEl>
                                              <p:pRg st="1" end="1"/>
                                            </p:txEl>
                                          </p:spTgt>
                                        </p:tgtEl>
                                        <p:attrNameLst>
                                          <p:attrName>style.visibility</p:attrName>
                                        </p:attrNameLst>
                                      </p:cBhvr>
                                      <p:to>
                                        <p:strVal val="visible"/>
                                      </p:to>
                                    </p:set>
                                    <p:anim calcmode="lin" valueType="num">
                                      <p:cBhvr additive="base">
                                        <p:cTn id="25"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
                                            <p:txEl>
                                              <p:pRg st="2" end="2"/>
                                            </p:txEl>
                                          </p:spTgt>
                                        </p:tgtEl>
                                        <p:attrNameLst>
                                          <p:attrName>style.visibility</p:attrName>
                                        </p:attrNameLst>
                                      </p:cBhvr>
                                      <p:to>
                                        <p:strVal val="visible"/>
                                      </p:to>
                                    </p:set>
                                    <p:anim calcmode="lin" valueType="num">
                                      <p:cBhvr additive="base">
                                        <p:cTn id="3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4">
                                            <p:txEl>
                                              <p:pRg st="3" end="3"/>
                                            </p:txEl>
                                          </p:spTgt>
                                        </p:tgtEl>
                                        <p:attrNameLst>
                                          <p:attrName>style.visibility</p:attrName>
                                        </p:attrNameLst>
                                      </p:cBhvr>
                                      <p:to>
                                        <p:strVal val="visible"/>
                                      </p:to>
                                    </p:set>
                                    <p:anim calcmode="lin" valueType="num">
                                      <p:cBhvr additive="base">
                                        <p:cTn id="3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4">
                                            <p:txEl>
                                              <p:pRg st="4" end="4"/>
                                            </p:txEl>
                                          </p:spTgt>
                                        </p:tgtEl>
                                        <p:attrNameLst>
                                          <p:attrName>style.visibility</p:attrName>
                                        </p:attrNameLst>
                                      </p:cBhvr>
                                      <p:to>
                                        <p:strVal val="visible"/>
                                      </p:to>
                                    </p:set>
                                    <p:anim calcmode="lin" valueType="num">
                                      <p:cBhvr additive="base">
                                        <p:cTn id="43"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4">
                                            <p:txEl>
                                              <p:pRg st="5" end="5"/>
                                            </p:txEl>
                                          </p:spTgt>
                                        </p:tgtEl>
                                        <p:attrNameLst>
                                          <p:attrName>style.visibility</p:attrName>
                                        </p:attrNameLst>
                                      </p:cBhvr>
                                      <p:to>
                                        <p:strVal val="visible"/>
                                      </p:to>
                                    </p:set>
                                    <p:anim calcmode="lin" valueType="num">
                                      <p:cBhvr additive="base">
                                        <p:cTn id="49"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4">
                                            <p:txEl>
                                              <p:pRg st="6" end="6"/>
                                            </p:txEl>
                                          </p:spTgt>
                                        </p:tgtEl>
                                        <p:attrNameLst>
                                          <p:attrName>style.visibility</p:attrName>
                                        </p:attrNameLst>
                                      </p:cBhvr>
                                      <p:to>
                                        <p:strVal val="visible"/>
                                      </p:to>
                                    </p:set>
                                    <p:anim calcmode="lin" valueType="num">
                                      <p:cBhvr additive="base">
                                        <p:cTn id="55" dur="500" fill="hold"/>
                                        <p:tgtEl>
                                          <p:spTgt spid="14">
                                            <p:txEl>
                                              <p:pRg st="6" end="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4">
                                            <p:txEl>
                                              <p:pRg st="7" end="7"/>
                                            </p:txEl>
                                          </p:spTgt>
                                        </p:tgtEl>
                                        <p:attrNameLst>
                                          <p:attrName>style.visibility</p:attrName>
                                        </p:attrNameLst>
                                      </p:cBhvr>
                                      <p:to>
                                        <p:strVal val="visible"/>
                                      </p:to>
                                    </p:set>
                                    <p:anim calcmode="lin" valueType="num">
                                      <p:cBhvr additive="base">
                                        <p:cTn id="61"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2" grpId="0"/>
      <p:bldP spid="2" grpId="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6" name="图片 13" descr="fess-坦白填空"/>
          <p:cNvPicPr>
            <a:picLocks noChangeAspect="1"/>
          </p:cNvPicPr>
          <p:nvPr/>
        </p:nvPicPr>
        <p:blipFill>
          <a:blip r:embed="rId1"/>
          <a:stretch>
            <a:fillRect/>
          </a:stretch>
        </p:blipFill>
        <p:spPr>
          <a:xfrm>
            <a:off x="-36830" y="1400175"/>
            <a:ext cx="12413615" cy="3453130"/>
          </a:xfrm>
          <a:prstGeom prst="rect">
            <a:avLst/>
          </a:prstGeom>
        </p:spPr>
      </p:pic>
      <p:sp>
        <p:nvSpPr>
          <p:cNvPr id="4" name="标题 1"/>
          <p:cNvSpPr>
            <a:spLocks noGrp="1"/>
          </p:cNvSpPr>
          <p:nvPr/>
        </p:nvSpPr>
        <p:spPr>
          <a:xfrm>
            <a:off x="5595620" y="2866390"/>
            <a:ext cx="1149350" cy="4559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spc="0">
                <a:solidFill>
                  <a:schemeClr val="tx1"/>
                </a:solidFill>
                <a:latin typeface="Times New Roman" panose="02020603050405020304" charset="0"/>
                <a:ea typeface="+mn-ea"/>
                <a:cs typeface="Times New Roman" panose="02020603050405020304" charset="0"/>
              </a:rPr>
              <a:t>坦白</a:t>
            </a:r>
            <a:endParaRPr sz="3200" spc="0">
              <a:solidFill>
                <a:schemeClr val="tx1"/>
              </a:solidFill>
              <a:latin typeface="Times New Roman" panose="02020603050405020304" charset="0"/>
              <a:ea typeface="+mn-ea"/>
              <a:cs typeface="Times New Roman" panose="02020603050405020304" charset="0"/>
            </a:endParaRPr>
          </a:p>
        </p:txBody>
      </p:sp>
      <p:sp>
        <p:nvSpPr>
          <p:cNvPr id="11" name="标题 1"/>
          <p:cNvSpPr>
            <a:spLocks noGrp="1"/>
          </p:cNvSpPr>
          <p:nvPr/>
        </p:nvSpPr>
        <p:spPr>
          <a:xfrm>
            <a:off x="1849755" y="3322320"/>
            <a:ext cx="2395855" cy="42037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忏悔，告解；供认</a:t>
            </a:r>
            <a:endParaRPr sz="2000" spc="0">
              <a:solidFill>
                <a:schemeClr val="tx1"/>
              </a:solidFill>
              <a:latin typeface="Times New Roman" panose="02020603050405020304" charset="0"/>
              <a:ea typeface="+mn-ea"/>
              <a:cs typeface="Times New Roman" panose="02020603050405020304" charset="0"/>
            </a:endParaRPr>
          </a:p>
        </p:txBody>
      </p:sp>
      <p:sp>
        <p:nvSpPr>
          <p:cNvPr id="13" name="标题 1"/>
          <p:cNvSpPr>
            <a:spLocks noGrp="1"/>
          </p:cNvSpPr>
          <p:nvPr/>
        </p:nvSpPr>
        <p:spPr>
          <a:xfrm>
            <a:off x="1470660" y="2578735"/>
            <a:ext cx="2108200" cy="3676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公众的；公共的</a:t>
            </a:r>
            <a:endParaRPr sz="2000" spc="0">
              <a:solidFill>
                <a:schemeClr val="tx1"/>
              </a:solidFill>
              <a:latin typeface="Times New Roman" panose="02020603050405020304" charset="0"/>
              <a:ea typeface="+mn-ea"/>
              <a:cs typeface="Times New Roman" panose="02020603050405020304" charset="0"/>
            </a:endParaRPr>
          </a:p>
          <a:p>
            <a:pPr algn="just">
              <a:lnSpc>
                <a:spcPct val="100000"/>
              </a:lnSpc>
              <a:buClrTx/>
              <a:buSzTx/>
              <a:buFontTx/>
            </a:pPr>
            <a:endParaRPr sz="2000" spc="0">
              <a:solidFill>
                <a:schemeClr val="tx1"/>
              </a:solidFill>
              <a:latin typeface="Times New Roman" panose="02020603050405020304" charset="0"/>
              <a:ea typeface="+mn-ea"/>
              <a:cs typeface="Times New Roman" panose="02020603050405020304" charset="0"/>
            </a:endParaRPr>
          </a:p>
        </p:txBody>
      </p:sp>
      <p:sp>
        <p:nvSpPr>
          <p:cNvPr id="5" name="标题 1"/>
          <p:cNvSpPr>
            <a:spLocks noGrp="1"/>
          </p:cNvSpPr>
          <p:nvPr/>
        </p:nvSpPr>
        <p:spPr>
          <a:xfrm>
            <a:off x="8796655" y="1811655"/>
            <a:ext cx="2501265" cy="3898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教授</a:t>
            </a:r>
            <a:endParaRPr sz="2000" spc="0">
              <a:solidFill>
                <a:schemeClr val="tx1"/>
              </a:solidFill>
              <a:latin typeface="Times New Roman" panose="02020603050405020304" charset="0"/>
              <a:ea typeface="+mn-ea"/>
              <a:cs typeface="Times New Roman" panose="02020603050405020304" charset="0"/>
            </a:endParaRPr>
          </a:p>
        </p:txBody>
      </p:sp>
      <p:sp>
        <p:nvSpPr>
          <p:cNvPr id="6" name="标题 1"/>
          <p:cNvSpPr>
            <a:spLocks noGrp="1"/>
          </p:cNvSpPr>
          <p:nvPr/>
        </p:nvSpPr>
        <p:spPr>
          <a:xfrm>
            <a:off x="8620125" y="2592070"/>
            <a:ext cx="2534920" cy="3543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声称</a:t>
            </a:r>
            <a:r>
              <a:rPr lang="en-US" altLang="zh-CN" sz="2000" spc="0">
                <a:solidFill>
                  <a:schemeClr val="tx1"/>
                </a:solidFill>
                <a:latin typeface="Times New Roman" panose="02020603050405020304" charset="0"/>
                <a:ea typeface="+mn-ea"/>
                <a:cs typeface="Times New Roman" panose="02020603050405020304" charset="0"/>
              </a:rPr>
              <a:t>;</a:t>
            </a:r>
            <a:r>
              <a:rPr sz="2000" spc="0">
                <a:solidFill>
                  <a:schemeClr val="tx1"/>
                </a:solidFill>
                <a:latin typeface="Times New Roman" panose="02020603050405020304" charset="0"/>
                <a:ea typeface="+mn-ea"/>
                <a:cs typeface="Times New Roman" panose="02020603050405020304" charset="0"/>
              </a:rPr>
              <a:t>承认</a:t>
            </a:r>
            <a:r>
              <a:rPr lang="en-US" altLang="zh-CN" sz="2000" spc="0">
                <a:solidFill>
                  <a:schemeClr val="tx1"/>
                </a:solidFill>
                <a:latin typeface="Times New Roman" panose="02020603050405020304" charset="0"/>
                <a:ea typeface="+mn-ea"/>
                <a:cs typeface="Times New Roman" panose="02020603050405020304" charset="0"/>
              </a:rPr>
              <a:t>;</a:t>
            </a:r>
            <a:r>
              <a:rPr sz="2000" spc="0">
                <a:solidFill>
                  <a:schemeClr val="tx1"/>
                </a:solidFill>
                <a:latin typeface="Times New Roman" panose="02020603050405020304" charset="0"/>
                <a:ea typeface="+mn-ea"/>
                <a:cs typeface="Times New Roman" panose="02020603050405020304" charset="0"/>
              </a:rPr>
              <a:t>宣誓入职</a:t>
            </a:r>
            <a:endParaRPr sz="2000" spc="0">
              <a:solidFill>
                <a:schemeClr val="tx1"/>
              </a:solidFill>
              <a:latin typeface="Times New Roman" panose="02020603050405020304" charset="0"/>
              <a:ea typeface="+mn-ea"/>
              <a:cs typeface="Times New Roman" panose="02020603050405020304" charset="0"/>
            </a:endParaRPr>
          </a:p>
        </p:txBody>
      </p:sp>
      <p:sp>
        <p:nvSpPr>
          <p:cNvPr id="14" name="标题 1"/>
          <p:cNvSpPr>
            <a:spLocks noGrp="1"/>
          </p:cNvSpPr>
          <p:nvPr/>
        </p:nvSpPr>
        <p:spPr>
          <a:xfrm>
            <a:off x="8796655" y="3322320"/>
            <a:ext cx="3317240" cy="42545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声明，宣布</a:t>
            </a:r>
            <a:r>
              <a:rPr lang="en-US" altLang="zh-CN" sz="2000" spc="0">
                <a:solidFill>
                  <a:schemeClr val="tx1"/>
                </a:solidFill>
                <a:latin typeface="Times New Roman" panose="02020603050405020304" charset="0"/>
                <a:ea typeface="+mn-ea"/>
                <a:cs typeface="Times New Roman" panose="02020603050405020304" charset="0"/>
              </a:rPr>
              <a:t>; </a:t>
            </a:r>
            <a:r>
              <a:rPr sz="2000" spc="0">
                <a:solidFill>
                  <a:schemeClr val="tx1"/>
                </a:solidFill>
                <a:latin typeface="Times New Roman" panose="02020603050405020304" charset="0"/>
                <a:ea typeface="+mn-ea"/>
                <a:cs typeface="Times New Roman" panose="02020603050405020304" charset="0"/>
              </a:rPr>
              <a:t>职业，专业</a:t>
            </a:r>
            <a:endParaRPr sz="2000" spc="0">
              <a:solidFill>
                <a:schemeClr val="tx1"/>
              </a:solidFill>
              <a:latin typeface="Times New Roman" panose="02020603050405020304" charset="0"/>
              <a:ea typeface="+mn-ea"/>
              <a:cs typeface="Times New Roman" panose="02020603050405020304" charset="0"/>
            </a:endParaRPr>
          </a:p>
        </p:txBody>
      </p:sp>
      <p:sp>
        <p:nvSpPr>
          <p:cNvPr id="15" name="标题 1"/>
          <p:cNvSpPr>
            <a:spLocks noGrp="1"/>
          </p:cNvSpPr>
          <p:nvPr/>
        </p:nvSpPr>
        <p:spPr>
          <a:xfrm>
            <a:off x="8935720" y="4112260"/>
            <a:ext cx="3038475" cy="5327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专业的</a:t>
            </a:r>
            <a:r>
              <a:rPr lang="en-US" altLang="zh-CN" sz="2000" spc="0">
                <a:solidFill>
                  <a:schemeClr val="tx1"/>
                </a:solidFill>
                <a:latin typeface="Times New Roman" panose="02020603050405020304" charset="0"/>
                <a:ea typeface="+mn-ea"/>
                <a:cs typeface="Times New Roman" panose="02020603050405020304" charset="0"/>
              </a:rPr>
              <a:t>;</a:t>
            </a:r>
            <a:r>
              <a:rPr sz="2000" spc="0">
                <a:solidFill>
                  <a:schemeClr val="tx1"/>
                </a:solidFill>
                <a:latin typeface="Times New Roman" panose="02020603050405020304" charset="0"/>
                <a:ea typeface="+mn-ea"/>
                <a:cs typeface="Times New Roman" panose="02020603050405020304" charset="0"/>
              </a:rPr>
              <a:t>职业的n.专业人员</a:t>
            </a:r>
            <a:endParaRPr sz="2000" spc="0">
              <a:solidFill>
                <a:schemeClr val="tx1"/>
              </a:solidFill>
              <a:latin typeface="Times New Roman" panose="02020603050405020304" charset="0"/>
              <a:ea typeface="+mn-ea"/>
              <a:cs typeface="Times New Roman" panose="020206030504050203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13" grpId="0"/>
      <p:bldP spid="13" grpId="1"/>
      <p:bldP spid="11" grpId="0"/>
      <p:bldP spid="11" grpId="1"/>
      <p:bldP spid="5" grpId="0"/>
      <p:bldP spid="5" grpId="1"/>
      <p:bldP spid="6" grpId="0"/>
      <p:bldP spid="6" grpId="1"/>
      <p:bldP spid="14" grpId="0"/>
      <p:bldP spid="14" grpId="1"/>
      <p:bldP spid="15" grpId="0"/>
      <p:bldP spid="15" grpId="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 name="标题 1"/>
          <p:cNvSpPr>
            <a:spLocks noGrp="1"/>
          </p:cNvSpPr>
          <p:nvPr/>
        </p:nvSpPr>
        <p:spPr>
          <a:xfrm>
            <a:off x="144780" y="2271395"/>
            <a:ext cx="11725275" cy="381063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latin typeface="Times New Roman" panose="02020603050405020304" charset="0"/>
                <a:ea typeface="+mn-ea"/>
                <a:cs typeface="Times New Roman" panose="02020603050405020304" charset="0"/>
              </a:rPr>
              <a:t>_________________</a:t>
            </a:r>
            <a:r>
              <a:rPr sz="2400" spc="0">
                <a:solidFill>
                  <a:srgbClr val="7030A0"/>
                </a:solidFill>
                <a:latin typeface="Times New Roman" panose="02020603050405020304" charset="0"/>
                <a:ea typeface="+mn-ea"/>
                <a:cs typeface="Times New Roman" panose="02020603050405020304" charset="0"/>
              </a:rPr>
              <a:t>……的入口</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The older collections of the gallery are reached through the main __________ while the more modern works in the East Wing are most easily reached from Trafalgar Square by a ground floor entrance.（2013全国I）画廊的老藏品通过主入口进入，而东翼的现代作品最容易通过底层入口进入特拉法加广场。</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What is the first thing you notice when you walk into a shop? The products displayed ____the entrance? （2014北京）</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当你走进一家商店时，你首先注意到的是什么? 门口展示的产品吗?</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Tours depart at regular intervals throughout the day from the Courtyard and finish at the entrance </a:t>
            </a:r>
            <a:r>
              <a:rPr lang="en-US" altLang="zh-CN" sz="2400" spc="0">
                <a:latin typeface="Times New Roman" panose="02020603050405020304" charset="0"/>
                <a:ea typeface="+mn-ea"/>
                <a:cs typeface="Times New Roman" panose="02020603050405020304" charset="0"/>
              </a:rPr>
              <a:t>____</a:t>
            </a:r>
            <a:r>
              <a:rPr sz="2400" spc="0">
                <a:latin typeface="Times New Roman" panose="02020603050405020304" charset="0"/>
                <a:ea typeface="+mn-ea"/>
                <a:cs typeface="Times New Roman" panose="02020603050405020304" charset="0"/>
              </a:rPr>
              <a:t>the State Apartments.（2010天津）</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游览从宫廷开始，每隔一段时间就有一趟行程，最后在国家大厦的入口处结束。</a:t>
            </a:r>
            <a:endParaRPr sz="2400" spc="0">
              <a:latin typeface="Times New Roman" panose="02020603050405020304" charset="0"/>
              <a:ea typeface="+mn-ea"/>
              <a:cs typeface="Times New Roman" panose="02020603050405020304" charset="0"/>
            </a:endParaRPr>
          </a:p>
        </p:txBody>
      </p:sp>
      <p:sp>
        <p:nvSpPr>
          <p:cNvPr id="4" name="标题 1"/>
          <p:cNvSpPr>
            <a:spLocks noGrp="1"/>
          </p:cNvSpPr>
          <p:nvPr/>
        </p:nvSpPr>
        <p:spPr>
          <a:xfrm>
            <a:off x="90805" y="-76200"/>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a:latin typeface="Times New Roman" panose="02020603050405020304" charset="0"/>
                <a:ea typeface="+mn-ea"/>
                <a:cs typeface="Times New Roman" panose="02020603050405020304" charset="0"/>
              </a:rPr>
              <a:t>41.archaeologist /ɑːkiˈɒlədʒɪst/ n._________                   </a:t>
            </a:r>
            <a:endParaRPr sz="3200">
              <a:latin typeface="Times New Roman" panose="02020603050405020304" charset="0"/>
              <a:ea typeface="+mn-ea"/>
              <a:cs typeface="Times New Roman" panose="02020603050405020304" charset="0"/>
            </a:endParaRPr>
          </a:p>
        </p:txBody>
      </p:sp>
      <p:sp>
        <p:nvSpPr>
          <p:cNvPr id="2" name="文本框 1"/>
          <p:cNvSpPr txBox="1"/>
          <p:nvPr/>
        </p:nvSpPr>
        <p:spPr>
          <a:xfrm>
            <a:off x="6708140" y="-89535"/>
            <a:ext cx="2020570" cy="583565"/>
          </a:xfrm>
          <a:prstGeom prst="rect">
            <a:avLst/>
          </a:prstGeom>
          <a:noFill/>
        </p:spPr>
        <p:txBody>
          <a:bodyPr wrap="square" rtlCol="0">
            <a:spAutoFit/>
          </a:bodyPr>
          <a:p>
            <a:pPr algn="l"/>
            <a:r>
              <a:rPr lang="en-US" altLang="en-US" sz="2400" b="1" spc="150" dirty="0">
                <a:solidFill>
                  <a:srgbClr val="7030A0"/>
                </a:solidFill>
                <a:latin typeface="Times New Roman" panose="02020603050405020304" charset="0"/>
                <a:cs typeface="Times New Roman" panose="02020603050405020304" charset="0"/>
                <a:sym typeface="+mn-ea"/>
              </a:rPr>
              <a:t> </a:t>
            </a:r>
            <a:r>
              <a:rPr lang="en-US" altLang="en-US" sz="3200" b="1" spc="150" dirty="0">
                <a:solidFill>
                  <a:srgbClr val="7030A0"/>
                </a:solidFill>
                <a:latin typeface="Times New Roman" panose="02020603050405020304" charset="0"/>
                <a:cs typeface="Times New Roman" panose="02020603050405020304" charset="0"/>
                <a:sym typeface="+mn-ea"/>
              </a:rPr>
              <a:t>考古学家</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20" name="文本框 19"/>
          <p:cNvSpPr txBox="1"/>
          <p:nvPr/>
        </p:nvSpPr>
        <p:spPr>
          <a:xfrm>
            <a:off x="219075" y="363855"/>
            <a:ext cx="11859260" cy="1630045"/>
          </a:xfrm>
          <a:prstGeom prst="rect">
            <a:avLst/>
          </a:prstGeom>
          <a:noFill/>
        </p:spPr>
        <p:txBody>
          <a:bodyPr wrap="square" rtlCol="0">
            <a:spAutoFit/>
          </a:bodyPr>
          <a:p>
            <a:pPr algn="l"/>
            <a:r>
              <a:rPr sz="2400" b="1">
                <a:solidFill>
                  <a:schemeClr val="accent2">
                    <a:lumMod val="75000"/>
                  </a:schemeClr>
                </a:solidFill>
                <a:latin typeface="Times New Roman" panose="02020603050405020304" charset="0"/>
                <a:cs typeface="Times New Roman" panose="02020603050405020304" charset="0"/>
                <a:sym typeface="+mn-ea"/>
              </a:rPr>
              <a:t>词根词缀：archae(ance-先前)+ology(学科)+ist(人): 研究以前事物的人——</a:t>
            </a:r>
            <a:r>
              <a:rPr sz="2400" b="1">
                <a:latin typeface="Times New Roman" panose="02020603050405020304" charset="0"/>
                <a:cs typeface="Times New Roman" panose="02020603050405020304" charset="0"/>
                <a:sym typeface="+mn-ea"/>
              </a:rPr>
              <a:t> </a:t>
            </a:r>
            <a:endParaRPr sz="2400" b="1">
              <a:latin typeface="Times New Roman" panose="02020603050405020304" charset="0"/>
              <a:cs typeface="Times New Roman" panose="02020603050405020304" charset="0"/>
              <a:sym typeface="+mn-ea"/>
            </a:endParaRPr>
          </a:p>
          <a:p>
            <a:pPr algn="l"/>
            <a:r>
              <a:rPr sz="2400" b="1">
                <a:latin typeface="Times New Roman" panose="02020603050405020304" charset="0"/>
                <a:cs typeface="Times New Roman" panose="02020603050405020304" charset="0"/>
                <a:sym typeface="+mn-ea"/>
              </a:rPr>
              <a:t>My uncle is a nonprofessional</a:t>
            </a:r>
            <a:r>
              <a:rPr sz="2400" b="1">
                <a:solidFill>
                  <a:schemeClr val="accent2">
                    <a:lumMod val="75000"/>
                  </a:schemeClr>
                </a:solidFill>
                <a:latin typeface="Times New Roman" panose="02020603050405020304" charset="0"/>
                <a:cs typeface="Times New Roman" panose="02020603050405020304" charset="0"/>
                <a:sym typeface="+mn-ea"/>
              </a:rPr>
              <a:t> archaeologist</a:t>
            </a:r>
            <a:r>
              <a:rPr sz="2400" b="1">
                <a:latin typeface="Times New Roman" panose="02020603050405020304" charset="0"/>
                <a:cs typeface="Times New Roman" panose="02020603050405020304" charset="0"/>
                <a:sym typeface="+mn-ea"/>
              </a:rPr>
              <a:t>.我叔叔是个业余考古学家</a:t>
            </a:r>
            <a:endParaRPr sz="2400" b="1">
              <a:latin typeface="Times New Roman" panose="02020603050405020304" charset="0"/>
              <a:cs typeface="Times New Roman" panose="02020603050405020304" charset="0"/>
              <a:sym typeface="+mn-ea"/>
            </a:endParaRPr>
          </a:p>
          <a:p>
            <a:pPr algn="l"/>
            <a:endParaRPr sz="2400" b="1">
              <a:latin typeface="Times New Roman" panose="02020603050405020304" charset="0"/>
              <a:cs typeface="Times New Roman" panose="02020603050405020304" charset="0"/>
              <a:sym typeface="+mn-ea"/>
            </a:endParaRPr>
          </a:p>
          <a:p>
            <a:pPr algn="l"/>
            <a:r>
              <a:rPr lang="zh-CN" altLang="en-US" sz="2800" b="1">
                <a:latin typeface="Times New Roman" panose="02020603050405020304" charset="0"/>
                <a:cs typeface="Times New Roman" panose="02020603050405020304" charset="0"/>
                <a:sym typeface="+mn-ea"/>
              </a:rPr>
              <a:t>_______</a:t>
            </a:r>
            <a:r>
              <a:rPr lang="en-US" altLang="zh-CN" sz="2800" b="1">
                <a:latin typeface="Times New Roman" panose="02020603050405020304" charset="0"/>
                <a:cs typeface="Times New Roman" panose="02020603050405020304" charset="0"/>
                <a:sym typeface="+mn-ea"/>
              </a:rPr>
              <a:t>__</a:t>
            </a:r>
            <a:r>
              <a:rPr lang="zh-CN" altLang="en-US" sz="2800" b="1">
                <a:latin typeface="Times New Roman" panose="02020603050405020304" charset="0"/>
                <a:cs typeface="Times New Roman" panose="02020603050405020304" charset="0"/>
                <a:sym typeface="+mn-ea"/>
              </a:rPr>
              <a:t>___</a:t>
            </a:r>
            <a:r>
              <a:rPr lang="zh-CN" altLang="en-US" sz="2800" b="1">
                <a:solidFill>
                  <a:schemeClr val="accent2">
                    <a:lumMod val="75000"/>
                  </a:schemeClr>
                </a:solidFill>
                <a:latin typeface="Times New Roman" panose="02020603050405020304" charset="0"/>
                <a:cs typeface="Times New Roman" panose="02020603050405020304" charset="0"/>
                <a:sym typeface="+mn-ea"/>
              </a:rPr>
              <a:t>/ɑːki</a:t>
            </a:r>
            <a:r>
              <a:rPr lang="en-US" altLang="zh-CN" sz="2800" b="1">
                <a:solidFill>
                  <a:schemeClr val="accent2">
                    <a:lumMod val="75000"/>
                  </a:schemeClr>
                </a:solidFill>
                <a:latin typeface="Times New Roman" panose="02020603050405020304" charset="0"/>
                <a:cs typeface="Times New Roman" panose="02020603050405020304" charset="0"/>
                <a:sym typeface="+mn-ea"/>
              </a:rPr>
              <a:t>'</a:t>
            </a:r>
            <a:r>
              <a:rPr lang="zh-CN" altLang="en-US" sz="2800" b="1">
                <a:solidFill>
                  <a:schemeClr val="accent2">
                    <a:lumMod val="75000"/>
                  </a:schemeClr>
                </a:solidFill>
                <a:latin typeface="Times New Roman" panose="02020603050405020304" charset="0"/>
                <a:cs typeface="Times New Roman" panose="02020603050405020304" charset="0"/>
                <a:sym typeface="+mn-ea"/>
              </a:rPr>
              <a:t>ɒlədʒi/ n.</a:t>
            </a:r>
            <a:r>
              <a:rPr lang="zh-CN" altLang="en-US" sz="2800" b="1">
                <a:solidFill>
                  <a:srgbClr val="7030A0"/>
                </a:solidFill>
                <a:latin typeface="Times New Roman" panose="02020603050405020304" charset="0"/>
                <a:cs typeface="Times New Roman" panose="02020603050405020304" charset="0"/>
                <a:sym typeface="+mn-ea"/>
              </a:rPr>
              <a:t>考古学</a:t>
            </a:r>
            <a:endParaRPr lang="zh-CN" altLang="en-US" sz="2800" b="1">
              <a:solidFill>
                <a:srgbClr val="7030A0"/>
              </a:solidFill>
              <a:latin typeface="Times New Roman" panose="02020603050405020304" charset="0"/>
              <a:cs typeface="Times New Roman" panose="02020603050405020304" charset="0"/>
              <a:sym typeface="+mn-ea"/>
            </a:endParaRPr>
          </a:p>
        </p:txBody>
      </p:sp>
      <p:sp>
        <p:nvSpPr>
          <p:cNvPr id="3" name="文本框 2"/>
          <p:cNvSpPr txBox="1"/>
          <p:nvPr/>
        </p:nvSpPr>
        <p:spPr>
          <a:xfrm>
            <a:off x="10086340" y="363855"/>
            <a:ext cx="1423035" cy="460375"/>
          </a:xfrm>
          <a:prstGeom prst="rect">
            <a:avLst/>
          </a:prstGeom>
          <a:noFill/>
        </p:spPr>
        <p:txBody>
          <a:bodyPr wrap="square" rtlCol="0">
            <a:spAutoFit/>
          </a:bodyPr>
          <a:p>
            <a:r>
              <a:rPr lang="zh-CN" altLang="en-US" sz="2400" b="1">
                <a:solidFill>
                  <a:srgbClr val="7030A0"/>
                </a:solidFill>
                <a:latin typeface="Times New Roman" panose="02020603050405020304" charset="0"/>
                <a:cs typeface="Times New Roman" panose="02020603050405020304" charset="0"/>
                <a:sym typeface="+mn-ea"/>
              </a:rPr>
              <a:t>考古学家</a:t>
            </a:r>
            <a:endParaRPr lang="zh-CN" altLang="en-US" sz="2400" b="1">
              <a:solidFill>
                <a:srgbClr val="7030A0"/>
              </a:solidFill>
              <a:latin typeface="Times New Roman" panose="02020603050405020304" charset="0"/>
              <a:cs typeface="Times New Roman" panose="02020603050405020304" charset="0"/>
              <a:sym typeface="+mn-ea"/>
            </a:endParaRPr>
          </a:p>
        </p:txBody>
      </p:sp>
      <p:sp>
        <p:nvSpPr>
          <p:cNvPr id="5" name="文本框 4"/>
          <p:cNvSpPr txBox="1"/>
          <p:nvPr/>
        </p:nvSpPr>
        <p:spPr>
          <a:xfrm>
            <a:off x="333375" y="1471930"/>
            <a:ext cx="2051685" cy="521970"/>
          </a:xfrm>
          <a:prstGeom prst="rect">
            <a:avLst/>
          </a:prstGeom>
          <a:noFill/>
        </p:spPr>
        <p:txBody>
          <a:bodyPr wrap="square" rtlCol="0">
            <a:spAutoFit/>
          </a:bodyPr>
          <a:p>
            <a:pPr algn="l"/>
            <a:r>
              <a:rPr lang="zh-CN" altLang="en-US" sz="2800" b="1">
                <a:solidFill>
                  <a:schemeClr val="accent2">
                    <a:lumMod val="75000"/>
                  </a:schemeClr>
                </a:solidFill>
                <a:uFillTx/>
                <a:latin typeface="Times New Roman" panose="02020603050405020304" charset="0"/>
                <a:cs typeface="Times New Roman" panose="02020603050405020304" charset="0"/>
                <a:sym typeface="+mn-ea"/>
              </a:rPr>
              <a:t>archaeology</a:t>
            </a:r>
            <a:endParaRPr lang="zh-CN" altLang="en-US" sz="2800" b="1">
              <a:solidFill>
                <a:schemeClr val="accent2">
                  <a:lumMod val="75000"/>
                </a:schemeClr>
              </a:solidFill>
              <a:uFillTx/>
              <a:latin typeface="Times New Roman" panose="02020603050405020304" charset="0"/>
              <a:cs typeface="Times New Roman" panose="02020603050405020304" charset="0"/>
              <a:sym typeface="+mn-ea"/>
            </a:endParaRPr>
          </a:p>
        </p:txBody>
      </p:sp>
      <p:sp>
        <p:nvSpPr>
          <p:cNvPr id="6" name="标题 1"/>
          <p:cNvSpPr>
            <a:spLocks noGrp="1"/>
          </p:cNvSpPr>
          <p:nvPr/>
        </p:nvSpPr>
        <p:spPr>
          <a:xfrm>
            <a:off x="182880" y="1826895"/>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a:latin typeface="Times New Roman" panose="02020603050405020304" charset="0"/>
                <a:ea typeface="+mn-ea"/>
                <a:cs typeface="Times New Roman" panose="02020603050405020304" charset="0"/>
              </a:rPr>
              <a:t>42.entrance /'entrans/n. __________                  </a:t>
            </a:r>
            <a:endParaRPr sz="3200">
              <a:latin typeface="Times New Roman" panose="02020603050405020304" charset="0"/>
              <a:ea typeface="+mn-ea"/>
              <a:cs typeface="Times New Roman" panose="02020603050405020304" charset="0"/>
            </a:endParaRPr>
          </a:p>
        </p:txBody>
      </p:sp>
      <p:sp>
        <p:nvSpPr>
          <p:cNvPr id="7" name="文本框 6"/>
          <p:cNvSpPr txBox="1"/>
          <p:nvPr/>
        </p:nvSpPr>
        <p:spPr>
          <a:xfrm>
            <a:off x="5071745" y="1826895"/>
            <a:ext cx="2675255" cy="583565"/>
          </a:xfrm>
          <a:prstGeom prst="rect">
            <a:avLst/>
          </a:prstGeom>
          <a:noFill/>
        </p:spPr>
        <p:txBody>
          <a:bodyPr wrap="square" rtlCol="0">
            <a:spAutoFit/>
          </a:bodyPr>
          <a:p>
            <a:pPr algn="l"/>
            <a:r>
              <a:rPr lang="en-US" altLang="en-US" sz="3200" b="1" spc="150" dirty="0">
                <a:solidFill>
                  <a:srgbClr val="7030A0"/>
                </a:solidFill>
                <a:latin typeface="Times New Roman" panose="02020603050405020304" charset="0"/>
                <a:cs typeface="Times New Roman" panose="02020603050405020304" charset="0"/>
                <a:sym typeface="+mn-ea"/>
              </a:rPr>
              <a:t>入口；进入</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8" name="文本框 7"/>
          <p:cNvSpPr txBox="1"/>
          <p:nvPr/>
        </p:nvSpPr>
        <p:spPr>
          <a:xfrm>
            <a:off x="333375" y="2271395"/>
            <a:ext cx="2501265" cy="521970"/>
          </a:xfrm>
          <a:prstGeom prst="rect">
            <a:avLst/>
          </a:prstGeom>
          <a:noFill/>
        </p:spPr>
        <p:txBody>
          <a:bodyPr wrap="square" rtlCol="0">
            <a:spAutoFit/>
          </a:bodyPr>
          <a:p>
            <a:pPr algn="l"/>
            <a:r>
              <a:rPr lang="zh-CN" altLang="en-US" sz="2800" b="1">
                <a:solidFill>
                  <a:schemeClr val="accent2">
                    <a:lumMod val="75000"/>
                  </a:schemeClr>
                </a:solidFill>
                <a:uFillTx/>
                <a:latin typeface="Times New Roman" panose="02020603050405020304" charset="0"/>
                <a:cs typeface="Times New Roman" panose="02020603050405020304" charset="0"/>
                <a:sym typeface="+mn-ea"/>
              </a:rPr>
              <a:t>the entrance to</a:t>
            </a:r>
            <a:endParaRPr lang="zh-CN" altLang="en-US" sz="2800" b="1">
              <a:solidFill>
                <a:schemeClr val="accent2">
                  <a:lumMod val="75000"/>
                </a:schemeClr>
              </a:solidFill>
              <a:uFillTx/>
              <a:latin typeface="Times New Roman" panose="02020603050405020304" charset="0"/>
              <a:cs typeface="Times New Roman" panose="02020603050405020304" charset="0"/>
              <a:sym typeface="+mn-ea"/>
            </a:endParaRPr>
          </a:p>
        </p:txBody>
      </p:sp>
      <p:sp>
        <p:nvSpPr>
          <p:cNvPr id="9" name="文本框 8"/>
          <p:cNvSpPr txBox="1"/>
          <p:nvPr/>
        </p:nvSpPr>
        <p:spPr>
          <a:xfrm>
            <a:off x="8940800" y="2567940"/>
            <a:ext cx="1612265" cy="521970"/>
          </a:xfrm>
          <a:prstGeom prst="rect">
            <a:avLst/>
          </a:prstGeom>
          <a:noFill/>
        </p:spPr>
        <p:txBody>
          <a:bodyPr wrap="square" rtlCol="0">
            <a:spAutoFit/>
          </a:bodyPr>
          <a:p>
            <a:pPr algn="l"/>
            <a:r>
              <a:rPr lang="zh-CN" altLang="en-US" sz="2800" b="1">
                <a:solidFill>
                  <a:schemeClr val="accent2">
                    <a:lumMod val="75000"/>
                  </a:schemeClr>
                </a:solidFill>
                <a:uFillTx/>
                <a:latin typeface="Times New Roman" panose="02020603050405020304" charset="0"/>
                <a:cs typeface="Times New Roman" panose="02020603050405020304" charset="0"/>
                <a:sym typeface="+mn-ea"/>
              </a:rPr>
              <a:t>entrance</a:t>
            </a:r>
            <a:endParaRPr lang="zh-CN" altLang="en-US" sz="2800" b="1">
              <a:solidFill>
                <a:schemeClr val="accent2">
                  <a:lumMod val="75000"/>
                </a:schemeClr>
              </a:solidFill>
              <a:uFillTx/>
              <a:latin typeface="Times New Roman" panose="02020603050405020304" charset="0"/>
              <a:cs typeface="Times New Roman" panose="02020603050405020304" charset="0"/>
              <a:sym typeface="+mn-ea"/>
            </a:endParaRPr>
          </a:p>
        </p:txBody>
      </p:sp>
      <p:sp>
        <p:nvSpPr>
          <p:cNvPr id="10" name="文本框 9"/>
          <p:cNvSpPr txBox="1"/>
          <p:nvPr/>
        </p:nvSpPr>
        <p:spPr>
          <a:xfrm>
            <a:off x="333375" y="4409440"/>
            <a:ext cx="618490" cy="521970"/>
          </a:xfrm>
          <a:prstGeom prst="rect">
            <a:avLst/>
          </a:prstGeom>
          <a:noFill/>
        </p:spPr>
        <p:txBody>
          <a:bodyPr wrap="square" rtlCol="0">
            <a:spAutoFit/>
          </a:bodyPr>
          <a:p>
            <a:pPr algn="l"/>
            <a:r>
              <a:rPr lang="en-US" altLang="zh-CN" sz="2800" b="1">
                <a:solidFill>
                  <a:schemeClr val="accent2">
                    <a:lumMod val="75000"/>
                  </a:schemeClr>
                </a:solidFill>
                <a:uFillTx/>
                <a:latin typeface="Times New Roman" panose="02020603050405020304" charset="0"/>
                <a:cs typeface="Times New Roman" panose="02020603050405020304" charset="0"/>
                <a:sym typeface="+mn-ea"/>
              </a:rPr>
              <a:t>at</a:t>
            </a:r>
            <a:endParaRPr lang="en-US" altLang="zh-CN" sz="2800" b="1">
              <a:solidFill>
                <a:schemeClr val="accent2">
                  <a:lumMod val="75000"/>
                </a:schemeClr>
              </a:solidFill>
              <a:uFillTx/>
              <a:latin typeface="Times New Roman" panose="02020603050405020304" charset="0"/>
              <a:cs typeface="Times New Roman" panose="02020603050405020304" charset="0"/>
              <a:sym typeface="+mn-ea"/>
            </a:endParaRPr>
          </a:p>
        </p:txBody>
      </p:sp>
      <p:sp>
        <p:nvSpPr>
          <p:cNvPr id="11" name="文本框 10"/>
          <p:cNvSpPr txBox="1"/>
          <p:nvPr/>
        </p:nvSpPr>
        <p:spPr>
          <a:xfrm>
            <a:off x="1978660" y="5560060"/>
            <a:ext cx="618490" cy="521970"/>
          </a:xfrm>
          <a:prstGeom prst="rect">
            <a:avLst/>
          </a:prstGeom>
          <a:noFill/>
        </p:spPr>
        <p:txBody>
          <a:bodyPr wrap="square" rtlCol="0">
            <a:spAutoFit/>
          </a:bodyPr>
          <a:p>
            <a:pPr algn="l"/>
            <a:r>
              <a:rPr lang="en-US" altLang="zh-CN" sz="2800" b="1">
                <a:solidFill>
                  <a:schemeClr val="accent2">
                    <a:lumMod val="75000"/>
                  </a:schemeClr>
                </a:solidFill>
                <a:uFillTx/>
                <a:latin typeface="Times New Roman" panose="02020603050405020304" charset="0"/>
                <a:cs typeface="Times New Roman" panose="02020603050405020304" charset="0"/>
                <a:sym typeface="+mn-ea"/>
              </a:rPr>
              <a:t>to</a:t>
            </a:r>
            <a:endParaRPr lang="en-US" altLang="zh-CN" sz="2800" b="1">
              <a:solidFill>
                <a:schemeClr val="accent2">
                  <a:lumMod val="75000"/>
                </a:schemeClr>
              </a:solidFill>
              <a:uFillTx/>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xEl>
                                              <p:pRg st="0" end="0"/>
                                            </p:txEl>
                                          </p:spTgt>
                                        </p:tgtEl>
                                        <p:attrNameLst>
                                          <p:attrName>style.visibility</p:attrName>
                                        </p:attrNameLst>
                                      </p:cBhvr>
                                      <p:to>
                                        <p:strVal val="visible"/>
                                      </p:to>
                                    </p:set>
                                    <p:anim calcmode="lin" valueType="num">
                                      <p:cBhvr additive="base">
                                        <p:cTn id="13"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
                                            <p:txEl>
                                              <p:pRg st="1" end="1"/>
                                            </p:txEl>
                                          </p:spTgt>
                                        </p:tgtEl>
                                        <p:attrNameLst>
                                          <p:attrName>style.visibility</p:attrName>
                                        </p:attrNameLst>
                                      </p:cBhvr>
                                      <p:to>
                                        <p:strVal val="visible"/>
                                      </p:to>
                                    </p:set>
                                    <p:anim calcmode="lin" valueType="num">
                                      <p:cBhvr additive="base">
                                        <p:cTn id="25" dur="500" fill="hold"/>
                                        <p:tgtEl>
                                          <p:spTgt spid="20">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0">
                                            <p:txEl>
                                              <p:pRg st="3" end="3"/>
                                            </p:txEl>
                                          </p:spTgt>
                                        </p:tgtEl>
                                        <p:attrNameLst>
                                          <p:attrName>style.visibility</p:attrName>
                                        </p:attrNameLst>
                                      </p:cBhvr>
                                      <p:to>
                                        <p:strVal val="visible"/>
                                      </p:to>
                                    </p:set>
                                    <p:anim calcmode="lin" valueType="num">
                                      <p:cBhvr additive="base">
                                        <p:cTn id="31"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5">
                                            <p:txEl>
                                              <p:pRg st="0" end="0"/>
                                            </p:txEl>
                                          </p:spTgt>
                                        </p:tgtEl>
                                        <p:attrNameLst>
                                          <p:attrName>style.visibility</p:attrName>
                                        </p:attrNameLst>
                                      </p:cBhvr>
                                      <p:to>
                                        <p:strVal val="visible"/>
                                      </p:to>
                                    </p:set>
                                    <p:anim calcmode="lin" valueType="num">
                                      <p:cBhvr additive="base">
                                        <p:cTn id="49"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additive="base">
                                        <p:cTn id="55" dur="500" fill="hold"/>
                                        <p:tgtEl>
                                          <p:spTgt spid="8"/>
                                        </p:tgtEl>
                                        <p:attrNameLst>
                                          <p:attrName>ppt_x</p:attrName>
                                        </p:attrNameLst>
                                      </p:cBhvr>
                                      <p:tavLst>
                                        <p:tav tm="0">
                                          <p:val>
                                            <p:strVal val="#ppt_x"/>
                                          </p:val>
                                        </p:tav>
                                        <p:tav tm="100000">
                                          <p:val>
                                            <p:strVal val="#ppt_x"/>
                                          </p:val>
                                        </p:tav>
                                      </p:tavLst>
                                    </p:anim>
                                    <p:anim calcmode="lin" valueType="num">
                                      <p:cBhvr additive="base">
                                        <p:cTn id="5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5">
                                            <p:txEl>
                                              <p:pRg st="1" end="1"/>
                                            </p:txEl>
                                          </p:spTgt>
                                        </p:tgtEl>
                                        <p:attrNameLst>
                                          <p:attrName>style.visibility</p:attrName>
                                        </p:attrNameLst>
                                      </p:cBhvr>
                                      <p:to>
                                        <p:strVal val="visible"/>
                                      </p:to>
                                    </p:set>
                                    <p:anim calcmode="lin" valueType="num">
                                      <p:cBhvr additive="base">
                                        <p:cTn id="61"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5">
                                            <p:txEl>
                                              <p:pRg st="1" end="1"/>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15">
                                            <p:txEl>
                                              <p:pRg st="2" end="2"/>
                                            </p:txEl>
                                          </p:spTgt>
                                        </p:tgtEl>
                                        <p:attrNameLst>
                                          <p:attrName>style.visibility</p:attrName>
                                        </p:attrNameLst>
                                      </p:cBhvr>
                                      <p:to>
                                        <p:strVal val="visible"/>
                                      </p:to>
                                    </p:set>
                                    <p:anim calcmode="lin" valueType="num">
                                      <p:cBhvr additive="base">
                                        <p:cTn id="65"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15">
                                            <p:txEl>
                                              <p:pRg st="2" end="2"/>
                                            </p:txEl>
                                          </p:spTgt>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15">
                                            <p:txEl>
                                              <p:pRg st="3" end="3"/>
                                            </p:txEl>
                                          </p:spTgt>
                                        </p:tgtEl>
                                        <p:attrNameLst>
                                          <p:attrName>style.visibility</p:attrName>
                                        </p:attrNameLst>
                                      </p:cBhvr>
                                      <p:to>
                                        <p:strVal val="visible"/>
                                      </p:to>
                                    </p:set>
                                    <p:anim calcmode="lin" valueType="num">
                                      <p:cBhvr additive="base">
                                        <p:cTn id="69"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15">
                                            <p:txEl>
                                              <p:pRg st="3" end="3"/>
                                            </p:txEl>
                                          </p:spTgt>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15">
                                            <p:txEl>
                                              <p:pRg st="4" end="4"/>
                                            </p:txEl>
                                          </p:spTgt>
                                        </p:tgtEl>
                                        <p:attrNameLst>
                                          <p:attrName>style.visibility</p:attrName>
                                        </p:attrNameLst>
                                      </p:cBhvr>
                                      <p:to>
                                        <p:strVal val="visible"/>
                                      </p:to>
                                    </p:set>
                                    <p:anim calcmode="lin" valueType="num">
                                      <p:cBhvr additive="base">
                                        <p:cTn id="73"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5">
                                            <p:txEl>
                                              <p:pRg st="4" end="4"/>
                                            </p:txEl>
                                          </p:spTgt>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5">
                                            <p:txEl>
                                              <p:pRg st="5" end="5"/>
                                            </p:txEl>
                                          </p:spTgt>
                                        </p:tgtEl>
                                        <p:attrNameLst>
                                          <p:attrName>style.visibility</p:attrName>
                                        </p:attrNameLst>
                                      </p:cBhvr>
                                      <p:to>
                                        <p:strVal val="visible"/>
                                      </p:to>
                                    </p:set>
                                    <p:anim calcmode="lin" valueType="num">
                                      <p:cBhvr additive="base">
                                        <p:cTn id="77"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1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9"/>
                                        </p:tgtEl>
                                        <p:attrNameLst>
                                          <p:attrName>style.visibility</p:attrName>
                                        </p:attrNameLst>
                                      </p:cBhvr>
                                      <p:to>
                                        <p:strVal val="visible"/>
                                      </p:to>
                                    </p:set>
                                    <p:anim calcmode="lin" valueType="num">
                                      <p:cBhvr additive="base">
                                        <p:cTn id="83" dur="500" fill="hold"/>
                                        <p:tgtEl>
                                          <p:spTgt spid="9"/>
                                        </p:tgtEl>
                                        <p:attrNameLst>
                                          <p:attrName>ppt_x</p:attrName>
                                        </p:attrNameLst>
                                      </p:cBhvr>
                                      <p:tavLst>
                                        <p:tav tm="0">
                                          <p:val>
                                            <p:strVal val="#ppt_x"/>
                                          </p:val>
                                        </p:tav>
                                        <p:tav tm="100000">
                                          <p:val>
                                            <p:strVal val="#ppt_x"/>
                                          </p:val>
                                        </p:tav>
                                      </p:tavLst>
                                    </p:anim>
                                    <p:anim calcmode="lin" valueType="num">
                                      <p:cBhvr additive="base">
                                        <p:cTn id="8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10"/>
                                        </p:tgtEl>
                                        <p:attrNameLst>
                                          <p:attrName>style.visibility</p:attrName>
                                        </p:attrNameLst>
                                      </p:cBhvr>
                                      <p:to>
                                        <p:strVal val="visible"/>
                                      </p:to>
                                    </p:set>
                                    <p:anim calcmode="lin" valueType="num">
                                      <p:cBhvr additive="base">
                                        <p:cTn id="89" dur="500" fill="hold"/>
                                        <p:tgtEl>
                                          <p:spTgt spid="10"/>
                                        </p:tgtEl>
                                        <p:attrNameLst>
                                          <p:attrName>ppt_x</p:attrName>
                                        </p:attrNameLst>
                                      </p:cBhvr>
                                      <p:tavLst>
                                        <p:tav tm="0">
                                          <p:val>
                                            <p:strVal val="#ppt_x"/>
                                          </p:val>
                                        </p:tav>
                                        <p:tav tm="100000">
                                          <p:val>
                                            <p:strVal val="#ppt_x"/>
                                          </p:val>
                                        </p:tav>
                                      </p:tavLst>
                                    </p:anim>
                                    <p:anim calcmode="lin" valueType="num">
                                      <p:cBhvr additive="base">
                                        <p:cTn id="9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11"/>
                                        </p:tgtEl>
                                        <p:attrNameLst>
                                          <p:attrName>style.visibility</p:attrName>
                                        </p:attrNameLst>
                                      </p:cBhvr>
                                      <p:to>
                                        <p:strVal val="visible"/>
                                      </p:to>
                                    </p:set>
                                    <p:anim calcmode="lin" valueType="num">
                                      <p:cBhvr additive="base">
                                        <p:cTn id="95" dur="500" fill="hold"/>
                                        <p:tgtEl>
                                          <p:spTgt spid="11"/>
                                        </p:tgtEl>
                                        <p:attrNameLst>
                                          <p:attrName>ppt_x</p:attrName>
                                        </p:attrNameLst>
                                      </p:cBhvr>
                                      <p:tavLst>
                                        <p:tav tm="0">
                                          <p:val>
                                            <p:strVal val="#ppt_x"/>
                                          </p:val>
                                        </p:tav>
                                        <p:tav tm="100000">
                                          <p:val>
                                            <p:strVal val="#ppt_x"/>
                                          </p:val>
                                        </p:tav>
                                      </p:tavLst>
                                    </p:anim>
                                    <p:anim calcmode="lin" valueType="num">
                                      <p:cBhvr additive="base">
                                        <p:cTn id="9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6" grpId="0"/>
      <p:bldP spid="6" grpId="1"/>
      <p:bldP spid="2" grpId="0"/>
      <p:bldP spid="2" grpId="1"/>
      <p:bldP spid="3" grpId="0"/>
      <p:bldP spid="3" grpId="1"/>
      <p:bldP spid="5" grpId="0"/>
      <p:bldP spid="5" grpId="1"/>
      <p:bldP spid="7" grpId="0"/>
      <p:bldP spid="7" grpId="1"/>
      <p:bldP spid="8" grpId="0"/>
      <p:bldP spid="8" grpId="1"/>
      <p:bldP spid="9" grpId="0"/>
      <p:bldP spid="9" grpId="1"/>
      <p:bldP spid="10" grpId="0"/>
      <p:bldP spid="10" grpId="1"/>
      <p:bldP spid="11" grpId="0"/>
      <p:bldP spid="11" grpId="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 name="文本框 13"/>
          <p:cNvSpPr txBox="1"/>
          <p:nvPr/>
        </p:nvSpPr>
        <p:spPr>
          <a:xfrm>
            <a:off x="100965" y="46990"/>
            <a:ext cx="11955145" cy="5569585"/>
          </a:xfrm>
          <a:prstGeom prst="rect">
            <a:avLst/>
          </a:prstGeom>
          <a:noFill/>
          <a:ln w="9525">
            <a:noFill/>
          </a:ln>
        </p:spPr>
        <p:txBody>
          <a:bodyPr wrap="square">
            <a:spAutoFit/>
          </a:bodyPr>
          <a:p>
            <a:pPr marL="219075" indent="0" algn="l" fontAlgn="auto"/>
            <a:r>
              <a:rPr lang="zh-CN" altLang="en-US" sz="2800" b="1">
                <a:uFillTx/>
                <a:latin typeface="Times New Roman" panose="02020603050405020304" charset="0"/>
                <a:cs typeface="Times New Roman" panose="02020603050405020304" charset="0"/>
              </a:rPr>
              <a:t>_______</a:t>
            </a:r>
            <a:r>
              <a:rPr lang="zh-CN" altLang="en-US" sz="2800" b="1">
                <a:solidFill>
                  <a:schemeClr val="tx1"/>
                </a:solidFill>
                <a:uFillTx/>
                <a:latin typeface="Times New Roman" panose="02020603050405020304" charset="0"/>
                <a:cs typeface="Times New Roman" panose="02020603050405020304" charset="0"/>
              </a:rPr>
              <a:t>/ˈentə(r)/vt.</a:t>
            </a:r>
            <a:r>
              <a:rPr lang="zh-CN" altLang="en-US" sz="2800" b="1">
                <a:solidFill>
                  <a:srgbClr val="7030A0"/>
                </a:solidFill>
                <a:uFillTx/>
                <a:latin typeface="Times New Roman" panose="02020603050405020304" charset="0"/>
                <a:cs typeface="Times New Roman" panose="02020603050405020304" charset="0"/>
              </a:rPr>
              <a:t>进入</a:t>
            </a:r>
            <a:endParaRPr lang="zh-CN" altLang="en-US" sz="2800" b="1">
              <a:uFillTx/>
              <a:latin typeface="Times New Roman" panose="02020603050405020304" charset="0"/>
              <a:cs typeface="Times New Roman" panose="02020603050405020304" charset="0"/>
            </a:endParaRPr>
          </a:p>
          <a:p>
            <a:pPr marL="219075" indent="0" algn="l" fontAlgn="auto"/>
            <a:r>
              <a:rPr lang="zh-CN" altLang="en-US" sz="2400" b="1">
                <a:solidFill>
                  <a:schemeClr val="tx1"/>
                </a:solidFill>
                <a:uFillTx/>
                <a:latin typeface="Times New Roman" panose="02020603050405020304" charset="0"/>
                <a:cs typeface="Times New Roman" panose="02020603050405020304" charset="0"/>
              </a:rPr>
              <a:t>Excuse me, did you ever _____a residence, long ago, thinking it was the McNay Museum?（2018天津）对不起，很久以前，你是否曾走进过一个住宅，以为那是麦克奈博物馆?</a:t>
            </a:r>
            <a:endParaRPr lang="zh-CN" altLang="en-US" sz="2400" b="1">
              <a:solidFill>
                <a:schemeClr val="tx1"/>
              </a:solidFill>
              <a:uFillTx/>
              <a:latin typeface="Times New Roman" panose="02020603050405020304" charset="0"/>
              <a:cs typeface="Times New Roman" panose="02020603050405020304" charset="0"/>
            </a:endParaRPr>
          </a:p>
          <a:p>
            <a:pPr marL="219075" indent="0" algn="l" fontAlgn="auto"/>
            <a:r>
              <a:rPr lang="zh-CN" altLang="en-US" sz="2400" b="1">
                <a:solidFill>
                  <a:schemeClr val="tx1"/>
                </a:solidFill>
                <a:uFillTx/>
                <a:latin typeface="Times New Roman" panose="02020603050405020304" charset="0"/>
                <a:cs typeface="Times New Roman" panose="02020603050405020304" charset="0"/>
              </a:rPr>
              <a:t>Adolescents ______high school with great excitement but are soon looking forward to graduation. (2014全国I)</a:t>
            </a:r>
            <a:endParaRPr lang="zh-CN" altLang="en-US" sz="2400" b="1">
              <a:solidFill>
                <a:schemeClr val="tx1"/>
              </a:solidFill>
              <a:uFillTx/>
              <a:latin typeface="Times New Roman" panose="02020603050405020304" charset="0"/>
              <a:cs typeface="Times New Roman" panose="02020603050405020304" charset="0"/>
            </a:endParaRPr>
          </a:p>
          <a:p>
            <a:pPr marL="219075" indent="0" algn="l" fontAlgn="auto"/>
            <a:r>
              <a:rPr lang="zh-CN" altLang="en-US" sz="2400" b="1">
                <a:solidFill>
                  <a:schemeClr val="tx1"/>
                </a:solidFill>
                <a:uFillTx/>
                <a:latin typeface="Times New Roman" panose="02020603050405020304" charset="0"/>
                <a:cs typeface="Times New Roman" panose="02020603050405020304" charset="0"/>
              </a:rPr>
              <a:t>青少年们带着极大的兴奋进入高中，但很快就盼着毕业了。</a:t>
            </a:r>
            <a:endParaRPr lang="zh-CN" altLang="en-US" sz="2400" b="1">
              <a:solidFill>
                <a:schemeClr val="tx1"/>
              </a:solidFill>
              <a:uFillTx/>
              <a:latin typeface="Times New Roman" panose="02020603050405020304" charset="0"/>
              <a:cs typeface="Times New Roman" panose="02020603050405020304" charset="0"/>
            </a:endParaRPr>
          </a:p>
          <a:p>
            <a:pPr marL="219075" indent="0" algn="l" fontAlgn="auto"/>
            <a:r>
              <a:rPr sz="2800" b="1">
                <a:solidFill>
                  <a:schemeClr val="accent2">
                    <a:lumMod val="75000"/>
                  </a:schemeClr>
                </a:solidFill>
                <a:uFillTx/>
                <a:latin typeface="Times New Roman" panose="02020603050405020304" charset="0"/>
                <a:cs typeface="Times New Roman" panose="02020603050405020304" charset="0"/>
              </a:rPr>
              <a:t>entry </a:t>
            </a:r>
            <a:r>
              <a:rPr sz="2800" b="1">
                <a:solidFill>
                  <a:schemeClr val="tx1"/>
                </a:solidFill>
                <a:uFillTx/>
                <a:latin typeface="Times New Roman" panose="02020603050405020304" charset="0"/>
                <a:cs typeface="Times New Roman" panose="02020603050405020304" charset="0"/>
              </a:rPr>
              <a:t>/</a:t>
            </a:r>
            <a:r>
              <a:rPr lang="en-US" sz="2800" b="1">
                <a:solidFill>
                  <a:schemeClr val="tx1"/>
                </a:solidFill>
                <a:uFillTx/>
                <a:latin typeface="Times New Roman" panose="02020603050405020304" charset="0"/>
                <a:cs typeface="Times New Roman" panose="02020603050405020304" charset="0"/>
              </a:rPr>
              <a:t>'</a:t>
            </a:r>
            <a:r>
              <a:rPr sz="2800" b="1">
                <a:solidFill>
                  <a:schemeClr val="tx1"/>
                </a:solidFill>
                <a:uFillTx/>
                <a:latin typeface="Times New Roman" panose="02020603050405020304" charset="0"/>
                <a:cs typeface="Times New Roman" panose="02020603050405020304" charset="0"/>
              </a:rPr>
              <a:t>entri/n.</a:t>
            </a:r>
            <a:r>
              <a:rPr sz="2800" b="1">
                <a:uFillTx/>
                <a:latin typeface="Times New Roman" panose="02020603050405020304" charset="0"/>
                <a:cs typeface="Times New Roman" panose="02020603050405020304" charset="0"/>
              </a:rPr>
              <a:t>_____;_____;_____;______</a:t>
            </a:r>
            <a:endParaRPr sz="2800" b="1">
              <a:uFillTx/>
              <a:latin typeface="Times New Roman" panose="02020603050405020304" charset="0"/>
              <a:cs typeface="Times New Roman" panose="02020603050405020304" charset="0"/>
            </a:endParaRPr>
          </a:p>
          <a:p>
            <a:pPr marL="219075" indent="0" algn="l" fontAlgn="auto"/>
            <a:r>
              <a:rPr lang="zh-CN" altLang="en-US" sz="2400" b="1">
                <a:solidFill>
                  <a:schemeClr val="tx1"/>
                </a:solidFill>
                <a:uFillTx/>
                <a:latin typeface="Times New Roman" panose="02020603050405020304" charset="0"/>
                <a:cs typeface="Times New Roman" panose="02020603050405020304" charset="0"/>
              </a:rPr>
              <a:t>Please print out all tickets purchased and present at the front entrance of Sea Life Melbourne Aquarium. No ticket, no _____!（2014北京）</a:t>
            </a:r>
            <a:endParaRPr lang="zh-CN" altLang="en-US" sz="2400" b="1">
              <a:solidFill>
                <a:schemeClr val="tx1"/>
              </a:solidFill>
              <a:uFillTx/>
              <a:latin typeface="Times New Roman" panose="02020603050405020304" charset="0"/>
              <a:cs typeface="Times New Roman" panose="02020603050405020304" charset="0"/>
            </a:endParaRPr>
          </a:p>
          <a:p>
            <a:pPr marL="219075" indent="0" algn="l" fontAlgn="auto"/>
            <a:r>
              <a:rPr lang="zh-CN" altLang="en-US" sz="2400" b="1">
                <a:solidFill>
                  <a:schemeClr val="tx1"/>
                </a:solidFill>
                <a:uFillTx/>
                <a:latin typeface="Times New Roman" panose="02020603050405020304" charset="0"/>
                <a:cs typeface="Times New Roman" panose="02020603050405020304" charset="0"/>
              </a:rPr>
              <a:t>请将所有已购买的门票打印出来，并在墨尔本海洋生物水族馆正门出示。没有票，就进不去!</a:t>
            </a:r>
            <a:endParaRPr lang="zh-CN" altLang="en-US" sz="2400" b="1">
              <a:solidFill>
                <a:schemeClr val="tx1"/>
              </a:solidFill>
              <a:uFillTx/>
              <a:latin typeface="Times New Roman" panose="02020603050405020304" charset="0"/>
              <a:cs typeface="Times New Roman" panose="02020603050405020304" charset="0"/>
            </a:endParaRPr>
          </a:p>
          <a:p>
            <a:pPr marL="219075" indent="0" algn="l" fontAlgn="auto"/>
            <a:endParaRPr lang="zh-CN" altLang="en-US" sz="2800" b="1">
              <a:solidFill>
                <a:srgbClr val="7030A0"/>
              </a:solidFill>
              <a:uFillTx/>
              <a:latin typeface="Times New Roman" panose="02020603050405020304" charset="0"/>
              <a:cs typeface="Times New Roman" panose="02020603050405020304" charset="0"/>
            </a:endParaRPr>
          </a:p>
          <a:p>
            <a:pPr marL="219075" indent="0" algn="l" fontAlgn="auto"/>
            <a:endParaRPr lang="zh-CN" altLang="en-US" sz="2800" b="1">
              <a:solidFill>
                <a:srgbClr val="7030A0"/>
              </a:solidFill>
              <a:uFillTx/>
              <a:latin typeface="Times New Roman" panose="02020603050405020304" charset="0"/>
              <a:cs typeface="Times New Roman" panose="02020603050405020304" charset="0"/>
            </a:endParaRPr>
          </a:p>
          <a:p>
            <a:pPr marL="219075" indent="0" algn="l" fontAlgn="auto"/>
            <a:endParaRPr lang="zh-CN" altLang="en-US" sz="2800" b="1">
              <a:solidFill>
                <a:srgbClr val="7030A0"/>
              </a:solidFill>
              <a:uFillTx/>
              <a:latin typeface="Times New Roman" panose="02020603050405020304" charset="0"/>
              <a:cs typeface="Times New Roman" panose="02020603050405020304" charset="0"/>
            </a:endParaRPr>
          </a:p>
        </p:txBody>
      </p:sp>
      <p:sp>
        <p:nvSpPr>
          <p:cNvPr id="3" name="文本框 2"/>
          <p:cNvSpPr txBox="1"/>
          <p:nvPr/>
        </p:nvSpPr>
        <p:spPr>
          <a:xfrm>
            <a:off x="453390" y="46990"/>
            <a:ext cx="1151255" cy="583565"/>
          </a:xfrm>
          <a:prstGeom prst="rect">
            <a:avLst/>
          </a:prstGeom>
          <a:noFill/>
        </p:spPr>
        <p:txBody>
          <a:bodyPr wrap="square" rtlCol="0">
            <a:spAutoFit/>
          </a:bodyPr>
          <a:p>
            <a:pPr algn="l"/>
            <a:r>
              <a:rPr lang="en-US" sz="3200" b="1" dirty="0">
                <a:solidFill>
                  <a:schemeClr val="accent2">
                    <a:lumMod val="75000"/>
                  </a:schemeClr>
                </a:solidFill>
                <a:uFillTx/>
                <a:latin typeface="Times New Roman" panose="02020603050405020304" charset="0"/>
                <a:cs typeface="Times New Roman" panose="02020603050405020304" charset="0"/>
                <a:sym typeface="+mn-ea"/>
              </a:rPr>
              <a:t>enter</a:t>
            </a:r>
            <a:endParaRPr lang="en-US" sz="3200" b="1" dirty="0">
              <a:solidFill>
                <a:schemeClr val="accent2">
                  <a:lumMod val="75000"/>
                </a:schemeClr>
              </a:solidFill>
              <a:uFillTx/>
              <a:latin typeface="Times New Roman" panose="02020603050405020304" charset="0"/>
              <a:cs typeface="Times New Roman" panose="02020603050405020304" charset="0"/>
              <a:sym typeface="+mn-ea"/>
            </a:endParaRPr>
          </a:p>
        </p:txBody>
      </p:sp>
      <p:sp>
        <p:nvSpPr>
          <p:cNvPr id="5" name="文本框 4"/>
          <p:cNvSpPr txBox="1"/>
          <p:nvPr/>
        </p:nvSpPr>
        <p:spPr>
          <a:xfrm>
            <a:off x="2015490" y="1226185"/>
            <a:ext cx="917575" cy="460375"/>
          </a:xfrm>
          <a:prstGeom prst="rect">
            <a:avLst/>
          </a:prstGeom>
          <a:noFill/>
        </p:spPr>
        <p:txBody>
          <a:bodyPr wrap="square" rtlCol="0">
            <a:spAutoFit/>
          </a:bodyPr>
          <a:p>
            <a:pPr algn="l"/>
            <a:r>
              <a:rPr lang="en-US" sz="2400" b="1" dirty="0">
                <a:solidFill>
                  <a:schemeClr val="accent2">
                    <a:lumMod val="75000"/>
                  </a:schemeClr>
                </a:solidFill>
                <a:uFillTx/>
                <a:latin typeface="Times New Roman" panose="02020603050405020304" charset="0"/>
                <a:cs typeface="Times New Roman" panose="02020603050405020304" charset="0"/>
                <a:sym typeface="+mn-ea"/>
              </a:rPr>
              <a:t>enter</a:t>
            </a:r>
            <a:endParaRPr sz="2400" b="1" dirty="0">
              <a:solidFill>
                <a:schemeClr val="accent2">
                  <a:lumMod val="75000"/>
                </a:schemeClr>
              </a:solidFill>
              <a:uFillTx/>
              <a:latin typeface="Times New Roman" panose="02020603050405020304" charset="0"/>
              <a:cs typeface="Times New Roman" panose="02020603050405020304" charset="0"/>
              <a:sym typeface="+mn-ea"/>
            </a:endParaRPr>
          </a:p>
        </p:txBody>
      </p:sp>
      <p:sp>
        <p:nvSpPr>
          <p:cNvPr id="7" name="文本框 6"/>
          <p:cNvSpPr txBox="1"/>
          <p:nvPr/>
        </p:nvSpPr>
        <p:spPr>
          <a:xfrm>
            <a:off x="5071745" y="3097530"/>
            <a:ext cx="1239520" cy="460375"/>
          </a:xfrm>
          <a:prstGeom prst="rect">
            <a:avLst/>
          </a:prstGeom>
          <a:noFill/>
        </p:spPr>
        <p:txBody>
          <a:bodyPr wrap="square" rtlCol="0">
            <a:spAutoFit/>
          </a:bodyPr>
          <a:p>
            <a:pPr algn="l"/>
            <a:r>
              <a:rPr lang="en-US" sz="2400" b="1" dirty="0">
                <a:solidFill>
                  <a:schemeClr val="accent2">
                    <a:lumMod val="75000"/>
                  </a:schemeClr>
                </a:solidFill>
                <a:uFillTx/>
                <a:latin typeface="Times New Roman" panose="02020603050405020304" charset="0"/>
                <a:cs typeface="Times New Roman" panose="02020603050405020304" charset="0"/>
                <a:sym typeface="+mn-ea"/>
              </a:rPr>
              <a:t>entr</a:t>
            </a:r>
            <a:r>
              <a:rPr lang="en-US" sz="2400" b="1" dirty="0">
                <a:solidFill>
                  <a:schemeClr val="accent2">
                    <a:lumMod val="75000"/>
                  </a:schemeClr>
                </a:solidFill>
                <a:uFillTx/>
                <a:latin typeface="Times New Roman" panose="02020603050405020304" charset="0"/>
                <a:cs typeface="Times New Roman" panose="02020603050405020304" charset="0"/>
                <a:sym typeface="+mn-ea"/>
              </a:rPr>
              <a:t>y</a:t>
            </a:r>
            <a:endParaRPr lang="en-US" sz="2400" b="1" dirty="0">
              <a:solidFill>
                <a:schemeClr val="accent2">
                  <a:lumMod val="75000"/>
                </a:schemeClr>
              </a:solidFill>
              <a:uFillTx/>
              <a:latin typeface="Times New Roman" panose="02020603050405020304" charset="0"/>
              <a:cs typeface="Times New Roman" panose="02020603050405020304" charset="0"/>
              <a:sym typeface="+mn-ea"/>
            </a:endParaRPr>
          </a:p>
        </p:txBody>
      </p:sp>
      <p:sp>
        <p:nvSpPr>
          <p:cNvPr id="2" name="文本框 1"/>
          <p:cNvSpPr txBox="1"/>
          <p:nvPr/>
        </p:nvSpPr>
        <p:spPr>
          <a:xfrm>
            <a:off x="3524250" y="490855"/>
            <a:ext cx="1151255" cy="460375"/>
          </a:xfrm>
          <a:prstGeom prst="rect">
            <a:avLst/>
          </a:prstGeom>
          <a:noFill/>
        </p:spPr>
        <p:txBody>
          <a:bodyPr wrap="square" rtlCol="0">
            <a:spAutoFit/>
          </a:bodyPr>
          <a:p>
            <a:pPr algn="l"/>
            <a:r>
              <a:rPr lang="en-US" sz="2400" b="1" dirty="0">
                <a:solidFill>
                  <a:schemeClr val="accent2">
                    <a:lumMod val="75000"/>
                  </a:schemeClr>
                </a:solidFill>
                <a:uFillTx/>
                <a:latin typeface="Times New Roman" panose="02020603050405020304" charset="0"/>
                <a:cs typeface="Times New Roman" panose="02020603050405020304" charset="0"/>
                <a:sym typeface="+mn-ea"/>
              </a:rPr>
              <a:t>enter</a:t>
            </a:r>
            <a:endParaRPr sz="2400" b="1" dirty="0">
              <a:solidFill>
                <a:schemeClr val="accent2">
                  <a:lumMod val="75000"/>
                </a:schemeClr>
              </a:solidFill>
              <a:uFillTx/>
              <a:latin typeface="Times New Roman" panose="02020603050405020304" charset="0"/>
              <a:cs typeface="Times New Roman" panose="02020603050405020304" charset="0"/>
              <a:sym typeface="+mn-ea"/>
            </a:endParaRPr>
          </a:p>
        </p:txBody>
      </p:sp>
      <p:sp>
        <p:nvSpPr>
          <p:cNvPr id="4" name="文本框 3"/>
          <p:cNvSpPr txBox="1"/>
          <p:nvPr/>
        </p:nvSpPr>
        <p:spPr>
          <a:xfrm>
            <a:off x="2633345" y="2307590"/>
            <a:ext cx="7082790" cy="521970"/>
          </a:xfrm>
          <a:prstGeom prst="rect">
            <a:avLst/>
          </a:prstGeom>
          <a:noFill/>
        </p:spPr>
        <p:txBody>
          <a:bodyPr wrap="square" rtlCol="0">
            <a:spAutoFit/>
          </a:bodyPr>
          <a:p>
            <a:pPr algn="l"/>
            <a:r>
              <a:rPr lang="en-US" altLang="en-US" sz="2800" b="1" spc="150" dirty="0">
                <a:solidFill>
                  <a:srgbClr val="7030A0"/>
                </a:solidFill>
                <a:latin typeface="Times New Roman" panose="02020603050405020304" charset="0"/>
                <a:cs typeface="Times New Roman" panose="02020603050405020304" charset="0"/>
                <a:sym typeface="+mn-ea"/>
              </a:rPr>
              <a:t>进入  入口   条目  登记</a:t>
            </a:r>
            <a:endParaRPr lang="en-US" altLang="en-US" sz="2800" b="1" spc="150" dirty="0">
              <a:solidFill>
                <a:srgbClr val="7030A0"/>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xEl>
                                              <p:pRg st="1" end="1"/>
                                            </p:txEl>
                                          </p:spTgt>
                                        </p:tgtEl>
                                        <p:attrNameLst>
                                          <p:attrName>style.visibility</p:attrName>
                                        </p:attrNameLst>
                                      </p:cBhvr>
                                      <p:to>
                                        <p:strVal val="visible"/>
                                      </p:to>
                                    </p:set>
                                    <p:anim calcmode="lin" valueType="num">
                                      <p:cBhvr additive="base">
                                        <p:cTn id="19"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4">
                                            <p:txEl>
                                              <p:pRg st="2" end="2"/>
                                            </p:txEl>
                                          </p:spTgt>
                                        </p:tgtEl>
                                        <p:attrNameLst>
                                          <p:attrName>style.visibility</p:attrName>
                                        </p:attrNameLst>
                                      </p:cBhvr>
                                      <p:to>
                                        <p:strVal val="visible"/>
                                      </p:to>
                                    </p:set>
                                    <p:anim calcmode="lin" valueType="num">
                                      <p:cBhvr additive="base">
                                        <p:cTn id="23"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4">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4">
                                            <p:txEl>
                                              <p:pRg st="3" end="3"/>
                                            </p:txEl>
                                          </p:spTgt>
                                        </p:tgtEl>
                                        <p:attrNameLst>
                                          <p:attrName>style.visibility</p:attrName>
                                        </p:attrNameLst>
                                      </p:cBhvr>
                                      <p:to>
                                        <p:strVal val="visible"/>
                                      </p:to>
                                    </p:set>
                                    <p:anim calcmode="lin" valueType="num">
                                      <p:cBhvr additive="base">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additive="base">
                                        <p:cTn id="33" dur="500" fill="hold"/>
                                        <p:tgtEl>
                                          <p:spTgt spid="2"/>
                                        </p:tgtEl>
                                        <p:attrNameLst>
                                          <p:attrName>ppt_x</p:attrName>
                                        </p:attrNameLst>
                                      </p:cBhvr>
                                      <p:tavLst>
                                        <p:tav tm="0">
                                          <p:val>
                                            <p:strVal val="#ppt_x"/>
                                          </p:val>
                                        </p:tav>
                                        <p:tav tm="100000">
                                          <p:val>
                                            <p:strVal val="#ppt_x"/>
                                          </p:val>
                                        </p:tav>
                                      </p:tavLst>
                                    </p:anim>
                                    <p:anim calcmode="lin" valueType="num">
                                      <p:cBhvr additive="base">
                                        <p:cTn id="3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500" fill="hold"/>
                                        <p:tgtEl>
                                          <p:spTgt spid="5"/>
                                        </p:tgtEl>
                                        <p:attrNameLst>
                                          <p:attrName>ppt_x</p:attrName>
                                        </p:attrNameLst>
                                      </p:cBhvr>
                                      <p:tavLst>
                                        <p:tav tm="0">
                                          <p:val>
                                            <p:strVal val="#ppt_x"/>
                                          </p:val>
                                        </p:tav>
                                        <p:tav tm="100000">
                                          <p:val>
                                            <p:strVal val="#ppt_x"/>
                                          </p:val>
                                        </p:tav>
                                      </p:tavLst>
                                    </p:anim>
                                    <p:anim calcmode="lin" valueType="num">
                                      <p:cBhvr additive="base">
                                        <p:cTn id="4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4">
                                            <p:txEl>
                                              <p:pRg st="4" end="4"/>
                                            </p:txEl>
                                          </p:spTgt>
                                        </p:tgtEl>
                                        <p:attrNameLst>
                                          <p:attrName>style.visibility</p:attrName>
                                        </p:attrNameLst>
                                      </p:cBhvr>
                                      <p:to>
                                        <p:strVal val="visible"/>
                                      </p:to>
                                    </p:set>
                                    <p:anim calcmode="lin" valueType="num">
                                      <p:cBhvr additive="base">
                                        <p:cTn id="45"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4"/>
                                        </p:tgtEl>
                                        <p:attrNameLst>
                                          <p:attrName>style.visibility</p:attrName>
                                        </p:attrNameLst>
                                      </p:cBhvr>
                                      <p:to>
                                        <p:strVal val="visible"/>
                                      </p:to>
                                    </p:set>
                                    <p:anim calcmode="lin" valueType="num">
                                      <p:cBhvr additive="base">
                                        <p:cTn id="51" dur="500" fill="hold"/>
                                        <p:tgtEl>
                                          <p:spTgt spid="4"/>
                                        </p:tgtEl>
                                        <p:attrNameLst>
                                          <p:attrName>ppt_x</p:attrName>
                                        </p:attrNameLst>
                                      </p:cBhvr>
                                      <p:tavLst>
                                        <p:tav tm="0">
                                          <p:val>
                                            <p:strVal val="#ppt_x"/>
                                          </p:val>
                                        </p:tav>
                                        <p:tav tm="100000">
                                          <p:val>
                                            <p:strVal val="#ppt_x"/>
                                          </p:val>
                                        </p:tav>
                                      </p:tavLst>
                                    </p:anim>
                                    <p:anim calcmode="lin" valueType="num">
                                      <p:cBhvr additive="base">
                                        <p:cTn id="5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14">
                                            <p:txEl>
                                              <p:pRg st="5" end="5"/>
                                            </p:txEl>
                                          </p:spTgt>
                                        </p:tgtEl>
                                        <p:attrNameLst>
                                          <p:attrName>style.visibility</p:attrName>
                                        </p:attrNameLst>
                                      </p:cBhvr>
                                      <p:to>
                                        <p:strVal val="visible"/>
                                      </p:to>
                                    </p:set>
                                    <p:anim calcmode="lin" valueType="num">
                                      <p:cBhvr additive="base">
                                        <p:cTn id="57"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5" end="5"/>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14">
                                            <p:txEl>
                                              <p:pRg st="6" end="6"/>
                                            </p:txEl>
                                          </p:spTgt>
                                        </p:tgtEl>
                                        <p:attrNameLst>
                                          <p:attrName>style.visibility</p:attrName>
                                        </p:attrNameLst>
                                      </p:cBhvr>
                                      <p:to>
                                        <p:strVal val="visible"/>
                                      </p:to>
                                    </p:set>
                                    <p:anim calcmode="lin" valueType="num">
                                      <p:cBhvr additive="base">
                                        <p:cTn id="61" dur="500" fill="hold"/>
                                        <p:tgtEl>
                                          <p:spTgt spid="14">
                                            <p:txEl>
                                              <p:pRg st="6" end="6"/>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7"/>
                                        </p:tgtEl>
                                        <p:attrNameLst>
                                          <p:attrName>style.visibility</p:attrName>
                                        </p:attrNameLst>
                                      </p:cBhvr>
                                      <p:to>
                                        <p:strVal val="visible"/>
                                      </p:to>
                                    </p:set>
                                    <p:anim calcmode="lin" valueType="num">
                                      <p:cBhvr additive="base">
                                        <p:cTn id="67" dur="500" fill="hold"/>
                                        <p:tgtEl>
                                          <p:spTgt spid="7"/>
                                        </p:tgtEl>
                                        <p:attrNameLst>
                                          <p:attrName>ppt_x</p:attrName>
                                        </p:attrNameLst>
                                      </p:cBhvr>
                                      <p:tavLst>
                                        <p:tav tm="0">
                                          <p:val>
                                            <p:strVal val="#ppt_x"/>
                                          </p:val>
                                        </p:tav>
                                        <p:tav tm="100000">
                                          <p:val>
                                            <p:strVal val="#ppt_x"/>
                                          </p:val>
                                        </p:tav>
                                      </p:tavLst>
                                    </p:anim>
                                    <p:anim calcmode="lin" valueType="num">
                                      <p:cBhvr additive="base">
                                        <p:cTn id="6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2" grpId="0"/>
      <p:bldP spid="2" grpId="1"/>
      <p:bldP spid="5" grpId="0"/>
      <p:bldP spid="5" grpId="1"/>
      <p:bldP spid="4" grpId="0"/>
      <p:bldP spid="4" grpId="1"/>
      <p:bldP spid="7" grpId="0"/>
      <p:bldP spid="7" grpId="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4" name="图片 14" descr="inter-在……之间填空"/>
          <p:cNvPicPr>
            <a:picLocks noChangeAspect="1"/>
          </p:cNvPicPr>
          <p:nvPr>
            <p:ph sz="quarter" idx="13"/>
          </p:nvPr>
        </p:nvPicPr>
        <p:blipFill>
          <a:blip r:embed="rId1"/>
          <a:stretch>
            <a:fillRect/>
          </a:stretch>
        </p:blipFill>
        <p:spPr>
          <a:xfrm>
            <a:off x="-4445" y="1169670"/>
            <a:ext cx="12183110" cy="4179570"/>
          </a:xfrm>
          <a:prstGeom prst="rect">
            <a:avLst/>
          </a:prstGeom>
        </p:spPr>
      </p:pic>
      <p:sp>
        <p:nvSpPr>
          <p:cNvPr id="5" name="标题 1"/>
          <p:cNvSpPr>
            <a:spLocks noGrp="1"/>
          </p:cNvSpPr>
          <p:nvPr/>
        </p:nvSpPr>
        <p:spPr>
          <a:xfrm>
            <a:off x="6706870" y="3110865"/>
            <a:ext cx="1917065" cy="2971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tx1"/>
                </a:solidFill>
                <a:latin typeface="Times New Roman" panose="02020603050405020304" charset="0"/>
                <a:ea typeface="+mn-ea"/>
                <a:cs typeface="Times New Roman" panose="02020603050405020304" charset="0"/>
              </a:rPr>
              <a:t>在......之间</a:t>
            </a:r>
            <a:endParaRPr sz="2400" spc="0">
              <a:solidFill>
                <a:schemeClr val="tx1"/>
              </a:solidFill>
              <a:latin typeface="Times New Roman" panose="02020603050405020304" charset="0"/>
              <a:ea typeface="+mn-ea"/>
              <a:cs typeface="Times New Roman" panose="02020603050405020304" charset="0"/>
            </a:endParaRPr>
          </a:p>
        </p:txBody>
      </p:sp>
      <p:sp>
        <p:nvSpPr>
          <p:cNvPr id="2" name="标题 1"/>
          <p:cNvSpPr>
            <a:spLocks noGrp="1"/>
          </p:cNvSpPr>
          <p:nvPr/>
        </p:nvSpPr>
        <p:spPr>
          <a:xfrm>
            <a:off x="9366250" y="3478530"/>
            <a:ext cx="2087880" cy="2609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互联网</a:t>
            </a:r>
            <a:r>
              <a:rPr lang="en-US" altLang="zh-CN" sz="2000" spc="0">
                <a:solidFill>
                  <a:schemeClr val="tx1"/>
                </a:solidFill>
                <a:latin typeface="Times New Roman" panose="02020603050405020304" charset="0"/>
                <a:ea typeface="+mn-ea"/>
                <a:cs typeface="Times New Roman" panose="02020603050405020304" charset="0"/>
              </a:rPr>
              <a:t>, </a:t>
            </a:r>
            <a:r>
              <a:rPr sz="2000" spc="0">
                <a:solidFill>
                  <a:schemeClr val="tx1"/>
                </a:solidFill>
                <a:latin typeface="Times New Roman" panose="02020603050405020304" charset="0"/>
                <a:ea typeface="+mn-ea"/>
                <a:cs typeface="Times New Roman" panose="02020603050405020304" charset="0"/>
              </a:rPr>
              <a:t>因特网</a:t>
            </a:r>
            <a:endParaRPr sz="2000" spc="0">
              <a:solidFill>
                <a:schemeClr val="tx1"/>
              </a:solidFill>
              <a:latin typeface="Times New Roman" panose="02020603050405020304" charset="0"/>
              <a:ea typeface="+mn-ea"/>
              <a:cs typeface="Times New Roman" panose="02020603050405020304" charset="0"/>
            </a:endParaRPr>
          </a:p>
        </p:txBody>
      </p:sp>
      <p:sp>
        <p:nvSpPr>
          <p:cNvPr id="3" name="标题 1"/>
          <p:cNvSpPr>
            <a:spLocks noGrp="1"/>
          </p:cNvSpPr>
          <p:nvPr/>
        </p:nvSpPr>
        <p:spPr>
          <a:xfrm>
            <a:off x="10844530" y="2493010"/>
            <a:ext cx="169291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入口</a:t>
            </a:r>
            <a:r>
              <a:rPr lang="en-US" altLang="zh-CN" sz="2000" spc="0">
                <a:solidFill>
                  <a:schemeClr val="tx1"/>
                </a:solidFill>
                <a:latin typeface="Times New Roman" panose="02020603050405020304" charset="0"/>
                <a:ea typeface="+mn-ea"/>
                <a:cs typeface="Times New Roman" panose="02020603050405020304" charset="0"/>
              </a:rPr>
              <a:t>;</a:t>
            </a:r>
            <a:r>
              <a:rPr sz="2000" spc="0">
                <a:solidFill>
                  <a:schemeClr val="tx1"/>
                </a:solidFill>
                <a:latin typeface="Times New Roman" panose="02020603050405020304" charset="0"/>
                <a:ea typeface="+mn-ea"/>
                <a:cs typeface="Times New Roman" panose="02020603050405020304" charset="0"/>
              </a:rPr>
              <a:t>入场</a:t>
            </a:r>
            <a:endParaRPr sz="2000" spc="0">
              <a:solidFill>
                <a:schemeClr val="tx1"/>
              </a:solidFill>
              <a:latin typeface="Times New Roman" panose="02020603050405020304" charset="0"/>
              <a:ea typeface="+mn-ea"/>
              <a:cs typeface="Times New Roman" panose="02020603050405020304" charset="0"/>
            </a:endParaRPr>
          </a:p>
        </p:txBody>
      </p:sp>
      <p:sp>
        <p:nvSpPr>
          <p:cNvPr id="6" name="标题 1"/>
          <p:cNvSpPr>
            <a:spLocks noGrp="1"/>
          </p:cNvSpPr>
          <p:nvPr/>
        </p:nvSpPr>
        <p:spPr>
          <a:xfrm>
            <a:off x="10700385" y="1719580"/>
            <a:ext cx="160718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进入</a:t>
            </a:r>
            <a:r>
              <a:rPr lang="en-US" altLang="zh-CN" sz="2000" spc="0">
                <a:solidFill>
                  <a:schemeClr val="tx1"/>
                </a:solidFill>
                <a:latin typeface="Times New Roman" panose="02020603050405020304" charset="0"/>
                <a:ea typeface="+mn-ea"/>
                <a:cs typeface="Times New Roman" panose="02020603050405020304" charset="0"/>
              </a:rPr>
              <a:t>,</a:t>
            </a:r>
            <a:r>
              <a:rPr sz="2000" spc="0">
                <a:solidFill>
                  <a:schemeClr val="tx1"/>
                </a:solidFill>
                <a:latin typeface="Times New Roman" panose="02020603050405020304" charset="0"/>
                <a:ea typeface="+mn-ea"/>
                <a:cs typeface="Times New Roman" panose="02020603050405020304" charset="0"/>
              </a:rPr>
              <a:t>入口</a:t>
            </a:r>
            <a:endParaRPr sz="2000" spc="0">
              <a:solidFill>
                <a:schemeClr val="tx1"/>
              </a:solidFill>
              <a:latin typeface="Times New Roman" panose="02020603050405020304" charset="0"/>
              <a:ea typeface="+mn-ea"/>
              <a:cs typeface="Times New Roman" panose="02020603050405020304" charset="0"/>
            </a:endParaRPr>
          </a:p>
        </p:txBody>
      </p:sp>
      <p:sp>
        <p:nvSpPr>
          <p:cNvPr id="7" name="标题 1"/>
          <p:cNvSpPr>
            <a:spLocks noGrp="1"/>
          </p:cNvSpPr>
          <p:nvPr/>
        </p:nvSpPr>
        <p:spPr>
          <a:xfrm>
            <a:off x="1441450" y="2106295"/>
            <a:ext cx="1454785" cy="43434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款待</a:t>
            </a:r>
            <a:r>
              <a:rPr lang="en-US" altLang="zh-CN" sz="2000" spc="0">
                <a:solidFill>
                  <a:schemeClr val="tx1"/>
                </a:solidFill>
                <a:latin typeface="Times New Roman" panose="02020603050405020304" charset="0"/>
                <a:ea typeface="+mn-ea"/>
                <a:cs typeface="Times New Roman" panose="02020603050405020304" charset="0"/>
              </a:rPr>
              <a:t>; </a:t>
            </a:r>
            <a:r>
              <a:rPr sz="2000" spc="0">
                <a:solidFill>
                  <a:schemeClr val="tx1"/>
                </a:solidFill>
                <a:latin typeface="Times New Roman" panose="02020603050405020304" charset="0"/>
                <a:ea typeface="+mn-ea"/>
                <a:cs typeface="Times New Roman" panose="02020603050405020304" charset="0"/>
              </a:rPr>
              <a:t>娱乐</a:t>
            </a:r>
            <a:endParaRPr sz="2000" spc="0">
              <a:solidFill>
                <a:schemeClr val="tx1"/>
              </a:solidFill>
              <a:latin typeface="Times New Roman" panose="02020603050405020304" charset="0"/>
              <a:ea typeface="+mn-ea"/>
              <a:cs typeface="Times New Roman" panose="02020603050405020304" charset="0"/>
            </a:endParaRPr>
          </a:p>
        </p:txBody>
      </p:sp>
      <p:sp>
        <p:nvSpPr>
          <p:cNvPr id="8" name="标题 1"/>
          <p:cNvSpPr>
            <a:spLocks noGrp="1"/>
          </p:cNvSpPr>
          <p:nvPr/>
        </p:nvSpPr>
        <p:spPr>
          <a:xfrm>
            <a:off x="3885565" y="4050030"/>
            <a:ext cx="315722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解释</a:t>
            </a:r>
            <a:r>
              <a:rPr lang="en-US" altLang="zh-CN" sz="2000" spc="0">
                <a:solidFill>
                  <a:schemeClr val="tx1"/>
                </a:solidFill>
                <a:latin typeface="Times New Roman" panose="02020603050405020304" charset="0"/>
                <a:ea typeface="+mn-ea"/>
                <a:cs typeface="Times New Roman" panose="02020603050405020304" charset="0"/>
              </a:rPr>
              <a:t>;</a:t>
            </a:r>
            <a:r>
              <a:rPr sz="2000" spc="0">
                <a:solidFill>
                  <a:schemeClr val="tx1"/>
                </a:solidFill>
                <a:latin typeface="Times New Roman" panose="02020603050405020304" charset="0"/>
                <a:ea typeface="+mn-ea"/>
                <a:cs typeface="Times New Roman" panose="02020603050405020304" charset="0"/>
              </a:rPr>
              <a:t>口译</a:t>
            </a:r>
            <a:endParaRPr sz="2000" spc="0">
              <a:solidFill>
                <a:schemeClr val="tx1"/>
              </a:solidFill>
              <a:latin typeface="Times New Roman" panose="02020603050405020304" charset="0"/>
              <a:ea typeface="+mn-ea"/>
              <a:cs typeface="Times New Roman" panose="02020603050405020304" charset="0"/>
            </a:endParaRPr>
          </a:p>
        </p:txBody>
      </p:sp>
      <p:sp>
        <p:nvSpPr>
          <p:cNvPr id="9" name="标题 1"/>
          <p:cNvSpPr>
            <a:spLocks noGrp="1"/>
          </p:cNvSpPr>
          <p:nvPr/>
        </p:nvSpPr>
        <p:spPr>
          <a:xfrm>
            <a:off x="3865880" y="2122170"/>
            <a:ext cx="162814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款待</a:t>
            </a:r>
            <a:r>
              <a:rPr lang="en-US" altLang="zh-CN" sz="2000" spc="0">
                <a:solidFill>
                  <a:schemeClr val="tx1"/>
                </a:solidFill>
                <a:latin typeface="Times New Roman" panose="02020603050405020304" charset="0"/>
                <a:ea typeface="+mn-ea"/>
                <a:cs typeface="Times New Roman" panose="02020603050405020304" charset="0"/>
              </a:rPr>
              <a:t>; </a:t>
            </a:r>
            <a:r>
              <a:rPr sz="2000" spc="0">
                <a:solidFill>
                  <a:schemeClr val="tx1"/>
                </a:solidFill>
                <a:latin typeface="Times New Roman" panose="02020603050405020304" charset="0"/>
                <a:ea typeface="+mn-ea"/>
                <a:cs typeface="Times New Roman" panose="02020603050405020304" charset="0"/>
              </a:rPr>
              <a:t>使欢乐</a:t>
            </a:r>
            <a:endParaRPr sz="2000" spc="0">
              <a:solidFill>
                <a:schemeClr val="tx1"/>
              </a:solidFill>
              <a:latin typeface="Times New Roman" panose="02020603050405020304" charset="0"/>
              <a:ea typeface="+mn-ea"/>
              <a:cs typeface="Times New Roman" panose="02020603050405020304" charset="0"/>
            </a:endParaRPr>
          </a:p>
        </p:txBody>
      </p:sp>
      <p:sp>
        <p:nvSpPr>
          <p:cNvPr id="10" name="标题 1"/>
          <p:cNvSpPr>
            <a:spLocks noGrp="1"/>
          </p:cNvSpPr>
          <p:nvPr/>
        </p:nvSpPr>
        <p:spPr>
          <a:xfrm>
            <a:off x="9204325" y="2090420"/>
            <a:ext cx="95821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进入</a:t>
            </a:r>
            <a:endParaRPr sz="2000" spc="0">
              <a:solidFill>
                <a:schemeClr val="tx1"/>
              </a:solidFill>
              <a:latin typeface="Times New Roman" panose="02020603050405020304" charset="0"/>
              <a:ea typeface="+mn-ea"/>
              <a:cs typeface="Times New Roman" panose="02020603050405020304" charset="0"/>
            </a:endParaRPr>
          </a:p>
        </p:txBody>
      </p:sp>
      <p:sp>
        <p:nvSpPr>
          <p:cNvPr id="11" name="标题 1"/>
          <p:cNvSpPr>
            <a:spLocks noGrp="1"/>
          </p:cNvSpPr>
          <p:nvPr/>
        </p:nvSpPr>
        <p:spPr>
          <a:xfrm>
            <a:off x="4107180" y="3110865"/>
            <a:ext cx="1386840" cy="4514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公司</a:t>
            </a:r>
            <a:r>
              <a:rPr lang="en-US" altLang="zh-CN" sz="2000" spc="0">
                <a:solidFill>
                  <a:schemeClr val="tx1"/>
                </a:solidFill>
                <a:latin typeface="Times New Roman" panose="02020603050405020304" charset="0"/>
                <a:ea typeface="+mn-ea"/>
                <a:cs typeface="Times New Roman" panose="02020603050405020304" charset="0"/>
              </a:rPr>
              <a:t>, </a:t>
            </a:r>
            <a:r>
              <a:rPr sz="2000" spc="0">
                <a:solidFill>
                  <a:schemeClr val="tx1"/>
                </a:solidFill>
                <a:latin typeface="Times New Roman" panose="02020603050405020304" charset="0"/>
                <a:ea typeface="+mn-ea"/>
                <a:cs typeface="Times New Roman" panose="02020603050405020304" charset="0"/>
              </a:rPr>
              <a:t>企业</a:t>
            </a:r>
            <a:endParaRPr sz="2000" spc="0">
              <a:solidFill>
                <a:schemeClr val="tx1"/>
              </a:solidFill>
              <a:latin typeface="Times New Roman" panose="02020603050405020304" charset="0"/>
              <a:ea typeface="+mn-ea"/>
              <a:cs typeface="Times New Roman" panose="02020603050405020304" charset="0"/>
            </a:endParaRPr>
          </a:p>
        </p:txBody>
      </p:sp>
      <p:sp>
        <p:nvSpPr>
          <p:cNvPr id="12" name="标题 1"/>
          <p:cNvSpPr>
            <a:spLocks noGrp="1"/>
          </p:cNvSpPr>
          <p:nvPr/>
        </p:nvSpPr>
        <p:spPr>
          <a:xfrm>
            <a:off x="1816100" y="4050030"/>
            <a:ext cx="124714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口译员</a:t>
            </a:r>
            <a:endParaRPr sz="2000" spc="0">
              <a:solidFill>
                <a:schemeClr val="tx1"/>
              </a:solidFill>
              <a:latin typeface="Times New Roman" panose="02020603050405020304" charset="0"/>
              <a:ea typeface="+mn-ea"/>
              <a:cs typeface="Times New Roman" panose="02020603050405020304" charset="0"/>
            </a:endParaRPr>
          </a:p>
        </p:txBody>
      </p:sp>
      <p:sp>
        <p:nvSpPr>
          <p:cNvPr id="15" name="标题 1"/>
          <p:cNvSpPr>
            <a:spLocks noGrp="1"/>
          </p:cNvSpPr>
          <p:nvPr/>
        </p:nvSpPr>
        <p:spPr>
          <a:xfrm>
            <a:off x="9366250" y="4452620"/>
            <a:ext cx="2941320" cy="2781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间隔</a:t>
            </a:r>
            <a:r>
              <a:rPr lang="en-US" altLang="zh-CN" sz="2000" spc="0">
                <a:solidFill>
                  <a:schemeClr val="tx1"/>
                </a:solidFill>
                <a:latin typeface="Times New Roman" panose="02020603050405020304" charset="0"/>
                <a:ea typeface="+mn-ea"/>
                <a:cs typeface="Times New Roman" panose="02020603050405020304" charset="0"/>
              </a:rPr>
              <a:t>,</a:t>
            </a:r>
            <a:r>
              <a:rPr sz="2000" spc="0">
                <a:solidFill>
                  <a:schemeClr val="tx1"/>
                </a:solidFill>
                <a:latin typeface="Times New Roman" panose="02020603050405020304" charset="0"/>
                <a:ea typeface="+mn-ea"/>
                <a:cs typeface="Times New Roman" panose="02020603050405020304" charset="0"/>
              </a:rPr>
              <a:t>间隙</a:t>
            </a:r>
            <a:r>
              <a:rPr lang="en-US" altLang="zh-CN" sz="2000" spc="0">
                <a:solidFill>
                  <a:schemeClr val="tx1"/>
                </a:solidFill>
                <a:latin typeface="Times New Roman" panose="02020603050405020304" charset="0"/>
                <a:ea typeface="+mn-ea"/>
                <a:cs typeface="Times New Roman" panose="02020603050405020304" charset="0"/>
              </a:rPr>
              <a:t>,</a:t>
            </a:r>
            <a:r>
              <a:rPr sz="2000" spc="0">
                <a:solidFill>
                  <a:schemeClr val="tx1"/>
                </a:solidFill>
                <a:latin typeface="Times New Roman" panose="02020603050405020304" charset="0"/>
                <a:ea typeface="+mn-ea"/>
                <a:cs typeface="Times New Roman" panose="02020603050405020304" charset="0"/>
              </a:rPr>
              <a:t>中场休息</a:t>
            </a:r>
            <a:endParaRPr sz="2000" spc="0">
              <a:solidFill>
                <a:schemeClr val="tx1"/>
              </a:solidFill>
              <a:latin typeface="Times New Roman" panose="02020603050405020304" charset="0"/>
              <a:ea typeface="+mn-ea"/>
              <a:cs typeface="Times New Roman" panose="020206030504050203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additive="base">
                                        <p:cTn id="49" dur="500" fill="hold"/>
                                        <p:tgtEl>
                                          <p:spTgt spid="6"/>
                                        </p:tgtEl>
                                        <p:attrNameLst>
                                          <p:attrName>ppt_x</p:attrName>
                                        </p:attrNameLst>
                                      </p:cBhvr>
                                      <p:tavLst>
                                        <p:tav tm="0">
                                          <p:val>
                                            <p:strVal val="#ppt_x"/>
                                          </p:val>
                                        </p:tav>
                                        <p:tav tm="100000">
                                          <p:val>
                                            <p:strVal val="#ppt_x"/>
                                          </p:val>
                                        </p:tav>
                                      </p:tavLst>
                                    </p:anim>
                                    <p:anim calcmode="lin" valueType="num">
                                      <p:cBhvr additive="base">
                                        <p:cTn id="5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gtEl>
                                        <p:attrNameLst>
                                          <p:attrName>style.visibility</p:attrName>
                                        </p:attrNameLst>
                                      </p:cBhvr>
                                      <p:to>
                                        <p:strVal val="visible"/>
                                      </p:to>
                                    </p:set>
                                    <p:anim calcmode="lin" valueType="num">
                                      <p:cBhvr additive="base">
                                        <p:cTn id="55" dur="500" fill="hold"/>
                                        <p:tgtEl>
                                          <p:spTgt spid="3"/>
                                        </p:tgtEl>
                                        <p:attrNameLst>
                                          <p:attrName>ppt_x</p:attrName>
                                        </p:attrNameLst>
                                      </p:cBhvr>
                                      <p:tavLst>
                                        <p:tav tm="0">
                                          <p:val>
                                            <p:strVal val="#ppt_x"/>
                                          </p:val>
                                        </p:tav>
                                        <p:tav tm="100000">
                                          <p:val>
                                            <p:strVal val="#ppt_x"/>
                                          </p:val>
                                        </p:tav>
                                      </p:tavLst>
                                    </p:anim>
                                    <p:anim calcmode="lin" valueType="num">
                                      <p:cBhvr additive="base">
                                        <p:cTn id="5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additive="base">
                                        <p:cTn id="67" dur="500" fill="hold"/>
                                        <p:tgtEl>
                                          <p:spTgt spid="15"/>
                                        </p:tgtEl>
                                        <p:attrNameLst>
                                          <p:attrName>ppt_x</p:attrName>
                                        </p:attrNameLst>
                                      </p:cBhvr>
                                      <p:tavLst>
                                        <p:tav tm="0">
                                          <p:val>
                                            <p:strVal val="#ppt_x"/>
                                          </p:val>
                                        </p:tav>
                                        <p:tav tm="100000">
                                          <p:val>
                                            <p:strVal val="#ppt_x"/>
                                          </p:val>
                                        </p:tav>
                                      </p:tavLst>
                                    </p:anim>
                                    <p:anim calcmode="lin" valueType="num">
                                      <p:cBhvr additive="base">
                                        <p:cTn id="6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9" grpId="0"/>
      <p:bldP spid="9" grpId="1"/>
      <p:bldP spid="10" grpId="0"/>
      <p:bldP spid="10" grpId="1"/>
      <p:bldP spid="11" grpId="0"/>
      <p:bldP spid="11" grpId="1"/>
      <p:bldP spid="7" grpId="0"/>
      <p:bldP spid="7" grpId="1"/>
      <p:bldP spid="12" grpId="0"/>
      <p:bldP spid="12" grpId="1"/>
      <p:bldP spid="8" grpId="0"/>
      <p:bldP spid="8" grpId="1"/>
      <p:bldP spid="6" grpId="0"/>
      <p:bldP spid="6" grpId="1"/>
      <p:bldP spid="3" grpId="0"/>
      <p:bldP spid="3" grpId="1"/>
      <p:bldP spid="2" grpId="0"/>
      <p:bldP spid="2" grpId="1"/>
      <p:bldP spid="15" grpId="0"/>
      <p:bldP spid="15" grpId="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 name="文本框 12"/>
          <p:cNvSpPr txBox="1"/>
          <p:nvPr/>
        </p:nvSpPr>
        <p:spPr>
          <a:xfrm>
            <a:off x="5152390" y="187325"/>
            <a:ext cx="3274060" cy="583565"/>
          </a:xfrm>
          <a:prstGeom prst="rect">
            <a:avLst/>
          </a:prstGeom>
          <a:noFill/>
          <a:ln w="9525">
            <a:noFill/>
          </a:ln>
        </p:spPr>
        <p:txBody>
          <a:bodyPr wrap="square">
            <a:spAutoFit/>
          </a:bodyPr>
          <a:p>
            <a:pPr marL="219075" indent="-219075"/>
            <a:r>
              <a:rPr sz="3200" b="1">
                <a:solidFill>
                  <a:srgbClr val="7030A0"/>
                </a:solidFill>
                <a:latin typeface="Times New Roman" panose="02020603050405020304" charset="0"/>
                <a:cs typeface="Times New Roman" panose="02020603050405020304" charset="0"/>
              </a:rPr>
              <a:t>金字塔</a:t>
            </a:r>
            <a:r>
              <a:rPr lang="en-US" sz="3200" b="1">
                <a:solidFill>
                  <a:srgbClr val="7030A0"/>
                </a:solidFill>
                <a:latin typeface="Times New Roman" panose="02020603050405020304" charset="0"/>
                <a:cs typeface="Times New Roman" panose="02020603050405020304" charset="0"/>
              </a:rPr>
              <a:t>; </a:t>
            </a:r>
            <a:r>
              <a:rPr sz="3200" b="1">
                <a:solidFill>
                  <a:srgbClr val="7030A0"/>
                </a:solidFill>
                <a:latin typeface="Times New Roman" panose="02020603050405020304" charset="0"/>
                <a:cs typeface="Times New Roman" panose="02020603050405020304" charset="0"/>
              </a:rPr>
              <a:t>棱锥体</a:t>
            </a:r>
            <a:endParaRPr sz="3200" b="1">
              <a:solidFill>
                <a:srgbClr val="7030A0"/>
              </a:solidFill>
              <a:latin typeface="Times New Roman" panose="02020603050405020304" charset="0"/>
              <a:cs typeface="Times New Roman" panose="02020603050405020304" charset="0"/>
            </a:endParaRPr>
          </a:p>
        </p:txBody>
      </p:sp>
      <p:sp>
        <p:nvSpPr>
          <p:cNvPr id="15" name="标题 1"/>
          <p:cNvSpPr>
            <a:spLocks noGrp="1"/>
          </p:cNvSpPr>
          <p:nvPr/>
        </p:nvSpPr>
        <p:spPr>
          <a:xfrm>
            <a:off x="171450" y="2413635"/>
            <a:ext cx="11725275" cy="396621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latin typeface="Times New Roman" panose="02020603050405020304" charset="0"/>
                <a:ea typeface="+mn-ea"/>
                <a:cs typeface="Times New Roman" panose="02020603050405020304" charset="0"/>
              </a:rPr>
              <a:t>On every single move you have to analyze a situation, _______what your opponent (对手) is doing and evaluate the best move from among all your options.(2018全国) 每下一步，你都要分析情况,估算你的对手在做什么，评估你的选项里最佳的一步棋。</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They are required _________the food that we eat, to recover from injury and for several other bodily functions. (2017全国I)</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它们被要求处理我们摄入的食物，帮助我们从伤势中恢复过来，以及应用于一些其他的身体功能。</a:t>
            </a:r>
            <a:endParaRPr spc="0">
              <a:latin typeface="Times New Roman" panose="02020603050405020304" charset="0"/>
              <a:ea typeface="+mn-ea"/>
              <a:cs typeface="Times New Roman" panose="02020603050405020304" charset="0"/>
            </a:endParaRPr>
          </a:p>
        </p:txBody>
      </p:sp>
      <p:sp>
        <p:nvSpPr>
          <p:cNvPr id="2" name="文本框 1"/>
          <p:cNvSpPr txBox="1"/>
          <p:nvPr/>
        </p:nvSpPr>
        <p:spPr>
          <a:xfrm>
            <a:off x="297180" y="187325"/>
            <a:ext cx="11684635" cy="1014730"/>
          </a:xfrm>
          <a:prstGeom prst="rect">
            <a:avLst/>
          </a:prstGeom>
          <a:noFill/>
        </p:spPr>
        <p:txBody>
          <a:bodyPr wrap="square" rtlCol="0">
            <a:spAutoFit/>
          </a:bodyPr>
          <a:p>
            <a:pPr algn="l"/>
            <a:r>
              <a:rPr lang="en-US" altLang="en-US" sz="2400" b="1" spc="150" dirty="0">
                <a:solidFill>
                  <a:schemeClr val="tx1"/>
                </a:solidFill>
                <a:latin typeface="Times New Roman" panose="02020603050405020304" charset="0"/>
                <a:cs typeface="Times New Roman" panose="02020603050405020304" charset="0"/>
                <a:sym typeface="+mn-ea"/>
              </a:rPr>
              <a:t> </a:t>
            </a:r>
            <a:r>
              <a:rPr lang="en-US" altLang="en-US" sz="3200" b="1" spc="150" dirty="0">
                <a:solidFill>
                  <a:schemeClr val="tx1"/>
                </a:solidFill>
                <a:latin typeface="Times New Roman" panose="02020603050405020304" charset="0"/>
                <a:cs typeface="Times New Roman" panose="02020603050405020304" charset="0"/>
                <a:sym typeface="+mn-ea"/>
              </a:rPr>
              <a:t>43.pyramid /ˈpɪrəmɪd/ n._____________</a:t>
            </a:r>
            <a:endParaRPr lang="en-US" altLang="en-US" sz="3200" b="1" spc="150" dirty="0">
              <a:solidFill>
                <a:schemeClr val="tx1"/>
              </a:solidFill>
              <a:latin typeface="Times New Roman" panose="02020603050405020304" charset="0"/>
              <a:cs typeface="Times New Roman" panose="02020603050405020304" charset="0"/>
              <a:sym typeface="+mn-ea"/>
            </a:endParaRPr>
          </a:p>
          <a:p>
            <a:pPr algn="l"/>
            <a:r>
              <a:rPr lang="en-US" altLang="en-US" sz="2800" b="1" spc="150" dirty="0">
                <a:solidFill>
                  <a:schemeClr val="accent2">
                    <a:lumMod val="75000"/>
                  </a:schemeClr>
                </a:solidFill>
                <a:latin typeface="Times New Roman" panose="02020603050405020304" charset="0"/>
                <a:cs typeface="Times New Roman" panose="02020603050405020304" charset="0"/>
                <a:sym typeface="+mn-ea"/>
              </a:rPr>
              <a:t>音意相通：陪我们的   助记：_______就是埃及法老</a:t>
            </a:r>
            <a:r>
              <a:rPr lang="en-US" altLang="en-US" sz="2800" b="1" spc="150" dirty="0">
                <a:solidFill>
                  <a:srgbClr val="7030A0"/>
                </a:solidFill>
                <a:latin typeface="Times New Roman" panose="02020603050405020304" charset="0"/>
                <a:cs typeface="Times New Roman" panose="02020603050405020304" charset="0"/>
                <a:sym typeface="+mn-ea"/>
              </a:rPr>
              <a:t>陪我们</a:t>
            </a:r>
            <a:r>
              <a:rPr lang="en-US" altLang="en-US" sz="2800" b="1" spc="150" dirty="0">
                <a:solidFill>
                  <a:schemeClr val="accent2">
                    <a:lumMod val="75000"/>
                  </a:schemeClr>
                </a:solidFill>
                <a:latin typeface="Times New Roman" panose="02020603050405020304" charset="0"/>
                <a:cs typeface="Times New Roman" panose="02020603050405020304" charset="0"/>
                <a:sym typeface="+mn-ea"/>
              </a:rPr>
              <a:t>的地方。</a:t>
            </a:r>
            <a:endParaRPr lang="en-US" altLang="en-US" sz="2800" b="1" spc="150" dirty="0">
              <a:solidFill>
                <a:schemeClr val="accent2">
                  <a:lumMod val="75000"/>
                </a:schemeClr>
              </a:solidFill>
              <a:latin typeface="Times New Roman" panose="02020603050405020304" charset="0"/>
              <a:cs typeface="Times New Roman" panose="02020603050405020304" charset="0"/>
              <a:sym typeface="+mn-ea"/>
            </a:endParaRPr>
          </a:p>
        </p:txBody>
      </p:sp>
      <p:sp>
        <p:nvSpPr>
          <p:cNvPr id="3" name="文本框 2"/>
          <p:cNvSpPr txBox="1"/>
          <p:nvPr/>
        </p:nvSpPr>
        <p:spPr>
          <a:xfrm>
            <a:off x="5238750" y="680085"/>
            <a:ext cx="1550670" cy="521970"/>
          </a:xfrm>
          <a:prstGeom prst="rect">
            <a:avLst/>
          </a:prstGeom>
          <a:noFill/>
          <a:ln w="9525">
            <a:noFill/>
          </a:ln>
        </p:spPr>
        <p:txBody>
          <a:bodyPr wrap="square">
            <a:spAutoFit/>
          </a:bodyPr>
          <a:p>
            <a:pPr marL="219075" indent="-219075"/>
            <a:r>
              <a:rPr sz="2800" b="1">
                <a:solidFill>
                  <a:srgbClr val="7030A0"/>
                </a:solidFill>
                <a:latin typeface="Times New Roman" panose="02020603050405020304" charset="0"/>
                <a:cs typeface="Times New Roman" panose="02020603050405020304" charset="0"/>
              </a:rPr>
              <a:t>金字塔</a:t>
            </a:r>
            <a:endParaRPr sz="2800" b="1">
              <a:solidFill>
                <a:srgbClr val="7030A0"/>
              </a:solidFill>
              <a:latin typeface="Times New Roman" panose="02020603050405020304" charset="0"/>
              <a:cs typeface="Times New Roman" panose="02020603050405020304" charset="0"/>
            </a:endParaRPr>
          </a:p>
        </p:txBody>
      </p:sp>
      <p:sp>
        <p:nvSpPr>
          <p:cNvPr id="4" name="文本框 3"/>
          <p:cNvSpPr txBox="1"/>
          <p:nvPr/>
        </p:nvSpPr>
        <p:spPr>
          <a:xfrm>
            <a:off x="171450" y="1824990"/>
            <a:ext cx="11684635" cy="583565"/>
          </a:xfrm>
          <a:prstGeom prst="rect">
            <a:avLst/>
          </a:prstGeom>
          <a:noFill/>
        </p:spPr>
        <p:txBody>
          <a:bodyPr wrap="square" rtlCol="0">
            <a:spAutoFit/>
          </a:bodyPr>
          <a:p>
            <a:pPr algn="l"/>
            <a:r>
              <a:rPr lang="en-US" altLang="en-US" sz="3200" b="1" spc="150" dirty="0">
                <a:solidFill>
                  <a:schemeClr val="tx1"/>
                </a:solidFill>
                <a:latin typeface="Times New Roman" panose="02020603050405020304" charset="0"/>
                <a:cs typeface="Times New Roman" panose="02020603050405020304" charset="0"/>
                <a:sym typeface="+mn-ea"/>
              </a:rPr>
              <a:t>44.process /prəˈses/vt._____,____</a:t>
            </a:r>
            <a:endParaRPr lang="en-US" altLang="en-US" sz="2800" b="1" spc="150" dirty="0">
              <a:solidFill>
                <a:schemeClr val="accent2">
                  <a:lumMod val="75000"/>
                </a:schemeClr>
              </a:solidFill>
              <a:latin typeface="Times New Roman" panose="02020603050405020304" charset="0"/>
              <a:cs typeface="Times New Roman" panose="02020603050405020304" charset="0"/>
              <a:sym typeface="+mn-ea"/>
            </a:endParaRPr>
          </a:p>
        </p:txBody>
      </p:sp>
      <p:sp>
        <p:nvSpPr>
          <p:cNvPr id="5" name="文本框 4"/>
          <p:cNvSpPr txBox="1"/>
          <p:nvPr/>
        </p:nvSpPr>
        <p:spPr>
          <a:xfrm>
            <a:off x="4612640" y="1830070"/>
            <a:ext cx="2176780" cy="583565"/>
          </a:xfrm>
          <a:prstGeom prst="rect">
            <a:avLst/>
          </a:prstGeom>
          <a:noFill/>
          <a:ln w="9525">
            <a:noFill/>
          </a:ln>
        </p:spPr>
        <p:txBody>
          <a:bodyPr wrap="square">
            <a:spAutoFit/>
          </a:bodyPr>
          <a:p>
            <a:pPr marL="219075" indent="-219075"/>
            <a:r>
              <a:rPr sz="3200" b="1">
                <a:solidFill>
                  <a:srgbClr val="7030A0"/>
                </a:solidFill>
                <a:latin typeface="Times New Roman" panose="02020603050405020304" charset="0"/>
                <a:cs typeface="Times New Roman" panose="02020603050405020304" charset="0"/>
              </a:rPr>
              <a:t>处理  加工</a:t>
            </a:r>
            <a:endParaRPr sz="3200" b="1">
              <a:solidFill>
                <a:srgbClr val="7030A0"/>
              </a:solidFill>
              <a:latin typeface="Times New Roman" panose="02020603050405020304" charset="0"/>
              <a:cs typeface="Times New Roman" panose="02020603050405020304" charset="0"/>
            </a:endParaRPr>
          </a:p>
        </p:txBody>
      </p:sp>
      <p:sp>
        <p:nvSpPr>
          <p:cNvPr id="6" name="文本框 5"/>
          <p:cNvSpPr txBox="1"/>
          <p:nvPr/>
        </p:nvSpPr>
        <p:spPr>
          <a:xfrm>
            <a:off x="8887460" y="2413635"/>
            <a:ext cx="1550670" cy="521970"/>
          </a:xfrm>
          <a:prstGeom prst="rect">
            <a:avLst/>
          </a:prstGeom>
          <a:noFill/>
          <a:ln w="9525">
            <a:noFill/>
          </a:ln>
        </p:spPr>
        <p:txBody>
          <a:bodyPr wrap="square">
            <a:spAutoFit/>
          </a:bodyPr>
          <a:p>
            <a:pPr marL="219075" indent="-219075"/>
            <a:r>
              <a:rPr sz="2800" b="1">
                <a:solidFill>
                  <a:schemeClr val="accent2">
                    <a:lumMod val="75000"/>
                  </a:schemeClr>
                </a:solidFill>
                <a:latin typeface="Times New Roman" panose="02020603050405020304" charset="0"/>
                <a:cs typeface="Times New Roman" panose="02020603050405020304" charset="0"/>
              </a:rPr>
              <a:t>process</a:t>
            </a:r>
            <a:endParaRPr sz="2800" b="1">
              <a:solidFill>
                <a:schemeClr val="accent2">
                  <a:lumMod val="75000"/>
                </a:schemeClr>
              </a:solidFill>
              <a:latin typeface="Times New Roman" panose="02020603050405020304" charset="0"/>
              <a:cs typeface="Times New Roman" panose="02020603050405020304" charset="0"/>
            </a:endParaRPr>
          </a:p>
        </p:txBody>
      </p:sp>
      <p:sp>
        <p:nvSpPr>
          <p:cNvPr id="7" name="文本框 6"/>
          <p:cNvSpPr txBox="1"/>
          <p:nvPr/>
        </p:nvSpPr>
        <p:spPr>
          <a:xfrm>
            <a:off x="3221355" y="4135755"/>
            <a:ext cx="1786890" cy="521970"/>
          </a:xfrm>
          <a:prstGeom prst="rect">
            <a:avLst/>
          </a:prstGeom>
          <a:noFill/>
          <a:ln w="9525">
            <a:noFill/>
          </a:ln>
        </p:spPr>
        <p:txBody>
          <a:bodyPr wrap="square">
            <a:spAutoFit/>
          </a:bodyPr>
          <a:p>
            <a:pPr marL="219075" indent="-219075"/>
            <a:r>
              <a:rPr lang="en-US" sz="2800" b="1">
                <a:solidFill>
                  <a:schemeClr val="accent2">
                    <a:lumMod val="75000"/>
                  </a:schemeClr>
                </a:solidFill>
                <a:latin typeface="Times New Roman" panose="02020603050405020304" charset="0"/>
                <a:cs typeface="Times New Roman" panose="02020603050405020304" charset="0"/>
              </a:rPr>
              <a:t>to </a:t>
            </a:r>
            <a:r>
              <a:rPr sz="2800" b="1">
                <a:solidFill>
                  <a:schemeClr val="accent2">
                    <a:lumMod val="75000"/>
                  </a:schemeClr>
                </a:solidFill>
                <a:latin typeface="Times New Roman" panose="02020603050405020304" charset="0"/>
                <a:cs typeface="Times New Roman" panose="02020603050405020304" charset="0"/>
              </a:rPr>
              <a:t>process</a:t>
            </a:r>
            <a:endParaRPr sz="2800" b="1">
              <a:solidFill>
                <a:schemeClr val="accent2">
                  <a:lumMod val="75000"/>
                </a:schemeClr>
              </a:solidFill>
              <a:latin typeface="Times New Roman" panose="02020603050405020304" charset="0"/>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additive="base">
                                        <p:cTn id="19"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5">
                                            <p:txEl>
                                              <p:pRg st="0" end="0"/>
                                            </p:txEl>
                                          </p:spTgt>
                                        </p:tgtEl>
                                        <p:attrNameLst>
                                          <p:attrName>style.visibility</p:attrName>
                                        </p:attrNameLst>
                                      </p:cBhvr>
                                      <p:to>
                                        <p:strVal val="visible"/>
                                      </p:to>
                                    </p:set>
                                    <p:anim calcmode="lin" valueType="num">
                                      <p:cBhvr additive="base">
                                        <p:cTn id="43"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5">
                                            <p:txEl>
                                              <p:pRg st="0" end="0"/>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5">
                                            <p:txEl>
                                              <p:pRg st="1" end="1"/>
                                            </p:txEl>
                                          </p:spTgt>
                                        </p:tgtEl>
                                        <p:attrNameLst>
                                          <p:attrName>style.visibility</p:attrName>
                                        </p:attrNameLst>
                                      </p:cBhvr>
                                      <p:to>
                                        <p:strVal val="visible"/>
                                      </p:to>
                                    </p:set>
                                    <p:anim calcmode="lin" valueType="num">
                                      <p:cBhvr additive="base">
                                        <p:cTn id="47"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5">
                                            <p:txEl>
                                              <p:pRg st="1" end="1"/>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5">
                                            <p:txEl>
                                              <p:pRg st="2" end="2"/>
                                            </p:txEl>
                                          </p:spTgt>
                                        </p:tgtEl>
                                        <p:attrNameLst>
                                          <p:attrName>style.visibility</p:attrName>
                                        </p:attrNameLst>
                                      </p:cBhvr>
                                      <p:to>
                                        <p:strVal val="visible"/>
                                      </p:to>
                                    </p:set>
                                    <p:anim calcmode="lin" valueType="num">
                                      <p:cBhvr additive="base">
                                        <p:cTn id="51"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additive="base">
                                        <p:cTn id="57" dur="500" fill="hold"/>
                                        <p:tgtEl>
                                          <p:spTgt spid="6"/>
                                        </p:tgtEl>
                                        <p:attrNameLst>
                                          <p:attrName>ppt_x</p:attrName>
                                        </p:attrNameLst>
                                      </p:cBhvr>
                                      <p:tavLst>
                                        <p:tav tm="0">
                                          <p:val>
                                            <p:strVal val="#ppt_x"/>
                                          </p:val>
                                        </p:tav>
                                        <p:tav tm="100000">
                                          <p:val>
                                            <p:strVal val="#ppt_x"/>
                                          </p:val>
                                        </p:tav>
                                      </p:tavLst>
                                    </p:anim>
                                    <p:anim calcmode="lin" valueType="num">
                                      <p:cBhvr additive="base">
                                        <p:cTn id="5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7"/>
                                        </p:tgtEl>
                                        <p:attrNameLst>
                                          <p:attrName>style.visibility</p:attrName>
                                        </p:attrNameLst>
                                      </p:cBhvr>
                                      <p:to>
                                        <p:strVal val="visible"/>
                                      </p:to>
                                    </p:set>
                                    <p:anim calcmode="lin" valueType="num">
                                      <p:cBhvr additive="base">
                                        <p:cTn id="63" dur="500" fill="hold"/>
                                        <p:tgtEl>
                                          <p:spTgt spid="7"/>
                                        </p:tgtEl>
                                        <p:attrNameLst>
                                          <p:attrName>ppt_x</p:attrName>
                                        </p:attrNameLst>
                                      </p:cBhvr>
                                      <p:tavLst>
                                        <p:tav tm="0">
                                          <p:val>
                                            <p:strVal val="#ppt_x"/>
                                          </p:val>
                                        </p:tav>
                                        <p:tav tm="100000">
                                          <p:val>
                                            <p:strVal val="#ppt_x"/>
                                          </p:val>
                                        </p:tav>
                                      </p:tavLst>
                                    </p:anim>
                                    <p:anim calcmode="lin" valueType="num">
                                      <p:cBhvr additive="base">
                                        <p:cTn id="6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3" grpId="0"/>
      <p:bldP spid="13" grpId="1"/>
      <p:bldP spid="3" grpId="0"/>
      <p:bldP spid="3" grpId="1"/>
      <p:bldP spid="4" grpId="0"/>
      <p:bldP spid="4" grpId="1"/>
      <p:bldP spid="5" grpId="0"/>
      <p:bldP spid="5" grpId="1"/>
      <p:bldP spid="6" grpId="0"/>
      <p:bldP spid="6" grpId="1"/>
      <p:bldP spid="7" grpId="0"/>
      <p:bldP spid="7" grpId="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 name="文本框 12"/>
          <p:cNvSpPr txBox="1"/>
          <p:nvPr/>
        </p:nvSpPr>
        <p:spPr>
          <a:xfrm>
            <a:off x="4380230" y="168275"/>
            <a:ext cx="4695825" cy="583565"/>
          </a:xfrm>
          <a:prstGeom prst="rect">
            <a:avLst/>
          </a:prstGeom>
          <a:noFill/>
          <a:ln w="9525">
            <a:noFill/>
          </a:ln>
        </p:spPr>
        <p:txBody>
          <a:bodyPr wrap="square">
            <a:spAutoFit/>
          </a:bodyPr>
          <a:p>
            <a:pPr marL="219075" indent="-219075"/>
            <a:r>
              <a:rPr sz="3200" b="1">
                <a:solidFill>
                  <a:srgbClr val="7030A0"/>
                </a:solidFill>
                <a:latin typeface="Times New Roman" panose="02020603050405020304" charset="0"/>
                <a:cs typeface="Times New Roman" panose="02020603050405020304" charset="0"/>
              </a:rPr>
              <a:t>过程   进程  步骤</a:t>
            </a:r>
            <a:endParaRPr sz="3200" b="1">
              <a:solidFill>
                <a:srgbClr val="7030A0"/>
              </a:solidFill>
              <a:latin typeface="Times New Roman" panose="02020603050405020304" charset="0"/>
              <a:cs typeface="Times New Roman" panose="02020603050405020304" charset="0"/>
            </a:endParaRPr>
          </a:p>
        </p:txBody>
      </p:sp>
      <p:sp>
        <p:nvSpPr>
          <p:cNvPr id="15" name="标题 1"/>
          <p:cNvSpPr>
            <a:spLocks noGrp="1"/>
          </p:cNvSpPr>
          <p:nvPr/>
        </p:nvSpPr>
        <p:spPr>
          <a:xfrm>
            <a:off x="358140" y="751840"/>
            <a:ext cx="11725275" cy="396621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latin typeface="Times New Roman" panose="02020603050405020304" charset="0"/>
                <a:ea typeface="+mn-ea"/>
                <a:cs typeface="Times New Roman" panose="02020603050405020304" charset="0"/>
              </a:rPr>
              <a:t>When it comes to adaptation, it is important to understand that climate change is ___ process. (2017江苏)</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在适应方面，重要的是要理解气候变化是一个过程。</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But she expects using the chemical in some kind of industrial ________ — not simply “millions of worms thrown on top of the plastic.” (2018北京)</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但她希望在某种工业过程中使用这种化学物质——而不是简单地“在塑料上扔上几百万只虫子”。</a:t>
            </a:r>
            <a:endParaRPr spc="0">
              <a:latin typeface="Times New Roman" panose="02020603050405020304" charset="0"/>
              <a:ea typeface="+mn-ea"/>
              <a:cs typeface="Times New Roman" panose="02020603050405020304" charset="0"/>
            </a:endParaRPr>
          </a:p>
        </p:txBody>
      </p:sp>
      <p:sp>
        <p:nvSpPr>
          <p:cNvPr id="2" name="文本框 1"/>
          <p:cNvSpPr txBox="1"/>
          <p:nvPr/>
        </p:nvSpPr>
        <p:spPr>
          <a:xfrm>
            <a:off x="358140" y="168275"/>
            <a:ext cx="11684635" cy="583565"/>
          </a:xfrm>
          <a:prstGeom prst="rect">
            <a:avLst/>
          </a:prstGeom>
          <a:noFill/>
        </p:spPr>
        <p:txBody>
          <a:bodyPr wrap="square" rtlCol="0">
            <a:spAutoFit/>
          </a:bodyPr>
          <a:p>
            <a:pPr algn="l"/>
            <a:r>
              <a:rPr lang="en-US" altLang="en-US" sz="2400" b="1" spc="150" dirty="0">
                <a:solidFill>
                  <a:schemeClr val="tx1"/>
                </a:solidFill>
                <a:latin typeface="Times New Roman" panose="02020603050405020304" charset="0"/>
                <a:cs typeface="Times New Roman" panose="02020603050405020304" charset="0"/>
                <a:sym typeface="+mn-ea"/>
              </a:rPr>
              <a:t> </a:t>
            </a:r>
            <a:r>
              <a:rPr lang="en-US" altLang="en-US" sz="3200" b="1" spc="150" dirty="0">
                <a:solidFill>
                  <a:schemeClr val="accent2">
                    <a:lumMod val="75000"/>
                  </a:schemeClr>
                </a:solidFill>
                <a:latin typeface="Times New Roman" panose="02020603050405020304" charset="0"/>
                <a:cs typeface="Times New Roman" panose="02020603050405020304" charset="0"/>
                <a:sym typeface="+mn-ea"/>
              </a:rPr>
              <a:t>process/'prəʊses/ n._____;____;____</a:t>
            </a:r>
            <a:endParaRPr lang="en-US" altLang="en-US" sz="3200" b="1" spc="150" dirty="0">
              <a:solidFill>
                <a:schemeClr val="accent2">
                  <a:lumMod val="75000"/>
                </a:schemeClr>
              </a:solidFill>
              <a:latin typeface="Times New Roman" panose="02020603050405020304" charset="0"/>
              <a:cs typeface="Times New Roman" panose="02020603050405020304" charset="0"/>
              <a:sym typeface="+mn-ea"/>
            </a:endParaRPr>
          </a:p>
        </p:txBody>
      </p:sp>
      <p:sp>
        <p:nvSpPr>
          <p:cNvPr id="6" name="文本框 5"/>
          <p:cNvSpPr txBox="1"/>
          <p:nvPr/>
        </p:nvSpPr>
        <p:spPr>
          <a:xfrm>
            <a:off x="2005965" y="1186815"/>
            <a:ext cx="448945" cy="521970"/>
          </a:xfrm>
          <a:prstGeom prst="rect">
            <a:avLst/>
          </a:prstGeom>
          <a:noFill/>
          <a:ln w="9525">
            <a:noFill/>
          </a:ln>
        </p:spPr>
        <p:txBody>
          <a:bodyPr wrap="square">
            <a:spAutoFit/>
          </a:bodyPr>
          <a:p>
            <a:pPr marL="219075" indent="-219075"/>
            <a:r>
              <a:rPr lang="en-US" sz="2800" b="1">
                <a:solidFill>
                  <a:schemeClr val="accent2">
                    <a:lumMod val="75000"/>
                  </a:schemeClr>
                </a:solidFill>
                <a:latin typeface="Times New Roman" panose="02020603050405020304" charset="0"/>
                <a:cs typeface="Times New Roman" panose="02020603050405020304" charset="0"/>
              </a:rPr>
              <a:t>a</a:t>
            </a:r>
            <a:endParaRPr lang="en-US" sz="2800" b="1">
              <a:solidFill>
                <a:schemeClr val="accent2">
                  <a:lumMod val="75000"/>
                </a:schemeClr>
              </a:solidFill>
              <a:latin typeface="Times New Roman" panose="02020603050405020304" charset="0"/>
              <a:cs typeface="Times New Roman" panose="02020603050405020304" charset="0"/>
            </a:endParaRPr>
          </a:p>
        </p:txBody>
      </p:sp>
      <p:sp>
        <p:nvSpPr>
          <p:cNvPr id="7" name="文本框 6"/>
          <p:cNvSpPr txBox="1"/>
          <p:nvPr/>
        </p:nvSpPr>
        <p:spPr>
          <a:xfrm>
            <a:off x="10088245" y="2012315"/>
            <a:ext cx="1435100" cy="521970"/>
          </a:xfrm>
          <a:prstGeom prst="rect">
            <a:avLst/>
          </a:prstGeom>
          <a:noFill/>
          <a:ln w="9525">
            <a:noFill/>
          </a:ln>
        </p:spPr>
        <p:txBody>
          <a:bodyPr wrap="square">
            <a:spAutoFit/>
          </a:bodyPr>
          <a:p>
            <a:pPr marL="219075" indent="-219075"/>
            <a:r>
              <a:rPr sz="2800" b="1">
                <a:solidFill>
                  <a:schemeClr val="accent2">
                    <a:lumMod val="75000"/>
                  </a:schemeClr>
                </a:solidFill>
                <a:latin typeface="Times New Roman" panose="02020603050405020304" charset="0"/>
                <a:cs typeface="Times New Roman" panose="02020603050405020304" charset="0"/>
              </a:rPr>
              <a:t>process</a:t>
            </a:r>
            <a:endParaRPr sz="2800" b="1">
              <a:solidFill>
                <a:schemeClr val="accent2">
                  <a:lumMod val="75000"/>
                </a:schemeClr>
              </a:solidFill>
              <a:latin typeface="Times New Roman" panose="02020603050405020304" charset="0"/>
              <a:cs typeface="Times New Roman" panose="02020603050405020304" charset="0"/>
            </a:endParaRPr>
          </a:p>
        </p:txBody>
      </p:sp>
      <p:sp>
        <p:nvSpPr>
          <p:cNvPr id="8" name="文本框 7"/>
          <p:cNvSpPr txBox="1"/>
          <p:nvPr/>
        </p:nvSpPr>
        <p:spPr>
          <a:xfrm>
            <a:off x="398780" y="3930650"/>
            <a:ext cx="11684635" cy="583565"/>
          </a:xfrm>
          <a:prstGeom prst="rect">
            <a:avLst/>
          </a:prstGeom>
          <a:noFill/>
        </p:spPr>
        <p:txBody>
          <a:bodyPr wrap="square" rtlCol="0">
            <a:spAutoFit/>
          </a:bodyPr>
          <a:p>
            <a:pPr algn="l"/>
            <a:r>
              <a:rPr lang="en-US" altLang="en-US" sz="3200" b="1" spc="150" dirty="0">
                <a:solidFill>
                  <a:schemeClr val="accent2">
                    <a:lumMod val="75000"/>
                  </a:schemeClr>
                </a:solidFill>
                <a:latin typeface="Times New Roman" panose="02020603050405020304" charset="0"/>
                <a:cs typeface="Times New Roman" panose="02020603050405020304" charset="0"/>
                <a:sym typeface="+mn-ea"/>
              </a:rPr>
              <a:t>procedure /prəˈsiːdʒə(r)/n.____;____;_____</a:t>
            </a:r>
            <a:endParaRPr lang="en-US" altLang="en-US" sz="3200" b="1" spc="150" dirty="0">
              <a:solidFill>
                <a:schemeClr val="accent2">
                  <a:lumMod val="75000"/>
                </a:schemeClr>
              </a:solidFill>
              <a:latin typeface="Times New Roman" panose="02020603050405020304" charset="0"/>
              <a:cs typeface="Times New Roman" panose="02020603050405020304" charset="0"/>
              <a:sym typeface="+mn-ea"/>
            </a:endParaRPr>
          </a:p>
        </p:txBody>
      </p:sp>
      <p:sp>
        <p:nvSpPr>
          <p:cNvPr id="9" name="文本框 8"/>
          <p:cNvSpPr txBox="1"/>
          <p:nvPr/>
        </p:nvSpPr>
        <p:spPr>
          <a:xfrm>
            <a:off x="5523230" y="3930650"/>
            <a:ext cx="3310255" cy="583565"/>
          </a:xfrm>
          <a:prstGeom prst="rect">
            <a:avLst/>
          </a:prstGeom>
          <a:noFill/>
          <a:ln w="9525">
            <a:noFill/>
          </a:ln>
        </p:spPr>
        <p:txBody>
          <a:bodyPr wrap="square">
            <a:spAutoFit/>
          </a:bodyPr>
          <a:p>
            <a:pPr marL="219075" indent="-219075"/>
            <a:r>
              <a:rPr sz="3200" b="1">
                <a:solidFill>
                  <a:srgbClr val="7030A0"/>
                </a:solidFill>
                <a:latin typeface="Times New Roman" panose="02020603050405020304" charset="0"/>
                <a:cs typeface="Times New Roman" panose="02020603050405020304" charset="0"/>
              </a:rPr>
              <a:t>程序  手续   步骤</a:t>
            </a:r>
            <a:endParaRPr sz="3200" b="1">
              <a:solidFill>
                <a:srgbClr val="7030A0"/>
              </a:solidFill>
              <a:latin typeface="Times New Roman" panose="02020603050405020304" charset="0"/>
              <a:cs typeface="Times New Roman" panose="02020603050405020304" charset="0"/>
            </a:endParaRPr>
          </a:p>
        </p:txBody>
      </p:sp>
      <p:sp>
        <p:nvSpPr>
          <p:cNvPr id="10" name="标题 1"/>
          <p:cNvSpPr>
            <a:spLocks noGrp="1"/>
          </p:cNvSpPr>
          <p:nvPr/>
        </p:nvSpPr>
        <p:spPr>
          <a:xfrm>
            <a:off x="358140" y="4428490"/>
            <a:ext cx="11725275" cy="196405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latin typeface="Times New Roman" panose="02020603050405020304" charset="0"/>
                <a:ea typeface="+mn-ea"/>
                <a:cs typeface="Times New Roman" panose="02020603050405020304" charset="0"/>
              </a:rPr>
              <a:t>——</a:t>
            </a:r>
            <a:r>
              <a:rPr spc="0">
                <a:latin typeface="Times New Roman" panose="02020603050405020304" charset="0"/>
                <a:ea typeface="+mn-ea"/>
                <a:cs typeface="Times New Roman" panose="02020603050405020304" charset="0"/>
              </a:rPr>
              <a:t>So what is the ______________? </a:t>
            </a:r>
            <a:r>
              <a:rPr lang="en-US" altLang="zh-CN" spc="0">
                <a:latin typeface="Times New Roman" panose="02020603050405020304" charset="0"/>
                <a:ea typeface="+mn-ea"/>
                <a:cs typeface="Times New Roman" panose="02020603050405020304" charset="0"/>
              </a:rPr>
              <a:t>——</a:t>
            </a:r>
            <a:r>
              <a:rPr spc="0">
                <a:latin typeface="Times New Roman" panose="02020603050405020304" charset="0"/>
                <a:ea typeface="+mn-ea"/>
                <a:cs typeface="Times New Roman" panose="02020603050405020304" charset="0"/>
              </a:rPr>
              <a:t>All the applicants are interviewed before a final decision is made by the authority. (2013北京)</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——程序是什么?——在当局作出最后决定之前，所有的申请人都要经过面试。</a:t>
            </a:r>
            <a:endParaRPr spc="0">
              <a:latin typeface="Times New Roman" panose="02020603050405020304" charset="0"/>
              <a:ea typeface="+mn-ea"/>
              <a:cs typeface="Times New Roman" panose="02020603050405020304" charset="0"/>
            </a:endParaRPr>
          </a:p>
        </p:txBody>
      </p:sp>
      <p:sp>
        <p:nvSpPr>
          <p:cNvPr id="11" name="文本框 10"/>
          <p:cNvSpPr txBox="1"/>
          <p:nvPr/>
        </p:nvSpPr>
        <p:spPr>
          <a:xfrm>
            <a:off x="3246755" y="4428490"/>
            <a:ext cx="2083435" cy="521970"/>
          </a:xfrm>
          <a:prstGeom prst="rect">
            <a:avLst/>
          </a:prstGeom>
          <a:noFill/>
          <a:ln w="9525">
            <a:noFill/>
          </a:ln>
        </p:spPr>
        <p:txBody>
          <a:bodyPr wrap="square">
            <a:spAutoFit/>
          </a:bodyPr>
          <a:p>
            <a:pPr marL="219075" indent="-219075"/>
            <a:r>
              <a:rPr sz="2800" b="1">
                <a:solidFill>
                  <a:schemeClr val="accent2">
                    <a:lumMod val="75000"/>
                  </a:schemeClr>
                </a:solidFill>
                <a:latin typeface="Times New Roman" panose="02020603050405020304" charset="0"/>
                <a:cs typeface="Times New Roman" panose="02020603050405020304" charset="0"/>
              </a:rPr>
              <a:t>proce</a:t>
            </a:r>
            <a:r>
              <a:rPr lang="en-US" sz="2800" b="1">
                <a:solidFill>
                  <a:schemeClr val="accent2">
                    <a:lumMod val="75000"/>
                  </a:schemeClr>
                </a:solidFill>
                <a:latin typeface="Times New Roman" panose="02020603050405020304" charset="0"/>
                <a:cs typeface="Times New Roman" panose="02020603050405020304" charset="0"/>
              </a:rPr>
              <a:t>dure</a:t>
            </a:r>
            <a:endParaRPr lang="en-US" sz="2800" b="1">
              <a:solidFill>
                <a:schemeClr val="accent2">
                  <a:lumMod val="75000"/>
                </a:schemeClr>
              </a:solidFill>
              <a:latin typeface="Times New Roman" panose="02020603050405020304" charset="0"/>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
                                            <p:txEl>
                                              <p:pRg st="0" end="0"/>
                                            </p:txEl>
                                          </p:spTgt>
                                        </p:tgtEl>
                                        <p:attrNameLst>
                                          <p:attrName>style.visibility</p:attrName>
                                        </p:attrNameLst>
                                      </p:cBhvr>
                                      <p:to>
                                        <p:strVal val="visible"/>
                                      </p:to>
                                    </p:set>
                                    <p:anim calcmode="lin" valueType="num">
                                      <p:cBhvr additive="base">
                                        <p:cTn id="19"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5">
                                            <p:txEl>
                                              <p:pRg st="1" end="1"/>
                                            </p:txEl>
                                          </p:spTgt>
                                        </p:tgtEl>
                                        <p:attrNameLst>
                                          <p:attrName>style.visibility</p:attrName>
                                        </p:attrNameLst>
                                      </p:cBhvr>
                                      <p:to>
                                        <p:strVal val="visible"/>
                                      </p:to>
                                    </p:set>
                                    <p:anim calcmode="lin" valueType="num">
                                      <p:cBhvr additive="base">
                                        <p:cTn id="23"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5">
                                            <p:txEl>
                                              <p:pRg st="2" end="2"/>
                                            </p:txEl>
                                          </p:spTgt>
                                        </p:tgtEl>
                                        <p:attrNameLst>
                                          <p:attrName>style.visibility</p:attrName>
                                        </p:attrNameLst>
                                      </p:cBhvr>
                                      <p:to>
                                        <p:strVal val="visible"/>
                                      </p:to>
                                    </p:set>
                                    <p:anim calcmode="lin" valueType="num">
                                      <p:cBhvr additive="base">
                                        <p:cTn id="35"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5">
                                            <p:txEl>
                                              <p:pRg st="3" end="3"/>
                                            </p:txEl>
                                          </p:spTgt>
                                        </p:tgtEl>
                                        <p:attrNameLst>
                                          <p:attrName>style.visibility</p:attrName>
                                        </p:attrNameLst>
                                      </p:cBhvr>
                                      <p:to>
                                        <p:strVal val="visible"/>
                                      </p:to>
                                    </p:set>
                                    <p:anim calcmode="lin" valueType="num">
                                      <p:cBhvr additive="base">
                                        <p:cTn id="41"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additive="base">
                                        <p:cTn id="47" dur="500" fill="hold"/>
                                        <p:tgtEl>
                                          <p:spTgt spid="7"/>
                                        </p:tgtEl>
                                        <p:attrNameLst>
                                          <p:attrName>ppt_x</p:attrName>
                                        </p:attrNameLst>
                                      </p:cBhvr>
                                      <p:tavLst>
                                        <p:tav tm="0">
                                          <p:val>
                                            <p:strVal val="#ppt_x"/>
                                          </p:val>
                                        </p:tav>
                                        <p:tav tm="100000">
                                          <p:val>
                                            <p:strVal val="#ppt_x"/>
                                          </p:val>
                                        </p:tav>
                                      </p:tavLst>
                                    </p:anim>
                                    <p:anim calcmode="lin" valueType="num">
                                      <p:cBhvr additive="base">
                                        <p:cTn id="4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ppt_x"/>
                                          </p:val>
                                        </p:tav>
                                        <p:tav tm="100000">
                                          <p:val>
                                            <p:strVal val="#ppt_x"/>
                                          </p:val>
                                        </p:tav>
                                      </p:tavLst>
                                    </p:anim>
                                    <p:anim calcmode="lin" valueType="num">
                                      <p:cBhvr additive="base">
                                        <p:cTn id="5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9"/>
                                        </p:tgtEl>
                                        <p:attrNameLst>
                                          <p:attrName>style.visibility</p:attrName>
                                        </p:attrNameLst>
                                      </p:cBhvr>
                                      <p:to>
                                        <p:strVal val="visible"/>
                                      </p:to>
                                    </p:set>
                                    <p:anim calcmode="lin" valueType="num">
                                      <p:cBhvr additive="base">
                                        <p:cTn id="59" dur="500" fill="hold"/>
                                        <p:tgtEl>
                                          <p:spTgt spid="9"/>
                                        </p:tgtEl>
                                        <p:attrNameLst>
                                          <p:attrName>ppt_x</p:attrName>
                                        </p:attrNameLst>
                                      </p:cBhvr>
                                      <p:tavLst>
                                        <p:tav tm="0">
                                          <p:val>
                                            <p:strVal val="#ppt_x"/>
                                          </p:val>
                                        </p:tav>
                                        <p:tav tm="100000">
                                          <p:val>
                                            <p:strVal val="#ppt_x"/>
                                          </p:val>
                                        </p:tav>
                                      </p:tavLst>
                                    </p:anim>
                                    <p:anim calcmode="lin" valueType="num">
                                      <p:cBhvr additive="base">
                                        <p:cTn id="6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10">
                                            <p:txEl>
                                              <p:pRg st="0" end="0"/>
                                            </p:txEl>
                                          </p:spTgt>
                                        </p:tgtEl>
                                        <p:attrNameLst>
                                          <p:attrName>style.visibility</p:attrName>
                                        </p:attrNameLst>
                                      </p:cBhvr>
                                      <p:to>
                                        <p:strVal val="visible"/>
                                      </p:to>
                                    </p:set>
                                    <p:anim calcmode="lin" valueType="num">
                                      <p:cBhvr additive="base">
                                        <p:cTn id="65"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10">
                                            <p:txEl>
                                              <p:pRg st="1" end="1"/>
                                            </p:txEl>
                                          </p:spTgt>
                                        </p:tgtEl>
                                        <p:attrNameLst>
                                          <p:attrName>style.visibility</p:attrName>
                                        </p:attrNameLst>
                                      </p:cBhvr>
                                      <p:to>
                                        <p:strVal val="visible"/>
                                      </p:to>
                                    </p:set>
                                    <p:anim calcmode="lin" valueType="num">
                                      <p:cBhvr additive="base">
                                        <p:cTn id="69"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11"/>
                                        </p:tgtEl>
                                        <p:attrNameLst>
                                          <p:attrName>style.visibility</p:attrName>
                                        </p:attrNameLst>
                                      </p:cBhvr>
                                      <p:to>
                                        <p:strVal val="visible"/>
                                      </p:to>
                                    </p:set>
                                    <p:anim calcmode="lin" valueType="num">
                                      <p:cBhvr additive="base">
                                        <p:cTn id="75" dur="500" fill="hold"/>
                                        <p:tgtEl>
                                          <p:spTgt spid="11"/>
                                        </p:tgtEl>
                                        <p:attrNameLst>
                                          <p:attrName>ppt_x</p:attrName>
                                        </p:attrNameLst>
                                      </p:cBhvr>
                                      <p:tavLst>
                                        <p:tav tm="0">
                                          <p:val>
                                            <p:strVal val="#ppt_x"/>
                                          </p:val>
                                        </p:tav>
                                        <p:tav tm="100000">
                                          <p:val>
                                            <p:strVal val="#ppt_x"/>
                                          </p:val>
                                        </p:tav>
                                      </p:tavLst>
                                    </p:anim>
                                    <p:anim calcmode="lin" valueType="num">
                                      <p:cBhvr additive="base">
                                        <p:cTn id="7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3" grpId="0"/>
      <p:bldP spid="13" grpId="1"/>
      <p:bldP spid="6" grpId="0"/>
      <p:bldP spid="6" grpId="1"/>
      <p:bldP spid="7" grpId="0"/>
      <p:bldP spid="7" grpId="1"/>
      <p:bldP spid="9" grpId="0"/>
      <p:bldP spid="9" grpId="1"/>
      <p:bldP spid="10" grpId="0"/>
      <p:bldP spid="11" grpId="0"/>
      <p:bldP spid="11" grpId="1"/>
      <p:bldP spid="8" grpId="0"/>
      <p:bldP spid="8" grpId="1"/>
    </p:bldLst>
  </p:timing>
</p:sld>
</file>

<file path=ppt/slides/slide77.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5400000" scaled="0"/>
        </a:gradFill>
        <a:effectLst/>
      </p:bgPr>
    </p:bg>
    <p:spTree>
      <p:nvGrpSpPr>
        <p:cNvPr id="1" name=""/>
        <p:cNvGrpSpPr/>
        <p:nvPr/>
      </p:nvGrpSpPr>
      <p:grpSpPr/>
      <p:pic>
        <p:nvPicPr>
          <p:cNvPr id="12" name="图片 5" descr="cede-走填空"/>
          <p:cNvPicPr>
            <a:picLocks noChangeAspect="1"/>
          </p:cNvPicPr>
          <p:nvPr/>
        </p:nvPicPr>
        <p:blipFill>
          <a:blip r:embed="rId1"/>
          <a:stretch>
            <a:fillRect/>
          </a:stretch>
        </p:blipFill>
        <p:spPr>
          <a:xfrm>
            <a:off x="13335" y="64135"/>
            <a:ext cx="12185015" cy="6783705"/>
          </a:xfrm>
          <a:prstGeom prst="rect">
            <a:avLst/>
          </a:prstGeom>
        </p:spPr>
      </p:pic>
      <p:sp>
        <p:nvSpPr>
          <p:cNvPr id="4" name="标题 1"/>
          <p:cNvSpPr>
            <a:spLocks noGrp="1"/>
          </p:cNvSpPr>
          <p:nvPr/>
        </p:nvSpPr>
        <p:spPr>
          <a:xfrm>
            <a:off x="4000500" y="407035"/>
            <a:ext cx="277177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进入</a:t>
            </a:r>
            <a:r>
              <a:rPr lang="en-US" altLang="zh-CN" sz="1800" spc="0">
                <a:solidFill>
                  <a:schemeClr val="tx1"/>
                </a:solidFill>
                <a:latin typeface="Times New Roman" panose="02020603050405020304" charset="0"/>
                <a:ea typeface="+mn-ea"/>
                <a:cs typeface="Times New Roman" panose="02020603050405020304" charset="0"/>
              </a:rPr>
              <a:t>, </a:t>
            </a:r>
            <a:r>
              <a:rPr sz="1800" spc="0">
                <a:solidFill>
                  <a:schemeClr val="tx1"/>
                </a:solidFill>
                <a:latin typeface="Times New Roman" panose="02020603050405020304" charset="0"/>
                <a:ea typeface="+mn-ea"/>
                <a:cs typeface="Times New Roman" panose="02020603050405020304" charset="0"/>
              </a:rPr>
              <a:t>接近         接近</a:t>
            </a:r>
            <a:r>
              <a:rPr lang="en-US" altLang="zh-CN" sz="1800" spc="0">
                <a:solidFill>
                  <a:schemeClr val="tx1"/>
                </a:solidFill>
                <a:latin typeface="Times New Roman" panose="02020603050405020304" charset="0"/>
                <a:ea typeface="+mn-ea"/>
                <a:cs typeface="Times New Roman" panose="02020603050405020304" charset="0"/>
              </a:rPr>
              <a:t>; </a:t>
            </a:r>
            <a:r>
              <a:rPr sz="1800" spc="0">
                <a:solidFill>
                  <a:schemeClr val="tx1"/>
                </a:solidFill>
                <a:latin typeface="Times New Roman" panose="02020603050405020304" charset="0"/>
                <a:ea typeface="+mn-ea"/>
                <a:cs typeface="Times New Roman" panose="02020603050405020304" charset="0"/>
              </a:rPr>
              <a:t>存取</a:t>
            </a:r>
            <a:endParaRPr sz="1800" spc="0">
              <a:solidFill>
                <a:schemeClr val="tx1"/>
              </a:solidFill>
              <a:latin typeface="Times New Roman" panose="02020603050405020304" charset="0"/>
              <a:ea typeface="+mn-ea"/>
              <a:cs typeface="Times New Roman" panose="02020603050405020304" charset="0"/>
            </a:endParaRPr>
          </a:p>
        </p:txBody>
      </p:sp>
      <p:sp>
        <p:nvSpPr>
          <p:cNvPr id="3" name="标题 1"/>
          <p:cNvSpPr>
            <a:spLocks noGrp="1"/>
          </p:cNvSpPr>
          <p:nvPr/>
        </p:nvSpPr>
        <p:spPr>
          <a:xfrm>
            <a:off x="4093845" y="2538095"/>
            <a:ext cx="64579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前进</a:t>
            </a:r>
            <a:endParaRPr sz="1800" spc="0">
              <a:solidFill>
                <a:schemeClr val="tx1"/>
              </a:solidFill>
              <a:latin typeface="Times New Roman" panose="02020603050405020304" charset="0"/>
              <a:ea typeface="+mn-ea"/>
              <a:cs typeface="Times New Roman" panose="02020603050405020304" charset="0"/>
            </a:endParaRPr>
          </a:p>
        </p:txBody>
      </p:sp>
      <p:sp>
        <p:nvSpPr>
          <p:cNvPr id="5" name="标题 1"/>
          <p:cNvSpPr>
            <a:spLocks noGrp="1"/>
          </p:cNvSpPr>
          <p:nvPr/>
        </p:nvSpPr>
        <p:spPr>
          <a:xfrm>
            <a:off x="8619490" y="407035"/>
            <a:ext cx="233489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latin typeface="Times New Roman" panose="02020603050405020304" charset="0"/>
                <a:ea typeface="+mn-ea"/>
                <a:cs typeface="Times New Roman" panose="02020603050405020304" charset="0"/>
                <a:sym typeface="+mn-ea"/>
              </a:rPr>
              <a:t>可接近的</a:t>
            </a:r>
            <a:r>
              <a:rPr lang="en-US" altLang="zh-CN" sz="1800" spc="0">
                <a:latin typeface="Times New Roman" panose="02020603050405020304" charset="0"/>
                <a:ea typeface="+mn-ea"/>
                <a:cs typeface="Times New Roman" panose="02020603050405020304" charset="0"/>
                <a:sym typeface="+mn-ea"/>
              </a:rPr>
              <a:t>;</a:t>
            </a:r>
            <a:r>
              <a:rPr sz="1800" spc="0">
                <a:latin typeface="Times New Roman" panose="02020603050405020304" charset="0"/>
                <a:ea typeface="+mn-ea"/>
                <a:cs typeface="Times New Roman" panose="02020603050405020304" charset="0"/>
                <a:sym typeface="+mn-ea"/>
              </a:rPr>
              <a:t>易得到的</a:t>
            </a:r>
            <a:endParaRPr sz="1800" spc="0">
              <a:latin typeface="Times New Roman" panose="02020603050405020304" charset="0"/>
              <a:ea typeface="+mn-ea"/>
              <a:cs typeface="Times New Roman" panose="02020603050405020304" charset="0"/>
              <a:sym typeface="+mn-ea"/>
            </a:endParaRPr>
          </a:p>
        </p:txBody>
      </p:sp>
      <p:sp>
        <p:nvSpPr>
          <p:cNvPr id="6" name="标题 1"/>
          <p:cNvSpPr>
            <a:spLocks noGrp="1"/>
          </p:cNvSpPr>
          <p:nvPr/>
        </p:nvSpPr>
        <p:spPr>
          <a:xfrm>
            <a:off x="3945890" y="1137285"/>
            <a:ext cx="2086610" cy="37147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超越，超过，胜过</a:t>
            </a:r>
            <a:endParaRPr sz="1800" spc="0">
              <a:solidFill>
                <a:schemeClr val="tx1"/>
              </a:solidFill>
              <a:latin typeface="Times New Roman" panose="02020603050405020304" charset="0"/>
              <a:ea typeface="+mn-ea"/>
              <a:cs typeface="Times New Roman" panose="02020603050405020304" charset="0"/>
            </a:endParaRPr>
          </a:p>
        </p:txBody>
      </p:sp>
      <p:sp>
        <p:nvSpPr>
          <p:cNvPr id="7" name="标题 1"/>
          <p:cNvSpPr>
            <a:spLocks noGrp="1"/>
          </p:cNvSpPr>
          <p:nvPr/>
        </p:nvSpPr>
        <p:spPr>
          <a:xfrm>
            <a:off x="7138035" y="1118870"/>
            <a:ext cx="137096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过多</a:t>
            </a:r>
            <a:r>
              <a:rPr lang="en-US" altLang="zh-CN" sz="1800" spc="0">
                <a:solidFill>
                  <a:schemeClr val="tx1"/>
                </a:solidFill>
                <a:latin typeface="Times New Roman" panose="02020603050405020304" charset="0"/>
                <a:ea typeface="+mn-ea"/>
                <a:cs typeface="Times New Roman" panose="02020603050405020304" charset="0"/>
              </a:rPr>
              <a:t>,</a:t>
            </a:r>
            <a:r>
              <a:rPr sz="1800" spc="0">
                <a:solidFill>
                  <a:schemeClr val="tx1"/>
                </a:solidFill>
                <a:latin typeface="Times New Roman" panose="02020603050405020304" charset="0"/>
                <a:ea typeface="+mn-ea"/>
                <a:cs typeface="Times New Roman" panose="02020603050405020304" charset="0"/>
              </a:rPr>
              <a:t>过剩</a:t>
            </a:r>
            <a:endParaRPr sz="1800" spc="0">
              <a:solidFill>
                <a:schemeClr val="tx1"/>
              </a:solidFill>
              <a:latin typeface="Times New Roman" panose="02020603050405020304" charset="0"/>
              <a:ea typeface="+mn-ea"/>
              <a:cs typeface="Times New Roman" panose="02020603050405020304" charset="0"/>
            </a:endParaRPr>
          </a:p>
        </p:txBody>
      </p:sp>
      <p:sp>
        <p:nvSpPr>
          <p:cNvPr id="8" name="标题 1"/>
          <p:cNvSpPr>
            <a:spLocks noGrp="1"/>
          </p:cNvSpPr>
          <p:nvPr/>
        </p:nvSpPr>
        <p:spPr>
          <a:xfrm>
            <a:off x="9888855" y="1122045"/>
            <a:ext cx="195643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过度的</a:t>
            </a:r>
            <a:r>
              <a:rPr lang="en-US" altLang="zh-CN" sz="1800" spc="0">
                <a:solidFill>
                  <a:schemeClr val="tx1"/>
                </a:solidFill>
                <a:latin typeface="Times New Roman" panose="02020603050405020304" charset="0"/>
                <a:ea typeface="+mn-ea"/>
                <a:cs typeface="Times New Roman" panose="02020603050405020304" charset="0"/>
              </a:rPr>
              <a:t>;</a:t>
            </a:r>
            <a:r>
              <a:rPr sz="1800" spc="0">
                <a:solidFill>
                  <a:schemeClr val="tx1"/>
                </a:solidFill>
                <a:latin typeface="Times New Roman" panose="02020603050405020304" charset="0"/>
                <a:ea typeface="+mn-ea"/>
                <a:cs typeface="Times New Roman" panose="02020603050405020304" charset="0"/>
              </a:rPr>
              <a:t>过多的</a:t>
            </a:r>
            <a:endParaRPr sz="1800" spc="0">
              <a:solidFill>
                <a:schemeClr val="tx1"/>
              </a:solidFill>
              <a:latin typeface="Times New Roman" panose="02020603050405020304" charset="0"/>
              <a:ea typeface="+mn-ea"/>
              <a:cs typeface="Times New Roman" panose="02020603050405020304" charset="0"/>
            </a:endParaRPr>
          </a:p>
        </p:txBody>
      </p:sp>
      <p:sp>
        <p:nvSpPr>
          <p:cNvPr id="9" name="标题 1"/>
          <p:cNvSpPr>
            <a:spLocks noGrp="1"/>
          </p:cNvSpPr>
          <p:nvPr/>
        </p:nvSpPr>
        <p:spPr>
          <a:xfrm>
            <a:off x="1778635" y="3255010"/>
            <a:ext cx="52959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tx1"/>
                </a:solidFill>
                <a:latin typeface="Times New Roman" panose="02020603050405020304" charset="0"/>
                <a:ea typeface="+mn-ea"/>
                <a:cs typeface="Times New Roman" panose="02020603050405020304" charset="0"/>
              </a:rPr>
              <a:t>走</a:t>
            </a:r>
            <a:endParaRPr sz="2400" spc="0">
              <a:solidFill>
                <a:schemeClr val="tx1"/>
              </a:solidFill>
              <a:latin typeface="Times New Roman" panose="02020603050405020304" charset="0"/>
              <a:ea typeface="+mn-ea"/>
              <a:cs typeface="Times New Roman" panose="02020603050405020304" charset="0"/>
            </a:endParaRPr>
          </a:p>
        </p:txBody>
      </p:sp>
      <p:sp>
        <p:nvSpPr>
          <p:cNvPr id="10" name="标题 1"/>
          <p:cNvSpPr>
            <a:spLocks noGrp="1"/>
          </p:cNvSpPr>
          <p:nvPr/>
        </p:nvSpPr>
        <p:spPr>
          <a:xfrm>
            <a:off x="4413250" y="1805940"/>
            <a:ext cx="194627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必要的；必然的</a:t>
            </a:r>
            <a:endParaRPr sz="1800" spc="0">
              <a:solidFill>
                <a:schemeClr val="tx1"/>
              </a:solidFill>
              <a:latin typeface="Times New Roman" panose="02020603050405020304" charset="0"/>
              <a:ea typeface="+mn-ea"/>
              <a:cs typeface="Times New Roman" panose="02020603050405020304" charset="0"/>
            </a:endParaRPr>
          </a:p>
        </p:txBody>
      </p:sp>
      <p:sp>
        <p:nvSpPr>
          <p:cNvPr id="11" name="标题 1"/>
          <p:cNvSpPr>
            <a:spLocks noGrp="1"/>
          </p:cNvSpPr>
          <p:nvPr/>
        </p:nvSpPr>
        <p:spPr>
          <a:xfrm>
            <a:off x="7889240" y="1805940"/>
            <a:ext cx="271970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必要，必然性；必需品</a:t>
            </a:r>
            <a:endParaRPr sz="1800" spc="0">
              <a:solidFill>
                <a:schemeClr val="tx1"/>
              </a:solidFill>
              <a:latin typeface="Times New Roman" panose="02020603050405020304" charset="0"/>
              <a:ea typeface="+mn-ea"/>
              <a:cs typeface="Times New Roman" panose="02020603050405020304" charset="0"/>
            </a:endParaRPr>
          </a:p>
        </p:txBody>
      </p:sp>
      <p:sp>
        <p:nvSpPr>
          <p:cNvPr id="13" name="标题 1"/>
          <p:cNvSpPr>
            <a:spLocks noGrp="1"/>
          </p:cNvSpPr>
          <p:nvPr/>
        </p:nvSpPr>
        <p:spPr>
          <a:xfrm>
            <a:off x="6780530" y="2538095"/>
            <a:ext cx="131635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进程;诉讼</a:t>
            </a:r>
            <a:endParaRPr sz="1800" spc="0">
              <a:solidFill>
                <a:schemeClr val="tx1"/>
              </a:solidFill>
              <a:latin typeface="Times New Roman" panose="02020603050405020304" charset="0"/>
              <a:ea typeface="+mn-ea"/>
              <a:cs typeface="Times New Roman" panose="02020603050405020304" charset="0"/>
            </a:endParaRPr>
          </a:p>
        </p:txBody>
      </p:sp>
      <p:sp>
        <p:nvSpPr>
          <p:cNvPr id="14" name="标题 1"/>
          <p:cNvSpPr>
            <a:spLocks noGrp="1"/>
          </p:cNvSpPr>
          <p:nvPr/>
        </p:nvSpPr>
        <p:spPr>
          <a:xfrm>
            <a:off x="4093845" y="3470275"/>
            <a:ext cx="208661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加工,处理</a:t>
            </a:r>
            <a:endParaRPr sz="1800" spc="0">
              <a:solidFill>
                <a:schemeClr val="tx1"/>
              </a:solidFill>
              <a:latin typeface="Times New Roman" panose="02020603050405020304" charset="0"/>
              <a:ea typeface="+mn-ea"/>
              <a:cs typeface="Times New Roman" panose="02020603050405020304" charset="0"/>
            </a:endParaRPr>
          </a:p>
        </p:txBody>
      </p:sp>
      <p:sp>
        <p:nvSpPr>
          <p:cNvPr id="15" name="标题 1"/>
          <p:cNvSpPr>
            <a:spLocks noGrp="1"/>
          </p:cNvSpPr>
          <p:nvPr/>
        </p:nvSpPr>
        <p:spPr>
          <a:xfrm>
            <a:off x="7081520" y="3785870"/>
            <a:ext cx="208661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latin typeface="Times New Roman" panose="02020603050405020304" charset="0"/>
                <a:ea typeface="+mn-ea"/>
                <a:cs typeface="Times New Roman" panose="02020603050405020304" charset="0"/>
                <a:sym typeface="+mn-ea"/>
              </a:rPr>
              <a:t>程序；手续</a:t>
            </a:r>
            <a:r>
              <a:rPr sz="1800" spc="0">
                <a:latin typeface="Times New Roman" panose="02020603050405020304" charset="0"/>
                <a:ea typeface="+mn-ea"/>
                <a:cs typeface="Times New Roman" panose="02020603050405020304" charset="0"/>
                <a:sym typeface="+mn-ea"/>
              </a:rPr>
              <a:t>；步骤</a:t>
            </a:r>
            <a:endParaRPr sz="1800" spc="0">
              <a:solidFill>
                <a:schemeClr val="tx1"/>
              </a:solidFill>
              <a:latin typeface="Times New Roman" panose="02020603050405020304" charset="0"/>
              <a:ea typeface="+mn-ea"/>
              <a:cs typeface="Times New Roman" panose="02020603050405020304" charset="0"/>
            </a:endParaRPr>
          </a:p>
        </p:txBody>
      </p:sp>
      <p:sp>
        <p:nvSpPr>
          <p:cNvPr id="16" name="标题 1"/>
          <p:cNvSpPr>
            <a:spLocks noGrp="1"/>
          </p:cNvSpPr>
          <p:nvPr/>
        </p:nvSpPr>
        <p:spPr>
          <a:xfrm>
            <a:off x="6871970" y="3190875"/>
            <a:ext cx="208661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过程；进程；步骤</a:t>
            </a:r>
            <a:endParaRPr sz="1800" spc="0">
              <a:solidFill>
                <a:schemeClr val="tx1"/>
              </a:solidFill>
              <a:latin typeface="Times New Roman" panose="02020603050405020304" charset="0"/>
              <a:ea typeface="+mn-ea"/>
              <a:cs typeface="Times New Roman" panose="02020603050405020304" charset="0"/>
            </a:endParaRPr>
          </a:p>
        </p:txBody>
      </p:sp>
      <p:sp>
        <p:nvSpPr>
          <p:cNvPr id="17" name="标题 1"/>
          <p:cNvSpPr>
            <a:spLocks noGrp="1"/>
          </p:cNvSpPr>
          <p:nvPr/>
        </p:nvSpPr>
        <p:spPr>
          <a:xfrm>
            <a:off x="6901815" y="5034280"/>
            <a:ext cx="208661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accent2">
                    <a:lumMod val="75000"/>
                  </a:schemeClr>
                </a:solidFill>
                <a:latin typeface="Times New Roman" panose="02020603050405020304" charset="0"/>
                <a:ea typeface="+mn-ea"/>
                <a:cs typeface="Times New Roman" panose="02020603050405020304" charset="0"/>
              </a:rPr>
              <a:t>succeed sb./to sth.</a:t>
            </a:r>
            <a:endParaRPr sz="1800" spc="0">
              <a:solidFill>
                <a:schemeClr val="accent2">
                  <a:lumMod val="75000"/>
                </a:schemeClr>
              </a:solidFill>
              <a:latin typeface="Times New Roman" panose="02020603050405020304" charset="0"/>
              <a:ea typeface="+mn-ea"/>
              <a:cs typeface="Times New Roman" panose="02020603050405020304" charset="0"/>
            </a:endParaRPr>
          </a:p>
        </p:txBody>
      </p:sp>
      <p:sp>
        <p:nvSpPr>
          <p:cNvPr id="18" name="标题 1"/>
          <p:cNvSpPr>
            <a:spLocks noGrp="1"/>
          </p:cNvSpPr>
          <p:nvPr/>
        </p:nvSpPr>
        <p:spPr>
          <a:xfrm>
            <a:off x="7082155" y="5871845"/>
            <a:ext cx="208661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accent2">
                    <a:lumMod val="75000"/>
                  </a:schemeClr>
                </a:solidFill>
                <a:latin typeface="Times New Roman" panose="02020603050405020304" charset="0"/>
                <a:ea typeface="+mn-ea"/>
                <a:cs typeface="Times New Roman" panose="02020603050405020304" charset="0"/>
              </a:rPr>
              <a:t>success</a:t>
            </a:r>
            <a:endParaRPr sz="1800" spc="0">
              <a:solidFill>
                <a:schemeClr val="accent2">
                  <a:lumMod val="75000"/>
                </a:schemeClr>
              </a:solidFill>
              <a:latin typeface="Times New Roman" panose="02020603050405020304" charset="0"/>
              <a:ea typeface="+mn-ea"/>
              <a:cs typeface="Times New Roman" panose="02020603050405020304" charset="0"/>
            </a:endParaRPr>
          </a:p>
        </p:txBody>
      </p:sp>
      <p:sp>
        <p:nvSpPr>
          <p:cNvPr id="20" name="标题 1"/>
          <p:cNvSpPr>
            <a:spLocks noGrp="1"/>
          </p:cNvSpPr>
          <p:nvPr/>
        </p:nvSpPr>
        <p:spPr>
          <a:xfrm>
            <a:off x="10766425" y="5618480"/>
            <a:ext cx="208661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成功的</a:t>
            </a:r>
            <a:endParaRPr sz="1800" spc="0">
              <a:solidFill>
                <a:schemeClr val="tx1"/>
              </a:solidFill>
              <a:latin typeface="Times New Roman" panose="02020603050405020304" charset="0"/>
              <a:ea typeface="+mn-ea"/>
              <a:cs typeface="Times New Roman" panose="02020603050405020304" charset="0"/>
            </a:endParaRPr>
          </a:p>
        </p:txBody>
      </p:sp>
      <p:sp>
        <p:nvSpPr>
          <p:cNvPr id="21" name="标题 1"/>
          <p:cNvSpPr>
            <a:spLocks noGrp="1"/>
          </p:cNvSpPr>
          <p:nvPr/>
        </p:nvSpPr>
        <p:spPr>
          <a:xfrm>
            <a:off x="10766425" y="6125845"/>
            <a:ext cx="208661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连续的</a:t>
            </a:r>
            <a:endParaRPr sz="1800" spc="0">
              <a:solidFill>
                <a:schemeClr val="tx1"/>
              </a:solidFill>
              <a:latin typeface="Times New Roman" panose="02020603050405020304" charset="0"/>
              <a:ea typeface="+mn-ea"/>
              <a:cs typeface="Times New Roman" panose="02020603050405020304" charset="0"/>
            </a:endParaRPr>
          </a:p>
        </p:txBody>
      </p:sp>
      <p:sp>
        <p:nvSpPr>
          <p:cNvPr id="22" name="标题 1"/>
          <p:cNvSpPr>
            <a:spLocks noGrp="1"/>
          </p:cNvSpPr>
          <p:nvPr/>
        </p:nvSpPr>
        <p:spPr>
          <a:xfrm>
            <a:off x="4218940" y="5334000"/>
            <a:ext cx="233489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成功；继续     继承</a:t>
            </a:r>
            <a:endParaRPr sz="1800" spc="0">
              <a:solidFill>
                <a:schemeClr val="tx1"/>
              </a:solidFill>
              <a:latin typeface="Times New Roman" panose="02020603050405020304" charset="0"/>
              <a:ea typeface="+mn-ea"/>
              <a:cs typeface="Times New Roman" panose="02020603050405020304" charset="0"/>
            </a:endParaRPr>
          </a:p>
        </p:txBody>
      </p:sp>
      <p:sp>
        <p:nvSpPr>
          <p:cNvPr id="23" name="标题 1"/>
          <p:cNvSpPr>
            <a:spLocks noGrp="1"/>
          </p:cNvSpPr>
          <p:nvPr/>
        </p:nvSpPr>
        <p:spPr>
          <a:xfrm>
            <a:off x="6895465" y="4531360"/>
            <a:ext cx="245935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accent2">
                    <a:lumMod val="75000"/>
                  </a:schemeClr>
                </a:solidFill>
                <a:latin typeface="Times New Roman" panose="02020603050405020304" charset="0"/>
                <a:ea typeface="+mn-ea"/>
                <a:cs typeface="Times New Roman" panose="02020603050405020304" charset="0"/>
              </a:rPr>
              <a:t>succeed in doing sth.</a:t>
            </a:r>
            <a:endParaRPr sz="1800" spc="0">
              <a:solidFill>
                <a:schemeClr val="accent2">
                  <a:lumMod val="75000"/>
                </a:schemeClr>
              </a:solidFill>
              <a:latin typeface="Times New Roman" panose="02020603050405020304" charset="0"/>
              <a:ea typeface="+mn-ea"/>
              <a:cs typeface="Times New Roman" panose="02020603050405020304" charset="0"/>
            </a:endParaRPr>
          </a:p>
        </p:txBody>
      </p:sp>
    </p:spTree>
    <p:custDataLst>
      <p:tags r:id="rId2"/>
    </p:custData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gtEl>
                                        <p:attrNameLst>
                                          <p:attrName>style.visibility</p:attrName>
                                        </p:attrNameLst>
                                      </p:cBhvr>
                                      <p:to>
                                        <p:strVal val="visible"/>
                                      </p:to>
                                    </p:set>
                                    <p:anim calcmode="lin" valueType="num">
                                      <p:cBhvr additive="base">
                                        <p:cTn id="55" dur="500" fill="hold"/>
                                        <p:tgtEl>
                                          <p:spTgt spid="3"/>
                                        </p:tgtEl>
                                        <p:attrNameLst>
                                          <p:attrName>ppt_x</p:attrName>
                                        </p:attrNameLst>
                                      </p:cBhvr>
                                      <p:tavLst>
                                        <p:tav tm="0">
                                          <p:val>
                                            <p:strVal val="#ppt_x"/>
                                          </p:val>
                                        </p:tav>
                                        <p:tav tm="100000">
                                          <p:val>
                                            <p:strVal val="#ppt_x"/>
                                          </p:val>
                                        </p:tav>
                                      </p:tavLst>
                                    </p:anim>
                                    <p:anim calcmode="lin" valueType="num">
                                      <p:cBhvr additive="base">
                                        <p:cTn id="5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additive="base">
                                        <p:cTn id="67" dur="500" fill="hold"/>
                                        <p:tgtEl>
                                          <p:spTgt spid="14"/>
                                        </p:tgtEl>
                                        <p:attrNameLst>
                                          <p:attrName>ppt_x</p:attrName>
                                        </p:attrNameLst>
                                      </p:cBhvr>
                                      <p:tavLst>
                                        <p:tav tm="0">
                                          <p:val>
                                            <p:strVal val="#ppt_x"/>
                                          </p:val>
                                        </p:tav>
                                        <p:tav tm="100000">
                                          <p:val>
                                            <p:strVal val="#ppt_x"/>
                                          </p:val>
                                        </p:tav>
                                      </p:tavLst>
                                    </p:anim>
                                    <p:anim calcmode="lin" valueType="num">
                                      <p:cBhvr additive="base">
                                        <p:cTn id="6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additive="base">
                                        <p:cTn id="73" dur="500" fill="hold"/>
                                        <p:tgtEl>
                                          <p:spTgt spid="16"/>
                                        </p:tgtEl>
                                        <p:attrNameLst>
                                          <p:attrName>ppt_x</p:attrName>
                                        </p:attrNameLst>
                                      </p:cBhvr>
                                      <p:tavLst>
                                        <p:tav tm="0">
                                          <p:val>
                                            <p:strVal val="#ppt_x"/>
                                          </p:val>
                                        </p:tav>
                                        <p:tav tm="100000">
                                          <p:val>
                                            <p:strVal val="#ppt_x"/>
                                          </p:val>
                                        </p:tav>
                                      </p:tavLst>
                                    </p:anim>
                                    <p:anim calcmode="lin" valueType="num">
                                      <p:cBhvr additive="base">
                                        <p:cTn id="7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5"/>
                                        </p:tgtEl>
                                        <p:attrNameLst>
                                          <p:attrName>style.visibility</p:attrName>
                                        </p:attrNameLst>
                                      </p:cBhvr>
                                      <p:to>
                                        <p:strVal val="visible"/>
                                      </p:to>
                                    </p:set>
                                    <p:anim calcmode="lin" valueType="num">
                                      <p:cBhvr additive="base">
                                        <p:cTn id="79" dur="500" fill="hold"/>
                                        <p:tgtEl>
                                          <p:spTgt spid="15"/>
                                        </p:tgtEl>
                                        <p:attrNameLst>
                                          <p:attrName>ppt_x</p:attrName>
                                        </p:attrNameLst>
                                      </p:cBhvr>
                                      <p:tavLst>
                                        <p:tav tm="0">
                                          <p:val>
                                            <p:strVal val="#ppt_x"/>
                                          </p:val>
                                        </p:tav>
                                        <p:tav tm="100000">
                                          <p:val>
                                            <p:strVal val="#ppt_x"/>
                                          </p:val>
                                        </p:tav>
                                      </p:tavLst>
                                    </p:anim>
                                    <p:anim calcmode="lin" valueType="num">
                                      <p:cBhvr additive="base">
                                        <p:cTn id="8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additive="base">
                                        <p:cTn id="85" dur="500" fill="hold"/>
                                        <p:tgtEl>
                                          <p:spTgt spid="22"/>
                                        </p:tgtEl>
                                        <p:attrNameLst>
                                          <p:attrName>ppt_x</p:attrName>
                                        </p:attrNameLst>
                                      </p:cBhvr>
                                      <p:tavLst>
                                        <p:tav tm="0">
                                          <p:val>
                                            <p:strVal val="#ppt_x"/>
                                          </p:val>
                                        </p:tav>
                                        <p:tav tm="100000">
                                          <p:val>
                                            <p:strVal val="#ppt_x"/>
                                          </p:val>
                                        </p:tav>
                                      </p:tavLst>
                                    </p:anim>
                                    <p:anim calcmode="lin" valueType="num">
                                      <p:cBhvr additive="base">
                                        <p:cTn id="8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500" fill="hold"/>
                                        <p:tgtEl>
                                          <p:spTgt spid="23"/>
                                        </p:tgtEl>
                                        <p:attrNameLst>
                                          <p:attrName>ppt_x</p:attrName>
                                        </p:attrNameLst>
                                      </p:cBhvr>
                                      <p:tavLst>
                                        <p:tav tm="0">
                                          <p:val>
                                            <p:strVal val="#ppt_x"/>
                                          </p:val>
                                        </p:tav>
                                        <p:tav tm="100000">
                                          <p:val>
                                            <p:strVal val="#ppt_x"/>
                                          </p:val>
                                        </p:tav>
                                      </p:tavLst>
                                    </p:anim>
                                    <p:anim calcmode="lin" valueType="num">
                                      <p:cBhvr additive="base">
                                        <p:cTn id="9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17"/>
                                        </p:tgtEl>
                                        <p:attrNameLst>
                                          <p:attrName>style.visibility</p:attrName>
                                        </p:attrNameLst>
                                      </p:cBhvr>
                                      <p:to>
                                        <p:strVal val="visible"/>
                                      </p:to>
                                    </p:set>
                                    <p:anim calcmode="lin" valueType="num">
                                      <p:cBhvr additive="base">
                                        <p:cTn id="97" dur="500" fill="hold"/>
                                        <p:tgtEl>
                                          <p:spTgt spid="17"/>
                                        </p:tgtEl>
                                        <p:attrNameLst>
                                          <p:attrName>ppt_x</p:attrName>
                                        </p:attrNameLst>
                                      </p:cBhvr>
                                      <p:tavLst>
                                        <p:tav tm="0">
                                          <p:val>
                                            <p:strVal val="#ppt_x"/>
                                          </p:val>
                                        </p:tav>
                                        <p:tav tm="100000">
                                          <p:val>
                                            <p:strVal val="#ppt_x"/>
                                          </p:val>
                                        </p:tav>
                                      </p:tavLst>
                                    </p:anim>
                                    <p:anim calcmode="lin" valueType="num">
                                      <p:cBhvr additive="base">
                                        <p:cTn id="9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additive="base">
                                        <p:cTn id="103" dur="500" fill="hold"/>
                                        <p:tgtEl>
                                          <p:spTgt spid="18"/>
                                        </p:tgtEl>
                                        <p:attrNameLst>
                                          <p:attrName>ppt_x</p:attrName>
                                        </p:attrNameLst>
                                      </p:cBhvr>
                                      <p:tavLst>
                                        <p:tav tm="0">
                                          <p:val>
                                            <p:strVal val="#ppt_x"/>
                                          </p:val>
                                        </p:tav>
                                        <p:tav tm="100000">
                                          <p:val>
                                            <p:strVal val="#ppt_x"/>
                                          </p:val>
                                        </p:tav>
                                      </p:tavLst>
                                    </p:anim>
                                    <p:anim calcmode="lin" valueType="num">
                                      <p:cBhvr additive="base">
                                        <p:cTn id="10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20"/>
                                        </p:tgtEl>
                                        <p:attrNameLst>
                                          <p:attrName>style.visibility</p:attrName>
                                        </p:attrNameLst>
                                      </p:cBhvr>
                                      <p:to>
                                        <p:strVal val="visible"/>
                                      </p:to>
                                    </p:set>
                                    <p:anim calcmode="lin" valueType="num">
                                      <p:cBhvr additive="base">
                                        <p:cTn id="109" dur="500" fill="hold"/>
                                        <p:tgtEl>
                                          <p:spTgt spid="20"/>
                                        </p:tgtEl>
                                        <p:attrNameLst>
                                          <p:attrName>ppt_x</p:attrName>
                                        </p:attrNameLst>
                                      </p:cBhvr>
                                      <p:tavLst>
                                        <p:tav tm="0">
                                          <p:val>
                                            <p:strVal val="#ppt_x"/>
                                          </p:val>
                                        </p:tav>
                                        <p:tav tm="100000">
                                          <p:val>
                                            <p:strVal val="#ppt_x"/>
                                          </p:val>
                                        </p:tav>
                                      </p:tavLst>
                                    </p:anim>
                                    <p:anim calcmode="lin" valueType="num">
                                      <p:cBhvr additive="base">
                                        <p:cTn id="11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ppt_x"/>
                                          </p:val>
                                        </p:tav>
                                        <p:tav tm="100000">
                                          <p:val>
                                            <p:strVal val="#ppt_x"/>
                                          </p:val>
                                        </p:tav>
                                      </p:tavLst>
                                    </p:anim>
                                    <p:anim calcmode="lin" valueType="num">
                                      <p:cBhvr additive="base">
                                        <p:cTn id="11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4" grpId="0"/>
      <p:bldP spid="4" grpId="1"/>
      <p:bldP spid="5" grpId="0"/>
      <p:bldP spid="5" grpId="1"/>
      <p:bldP spid="6" grpId="0"/>
      <p:bldP spid="6" grpId="1"/>
      <p:bldP spid="7" grpId="0"/>
      <p:bldP spid="7" grpId="1"/>
      <p:bldP spid="8" grpId="0"/>
      <p:bldP spid="8" grpId="1"/>
      <p:bldP spid="10" grpId="0"/>
      <p:bldP spid="10" grpId="1"/>
      <p:bldP spid="11" grpId="0"/>
      <p:bldP spid="11" grpId="1"/>
      <p:bldP spid="3" grpId="0"/>
      <p:bldP spid="3" grpId="1"/>
      <p:bldP spid="13" grpId="0"/>
      <p:bldP spid="13" grpId="1"/>
      <p:bldP spid="14" grpId="0"/>
      <p:bldP spid="14" grpId="1"/>
      <p:bldP spid="15" grpId="0"/>
      <p:bldP spid="15" grpId="1"/>
      <p:bldP spid="16" grpId="0"/>
      <p:bldP spid="16" grpId="1"/>
      <p:bldP spid="17" grpId="0"/>
      <p:bldP spid="17" grpId="1"/>
      <p:bldP spid="18" grpId="0"/>
      <p:bldP spid="18" grpId="1"/>
      <p:bldP spid="20" grpId="0"/>
      <p:bldP spid="20" grpId="1"/>
      <p:bldP spid="21" grpId="0"/>
      <p:bldP spid="21" grpId="1"/>
      <p:bldP spid="22" grpId="0"/>
      <p:bldP spid="22" grpId="1"/>
      <p:bldP spid="23" grpId="0"/>
      <p:bldP spid="23" grpId="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1"/>
          <p:cNvSpPr>
            <a:spLocks noGrp="1"/>
          </p:cNvSpPr>
          <p:nvPr/>
        </p:nvSpPr>
        <p:spPr>
          <a:xfrm>
            <a:off x="233045" y="210185"/>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l">
              <a:lnSpc>
                <a:spcPct val="100000"/>
              </a:lnSpc>
              <a:buClrTx/>
              <a:buSzTx/>
              <a:buFontTx/>
            </a:pPr>
            <a:r>
              <a:rPr sz="3200">
                <a:latin typeface="Times New Roman" panose="02020603050405020304" charset="0"/>
                <a:ea typeface="+mn-ea"/>
                <a:cs typeface="Times New Roman" panose="02020603050405020304" charset="0"/>
              </a:rPr>
              <a:t>45.overseas/əʊvə'siːz/adv. _____,____</a:t>
            </a:r>
            <a:endParaRPr sz="3200">
              <a:latin typeface="Times New Roman" panose="02020603050405020304" charset="0"/>
              <a:ea typeface="+mn-ea"/>
              <a:cs typeface="Times New Roman" panose="02020603050405020304" charset="0"/>
            </a:endParaRPr>
          </a:p>
          <a:p>
            <a:pPr algn="l">
              <a:lnSpc>
                <a:spcPct val="100000"/>
              </a:lnSpc>
              <a:buClrTx/>
              <a:buSzTx/>
              <a:buFontTx/>
            </a:pPr>
            <a:r>
              <a:rPr sz="3200">
                <a:latin typeface="Times New Roman" panose="02020603050405020304" charset="0"/>
                <a:ea typeface="+mn-ea"/>
                <a:cs typeface="Times New Roman" panose="02020603050405020304" charset="0"/>
              </a:rPr>
              <a:t>adj. ______,______ n.____,____</a:t>
            </a:r>
            <a:endParaRPr sz="3200">
              <a:latin typeface="Times New Roman" panose="02020603050405020304" charset="0"/>
              <a:ea typeface="+mn-ea"/>
              <a:cs typeface="Times New Roman" panose="02020603050405020304" charset="0"/>
            </a:endParaRPr>
          </a:p>
        </p:txBody>
      </p:sp>
      <p:sp>
        <p:nvSpPr>
          <p:cNvPr id="17" name="文本框 16"/>
          <p:cNvSpPr txBox="1"/>
          <p:nvPr/>
        </p:nvSpPr>
        <p:spPr>
          <a:xfrm>
            <a:off x="5412105" y="210185"/>
            <a:ext cx="2716530" cy="521970"/>
          </a:xfrm>
          <a:prstGeom prst="rect">
            <a:avLst/>
          </a:prstGeom>
          <a:noFill/>
        </p:spPr>
        <p:txBody>
          <a:bodyPr wrap="square" rtlCol="0">
            <a:spAutoFit/>
          </a:bodyPr>
          <a:p>
            <a:pPr algn="l"/>
            <a:r>
              <a:rPr lang="en-US" altLang="en-US" sz="2800" b="1" spc="150" dirty="0">
                <a:solidFill>
                  <a:srgbClr val="7030A0"/>
                </a:solidFill>
                <a:latin typeface="Times New Roman" panose="02020603050405020304" charset="0"/>
                <a:cs typeface="Times New Roman" panose="02020603050405020304" charset="0"/>
                <a:sym typeface="+mn-ea"/>
              </a:rPr>
              <a:t>在海外  海外</a:t>
            </a:r>
            <a:endParaRPr lang="en-US" altLang="en-US" sz="2800" b="1" spc="150" dirty="0">
              <a:solidFill>
                <a:srgbClr val="7030A0"/>
              </a:solidFill>
              <a:latin typeface="Times New Roman" panose="02020603050405020304" charset="0"/>
              <a:cs typeface="Times New Roman" panose="02020603050405020304" charset="0"/>
              <a:sym typeface="+mn-ea"/>
            </a:endParaRPr>
          </a:p>
        </p:txBody>
      </p:sp>
      <p:sp>
        <p:nvSpPr>
          <p:cNvPr id="6" name="标题 1"/>
          <p:cNvSpPr>
            <a:spLocks noGrp="1"/>
          </p:cNvSpPr>
          <p:nvPr/>
        </p:nvSpPr>
        <p:spPr>
          <a:xfrm>
            <a:off x="233680" y="780415"/>
            <a:ext cx="11725275" cy="396621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latin typeface="Times New Roman" panose="02020603050405020304" charset="0"/>
                <a:ea typeface="+mn-ea"/>
                <a:cs typeface="Times New Roman" panose="02020603050405020304" charset="0"/>
              </a:rPr>
              <a:t> </a:t>
            </a:r>
            <a:endParaRPr spc="0">
              <a:latin typeface="Times New Roman" panose="02020603050405020304" charset="0"/>
              <a:ea typeface="+mn-ea"/>
              <a:cs typeface="Times New Roman" panose="02020603050405020304" charset="0"/>
            </a:endParaRPr>
          </a:p>
        </p:txBody>
      </p:sp>
      <p:sp>
        <p:nvSpPr>
          <p:cNvPr id="10" name="标题 1"/>
          <p:cNvSpPr>
            <a:spLocks noGrp="1"/>
          </p:cNvSpPr>
          <p:nvPr/>
        </p:nvSpPr>
        <p:spPr>
          <a:xfrm>
            <a:off x="349885" y="1205865"/>
            <a:ext cx="11725275" cy="505587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endParaRPr sz="2400"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His uncle tells him that if his cousin wins the competition, the family will win an </a:t>
            </a:r>
            <a:r>
              <a:rPr spc="0">
                <a:solidFill>
                  <a:schemeClr val="accent2">
                    <a:lumMod val="75000"/>
                  </a:schemeClr>
                </a:solidFill>
                <a:latin typeface="Times New Roman" panose="02020603050405020304" charset="0"/>
                <a:ea typeface="+mn-ea"/>
                <a:cs typeface="Times New Roman" panose="02020603050405020304" charset="0"/>
              </a:rPr>
              <a:t>overseas</a:t>
            </a:r>
            <a:r>
              <a:rPr spc="0">
                <a:latin typeface="Times New Roman" panose="02020603050405020304" charset="0"/>
                <a:ea typeface="+mn-ea"/>
                <a:cs typeface="Times New Roman" panose="02020603050405020304" charset="0"/>
              </a:rPr>
              <a:t> tour for free.（2016江苏）</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他的叔叔告诉他，如果他的表弟赢得比赛，他的家人将赢得一次免费的海外之旅。</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If you are arriving from </a:t>
            </a:r>
            <a:r>
              <a:rPr spc="0">
                <a:solidFill>
                  <a:schemeClr val="accent2">
                    <a:lumMod val="75000"/>
                  </a:schemeClr>
                </a:solidFill>
                <a:latin typeface="Times New Roman" panose="02020603050405020304" charset="0"/>
                <a:ea typeface="+mn-ea"/>
                <a:cs typeface="Times New Roman" panose="02020603050405020304" charset="0"/>
              </a:rPr>
              <a:t>overseas, </a:t>
            </a:r>
            <a:r>
              <a:rPr spc="0">
                <a:latin typeface="Times New Roman" panose="02020603050405020304" charset="0"/>
                <a:ea typeface="+mn-ea"/>
                <a:cs typeface="Times New Roman" panose="02020603050405020304" charset="0"/>
              </a:rPr>
              <a:t>bring no food, animal or plant material into the country.（2015江苏）</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如果你是从海外来的，不要带任何食物、动物或植物进入这个国家。</a:t>
            </a:r>
            <a:endParaRPr spc="0">
              <a:latin typeface="Times New Roman" panose="02020603050405020304" charset="0"/>
              <a:ea typeface="+mn-ea"/>
              <a:cs typeface="Times New Roman" panose="02020603050405020304" charset="0"/>
            </a:endParaRPr>
          </a:p>
        </p:txBody>
      </p:sp>
      <p:sp>
        <p:nvSpPr>
          <p:cNvPr id="2" name="文本框 1"/>
          <p:cNvSpPr txBox="1"/>
          <p:nvPr/>
        </p:nvSpPr>
        <p:spPr>
          <a:xfrm>
            <a:off x="1341755" y="732155"/>
            <a:ext cx="2703195" cy="521970"/>
          </a:xfrm>
          <a:prstGeom prst="rect">
            <a:avLst/>
          </a:prstGeom>
          <a:noFill/>
        </p:spPr>
        <p:txBody>
          <a:bodyPr wrap="square" rtlCol="0">
            <a:spAutoFit/>
          </a:bodyPr>
          <a:p>
            <a:pPr algn="l"/>
            <a:r>
              <a:rPr lang="en-US" altLang="en-US" sz="2800" b="1" spc="150" dirty="0">
                <a:solidFill>
                  <a:srgbClr val="7030A0"/>
                </a:solidFill>
                <a:latin typeface="Times New Roman" panose="02020603050405020304" charset="0"/>
                <a:cs typeface="Times New Roman" panose="02020603050405020304" charset="0"/>
                <a:sym typeface="+mn-ea"/>
              </a:rPr>
              <a:t>海外的  国外的</a:t>
            </a:r>
            <a:endParaRPr lang="en-US" altLang="en-US" sz="2800" b="1" spc="150" dirty="0">
              <a:solidFill>
                <a:srgbClr val="7030A0"/>
              </a:solidFill>
              <a:latin typeface="Times New Roman" panose="02020603050405020304" charset="0"/>
              <a:cs typeface="Times New Roman" panose="02020603050405020304" charset="0"/>
              <a:sym typeface="+mn-ea"/>
            </a:endParaRPr>
          </a:p>
        </p:txBody>
      </p:sp>
      <p:sp>
        <p:nvSpPr>
          <p:cNvPr id="3" name="文本框 2"/>
          <p:cNvSpPr txBox="1"/>
          <p:nvPr/>
        </p:nvSpPr>
        <p:spPr>
          <a:xfrm>
            <a:off x="4659630" y="732155"/>
            <a:ext cx="2093595" cy="521970"/>
          </a:xfrm>
          <a:prstGeom prst="rect">
            <a:avLst/>
          </a:prstGeom>
          <a:noFill/>
        </p:spPr>
        <p:txBody>
          <a:bodyPr wrap="square" rtlCol="0">
            <a:spAutoFit/>
          </a:bodyPr>
          <a:p>
            <a:pPr algn="l"/>
            <a:r>
              <a:rPr lang="en-US" altLang="en-US" sz="2800" b="1" spc="150" dirty="0">
                <a:solidFill>
                  <a:srgbClr val="7030A0"/>
                </a:solidFill>
                <a:latin typeface="Times New Roman" panose="02020603050405020304" charset="0"/>
                <a:cs typeface="Times New Roman" panose="02020603050405020304" charset="0"/>
                <a:sym typeface="+mn-ea"/>
              </a:rPr>
              <a:t>海外  国外</a:t>
            </a:r>
            <a:endParaRPr lang="en-US" altLang="en-US" sz="2800" b="1" spc="150" dirty="0">
              <a:solidFill>
                <a:srgbClr val="7030A0"/>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7" grpId="0"/>
      <p:bldP spid="17" grpId="1"/>
      <p:bldP spid="2" grpId="0"/>
      <p:bldP spid="2" grpId="1"/>
      <p:bldP spid="3" grpId="0"/>
      <p:bldP spid="3" grpId="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 name="标题 1"/>
          <p:cNvSpPr>
            <a:spLocks noGrp="1"/>
          </p:cNvSpPr>
          <p:nvPr/>
        </p:nvSpPr>
        <p:spPr>
          <a:xfrm>
            <a:off x="151130" y="701040"/>
            <a:ext cx="11841480" cy="198437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latin typeface="Times New Roman" panose="02020603050405020304" charset="0"/>
                <a:ea typeface="+mn-ea"/>
                <a:cs typeface="Times New Roman" panose="02020603050405020304" charset="0"/>
              </a:rPr>
              <a:t>Exit immediately from the nearest emergency</a:t>
            </a:r>
            <a:r>
              <a:rPr spc="0">
                <a:solidFill>
                  <a:schemeClr val="accent2">
                    <a:lumMod val="75000"/>
                  </a:schemeClr>
                </a:solidFill>
                <a:latin typeface="Times New Roman" panose="02020603050405020304" charset="0"/>
                <a:ea typeface="+mn-ea"/>
                <a:cs typeface="Times New Roman" panose="02020603050405020304" charset="0"/>
              </a:rPr>
              <a:t> exit</a:t>
            </a:r>
            <a:r>
              <a:rPr spc="0">
                <a:latin typeface="Times New Roman" panose="02020603050405020304" charset="0"/>
                <a:ea typeface="+mn-ea"/>
                <a:cs typeface="Times New Roman" panose="02020603050405020304" charset="0"/>
              </a:rPr>
              <a:t>; do not use a lift. (2018天津) 从最近的紧急出口立即离开;不要使用电梯。</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In the Jurassic and Cretaceous, they were prey(猎物) as well as predator—and often had to make a speedy </a:t>
            </a:r>
            <a:r>
              <a:rPr spc="0">
                <a:solidFill>
                  <a:schemeClr val="accent2">
                    <a:lumMod val="75000"/>
                  </a:schemeClr>
                </a:solidFill>
                <a:latin typeface="Times New Roman" panose="02020603050405020304" charset="0"/>
                <a:ea typeface="+mn-ea"/>
                <a:cs typeface="Times New Roman" panose="02020603050405020304" charset="0"/>
              </a:rPr>
              <a:t>exit </a:t>
            </a:r>
            <a:r>
              <a:rPr spc="0">
                <a:latin typeface="Times New Roman" panose="02020603050405020304" charset="0"/>
                <a:ea typeface="+mn-ea"/>
                <a:cs typeface="Times New Roman" panose="02020603050405020304" charset="0"/>
              </a:rPr>
              <a:t>as a result. (2013江苏)</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在侏罗纪和白垩纪,他们即是猎物也是猎手——因此往往要迅速撤离。</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Keep your phone on silent as if you were in a lecture and </a:t>
            </a:r>
            <a:r>
              <a:rPr spc="0">
                <a:solidFill>
                  <a:schemeClr val="accent2">
                    <a:lumMod val="75000"/>
                  </a:schemeClr>
                </a:solidFill>
                <a:latin typeface="Times New Roman" panose="02020603050405020304" charset="0"/>
                <a:ea typeface="+mn-ea"/>
                <a:cs typeface="Times New Roman" panose="02020603050405020304" charset="0"/>
              </a:rPr>
              <a:t>exit</a:t>
            </a:r>
            <a:r>
              <a:rPr spc="0">
                <a:latin typeface="Times New Roman" panose="02020603050405020304" charset="0"/>
                <a:ea typeface="+mn-ea"/>
                <a:cs typeface="Times New Roman" panose="02020603050405020304" charset="0"/>
              </a:rPr>
              <a:t> the library if you need to receive calls. (2013天津)</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把手机调成静音，就像在听讲座一样；如果需要接电话，就离开图书馆</a:t>
            </a:r>
            <a:endParaRPr spc="0">
              <a:latin typeface="Times New Roman" panose="02020603050405020304" charset="0"/>
              <a:ea typeface="+mn-ea"/>
              <a:cs typeface="Times New Roman" panose="02020603050405020304" charset="0"/>
            </a:endParaRPr>
          </a:p>
        </p:txBody>
      </p:sp>
      <p:sp>
        <p:nvSpPr>
          <p:cNvPr id="8" name="标题 1"/>
          <p:cNvSpPr>
            <a:spLocks noGrp="1"/>
          </p:cNvSpPr>
          <p:nvPr/>
        </p:nvSpPr>
        <p:spPr>
          <a:xfrm>
            <a:off x="64770" y="60325"/>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l">
              <a:lnSpc>
                <a:spcPct val="100000"/>
              </a:lnSpc>
              <a:buClrTx/>
              <a:buSzTx/>
              <a:buFontTx/>
            </a:pPr>
            <a:r>
              <a:rPr sz="3200">
                <a:latin typeface="Times New Roman" panose="02020603050405020304" charset="0"/>
                <a:ea typeface="+mn-ea"/>
                <a:cs typeface="Times New Roman" panose="02020603050405020304" charset="0"/>
              </a:rPr>
              <a:t>46.exit /'eksit/n. ____;____vt.&amp; vi.____;____</a:t>
            </a:r>
            <a:endParaRPr sz="3200">
              <a:latin typeface="Times New Roman" panose="02020603050405020304" charset="0"/>
              <a:ea typeface="+mn-ea"/>
              <a:cs typeface="Times New Roman" panose="02020603050405020304" charset="0"/>
            </a:endParaRPr>
          </a:p>
        </p:txBody>
      </p:sp>
      <p:sp>
        <p:nvSpPr>
          <p:cNvPr id="9" name="标题 1"/>
          <p:cNvSpPr>
            <a:spLocks noGrp="1"/>
          </p:cNvSpPr>
          <p:nvPr/>
        </p:nvSpPr>
        <p:spPr>
          <a:xfrm>
            <a:off x="3211830" y="60325"/>
            <a:ext cx="2566670" cy="64071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a:solidFill>
                  <a:srgbClr val="7030A0"/>
                </a:solidFill>
                <a:latin typeface="Times New Roman" panose="02020603050405020304" charset="0"/>
                <a:ea typeface="+mn-ea"/>
                <a:cs typeface="Times New Roman" panose="02020603050405020304" charset="0"/>
              </a:rPr>
              <a:t> 出口  退场</a:t>
            </a:r>
            <a:endParaRPr sz="3200">
              <a:solidFill>
                <a:srgbClr val="7030A0"/>
              </a:solidFill>
              <a:latin typeface="Times New Roman" panose="02020603050405020304" charset="0"/>
              <a:ea typeface="+mn-ea"/>
              <a:cs typeface="Times New Roman" panose="02020603050405020304" charset="0"/>
            </a:endParaRPr>
          </a:p>
        </p:txBody>
      </p:sp>
      <p:sp>
        <p:nvSpPr>
          <p:cNvPr id="2" name="标题 1"/>
          <p:cNvSpPr>
            <a:spLocks noGrp="1"/>
          </p:cNvSpPr>
          <p:nvPr/>
        </p:nvSpPr>
        <p:spPr>
          <a:xfrm>
            <a:off x="6771005" y="60325"/>
            <a:ext cx="2231390" cy="5708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a:solidFill>
                  <a:srgbClr val="7030A0"/>
                </a:solidFill>
                <a:latin typeface="Times New Roman" panose="02020603050405020304" charset="0"/>
                <a:ea typeface="+mn-ea"/>
                <a:cs typeface="Times New Roman" panose="02020603050405020304" charset="0"/>
              </a:rPr>
              <a:t> 离开 退场</a:t>
            </a:r>
            <a:endParaRPr sz="3200">
              <a:solidFill>
                <a:srgbClr val="7030A0"/>
              </a:solidFill>
              <a:latin typeface="Times New Roman" panose="02020603050405020304" charset="0"/>
              <a:ea typeface="+mn-ea"/>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anim calcmode="lin" valueType="num">
                                      <p:cBhvr additive="base">
                                        <p:cTn id="19"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xEl>
                                              <p:pRg st="1" end="1"/>
                                            </p:txEl>
                                          </p:spTgt>
                                        </p:tgtEl>
                                        <p:attrNameLst>
                                          <p:attrName>style.visibility</p:attrName>
                                        </p:attrNameLst>
                                      </p:cBhvr>
                                      <p:to>
                                        <p:strVal val="visible"/>
                                      </p:to>
                                    </p:set>
                                    <p:anim calcmode="lin" valueType="num">
                                      <p:cBhvr additive="base">
                                        <p:cTn id="25"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
                                            <p:txEl>
                                              <p:pRg st="1" end="1"/>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3">
                                            <p:txEl>
                                              <p:pRg st="2" end="2"/>
                                            </p:txEl>
                                          </p:spTgt>
                                        </p:tgtEl>
                                        <p:attrNameLst>
                                          <p:attrName>style.visibility</p:attrName>
                                        </p:attrNameLst>
                                      </p:cBhvr>
                                      <p:to>
                                        <p:strVal val="visible"/>
                                      </p:to>
                                    </p:set>
                                    <p:anim calcmode="lin" valueType="num">
                                      <p:cBhvr additive="base">
                                        <p:cTn id="29"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3">
                                            <p:txEl>
                                              <p:pRg st="3" end="3"/>
                                            </p:txEl>
                                          </p:spTgt>
                                        </p:tgtEl>
                                        <p:attrNameLst>
                                          <p:attrName>style.visibility</p:attrName>
                                        </p:attrNameLst>
                                      </p:cBhvr>
                                      <p:to>
                                        <p:strVal val="visible"/>
                                      </p:to>
                                    </p:set>
                                    <p:anim calcmode="lin" valueType="num">
                                      <p:cBhvr additive="base">
                                        <p:cTn id="35"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3">
                                            <p:txEl>
                                              <p:pRg st="3" end="3"/>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3">
                                            <p:txEl>
                                              <p:pRg st="4" end="4"/>
                                            </p:txEl>
                                          </p:spTgt>
                                        </p:tgtEl>
                                        <p:attrNameLst>
                                          <p:attrName>style.visibility</p:attrName>
                                        </p:attrNameLst>
                                      </p:cBhvr>
                                      <p:to>
                                        <p:strVal val="visible"/>
                                      </p:to>
                                    </p:set>
                                    <p:anim calcmode="lin" valueType="num">
                                      <p:cBhvr additive="base">
                                        <p:cTn id="39"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2" grpId="0"/>
      <p:bldP spid="2"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内容占位符 7" descr="cre-生长；创造填空"/>
          <p:cNvPicPr>
            <a:picLocks noChangeAspect="1"/>
          </p:cNvPicPr>
          <p:nvPr>
            <p:ph sz="quarter" idx="13"/>
          </p:nvPr>
        </p:nvPicPr>
        <p:blipFill>
          <a:blip r:embed="rId1"/>
          <a:stretch>
            <a:fillRect/>
          </a:stretch>
        </p:blipFill>
        <p:spPr>
          <a:xfrm>
            <a:off x="-6350" y="1467485"/>
            <a:ext cx="12165965" cy="3937635"/>
          </a:xfrm>
          <a:prstGeom prst="rect">
            <a:avLst/>
          </a:prstGeom>
        </p:spPr>
      </p:pic>
      <p:sp>
        <p:nvSpPr>
          <p:cNvPr id="14" name="标题 1"/>
          <p:cNvSpPr>
            <a:spLocks noGrp="1"/>
          </p:cNvSpPr>
          <p:nvPr/>
        </p:nvSpPr>
        <p:spPr>
          <a:xfrm>
            <a:off x="801370" y="5633720"/>
            <a:ext cx="10720705" cy="1560830"/>
          </a:xfrm>
          <a:prstGeom prst="rect">
            <a:avLst/>
          </a:prstGeom>
        </p:spPr>
        <p:txBody>
          <a:bodyPr vert="horz" lIns="101600" tIns="38100" rIns="76200" bIns="38100" rtlCol="0" anchor="ctr"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endParaRPr sz="3200">
              <a:solidFill>
                <a:schemeClr val="tx1"/>
              </a:solidFill>
              <a:latin typeface="Times New Roman" panose="02020603050405020304" charset="0"/>
              <a:ea typeface="+mn-ea"/>
              <a:cs typeface="Times New Roman" panose="02020603050405020304" charset="0"/>
            </a:endParaRPr>
          </a:p>
          <a:p>
            <a:endParaRPr sz="3200">
              <a:solidFill>
                <a:schemeClr val="tx1"/>
              </a:solidFill>
              <a:latin typeface="Times New Roman" panose="02020603050405020304" charset="0"/>
              <a:ea typeface="+mn-ea"/>
              <a:cs typeface="Times New Roman" panose="02020603050405020304" charset="0"/>
            </a:endParaRPr>
          </a:p>
        </p:txBody>
      </p:sp>
      <p:sp>
        <p:nvSpPr>
          <p:cNvPr id="10" name="标题 1"/>
          <p:cNvSpPr>
            <a:spLocks noGrp="1"/>
          </p:cNvSpPr>
          <p:nvPr/>
        </p:nvSpPr>
        <p:spPr>
          <a:xfrm>
            <a:off x="3131820" y="1813560"/>
            <a:ext cx="2573020" cy="36639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chemeClr val="tx1"/>
                </a:solidFill>
                <a:latin typeface="Times New Roman" panose="02020603050405020304" charset="0"/>
                <a:ea typeface="+mn-ea"/>
                <a:cs typeface="Times New Roman" panose="02020603050405020304" charset="0"/>
              </a:rPr>
              <a:t>生物    </a:t>
            </a:r>
            <a:endParaRPr sz="1600" spc="0">
              <a:solidFill>
                <a:schemeClr val="tx1"/>
              </a:solidFill>
              <a:latin typeface="Times New Roman" panose="02020603050405020304" charset="0"/>
              <a:ea typeface="+mn-ea"/>
              <a:cs typeface="Times New Roman" panose="02020603050405020304" charset="0"/>
            </a:endParaRPr>
          </a:p>
        </p:txBody>
      </p:sp>
      <p:sp>
        <p:nvSpPr>
          <p:cNvPr id="12" name="标题 1"/>
          <p:cNvSpPr>
            <a:spLocks noGrp="1"/>
          </p:cNvSpPr>
          <p:nvPr/>
        </p:nvSpPr>
        <p:spPr>
          <a:xfrm>
            <a:off x="5457190" y="3806825"/>
            <a:ext cx="925830" cy="3390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chemeClr val="tx1"/>
                </a:solidFill>
                <a:latin typeface="Times New Roman" panose="02020603050405020304" charset="0"/>
                <a:ea typeface="+mn-ea"/>
                <a:cs typeface="Times New Roman" panose="02020603050405020304" charset="0"/>
              </a:rPr>
              <a:t>拥挤</a:t>
            </a:r>
            <a:endParaRPr sz="1600" spc="0">
              <a:solidFill>
                <a:schemeClr val="tx1"/>
              </a:solidFill>
              <a:latin typeface="Times New Roman" panose="02020603050405020304" charset="0"/>
              <a:ea typeface="+mn-ea"/>
              <a:cs typeface="Times New Roman" panose="02020603050405020304" charset="0"/>
            </a:endParaRPr>
          </a:p>
        </p:txBody>
      </p:sp>
      <p:sp>
        <p:nvSpPr>
          <p:cNvPr id="15" name="标题 1"/>
          <p:cNvSpPr>
            <a:spLocks noGrp="1"/>
          </p:cNvSpPr>
          <p:nvPr/>
        </p:nvSpPr>
        <p:spPr>
          <a:xfrm>
            <a:off x="5095240" y="2339340"/>
            <a:ext cx="1452245" cy="3670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chemeClr val="tx1"/>
                </a:solidFill>
                <a:latin typeface="Times New Roman" panose="02020603050405020304" charset="0"/>
                <a:ea typeface="+mn-ea"/>
                <a:cs typeface="Times New Roman" panose="02020603050405020304" charset="0"/>
              </a:rPr>
              <a:t>创造；创作</a:t>
            </a:r>
            <a:endParaRPr sz="1600" spc="0">
              <a:solidFill>
                <a:schemeClr val="tx1"/>
              </a:solidFill>
              <a:latin typeface="Times New Roman" panose="02020603050405020304" charset="0"/>
              <a:ea typeface="+mn-ea"/>
              <a:cs typeface="Times New Roman" panose="02020603050405020304" charset="0"/>
            </a:endParaRPr>
          </a:p>
        </p:txBody>
      </p:sp>
      <p:sp>
        <p:nvSpPr>
          <p:cNvPr id="16" name="标题 1"/>
          <p:cNvSpPr>
            <a:spLocks noGrp="1"/>
          </p:cNvSpPr>
          <p:nvPr/>
        </p:nvSpPr>
        <p:spPr>
          <a:xfrm>
            <a:off x="3712845" y="3818255"/>
            <a:ext cx="699135" cy="49022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chemeClr val="tx1"/>
                </a:solidFill>
                <a:latin typeface="Times New Roman" panose="02020603050405020304" charset="0"/>
                <a:ea typeface="+mn-ea"/>
                <a:cs typeface="Times New Roman" panose="02020603050405020304" charset="0"/>
              </a:rPr>
              <a:t>人群</a:t>
            </a:r>
            <a:endParaRPr sz="1600" spc="0">
              <a:solidFill>
                <a:schemeClr val="tx1"/>
              </a:solidFill>
              <a:latin typeface="Times New Roman" panose="02020603050405020304" charset="0"/>
              <a:ea typeface="+mn-ea"/>
              <a:cs typeface="Times New Roman" panose="02020603050405020304" charset="0"/>
            </a:endParaRPr>
          </a:p>
        </p:txBody>
      </p:sp>
      <p:sp>
        <p:nvSpPr>
          <p:cNvPr id="17" name="标题 1"/>
          <p:cNvSpPr>
            <a:spLocks noGrp="1"/>
          </p:cNvSpPr>
          <p:nvPr/>
        </p:nvSpPr>
        <p:spPr>
          <a:xfrm>
            <a:off x="3626485" y="4711065"/>
            <a:ext cx="1698625" cy="34671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1600" spc="0">
                <a:solidFill>
                  <a:schemeClr val="tx1"/>
                </a:solidFill>
                <a:latin typeface="Times New Roman" panose="02020603050405020304" charset="0"/>
                <a:ea typeface="+mn-ea"/>
                <a:cs typeface="Times New Roman" panose="02020603050405020304" charset="0"/>
              </a:rPr>
              <a:t>具体的；有形的</a:t>
            </a:r>
            <a:endParaRPr lang="en-US" altLang="zh-CN" sz="1600" spc="0">
              <a:solidFill>
                <a:schemeClr val="tx1"/>
              </a:solidFill>
              <a:latin typeface="Times New Roman" panose="02020603050405020304" charset="0"/>
              <a:ea typeface="+mn-ea"/>
              <a:cs typeface="Times New Roman" panose="02020603050405020304" charset="0"/>
            </a:endParaRPr>
          </a:p>
        </p:txBody>
      </p:sp>
      <p:sp>
        <p:nvSpPr>
          <p:cNvPr id="18" name="标题 1"/>
          <p:cNvSpPr>
            <a:spLocks noGrp="1"/>
          </p:cNvSpPr>
          <p:nvPr/>
        </p:nvSpPr>
        <p:spPr>
          <a:xfrm>
            <a:off x="2027555" y="2339340"/>
            <a:ext cx="2252980" cy="3670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chemeClr val="tx1"/>
                </a:solidFill>
                <a:latin typeface="Times New Roman" panose="02020603050405020304" charset="0"/>
                <a:ea typeface="+mn-ea"/>
                <a:cs typeface="Times New Roman" panose="02020603050405020304" charset="0"/>
              </a:rPr>
              <a:t>创造性的；有创意的</a:t>
            </a:r>
            <a:endParaRPr sz="1600" spc="0">
              <a:solidFill>
                <a:schemeClr val="tx1"/>
              </a:solidFill>
              <a:latin typeface="Times New Roman" panose="02020603050405020304" charset="0"/>
              <a:ea typeface="+mn-ea"/>
              <a:cs typeface="Times New Roman" panose="02020603050405020304" charset="0"/>
            </a:endParaRPr>
          </a:p>
        </p:txBody>
      </p:sp>
      <p:sp>
        <p:nvSpPr>
          <p:cNvPr id="19" name="标题 1"/>
          <p:cNvSpPr>
            <a:spLocks noGrp="1"/>
          </p:cNvSpPr>
          <p:nvPr/>
        </p:nvSpPr>
        <p:spPr>
          <a:xfrm>
            <a:off x="2303145" y="2839720"/>
            <a:ext cx="1702435" cy="40195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chemeClr val="tx1"/>
                </a:solidFill>
                <a:latin typeface="Times New Roman" panose="02020603050405020304" charset="0"/>
                <a:ea typeface="+mn-ea"/>
                <a:cs typeface="Times New Roman" panose="02020603050405020304" charset="0"/>
              </a:rPr>
              <a:t>创造性；创造力</a:t>
            </a:r>
            <a:endParaRPr sz="1600" spc="0">
              <a:solidFill>
                <a:schemeClr val="tx1"/>
              </a:solidFill>
              <a:latin typeface="Times New Roman" panose="02020603050405020304" charset="0"/>
              <a:ea typeface="+mn-ea"/>
              <a:cs typeface="Times New Roman" panose="02020603050405020304" charset="0"/>
            </a:endParaRPr>
          </a:p>
        </p:txBody>
      </p:sp>
      <p:sp>
        <p:nvSpPr>
          <p:cNvPr id="20" name="标题 1"/>
          <p:cNvSpPr>
            <a:spLocks noGrp="1"/>
          </p:cNvSpPr>
          <p:nvPr/>
        </p:nvSpPr>
        <p:spPr>
          <a:xfrm>
            <a:off x="1482090" y="3505200"/>
            <a:ext cx="1150620" cy="31305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chemeClr val="tx1"/>
                </a:solidFill>
                <a:latin typeface="Times New Roman" panose="02020603050405020304" charset="0"/>
                <a:ea typeface="+mn-ea"/>
                <a:cs typeface="Times New Roman" panose="02020603050405020304" charset="0"/>
              </a:rPr>
              <a:t>涌入/涌出</a:t>
            </a:r>
            <a:endParaRPr sz="1600" spc="0">
              <a:solidFill>
                <a:schemeClr val="tx1"/>
              </a:solidFill>
              <a:latin typeface="Times New Roman" panose="02020603050405020304" charset="0"/>
              <a:ea typeface="+mn-ea"/>
              <a:cs typeface="Times New Roman" panose="02020603050405020304" charset="0"/>
            </a:endParaRPr>
          </a:p>
        </p:txBody>
      </p:sp>
      <p:sp>
        <p:nvSpPr>
          <p:cNvPr id="21" name="标题 1"/>
          <p:cNvSpPr>
            <a:spLocks noGrp="1"/>
          </p:cNvSpPr>
          <p:nvPr/>
        </p:nvSpPr>
        <p:spPr>
          <a:xfrm>
            <a:off x="1668145" y="4088130"/>
            <a:ext cx="1306830" cy="22161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chemeClr val="tx1"/>
                </a:solidFill>
                <a:latin typeface="Times New Roman" panose="02020603050405020304" charset="0"/>
                <a:ea typeface="+mn-ea"/>
                <a:cs typeface="Times New Roman" panose="02020603050405020304" charset="0"/>
              </a:rPr>
              <a:t>拥挤的</a:t>
            </a:r>
            <a:endParaRPr sz="1600" spc="0">
              <a:solidFill>
                <a:schemeClr val="tx1"/>
              </a:solidFill>
              <a:latin typeface="Times New Roman" panose="02020603050405020304" charset="0"/>
              <a:ea typeface="+mn-ea"/>
              <a:cs typeface="Times New Roman" panose="02020603050405020304" charset="0"/>
            </a:endParaRPr>
          </a:p>
        </p:txBody>
      </p:sp>
      <p:sp>
        <p:nvSpPr>
          <p:cNvPr id="24" name="标题 1"/>
          <p:cNvSpPr>
            <a:spLocks noGrp="1"/>
          </p:cNvSpPr>
          <p:nvPr/>
        </p:nvSpPr>
        <p:spPr>
          <a:xfrm>
            <a:off x="7499350" y="3253105"/>
            <a:ext cx="1379220" cy="36639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生长;创造</a:t>
            </a:r>
            <a:endParaRPr sz="1800" spc="0">
              <a:solidFill>
                <a:schemeClr val="tx1"/>
              </a:solidFill>
              <a:latin typeface="Times New Roman" panose="02020603050405020304" charset="0"/>
              <a:ea typeface="+mn-ea"/>
              <a:cs typeface="Times New Roman" panose="02020603050405020304" charset="0"/>
            </a:endParaRPr>
          </a:p>
        </p:txBody>
      </p:sp>
      <p:sp>
        <p:nvSpPr>
          <p:cNvPr id="25" name="标题 1"/>
          <p:cNvSpPr>
            <a:spLocks noGrp="1"/>
          </p:cNvSpPr>
          <p:nvPr/>
        </p:nvSpPr>
        <p:spPr>
          <a:xfrm>
            <a:off x="5410200" y="4738370"/>
            <a:ext cx="1271905" cy="2736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chemeClr val="tx1"/>
                </a:solidFill>
                <a:latin typeface="Times New Roman" panose="02020603050405020304" charset="0"/>
                <a:ea typeface="+mn-ea"/>
                <a:cs typeface="Times New Roman" panose="02020603050405020304" charset="0"/>
              </a:rPr>
              <a:t>混凝土</a:t>
            </a:r>
            <a:endParaRPr sz="1600" spc="0">
              <a:solidFill>
                <a:schemeClr val="tx1"/>
              </a:solidFill>
              <a:latin typeface="Times New Roman" panose="02020603050405020304" charset="0"/>
              <a:ea typeface="+mn-ea"/>
              <a:cs typeface="Times New Roman" panose="02020603050405020304" charset="0"/>
            </a:endParaRPr>
          </a:p>
        </p:txBody>
      </p:sp>
      <p:sp>
        <p:nvSpPr>
          <p:cNvPr id="27" name="标题 1"/>
          <p:cNvSpPr>
            <a:spLocks noGrp="1"/>
          </p:cNvSpPr>
          <p:nvPr/>
        </p:nvSpPr>
        <p:spPr>
          <a:xfrm>
            <a:off x="10435590" y="1918970"/>
            <a:ext cx="1276350" cy="2609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chemeClr val="tx1"/>
                </a:solidFill>
                <a:latin typeface="Times New Roman" panose="02020603050405020304" charset="0"/>
                <a:ea typeface="+mn-ea"/>
                <a:cs typeface="Times New Roman" panose="02020603050405020304" charset="0"/>
              </a:rPr>
              <a:t>娱乐；消遣</a:t>
            </a:r>
            <a:endParaRPr sz="1600" spc="0">
              <a:solidFill>
                <a:schemeClr val="tx1"/>
              </a:solidFill>
              <a:latin typeface="Times New Roman" panose="02020603050405020304" charset="0"/>
              <a:ea typeface="+mn-ea"/>
              <a:cs typeface="Times New Roman" panose="02020603050405020304" charset="0"/>
            </a:endParaRPr>
          </a:p>
        </p:txBody>
      </p:sp>
      <p:sp>
        <p:nvSpPr>
          <p:cNvPr id="28" name="标题 1"/>
          <p:cNvSpPr>
            <a:spLocks noGrp="1"/>
          </p:cNvSpPr>
          <p:nvPr/>
        </p:nvSpPr>
        <p:spPr>
          <a:xfrm>
            <a:off x="10118725" y="4645660"/>
            <a:ext cx="1031875" cy="36639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chemeClr val="tx1"/>
                </a:solidFill>
                <a:latin typeface="Times New Roman" panose="02020603050405020304" charset="0"/>
                <a:ea typeface="+mn-ea"/>
                <a:cs typeface="Times New Roman" panose="02020603050405020304" charset="0"/>
              </a:rPr>
              <a:t>全体员工</a:t>
            </a:r>
            <a:endParaRPr sz="1600" spc="0">
              <a:solidFill>
                <a:schemeClr val="tx1"/>
              </a:solidFill>
              <a:latin typeface="Times New Roman" panose="02020603050405020304" charset="0"/>
              <a:ea typeface="+mn-ea"/>
              <a:cs typeface="Times New Roman" panose="02020603050405020304" charset="0"/>
            </a:endParaRPr>
          </a:p>
        </p:txBody>
      </p:sp>
      <p:sp>
        <p:nvSpPr>
          <p:cNvPr id="29" name="标题 1"/>
          <p:cNvSpPr>
            <a:spLocks noGrp="1"/>
          </p:cNvSpPr>
          <p:nvPr/>
        </p:nvSpPr>
        <p:spPr>
          <a:xfrm>
            <a:off x="10619740" y="2527300"/>
            <a:ext cx="1404620" cy="3670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chemeClr val="tx1"/>
                </a:solidFill>
                <a:latin typeface="Times New Roman" panose="02020603050405020304" charset="0"/>
                <a:ea typeface="+mn-ea"/>
                <a:cs typeface="Times New Roman" panose="02020603050405020304" charset="0"/>
              </a:rPr>
              <a:t>增加，增长</a:t>
            </a:r>
            <a:endParaRPr sz="1600" spc="0">
              <a:solidFill>
                <a:schemeClr val="tx1"/>
              </a:solidFill>
              <a:latin typeface="Times New Roman" panose="02020603050405020304" charset="0"/>
              <a:ea typeface="+mn-ea"/>
              <a:cs typeface="Times New Roman" panose="02020603050405020304" charset="0"/>
            </a:endParaRPr>
          </a:p>
        </p:txBody>
      </p:sp>
      <p:sp>
        <p:nvSpPr>
          <p:cNvPr id="30" name="标题 1"/>
          <p:cNvSpPr>
            <a:spLocks noGrp="1"/>
          </p:cNvSpPr>
          <p:nvPr/>
        </p:nvSpPr>
        <p:spPr>
          <a:xfrm>
            <a:off x="10619740" y="3241675"/>
            <a:ext cx="1266825" cy="36639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chemeClr val="tx1"/>
                </a:solidFill>
                <a:latin typeface="Times New Roman" panose="02020603050405020304" charset="0"/>
                <a:ea typeface="+mn-ea"/>
                <a:cs typeface="Times New Roman" panose="02020603050405020304" charset="0"/>
              </a:rPr>
              <a:t>减少，降低</a:t>
            </a:r>
            <a:endParaRPr sz="1600" spc="0">
              <a:solidFill>
                <a:schemeClr val="tx1"/>
              </a:solidFill>
              <a:latin typeface="Times New Roman" panose="02020603050405020304" charset="0"/>
              <a:ea typeface="+mn-ea"/>
              <a:cs typeface="Times New Roman" panose="02020603050405020304" charset="0"/>
            </a:endParaRPr>
          </a:p>
        </p:txBody>
      </p:sp>
      <p:sp>
        <p:nvSpPr>
          <p:cNvPr id="31" name="标题 1"/>
          <p:cNvSpPr>
            <a:spLocks noGrp="1"/>
          </p:cNvSpPr>
          <p:nvPr/>
        </p:nvSpPr>
        <p:spPr>
          <a:xfrm>
            <a:off x="9974580" y="3925570"/>
            <a:ext cx="1547495" cy="38417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chemeClr val="tx1"/>
                </a:solidFill>
                <a:latin typeface="Times New Roman" panose="02020603050405020304" charset="0"/>
                <a:ea typeface="+mn-ea"/>
                <a:cs typeface="Times New Roman" panose="02020603050405020304" charset="0"/>
              </a:rPr>
              <a:t>庄稼，农作物</a:t>
            </a:r>
            <a:endParaRPr sz="1600" spc="0">
              <a:solidFill>
                <a:schemeClr val="tx1"/>
              </a:solidFill>
              <a:latin typeface="Times New Roman" panose="02020603050405020304" charset="0"/>
              <a:ea typeface="+mn-ea"/>
              <a:cs typeface="Times New Roman" panose="02020603050405020304" charset="0"/>
            </a:endParaRPr>
          </a:p>
        </p:txBody>
      </p:sp>
      <p:sp>
        <p:nvSpPr>
          <p:cNvPr id="9" name="标题 1"/>
          <p:cNvSpPr>
            <a:spLocks noGrp="1"/>
          </p:cNvSpPr>
          <p:nvPr/>
        </p:nvSpPr>
        <p:spPr>
          <a:xfrm>
            <a:off x="4533265" y="3803015"/>
            <a:ext cx="912495" cy="49022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600" spc="0">
                <a:solidFill>
                  <a:schemeClr val="tx1"/>
                </a:solidFill>
                <a:latin typeface="Times New Roman" panose="02020603050405020304" charset="0"/>
                <a:ea typeface="+mn-ea"/>
                <a:cs typeface="Times New Roman" panose="02020603050405020304" charset="0"/>
              </a:rPr>
              <a:t>使拥挤</a:t>
            </a:r>
            <a:endParaRPr sz="1600" spc="0">
              <a:solidFill>
                <a:schemeClr val="tx1"/>
              </a:solidFill>
              <a:latin typeface="Times New Roman" panose="02020603050405020304" charset="0"/>
              <a:ea typeface="+mn-ea"/>
              <a:cs typeface="Times New Roman" panose="020206030504050203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additive="base">
                                        <p:cTn id="55" dur="500" fill="hold"/>
                                        <p:tgtEl>
                                          <p:spTgt spid="20"/>
                                        </p:tgtEl>
                                        <p:attrNameLst>
                                          <p:attrName>ppt_x</p:attrName>
                                        </p:attrNameLst>
                                      </p:cBhvr>
                                      <p:tavLst>
                                        <p:tav tm="0">
                                          <p:val>
                                            <p:strVal val="#ppt_x"/>
                                          </p:val>
                                        </p:tav>
                                        <p:tav tm="100000">
                                          <p:val>
                                            <p:strVal val="#ppt_x"/>
                                          </p:val>
                                        </p:tav>
                                      </p:tavLst>
                                    </p:anim>
                                    <p:anim calcmode="lin" valueType="num">
                                      <p:cBhvr additive="base">
                                        <p:cTn id="5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additive="base">
                                        <p:cTn id="67" dur="500" fill="hold"/>
                                        <p:tgtEl>
                                          <p:spTgt spid="17"/>
                                        </p:tgtEl>
                                        <p:attrNameLst>
                                          <p:attrName>ppt_x</p:attrName>
                                        </p:attrNameLst>
                                      </p:cBhvr>
                                      <p:tavLst>
                                        <p:tav tm="0">
                                          <p:val>
                                            <p:strVal val="#ppt_x"/>
                                          </p:val>
                                        </p:tav>
                                        <p:tav tm="100000">
                                          <p:val>
                                            <p:strVal val="#ppt_x"/>
                                          </p:val>
                                        </p:tav>
                                      </p:tavLst>
                                    </p:anim>
                                    <p:anim calcmode="lin" valueType="num">
                                      <p:cBhvr additive="base">
                                        <p:cTn id="6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additive="base">
                                        <p:cTn id="73" dur="500" fill="hold"/>
                                        <p:tgtEl>
                                          <p:spTgt spid="25"/>
                                        </p:tgtEl>
                                        <p:attrNameLst>
                                          <p:attrName>ppt_x</p:attrName>
                                        </p:attrNameLst>
                                      </p:cBhvr>
                                      <p:tavLst>
                                        <p:tav tm="0">
                                          <p:val>
                                            <p:strVal val="#ppt_x"/>
                                          </p:val>
                                        </p:tav>
                                        <p:tav tm="100000">
                                          <p:val>
                                            <p:strVal val="#ppt_x"/>
                                          </p:val>
                                        </p:tav>
                                      </p:tavLst>
                                    </p:anim>
                                    <p:anim calcmode="lin" valueType="num">
                                      <p:cBhvr additive="base">
                                        <p:cTn id="7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additive="base">
                                        <p:cTn id="79" dur="500" fill="hold"/>
                                        <p:tgtEl>
                                          <p:spTgt spid="27"/>
                                        </p:tgtEl>
                                        <p:attrNameLst>
                                          <p:attrName>ppt_x</p:attrName>
                                        </p:attrNameLst>
                                      </p:cBhvr>
                                      <p:tavLst>
                                        <p:tav tm="0">
                                          <p:val>
                                            <p:strVal val="#ppt_x"/>
                                          </p:val>
                                        </p:tav>
                                        <p:tav tm="100000">
                                          <p:val>
                                            <p:strVal val="#ppt_x"/>
                                          </p:val>
                                        </p:tav>
                                      </p:tavLst>
                                    </p:anim>
                                    <p:anim calcmode="lin" valueType="num">
                                      <p:cBhvr additive="base">
                                        <p:cTn id="8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9"/>
                                        </p:tgtEl>
                                        <p:attrNameLst>
                                          <p:attrName>style.visibility</p:attrName>
                                        </p:attrNameLst>
                                      </p:cBhvr>
                                      <p:to>
                                        <p:strVal val="visible"/>
                                      </p:to>
                                    </p:set>
                                    <p:anim calcmode="lin" valueType="num">
                                      <p:cBhvr additive="base">
                                        <p:cTn id="85" dur="500" fill="hold"/>
                                        <p:tgtEl>
                                          <p:spTgt spid="29"/>
                                        </p:tgtEl>
                                        <p:attrNameLst>
                                          <p:attrName>ppt_x</p:attrName>
                                        </p:attrNameLst>
                                      </p:cBhvr>
                                      <p:tavLst>
                                        <p:tav tm="0">
                                          <p:val>
                                            <p:strVal val="#ppt_x"/>
                                          </p:val>
                                        </p:tav>
                                        <p:tav tm="100000">
                                          <p:val>
                                            <p:strVal val="#ppt_x"/>
                                          </p:val>
                                        </p:tav>
                                      </p:tavLst>
                                    </p:anim>
                                    <p:anim calcmode="lin" valueType="num">
                                      <p:cBhvr additive="base">
                                        <p:cTn id="8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500" fill="hold"/>
                                        <p:tgtEl>
                                          <p:spTgt spid="30"/>
                                        </p:tgtEl>
                                        <p:attrNameLst>
                                          <p:attrName>ppt_x</p:attrName>
                                        </p:attrNameLst>
                                      </p:cBhvr>
                                      <p:tavLst>
                                        <p:tav tm="0">
                                          <p:val>
                                            <p:strVal val="#ppt_x"/>
                                          </p:val>
                                        </p:tav>
                                        <p:tav tm="100000">
                                          <p:val>
                                            <p:strVal val="#ppt_x"/>
                                          </p:val>
                                        </p:tav>
                                      </p:tavLst>
                                    </p:anim>
                                    <p:anim calcmode="lin" valueType="num">
                                      <p:cBhvr additive="base">
                                        <p:cTn id="92"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additive="base">
                                        <p:cTn id="97" dur="500" fill="hold"/>
                                        <p:tgtEl>
                                          <p:spTgt spid="31"/>
                                        </p:tgtEl>
                                        <p:attrNameLst>
                                          <p:attrName>ppt_x</p:attrName>
                                        </p:attrNameLst>
                                      </p:cBhvr>
                                      <p:tavLst>
                                        <p:tav tm="0">
                                          <p:val>
                                            <p:strVal val="#ppt_x"/>
                                          </p:val>
                                        </p:tav>
                                        <p:tav tm="100000">
                                          <p:val>
                                            <p:strVal val="#ppt_x"/>
                                          </p:val>
                                        </p:tav>
                                      </p:tavLst>
                                    </p:anim>
                                    <p:anim calcmode="lin" valueType="num">
                                      <p:cBhvr additive="base">
                                        <p:cTn id="9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28"/>
                                        </p:tgtEl>
                                        <p:attrNameLst>
                                          <p:attrName>style.visibility</p:attrName>
                                        </p:attrNameLst>
                                      </p:cBhvr>
                                      <p:to>
                                        <p:strVal val="visible"/>
                                      </p:to>
                                    </p:set>
                                    <p:anim calcmode="lin" valueType="num">
                                      <p:cBhvr additive="base">
                                        <p:cTn id="103" dur="500" fill="hold"/>
                                        <p:tgtEl>
                                          <p:spTgt spid="28"/>
                                        </p:tgtEl>
                                        <p:attrNameLst>
                                          <p:attrName>ppt_x</p:attrName>
                                        </p:attrNameLst>
                                      </p:cBhvr>
                                      <p:tavLst>
                                        <p:tav tm="0">
                                          <p:val>
                                            <p:strVal val="#ppt_x"/>
                                          </p:val>
                                        </p:tav>
                                        <p:tav tm="100000">
                                          <p:val>
                                            <p:strVal val="#ppt_x"/>
                                          </p:val>
                                        </p:tav>
                                      </p:tavLst>
                                    </p:anim>
                                    <p:anim calcmode="lin" valueType="num">
                                      <p:cBhvr additive="base">
                                        <p:cTn id="10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4" grpId="0"/>
      <p:bldP spid="24" grpId="1"/>
      <p:bldP spid="15" grpId="0"/>
      <p:bldP spid="15" grpId="1"/>
      <p:bldP spid="10" grpId="0"/>
      <p:bldP spid="10" grpId="1"/>
      <p:bldP spid="18" grpId="0"/>
      <p:bldP spid="18" grpId="1"/>
      <p:bldP spid="19" grpId="0"/>
      <p:bldP spid="19" grpId="1"/>
      <p:bldP spid="16" grpId="0"/>
      <p:bldP spid="16" grpId="1"/>
      <p:bldP spid="9" grpId="0"/>
      <p:bldP spid="9" grpId="1"/>
      <p:bldP spid="12" grpId="0"/>
      <p:bldP spid="12" grpId="1"/>
      <p:bldP spid="20" grpId="0"/>
      <p:bldP spid="20" grpId="1"/>
      <p:bldP spid="21" grpId="0"/>
      <p:bldP spid="21" grpId="1"/>
      <p:bldP spid="17" grpId="0"/>
      <p:bldP spid="17" grpId="1"/>
      <p:bldP spid="25" grpId="0"/>
      <p:bldP spid="25" grpId="1"/>
      <p:bldP spid="27" grpId="0"/>
      <p:bldP spid="27" grpId="1"/>
      <p:bldP spid="29" grpId="0"/>
      <p:bldP spid="29" grpId="1"/>
      <p:bldP spid="30" grpId="0"/>
      <p:bldP spid="30" grpId="1"/>
      <p:bldP spid="31" grpId="0"/>
      <p:bldP spid="31" grpId="1"/>
      <p:bldP spid="28" grpId="0"/>
      <p:bldP spid="28" grpId="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 name="图片 17" descr="字母E填空"/>
          <p:cNvPicPr>
            <a:picLocks noChangeAspect="1"/>
          </p:cNvPicPr>
          <p:nvPr/>
        </p:nvPicPr>
        <p:blipFill>
          <a:blip r:embed="rId1"/>
          <a:stretch>
            <a:fillRect/>
          </a:stretch>
        </p:blipFill>
        <p:spPr>
          <a:xfrm>
            <a:off x="-112395" y="-39370"/>
            <a:ext cx="11918315" cy="6805930"/>
          </a:xfrm>
          <a:prstGeom prst="rect">
            <a:avLst/>
          </a:prstGeom>
        </p:spPr>
      </p:pic>
      <p:sp>
        <p:nvSpPr>
          <p:cNvPr id="2" name="文本框 1"/>
          <p:cNvSpPr txBox="1"/>
          <p:nvPr/>
        </p:nvSpPr>
        <p:spPr>
          <a:xfrm>
            <a:off x="321945" y="341630"/>
            <a:ext cx="2540000" cy="460375"/>
          </a:xfrm>
          <a:prstGeom prst="rect">
            <a:avLst/>
          </a:prstGeom>
          <a:noFill/>
        </p:spPr>
        <p:txBody>
          <a:bodyPr wrap="square" rtlCol="0" anchor="t">
            <a:spAutoFit/>
          </a:bodyPr>
          <a:p>
            <a:r>
              <a:rPr lang="zh-CN" altLang="en-US" sz="2400" b="1">
                <a:latin typeface="微软雅黑 Light" panose="020B0502040204020203" charset="-122"/>
                <a:ea typeface="微软雅黑 Light" panose="020B0502040204020203" charset="-122"/>
              </a:rPr>
              <a:t>词群：</a:t>
            </a:r>
            <a:endParaRPr lang="zh-CN" altLang="en-US" sz="2400" b="1">
              <a:latin typeface="微软雅黑 Light" panose="020B0502040204020203" charset="-122"/>
              <a:ea typeface="微软雅黑 Light" panose="020B0502040204020203" charset="-122"/>
            </a:endParaRPr>
          </a:p>
        </p:txBody>
      </p:sp>
      <p:sp>
        <p:nvSpPr>
          <p:cNvPr id="5" name="标题 1"/>
          <p:cNvSpPr>
            <a:spLocks noGrp="1"/>
          </p:cNvSpPr>
          <p:nvPr/>
        </p:nvSpPr>
        <p:spPr>
          <a:xfrm>
            <a:off x="1485265" y="3101975"/>
            <a:ext cx="76327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外/出</a:t>
            </a:r>
            <a:endParaRPr sz="2000" spc="0">
              <a:solidFill>
                <a:schemeClr val="tx1"/>
              </a:solidFill>
              <a:latin typeface="Times New Roman" panose="02020603050405020304" charset="0"/>
              <a:ea typeface="+mn-ea"/>
              <a:cs typeface="Times New Roman" panose="02020603050405020304" charset="0"/>
            </a:endParaRPr>
          </a:p>
        </p:txBody>
      </p:sp>
      <p:sp>
        <p:nvSpPr>
          <p:cNvPr id="4" name="标题 1"/>
          <p:cNvSpPr>
            <a:spLocks noGrp="1"/>
          </p:cNvSpPr>
          <p:nvPr/>
        </p:nvSpPr>
        <p:spPr>
          <a:xfrm>
            <a:off x="4171315" y="3306445"/>
            <a:ext cx="1454150" cy="5130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表达</a:t>
            </a:r>
            <a:r>
              <a:rPr lang="en-US" altLang="zh-CN" sz="2000" spc="0">
                <a:solidFill>
                  <a:schemeClr val="tx1"/>
                </a:solidFill>
                <a:latin typeface="Times New Roman" panose="02020603050405020304" charset="0"/>
                <a:ea typeface="+mn-ea"/>
                <a:cs typeface="Times New Roman" panose="02020603050405020304" charset="0"/>
              </a:rPr>
              <a:t>, </a:t>
            </a:r>
            <a:r>
              <a:rPr sz="2000" spc="0">
                <a:solidFill>
                  <a:schemeClr val="tx1"/>
                </a:solidFill>
                <a:latin typeface="Times New Roman" panose="02020603050405020304" charset="0"/>
                <a:ea typeface="+mn-ea"/>
                <a:cs typeface="Times New Roman" panose="02020603050405020304" charset="0"/>
              </a:rPr>
              <a:t>表示</a:t>
            </a:r>
            <a:endParaRPr sz="2000" spc="0">
              <a:solidFill>
                <a:schemeClr val="tx1"/>
              </a:solidFill>
              <a:latin typeface="Times New Roman" panose="02020603050405020304" charset="0"/>
              <a:ea typeface="+mn-ea"/>
              <a:cs typeface="Times New Roman" panose="02020603050405020304" charset="0"/>
            </a:endParaRPr>
          </a:p>
        </p:txBody>
      </p:sp>
      <p:sp>
        <p:nvSpPr>
          <p:cNvPr id="6" name="标题 1"/>
          <p:cNvSpPr>
            <a:spLocks noGrp="1"/>
          </p:cNvSpPr>
          <p:nvPr/>
        </p:nvSpPr>
        <p:spPr>
          <a:xfrm>
            <a:off x="9285605" y="2699385"/>
            <a:ext cx="201422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别的</a:t>
            </a:r>
            <a:r>
              <a:rPr lang="en-US" altLang="zh-CN" sz="2000" spc="0">
                <a:solidFill>
                  <a:schemeClr val="tx1"/>
                </a:solidFill>
                <a:latin typeface="Times New Roman" panose="02020603050405020304" charset="0"/>
                <a:ea typeface="+mn-ea"/>
                <a:cs typeface="Times New Roman" panose="02020603050405020304" charset="0"/>
              </a:rPr>
              <a:t>, </a:t>
            </a:r>
            <a:r>
              <a:rPr sz="2000" spc="0">
                <a:solidFill>
                  <a:schemeClr val="tx1"/>
                </a:solidFill>
                <a:latin typeface="Times New Roman" panose="02020603050405020304" charset="0"/>
                <a:ea typeface="+mn-ea"/>
                <a:cs typeface="Times New Roman" panose="02020603050405020304" charset="0"/>
              </a:rPr>
              <a:t>其他的</a:t>
            </a:r>
            <a:endParaRPr sz="2000" spc="0">
              <a:solidFill>
                <a:schemeClr val="tx1"/>
              </a:solidFill>
              <a:latin typeface="Times New Roman" panose="02020603050405020304" charset="0"/>
              <a:ea typeface="+mn-ea"/>
              <a:cs typeface="Times New Roman" panose="02020603050405020304" charset="0"/>
            </a:endParaRPr>
          </a:p>
        </p:txBody>
      </p:sp>
      <p:sp>
        <p:nvSpPr>
          <p:cNvPr id="7" name="标题 1"/>
          <p:cNvSpPr>
            <a:spLocks noGrp="1"/>
          </p:cNvSpPr>
          <p:nvPr/>
        </p:nvSpPr>
        <p:spPr>
          <a:xfrm>
            <a:off x="9196705" y="4178935"/>
            <a:ext cx="203517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事件，大事</a:t>
            </a:r>
            <a:endParaRPr sz="2000" spc="0">
              <a:solidFill>
                <a:schemeClr val="tx1"/>
              </a:solidFill>
              <a:latin typeface="Times New Roman" panose="02020603050405020304" charset="0"/>
              <a:ea typeface="+mn-ea"/>
              <a:cs typeface="Times New Roman" panose="02020603050405020304" charset="0"/>
            </a:endParaRPr>
          </a:p>
        </p:txBody>
      </p:sp>
      <p:sp>
        <p:nvSpPr>
          <p:cNvPr id="8" name="标题 1"/>
          <p:cNvSpPr>
            <a:spLocks noGrp="1"/>
          </p:cNvSpPr>
          <p:nvPr/>
        </p:nvSpPr>
        <p:spPr>
          <a:xfrm>
            <a:off x="7806690" y="3416935"/>
            <a:ext cx="147320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爆发，喷发</a:t>
            </a:r>
            <a:endParaRPr sz="2000" spc="0">
              <a:solidFill>
                <a:schemeClr val="tx1"/>
              </a:solidFill>
              <a:latin typeface="Times New Roman" panose="02020603050405020304" charset="0"/>
              <a:ea typeface="+mn-ea"/>
              <a:cs typeface="Times New Roman" panose="02020603050405020304" charset="0"/>
            </a:endParaRPr>
          </a:p>
        </p:txBody>
      </p:sp>
      <p:sp>
        <p:nvSpPr>
          <p:cNvPr id="9" name="标题 1"/>
          <p:cNvSpPr>
            <a:spLocks noGrp="1"/>
          </p:cNvSpPr>
          <p:nvPr/>
        </p:nvSpPr>
        <p:spPr>
          <a:xfrm>
            <a:off x="7684135" y="4825365"/>
            <a:ext cx="1561465" cy="37782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榜样，例子</a:t>
            </a:r>
            <a:endParaRPr sz="2000" spc="0">
              <a:solidFill>
                <a:schemeClr val="tx1"/>
              </a:solidFill>
              <a:latin typeface="Times New Roman" panose="02020603050405020304" charset="0"/>
              <a:ea typeface="+mn-ea"/>
              <a:cs typeface="Times New Roman" panose="02020603050405020304" charset="0"/>
            </a:endParaRPr>
          </a:p>
        </p:txBody>
      </p:sp>
      <p:sp>
        <p:nvSpPr>
          <p:cNvPr id="10" name="标题 1"/>
          <p:cNvSpPr>
            <a:spLocks noGrp="1"/>
          </p:cNvSpPr>
          <p:nvPr/>
        </p:nvSpPr>
        <p:spPr>
          <a:xfrm>
            <a:off x="4237355" y="4922520"/>
            <a:ext cx="147828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输出</a:t>
            </a:r>
            <a:r>
              <a:rPr lang="en-US" altLang="zh-CN" sz="2000" spc="0">
                <a:solidFill>
                  <a:schemeClr val="tx1"/>
                </a:solidFill>
                <a:latin typeface="Times New Roman" panose="02020603050405020304" charset="0"/>
                <a:ea typeface="+mn-ea"/>
                <a:cs typeface="Times New Roman" panose="02020603050405020304" charset="0"/>
              </a:rPr>
              <a:t>, </a:t>
            </a:r>
            <a:r>
              <a:rPr sz="2000" spc="0">
                <a:solidFill>
                  <a:schemeClr val="tx1"/>
                </a:solidFill>
                <a:latin typeface="Times New Roman" panose="02020603050405020304" charset="0"/>
                <a:ea typeface="+mn-ea"/>
                <a:cs typeface="Times New Roman" panose="02020603050405020304" charset="0"/>
              </a:rPr>
              <a:t>出口</a:t>
            </a:r>
            <a:endParaRPr sz="2000" spc="0">
              <a:solidFill>
                <a:schemeClr val="tx1"/>
              </a:solidFill>
              <a:latin typeface="Times New Roman" panose="02020603050405020304" charset="0"/>
              <a:ea typeface="+mn-ea"/>
              <a:cs typeface="Times New Roman" panose="02020603050405020304" charset="0"/>
            </a:endParaRPr>
          </a:p>
        </p:txBody>
      </p:sp>
      <p:sp>
        <p:nvSpPr>
          <p:cNvPr id="11" name="标题 1"/>
          <p:cNvSpPr>
            <a:spLocks noGrp="1"/>
          </p:cNvSpPr>
          <p:nvPr/>
        </p:nvSpPr>
        <p:spPr>
          <a:xfrm>
            <a:off x="5997575" y="4178935"/>
            <a:ext cx="158051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揭露，揭发</a:t>
            </a:r>
            <a:endParaRPr sz="2000" spc="0">
              <a:solidFill>
                <a:schemeClr val="tx1"/>
              </a:solidFill>
              <a:latin typeface="Times New Roman" panose="02020603050405020304" charset="0"/>
              <a:ea typeface="+mn-ea"/>
              <a:cs typeface="Times New Roman" panose="02020603050405020304" charset="0"/>
            </a:endParaRPr>
          </a:p>
        </p:txBody>
      </p:sp>
      <p:sp>
        <p:nvSpPr>
          <p:cNvPr id="12" name="标题 1"/>
          <p:cNvSpPr>
            <a:spLocks noGrp="1"/>
          </p:cNvSpPr>
          <p:nvPr/>
        </p:nvSpPr>
        <p:spPr>
          <a:xfrm>
            <a:off x="4237355" y="1799590"/>
            <a:ext cx="162242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解释,说明</a:t>
            </a:r>
            <a:endParaRPr sz="2000" spc="0">
              <a:solidFill>
                <a:schemeClr val="tx1"/>
              </a:solidFill>
              <a:latin typeface="Times New Roman" panose="02020603050405020304" charset="0"/>
              <a:ea typeface="+mn-ea"/>
              <a:cs typeface="Times New Roman" panose="02020603050405020304" charset="0"/>
            </a:endParaRPr>
          </a:p>
        </p:txBody>
      </p:sp>
      <p:sp>
        <p:nvSpPr>
          <p:cNvPr id="13" name="标题 1"/>
          <p:cNvSpPr>
            <a:spLocks noGrp="1"/>
          </p:cNvSpPr>
          <p:nvPr/>
        </p:nvSpPr>
        <p:spPr>
          <a:xfrm>
            <a:off x="5958205" y="2566035"/>
            <a:ext cx="142748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扩大</a:t>
            </a:r>
            <a:r>
              <a:rPr lang="en-US" altLang="zh-CN" sz="2000" spc="0">
                <a:solidFill>
                  <a:schemeClr val="tx1"/>
                </a:solidFill>
                <a:latin typeface="Times New Roman" panose="02020603050405020304" charset="0"/>
                <a:ea typeface="+mn-ea"/>
                <a:cs typeface="Times New Roman" panose="02020603050405020304" charset="0"/>
              </a:rPr>
              <a:t>, </a:t>
            </a:r>
            <a:r>
              <a:rPr sz="2000" spc="0">
                <a:solidFill>
                  <a:schemeClr val="tx1"/>
                </a:solidFill>
                <a:latin typeface="Times New Roman" panose="02020603050405020304" charset="0"/>
                <a:ea typeface="+mn-ea"/>
                <a:cs typeface="Times New Roman" panose="02020603050405020304" charset="0"/>
              </a:rPr>
              <a:t>扩展</a:t>
            </a:r>
            <a:endParaRPr sz="2000" spc="0">
              <a:solidFill>
                <a:schemeClr val="tx1"/>
              </a:solidFill>
              <a:latin typeface="Times New Roman" panose="02020603050405020304" charset="0"/>
              <a:ea typeface="+mn-ea"/>
              <a:cs typeface="Times New Roman" panose="02020603050405020304" charset="0"/>
            </a:endParaRPr>
          </a:p>
        </p:txBody>
      </p:sp>
      <p:sp>
        <p:nvSpPr>
          <p:cNvPr id="14" name="标题 1"/>
          <p:cNvSpPr>
            <a:spLocks noGrp="1"/>
          </p:cNvSpPr>
          <p:nvPr/>
        </p:nvSpPr>
        <p:spPr>
          <a:xfrm>
            <a:off x="2435225" y="2593340"/>
            <a:ext cx="1623060" cy="3752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出口;退场</a:t>
            </a:r>
            <a:endParaRPr sz="2000" spc="0">
              <a:solidFill>
                <a:schemeClr val="tx1"/>
              </a:solidFill>
              <a:latin typeface="Times New Roman" panose="02020603050405020304" charset="0"/>
              <a:ea typeface="+mn-ea"/>
              <a:cs typeface="Times New Roman" panose="02020603050405020304" charset="0"/>
            </a:endParaRPr>
          </a:p>
        </p:txBody>
      </p:sp>
      <p:sp>
        <p:nvSpPr>
          <p:cNvPr id="15" name="标题 1"/>
          <p:cNvSpPr>
            <a:spLocks noGrp="1"/>
          </p:cNvSpPr>
          <p:nvPr/>
        </p:nvSpPr>
        <p:spPr>
          <a:xfrm>
            <a:off x="7649845" y="1835150"/>
            <a:ext cx="146621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散文;随笔</a:t>
            </a:r>
            <a:endParaRPr sz="2000" spc="0">
              <a:solidFill>
                <a:schemeClr val="tx1"/>
              </a:solidFill>
              <a:latin typeface="Times New Roman" panose="02020603050405020304" charset="0"/>
              <a:ea typeface="+mn-ea"/>
              <a:cs typeface="Times New Roman" panose="02020603050405020304" charset="0"/>
            </a:endParaRPr>
          </a:p>
        </p:txBody>
      </p:sp>
      <p:sp>
        <p:nvSpPr>
          <p:cNvPr id="16" name="标题 1"/>
          <p:cNvSpPr>
            <a:spLocks noGrp="1"/>
          </p:cNvSpPr>
          <p:nvPr/>
        </p:nvSpPr>
        <p:spPr>
          <a:xfrm>
            <a:off x="2284095" y="3952875"/>
            <a:ext cx="1953260" cy="38481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额外的</a:t>
            </a:r>
            <a:r>
              <a:rPr lang="en-US" altLang="zh-CN" sz="2000" spc="0">
                <a:solidFill>
                  <a:schemeClr val="tx1"/>
                </a:solidFill>
                <a:latin typeface="Times New Roman" panose="02020603050405020304" charset="0"/>
                <a:ea typeface="+mn-ea"/>
                <a:cs typeface="Times New Roman" panose="02020603050405020304" charset="0"/>
              </a:rPr>
              <a:t>;</a:t>
            </a:r>
            <a:r>
              <a:rPr sz="2000" spc="0">
                <a:solidFill>
                  <a:schemeClr val="tx1"/>
                </a:solidFill>
                <a:latin typeface="Times New Roman" panose="02020603050405020304" charset="0"/>
                <a:ea typeface="+mn-ea"/>
                <a:cs typeface="Times New Roman" panose="02020603050405020304" charset="0"/>
              </a:rPr>
              <a:t>超出的</a:t>
            </a:r>
            <a:endParaRPr sz="2000" spc="0">
              <a:solidFill>
                <a:schemeClr val="tx1"/>
              </a:solidFill>
              <a:latin typeface="Times New Roman" panose="02020603050405020304" charset="0"/>
              <a:ea typeface="+mn-ea"/>
              <a:cs typeface="Times New Roman" panose="02020603050405020304" charset="0"/>
            </a:endParaRPr>
          </a:p>
        </p:txBody>
      </p:sp>
      <p:sp>
        <p:nvSpPr>
          <p:cNvPr id="18" name="标题 1"/>
          <p:cNvSpPr>
            <a:spLocks noGrp="1"/>
          </p:cNvSpPr>
          <p:nvPr/>
        </p:nvSpPr>
        <p:spPr>
          <a:xfrm>
            <a:off x="6209030" y="5168900"/>
            <a:ext cx="95885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逃脱</a:t>
            </a:r>
            <a:endParaRPr sz="2000" spc="0">
              <a:solidFill>
                <a:schemeClr val="tx1"/>
              </a:solidFill>
              <a:latin typeface="Times New Roman" panose="02020603050405020304" charset="0"/>
              <a:ea typeface="+mn-ea"/>
              <a:cs typeface="Times New Roman" panose="02020603050405020304" charset="0"/>
            </a:endParaRPr>
          </a:p>
        </p:txBody>
      </p:sp>
      <p:sp>
        <p:nvSpPr>
          <p:cNvPr id="19" name="标题 1"/>
          <p:cNvSpPr>
            <a:spLocks noGrp="1"/>
          </p:cNvSpPr>
          <p:nvPr/>
        </p:nvSpPr>
        <p:spPr>
          <a:xfrm>
            <a:off x="6166485" y="5824220"/>
            <a:ext cx="173990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逃避</a:t>
            </a:r>
            <a:endParaRPr sz="2000" spc="0">
              <a:solidFill>
                <a:schemeClr val="tx1"/>
              </a:solidFill>
              <a:latin typeface="Times New Roman" panose="02020603050405020304" charset="0"/>
              <a:ea typeface="+mn-ea"/>
              <a:cs typeface="Times New Roman" panose="02020603050405020304" charset="0"/>
            </a:endParaRPr>
          </a:p>
        </p:txBody>
      </p:sp>
      <p:sp>
        <p:nvSpPr>
          <p:cNvPr id="20" name="标题 1"/>
          <p:cNvSpPr>
            <a:spLocks noGrp="1"/>
          </p:cNvSpPr>
          <p:nvPr/>
        </p:nvSpPr>
        <p:spPr>
          <a:xfrm>
            <a:off x="5958205" y="1118870"/>
            <a:ext cx="1623060" cy="3752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编辑</a:t>
            </a:r>
            <a:r>
              <a:rPr sz="2000" spc="0">
                <a:solidFill>
                  <a:schemeClr val="tx1"/>
                </a:solidFill>
                <a:latin typeface="Times New Roman" panose="02020603050405020304" charset="0"/>
                <a:ea typeface="+mn-ea"/>
                <a:cs typeface="Times New Roman" panose="02020603050405020304" charset="0"/>
              </a:rPr>
              <a:t>;校订</a:t>
            </a:r>
            <a:endParaRPr sz="2000" spc="0">
              <a:solidFill>
                <a:schemeClr val="tx1"/>
              </a:solidFill>
              <a:latin typeface="Times New Roman" panose="02020603050405020304" charset="0"/>
              <a:ea typeface="+mn-ea"/>
              <a:cs typeface="Times New Roman" panose="020206030504050203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0"/>
                                        </p:tgtEl>
                                        <p:attrNameLst>
                                          <p:attrName>style.visibility</p:attrName>
                                        </p:attrNameLst>
                                      </p:cBhvr>
                                      <p:to>
                                        <p:strVal val="visible"/>
                                      </p:to>
                                    </p:set>
                                    <p:anim calcmode="lin" valueType="num">
                                      <p:cBhvr additive="base">
                                        <p:cTn id="61" dur="500" fill="hold"/>
                                        <p:tgtEl>
                                          <p:spTgt spid="20"/>
                                        </p:tgtEl>
                                        <p:attrNameLst>
                                          <p:attrName>ppt_x</p:attrName>
                                        </p:attrNameLst>
                                      </p:cBhvr>
                                      <p:tavLst>
                                        <p:tav tm="0">
                                          <p:val>
                                            <p:strVal val="#ppt_x"/>
                                          </p:val>
                                        </p:tav>
                                        <p:tav tm="100000">
                                          <p:val>
                                            <p:strVal val="#ppt_x"/>
                                          </p:val>
                                        </p:tav>
                                      </p:tavLst>
                                    </p:anim>
                                    <p:anim calcmode="lin" valueType="num">
                                      <p:cBhvr additive="base">
                                        <p:cTn id="6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additive="base">
                                        <p:cTn id="67" dur="500" fill="hold"/>
                                        <p:tgtEl>
                                          <p:spTgt spid="8"/>
                                        </p:tgtEl>
                                        <p:attrNameLst>
                                          <p:attrName>ppt_x</p:attrName>
                                        </p:attrNameLst>
                                      </p:cBhvr>
                                      <p:tavLst>
                                        <p:tav tm="0">
                                          <p:val>
                                            <p:strVal val="#ppt_x"/>
                                          </p:val>
                                        </p:tav>
                                        <p:tav tm="100000">
                                          <p:val>
                                            <p:strVal val="#ppt_x"/>
                                          </p:val>
                                        </p:tav>
                                      </p:tavLst>
                                    </p:anim>
                                    <p:anim calcmode="lin" valueType="num">
                                      <p:cBhvr additive="base">
                                        <p:cTn id="6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additive="base">
                                        <p:cTn id="73" dur="500" fill="hold"/>
                                        <p:tgtEl>
                                          <p:spTgt spid="16"/>
                                        </p:tgtEl>
                                        <p:attrNameLst>
                                          <p:attrName>ppt_x</p:attrName>
                                        </p:attrNameLst>
                                      </p:cBhvr>
                                      <p:tavLst>
                                        <p:tav tm="0">
                                          <p:val>
                                            <p:strVal val="#ppt_x"/>
                                          </p:val>
                                        </p:tav>
                                        <p:tav tm="100000">
                                          <p:val>
                                            <p:strVal val="#ppt_x"/>
                                          </p:val>
                                        </p:tav>
                                      </p:tavLst>
                                    </p:anim>
                                    <p:anim calcmode="lin" valueType="num">
                                      <p:cBhvr additive="base">
                                        <p:cTn id="7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5"/>
                                        </p:tgtEl>
                                        <p:attrNameLst>
                                          <p:attrName>style.visibility</p:attrName>
                                        </p:attrNameLst>
                                      </p:cBhvr>
                                      <p:to>
                                        <p:strVal val="visible"/>
                                      </p:to>
                                    </p:set>
                                    <p:anim calcmode="lin" valueType="num">
                                      <p:cBhvr additive="base">
                                        <p:cTn id="79" dur="500" fill="hold"/>
                                        <p:tgtEl>
                                          <p:spTgt spid="15"/>
                                        </p:tgtEl>
                                        <p:attrNameLst>
                                          <p:attrName>ppt_x</p:attrName>
                                        </p:attrNameLst>
                                      </p:cBhvr>
                                      <p:tavLst>
                                        <p:tav tm="0">
                                          <p:val>
                                            <p:strVal val="#ppt_x"/>
                                          </p:val>
                                        </p:tav>
                                        <p:tav tm="100000">
                                          <p:val>
                                            <p:strVal val="#ppt_x"/>
                                          </p:val>
                                        </p:tav>
                                      </p:tavLst>
                                    </p:anim>
                                    <p:anim calcmode="lin" valueType="num">
                                      <p:cBhvr additive="base">
                                        <p:cTn id="8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6"/>
                                        </p:tgtEl>
                                        <p:attrNameLst>
                                          <p:attrName>style.visibility</p:attrName>
                                        </p:attrNameLst>
                                      </p:cBhvr>
                                      <p:to>
                                        <p:strVal val="visible"/>
                                      </p:to>
                                    </p:set>
                                    <p:anim calcmode="lin" valueType="num">
                                      <p:cBhvr additive="base">
                                        <p:cTn id="85" dur="500" fill="hold"/>
                                        <p:tgtEl>
                                          <p:spTgt spid="6"/>
                                        </p:tgtEl>
                                        <p:attrNameLst>
                                          <p:attrName>ppt_x</p:attrName>
                                        </p:attrNameLst>
                                      </p:cBhvr>
                                      <p:tavLst>
                                        <p:tav tm="0">
                                          <p:val>
                                            <p:strVal val="#ppt_x"/>
                                          </p:val>
                                        </p:tav>
                                        <p:tav tm="100000">
                                          <p:val>
                                            <p:strVal val="#ppt_x"/>
                                          </p:val>
                                        </p:tav>
                                      </p:tavLst>
                                    </p:anim>
                                    <p:anim calcmode="lin" valueType="num">
                                      <p:cBhvr additive="base">
                                        <p:cTn id="8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7"/>
                                        </p:tgtEl>
                                        <p:attrNameLst>
                                          <p:attrName>style.visibility</p:attrName>
                                        </p:attrNameLst>
                                      </p:cBhvr>
                                      <p:to>
                                        <p:strVal val="visible"/>
                                      </p:to>
                                    </p:set>
                                    <p:anim calcmode="lin" valueType="num">
                                      <p:cBhvr additive="base">
                                        <p:cTn id="91" dur="500" fill="hold"/>
                                        <p:tgtEl>
                                          <p:spTgt spid="7"/>
                                        </p:tgtEl>
                                        <p:attrNameLst>
                                          <p:attrName>ppt_x</p:attrName>
                                        </p:attrNameLst>
                                      </p:cBhvr>
                                      <p:tavLst>
                                        <p:tav tm="0">
                                          <p:val>
                                            <p:strVal val="#ppt_x"/>
                                          </p:val>
                                        </p:tav>
                                        <p:tav tm="100000">
                                          <p:val>
                                            <p:strVal val="#ppt_x"/>
                                          </p:val>
                                        </p:tav>
                                      </p:tavLst>
                                    </p:anim>
                                    <p:anim calcmode="lin" valueType="num">
                                      <p:cBhvr additive="base">
                                        <p:cTn id="9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9"/>
                                        </p:tgtEl>
                                        <p:attrNameLst>
                                          <p:attrName>style.visibility</p:attrName>
                                        </p:attrNameLst>
                                      </p:cBhvr>
                                      <p:to>
                                        <p:strVal val="visible"/>
                                      </p:to>
                                    </p:set>
                                    <p:anim calcmode="lin" valueType="num">
                                      <p:cBhvr additive="base">
                                        <p:cTn id="97" dur="500" fill="hold"/>
                                        <p:tgtEl>
                                          <p:spTgt spid="9"/>
                                        </p:tgtEl>
                                        <p:attrNameLst>
                                          <p:attrName>ppt_x</p:attrName>
                                        </p:attrNameLst>
                                      </p:cBhvr>
                                      <p:tavLst>
                                        <p:tav tm="0">
                                          <p:val>
                                            <p:strVal val="#ppt_x"/>
                                          </p:val>
                                        </p:tav>
                                        <p:tav tm="100000">
                                          <p:val>
                                            <p:strVal val="#ppt_x"/>
                                          </p:val>
                                        </p:tav>
                                      </p:tavLst>
                                    </p:anim>
                                    <p:anim calcmode="lin" valueType="num">
                                      <p:cBhvr additive="base">
                                        <p:cTn id="9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p:bldP spid="5" grpId="1"/>
      <p:bldP spid="14" grpId="0"/>
      <p:bldP spid="14" grpId="1"/>
      <p:bldP spid="12" grpId="0"/>
      <p:bldP spid="12" grpId="1"/>
      <p:bldP spid="4" grpId="0"/>
      <p:bldP spid="4" grpId="1"/>
      <p:bldP spid="10" grpId="0"/>
      <p:bldP spid="10" grpId="1"/>
      <p:bldP spid="18" grpId="0"/>
      <p:bldP spid="18" grpId="1"/>
      <p:bldP spid="19" grpId="0"/>
      <p:bldP spid="19" grpId="1"/>
      <p:bldP spid="11" grpId="0"/>
      <p:bldP spid="11" grpId="1"/>
      <p:bldP spid="13" grpId="0"/>
      <p:bldP spid="13" grpId="1"/>
      <p:bldP spid="20" grpId="0"/>
      <p:bldP spid="20" grpId="1"/>
      <p:bldP spid="8" grpId="0"/>
      <p:bldP spid="8" grpId="1"/>
      <p:bldP spid="16" grpId="0"/>
      <p:bldP spid="16" grpId="1"/>
      <p:bldP spid="15" grpId="0"/>
      <p:bldP spid="15" grpId="1"/>
      <p:bldP spid="6" grpId="0"/>
      <p:bldP spid="6" grpId="1"/>
      <p:bldP spid="7" grpId="0"/>
      <p:bldP spid="7" grpId="1"/>
      <p:bldP spid="9" grpId="0"/>
      <p:bldP spid="9" grpId="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 name="标题 1"/>
          <p:cNvSpPr>
            <a:spLocks noGrp="1"/>
          </p:cNvSpPr>
          <p:nvPr/>
        </p:nvSpPr>
        <p:spPr>
          <a:xfrm>
            <a:off x="130810" y="701040"/>
            <a:ext cx="11725275" cy="198437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latin typeface="Times New Roman" panose="02020603050405020304" charset="0"/>
                <a:ea typeface="+mn-ea"/>
                <a:cs typeface="Times New Roman" panose="02020603050405020304" charset="0"/>
              </a:rPr>
              <a:t>Next, cover the hole with the plastic </a:t>
            </a:r>
            <a:r>
              <a:rPr spc="0">
                <a:solidFill>
                  <a:schemeClr val="accent2">
                    <a:lumMod val="75000"/>
                  </a:schemeClr>
                </a:solidFill>
                <a:latin typeface="Times New Roman" panose="02020603050405020304" charset="0"/>
                <a:ea typeface="+mn-ea"/>
                <a:cs typeface="Times New Roman" panose="02020603050405020304" charset="0"/>
              </a:rPr>
              <a:t>sheet</a:t>
            </a:r>
            <a:r>
              <a:rPr spc="0">
                <a:latin typeface="Times New Roman" panose="02020603050405020304" charset="0"/>
                <a:ea typeface="+mn-ea"/>
                <a:cs typeface="Times New Roman" panose="02020603050405020304" charset="0"/>
              </a:rPr>
              <a:t>, securing the edges of the plastic with dirt and weighting the sheet's center down with a rock. (2017全国I) </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接下来，用塑料布盖住洞口，用泥土把塑料布的边缘固定住，然后用石头把塑料布的中心压下来。</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You can sign up for an appointment on the sign-up </a:t>
            </a:r>
            <a:r>
              <a:rPr spc="0">
                <a:solidFill>
                  <a:schemeClr val="accent2">
                    <a:lumMod val="75000"/>
                  </a:schemeClr>
                </a:solidFill>
                <a:latin typeface="Times New Roman" panose="02020603050405020304" charset="0"/>
                <a:ea typeface="+mn-ea"/>
                <a:cs typeface="Times New Roman" panose="02020603050405020304" charset="0"/>
              </a:rPr>
              <a:t>sheet</a:t>
            </a:r>
            <a:r>
              <a:rPr spc="0">
                <a:latin typeface="Times New Roman" panose="02020603050405020304" charset="0"/>
                <a:ea typeface="+mn-ea"/>
                <a:cs typeface="Times New Roman" panose="02020603050405020304" charset="0"/>
              </a:rPr>
              <a:t> outside the door.(2014天津) 你可以在门外的签到单上报名。</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I say to her, walking back into the living-room with a </a:t>
            </a:r>
            <a:r>
              <a:rPr spc="0">
                <a:solidFill>
                  <a:schemeClr val="accent2">
                    <a:lumMod val="75000"/>
                  </a:schemeClr>
                </a:solidFill>
                <a:latin typeface="Times New Roman" panose="02020603050405020304" charset="0"/>
                <a:ea typeface="+mn-ea"/>
                <a:cs typeface="Times New Roman" panose="02020603050405020304" charset="0"/>
              </a:rPr>
              <a:t>sheet </a:t>
            </a:r>
            <a:r>
              <a:rPr spc="0">
                <a:latin typeface="Times New Roman" panose="02020603050405020304" charset="0"/>
                <a:ea typeface="+mn-ea"/>
                <a:cs typeface="Times New Roman" panose="02020603050405020304" charset="0"/>
              </a:rPr>
              <a:t>of paper and the pencil.(2010天津)我对她说着，拿着一张纸和一支铅笔走回了客厅。</a:t>
            </a:r>
            <a:endParaRPr spc="0">
              <a:latin typeface="Times New Roman" panose="02020603050405020304" charset="0"/>
              <a:ea typeface="+mn-ea"/>
              <a:cs typeface="Times New Roman" panose="02020603050405020304" charset="0"/>
            </a:endParaRPr>
          </a:p>
        </p:txBody>
      </p:sp>
      <p:sp>
        <p:nvSpPr>
          <p:cNvPr id="8" name="标题 1"/>
          <p:cNvSpPr>
            <a:spLocks noGrp="1"/>
          </p:cNvSpPr>
          <p:nvPr/>
        </p:nvSpPr>
        <p:spPr>
          <a:xfrm>
            <a:off x="64770" y="60325"/>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l">
              <a:lnSpc>
                <a:spcPct val="100000"/>
              </a:lnSpc>
              <a:buClrTx/>
              <a:buSzTx/>
              <a:buFontTx/>
            </a:pPr>
            <a:r>
              <a:rPr sz="3200">
                <a:latin typeface="Times New Roman" panose="02020603050405020304" charset="0"/>
                <a:ea typeface="+mn-ea"/>
                <a:cs typeface="Times New Roman" panose="02020603050405020304" charset="0"/>
              </a:rPr>
              <a:t>4</a:t>
            </a:r>
            <a:r>
              <a:rPr lang="en-US" altLang="zh-CN" sz="3200">
                <a:latin typeface="Times New Roman" panose="02020603050405020304" charset="0"/>
                <a:ea typeface="+mn-ea"/>
                <a:cs typeface="Times New Roman" panose="02020603050405020304" charset="0"/>
              </a:rPr>
              <a:t>7</a:t>
            </a:r>
            <a:r>
              <a:rPr sz="3200">
                <a:latin typeface="Times New Roman" panose="02020603050405020304" charset="0"/>
                <a:ea typeface="+mn-ea"/>
                <a:cs typeface="Times New Roman" panose="02020603050405020304" charset="0"/>
              </a:rPr>
              <a:t>.sheet  /ʃi:t/n. ____,____;____;____</a:t>
            </a:r>
            <a:endParaRPr sz="3200">
              <a:latin typeface="Times New Roman" panose="02020603050405020304" charset="0"/>
              <a:ea typeface="+mn-ea"/>
              <a:cs typeface="Times New Roman" panose="02020603050405020304" charset="0"/>
            </a:endParaRPr>
          </a:p>
        </p:txBody>
      </p:sp>
      <p:sp>
        <p:nvSpPr>
          <p:cNvPr id="9" name="标题 1"/>
          <p:cNvSpPr>
            <a:spLocks noGrp="1"/>
          </p:cNvSpPr>
          <p:nvPr/>
        </p:nvSpPr>
        <p:spPr>
          <a:xfrm>
            <a:off x="3280410" y="60325"/>
            <a:ext cx="4515485" cy="64071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a:solidFill>
                  <a:srgbClr val="7030A0"/>
                </a:solidFill>
                <a:latin typeface="Times New Roman" panose="02020603050405020304" charset="0"/>
                <a:ea typeface="+mn-ea"/>
                <a:cs typeface="Times New Roman" panose="02020603050405020304" charset="0"/>
              </a:rPr>
              <a:t> 薄片 纸片 薄板  床单</a:t>
            </a:r>
            <a:endParaRPr sz="3200">
              <a:solidFill>
                <a:srgbClr val="7030A0"/>
              </a:solidFill>
              <a:latin typeface="Times New Roman" panose="02020603050405020304" charset="0"/>
              <a:ea typeface="+mn-ea"/>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xEl>
                                              <p:pRg st="0" end="0"/>
                                            </p:txEl>
                                          </p:spTgt>
                                        </p:tgtEl>
                                        <p:attrNameLst>
                                          <p:attrName>style.visibility</p:attrName>
                                        </p:attrNameLst>
                                      </p:cBhvr>
                                      <p:to>
                                        <p:strVal val="visible"/>
                                      </p:to>
                                    </p:set>
                                    <p:anim calcmode="lin" valueType="num">
                                      <p:cBhvr additive="base">
                                        <p:cTn id="13"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anim calcmode="lin" valueType="num">
                                      <p:cBhvr additive="base">
                                        <p:cTn id="19"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xEl>
                                              <p:pRg st="2" end="2"/>
                                            </p:txEl>
                                          </p:spTgt>
                                        </p:tgtEl>
                                        <p:attrNameLst>
                                          <p:attrName>style.visibility</p:attrName>
                                        </p:attrNameLst>
                                      </p:cBhvr>
                                      <p:to>
                                        <p:strVal val="visible"/>
                                      </p:to>
                                    </p:set>
                                    <p:anim calcmode="lin" valueType="num">
                                      <p:cBhvr additive="base">
                                        <p:cTn id="25"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
                                            <p:txEl>
                                              <p:pRg st="3" end="3"/>
                                            </p:txEl>
                                          </p:spTgt>
                                        </p:tgtEl>
                                        <p:attrNameLst>
                                          <p:attrName>style.visibility</p:attrName>
                                        </p:attrNameLst>
                                      </p:cBhvr>
                                      <p:to>
                                        <p:strVal val="visible"/>
                                      </p:to>
                                    </p:set>
                                    <p:anim calcmode="lin" valueType="num">
                                      <p:cBhvr additive="base">
                                        <p:cTn id="31"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18" descr="字母S织物填空"/>
          <p:cNvPicPr>
            <a:picLocks noChangeAspect="1"/>
          </p:cNvPicPr>
          <p:nvPr/>
        </p:nvPicPr>
        <p:blipFill>
          <a:blip r:embed="rId1"/>
          <a:stretch>
            <a:fillRect/>
          </a:stretch>
        </p:blipFill>
        <p:spPr>
          <a:xfrm>
            <a:off x="-172720" y="213360"/>
            <a:ext cx="12426950" cy="6675755"/>
          </a:xfrm>
          <a:prstGeom prst="rect">
            <a:avLst/>
          </a:prstGeom>
        </p:spPr>
      </p:pic>
      <p:sp>
        <p:nvSpPr>
          <p:cNvPr id="2" name="文本框 1"/>
          <p:cNvSpPr txBox="1"/>
          <p:nvPr/>
        </p:nvSpPr>
        <p:spPr>
          <a:xfrm>
            <a:off x="321945" y="341630"/>
            <a:ext cx="2540000" cy="460375"/>
          </a:xfrm>
          <a:prstGeom prst="rect">
            <a:avLst/>
          </a:prstGeom>
          <a:noFill/>
        </p:spPr>
        <p:txBody>
          <a:bodyPr wrap="square" rtlCol="0" anchor="t">
            <a:spAutoFit/>
          </a:bodyPr>
          <a:p>
            <a:r>
              <a:rPr lang="zh-CN" altLang="en-US" sz="2400" b="1">
                <a:latin typeface="微软雅黑 Light" panose="020B0502040204020203" charset="-122"/>
                <a:ea typeface="微软雅黑 Light" panose="020B0502040204020203" charset="-122"/>
              </a:rPr>
              <a:t>词群：</a:t>
            </a:r>
            <a:endParaRPr lang="zh-CN" altLang="en-US" sz="2400" b="1">
              <a:latin typeface="微软雅黑 Light" panose="020B0502040204020203" charset="-122"/>
              <a:ea typeface="微软雅黑 Light" panose="020B0502040204020203" charset="-122"/>
            </a:endParaRPr>
          </a:p>
        </p:txBody>
      </p:sp>
      <p:sp>
        <p:nvSpPr>
          <p:cNvPr id="5" name="标题 1"/>
          <p:cNvSpPr>
            <a:spLocks noGrp="1"/>
          </p:cNvSpPr>
          <p:nvPr/>
        </p:nvSpPr>
        <p:spPr>
          <a:xfrm>
            <a:off x="1489075" y="3227705"/>
            <a:ext cx="76327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织物</a:t>
            </a:r>
            <a:endParaRPr sz="2000" spc="0">
              <a:solidFill>
                <a:schemeClr val="tx1"/>
              </a:solidFill>
              <a:latin typeface="Times New Roman" panose="02020603050405020304" charset="0"/>
              <a:ea typeface="+mn-ea"/>
              <a:cs typeface="Times New Roman" panose="02020603050405020304" charset="0"/>
            </a:endParaRPr>
          </a:p>
        </p:txBody>
      </p:sp>
      <p:sp>
        <p:nvSpPr>
          <p:cNvPr id="4" name="标题 1"/>
          <p:cNvSpPr>
            <a:spLocks noGrp="1"/>
          </p:cNvSpPr>
          <p:nvPr/>
        </p:nvSpPr>
        <p:spPr>
          <a:xfrm>
            <a:off x="4718050" y="3460115"/>
            <a:ext cx="1454150" cy="5130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裙子</a:t>
            </a:r>
            <a:endParaRPr sz="2000" spc="0">
              <a:solidFill>
                <a:schemeClr val="tx1"/>
              </a:solidFill>
              <a:latin typeface="Times New Roman" panose="02020603050405020304" charset="0"/>
              <a:ea typeface="+mn-ea"/>
              <a:cs typeface="Times New Roman" panose="02020603050405020304" charset="0"/>
            </a:endParaRPr>
          </a:p>
        </p:txBody>
      </p:sp>
      <p:sp>
        <p:nvSpPr>
          <p:cNvPr id="6" name="标题 1"/>
          <p:cNvSpPr>
            <a:spLocks noGrp="1"/>
          </p:cNvSpPr>
          <p:nvPr/>
        </p:nvSpPr>
        <p:spPr>
          <a:xfrm>
            <a:off x="9570085" y="2717165"/>
            <a:ext cx="201422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卫衣，毛衣</a:t>
            </a:r>
            <a:endParaRPr sz="2000" spc="0">
              <a:solidFill>
                <a:schemeClr val="tx1"/>
              </a:solidFill>
              <a:latin typeface="Times New Roman" panose="02020603050405020304" charset="0"/>
              <a:ea typeface="+mn-ea"/>
              <a:cs typeface="Times New Roman" panose="02020603050405020304" charset="0"/>
            </a:endParaRPr>
          </a:p>
        </p:txBody>
      </p:sp>
      <p:sp>
        <p:nvSpPr>
          <p:cNvPr id="7" name="标题 1"/>
          <p:cNvSpPr>
            <a:spLocks noGrp="1"/>
          </p:cNvSpPr>
          <p:nvPr/>
        </p:nvSpPr>
        <p:spPr>
          <a:xfrm>
            <a:off x="9783445" y="4250055"/>
            <a:ext cx="203517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体系，系统</a:t>
            </a:r>
            <a:endParaRPr sz="2000" spc="0">
              <a:solidFill>
                <a:schemeClr val="tx1"/>
              </a:solidFill>
              <a:latin typeface="Times New Roman" panose="02020603050405020304" charset="0"/>
              <a:ea typeface="+mn-ea"/>
              <a:cs typeface="Times New Roman" panose="02020603050405020304" charset="0"/>
            </a:endParaRPr>
          </a:p>
        </p:txBody>
      </p:sp>
      <p:sp>
        <p:nvSpPr>
          <p:cNvPr id="8" name="标题 1"/>
          <p:cNvSpPr>
            <a:spLocks noGrp="1"/>
          </p:cNvSpPr>
          <p:nvPr/>
        </p:nvSpPr>
        <p:spPr>
          <a:xfrm>
            <a:off x="7884160" y="3460115"/>
            <a:ext cx="189928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软的，柔软的</a:t>
            </a:r>
            <a:endParaRPr sz="2000" spc="0">
              <a:solidFill>
                <a:schemeClr val="tx1"/>
              </a:solidFill>
              <a:latin typeface="Times New Roman" panose="02020603050405020304" charset="0"/>
              <a:ea typeface="+mn-ea"/>
              <a:cs typeface="Times New Roman" panose="02020603050405020304" charset="0"/>
            </a:endParaRPr>
          </a:p>
        </p:txBody>
      </p:sp>
      <p:sp>
        <p:nvSpPr>
          <p:cNvPr id="9" name="标题 1"/>
          <p:cNvSpPr>
            <a:spLocks noGrp="1"/>
          </p:cNvSpPr>
          <p:nvPr/>
        </p:nvSpPr>
        <p:spPr>
          <a:xfrm>
            <a:off x="7933055" y="4860925"/>
            <a:ext cx="1561465" cy="37782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缝，缝补</a:t>
            </a:r>
            <a:endParaRPr sz="2000" spc="0">
              <a:solidFill>
                <a:schemeClr val="tx1"/>
              </a:solidFill>
              <a:latin typeface="Times New Roman" panose="02020603050405020304" charset="0"/>
              <a:ea typeface="+mn-ea"/>
              <a:cs typeface="Times New Roman" panose="02020603050405020304" charset="0"/>
            </a:endParaRPr>
          </a:p>
        </p:txBody>
      </p:sp>
      <p:sp>
        <p:nvSpPr>
          <p:cNvPr id="10" name="标题 1"/>
          <p:cNvSpPr>
            <a:spLocks noGrp="1"/>
          </p:cNvSpPr>
          <p:nvPr/>
        </p:nvSpPr>
        <p:spPr>
          <a:xfrm>
            <a:off x="4397375" y="4860925"/>
            <a:ext cx="149098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薄片</a:t>
            </a:r>
            <a:r>
              <a:rPr lang="en-US" altLang="zh-CN" sz="2000" spc="0">
                <a:solidFill>
                  <a:schemeClr val="tx1"/>
                </a:solidFill>
                <a:latin typeface="Times New Roman" panose="02020603050405020304" charset="0"/>
                <a:ea typeface="+mn-ea"/>
                <a:cs typeface="Times New Roman" panose="02020603050405020304" charset="0"/>
              </a:rPr>
              <a:t>, </a:t>
            </a:r>
            <a:r>
              <a:rPr sz="2000" spc="0">
                <a:solidFill>
                  <a:schemeClr val="tx1"/>
                </a:solidFill>
                <a:latin typeface="Times New Roman" panose="02020603050405020304" charset="0"/>
                <a:ea typeface="+mn-ea"/>
                <a:cs typeface="Times New Roman" panose="02020603050405020304" charset="0"/>
              </a:rPr>
              <a:t>床单</a:t>
            </a:r>
            <a:endParaRPr sz="2000" spc="0">
              <a:solidFill>
                <a:schemeClr val="tx1"/>
              </a:solidFill>
              <a:latin typeface="Times New Roman" panose="02020603050405020304" charset="0"/>
              <a:ea typeface="+mn-ea"/>
              <a:cs typeface="Times New Roman" panose="02020603050405020304" charset="0"/>
            </a:endParaRPr>
          </a:p>
        </p:txBody>
      </p:sp>
      <p:sp>
        <p:nvSpPr>
          <p:cNvPr id="11" name="标题 1"/>
          <p:cNvSpPr>
            <a:spLocks noGrp="1"/>
          </p:cNvSpPr>
          <p:nvPr/>
        </p:nvSpPr>
        <p:spPr>
          <a:xfrm>
            <a:off x="6282055" y="4267835"/>
            <a:ext cx="158051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长筒袜</a:t>
            </a:r>
            <a:endParaRPr sz="2000" spc="0">
              <a:solidFill>
                <a:schemeClr val="tx1"/>
              </a:solidFill>
              <a:latin typeface="Times New Roman" panose="02020603050405020304" charset="0"/>
              <a:ea typeface="+mn-ea"/>
              <a:cs typeface="Times New Roman" panose="02020603050405020304" charset="0"/>
            </a:endParaRPr>
          </a:p>
        </p:txBody>
      </p:sp>
      <p:sp>
        <p:nvSpPr>
          <p:cNvPr id="12" name="标题 1"/>
          <p:cNvSpPr>
            <a:spLocks noGrp="1"/>
          </p:cNvSpPr>
          <p:nvPr/>
        </p:nvSpPr>
        <p:spPr>
          <a:xfrm>
            <a:off x="4265930" y="1959610"/>
            <a:ext cx="162242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领巾，围巾</a:t>
            </a:r>
            <a:endParaRPr sz="2000" spc="0">
              <a:solidFill>
                <a:schemeClr val="tx1"/>
              </a:solidFill>
              <a:latin typeface="Times New Roman" panose="02020603050405020304" charset="0"/>
              <a:ea typeface="+mn-ea"/>
              <a:cs typeface="Times New Roman" panose="02020603050405020304" charset="0"/>
            </a:endParaRPr>
          </a:p>
        </p:txBody>
      </p:sp>
      <p:sp>
        <p:nvSpPr>
          <p:cNvPr id="13" name="标题 1"/>
          <p:cNvSpPr>
            <a:spLocks noGrp="1"/>
          </p:cNvSpPr>
          <p:nvPr/>
        </p:nvSpPr>
        <p:spPr>
          <a:xfrm>
            <a:off x="6548120" y="2752725"/>
            <a:ext cx="76327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短袜</a:t>
            </a:r>
            <a:endParaRPr sz="2000" spc="0">
              <a:solidFill>
                <a:schemeClr val="tx1"/>
              </a:solidFill>
              <a:latin typeface="Times New Roman" panose="02020603050405020304" charset="0"/>
              <a:ea typeface="+mn-ea"/>
              <a:cs typeface="Times New Roman" panose="02020603050405020304" charset="0"/>
            </a:endParaRPr>
          </a:p>
        </p:txBody>
      </p:sp>
      <p:sp>
        <p:nvSpPr>
          <p:cNvPr id="14" name="标题 1"/>
          <p:cNvSpPr>
            <a:spLocks noGrp="1"/>
          </p:cNvSpPr>
          <p:nvPr/>
        </p:nvSpPr>
        <p:spPr>
          <a:xfrm>
            <a:off x="2559685" y="2717800"/>
            <a:ext cx="1623060" cy="3752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丝，丝织品</a:t>
            </a:r>
            <a:endParaRPr sz="2000" spc="0">
              <a:solidFill>
                <a:schemeClr val="tx1"/>
              </a:solidFill>
              <a:latin typeface="Times New Roman" panose="02020603050405020304" charset="0"/>
              <a:ea typeface="+mn-ea"/>
              <a:cs typeface="Times New Roman" panose="02020603050405020304" charset="0"/>
            </a:endParaRPr>
          </a:p>
        </p:txBody>
      </p:sp>
      <p:sp>
        <p:nvSpPr>
          <p:cNvPr id="15" name="标题 1"/>
          <p:cNvSpPr>
            <a:spLocks noGrp="1"/>
          </p:cNvSpPr>
          <p:nvPr/>
        </p:nvSpPr>
        <p:spPr>
          <a:xfrm>
            <a:off x="7863205" y="1959610"/>
            <a:ext cx="1785620" cy="38481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手提箱，衣箱</a:t>
            </a:r>
            <a:endParaRPr sz="2000" spc="0">
              <a:solidFill>
                <a:schemeClr val="tx1"/>
              </a:solidFill>
              <a:latin typeface="Times New Roman" panose="02020603050405020304" charset="0"/>
              <a:ea typeface="+mn-ea"/>
              <a:cs typeface="Times New Roman" panose="02020603050405020304" charset="0"/>
            </a:endParaRPr>
          </a:p>
        </p:txBody>
      </p:sp>
      <p:sp>
        <p:nvSpPr>
          <p:cNvPr id="16" name="标题 1"/>
          <p:cNvSpPr>
            <a:spLocks noGrp="1"/>
          </p:cNvSpPr>
          <p:nvPr/>
        </p:nvSpPr>
        <p:spPr>
          <a:xfrm>
            <a:off x="2421255" y="4140835"/>
            <a:ext cx="1530350" cy="38481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细绳</a:t>
            </a:r>
            <a:r>
              <a:rPr lang="en-US" altLang="zh-CN" sz="2000" spc="0">
                <a:solidFill>
                  <a:schemeClr val="tx1"/>
                </a:solidFill>
                <a:latin typeface="Times New Roman" panose="02020603050405020304" charset="0"/>
                <a:ea typeface="+mn-ea"/>
                <a:cs typeface="Times New Roman" panose="02020603050405020304" charset="0"/>
              </a:rPr>
              <a:t>, </a:t>
            </a:r>
            <a:r>
              <a:rPr sz="2000" spc="0">
                <a:solidFill>
                  <a:schemeClr val="tx1"/>
                </a:solidFill>
                <a:latin typeface="Times New Roman" panose="02020603050405020304" charset="0"/>
                <a:ea typeface="+mn-ea"/>
                <a:cs typeface="Times New Roman" panose="02020603050405020304" charset="0"/>
              </a:rPr>
              <a:t>线</a:t>
            </a:r>
            <a:r>
              <a:rPr lang="en-US" altLang="zh-CN" sz="2000" spc="0">
                <a:solidFill>
                  <a:schemeClr val="tx1"/>
                </a:solidFill>
                <a:latin typeface="Times New Roman" panose="02020603050405020304" charset="0"/>
                <a:ea typeface="+mn-ea"/>
                <a:cs typeface="Times New Roman" panose="02020603050405020304" charset="0"/>
              </a:rPr>
              <a:t>, </a:t>
            </a:r>
            <a:r>
              <a:rPr sz="2000" spc="0">
                <a:solidFill>
                  <a:schemeClr val="tx1"/>
                </a:solidFill>
                <a:latin typeface="Times New Roman" panose="02020603050405020304" charset="0"/>
                <a:ea typeface="+mn-ea"/>
                <a:cs typeface="Times New Roman" panose="02020603050405020304" charset="0"/>
              </a:rPr>
              <a:t>弦</a:t>
            </a:r>
            <a:endParaRPr sz="2000" spc="0">
              <a:solidFill>
                <a:schemeClr val="tx1"/>
              </a:solidFill>
              <a:latin typeface="Times New Roman" panose="02020603050405020304" charset="0"/>
              <a:ea typeface="+mn-ea"/>
              <a:cs typeface="Times New Roman" panose="02020603050405020304" charset="0"/>
            </a:endParaRPr>
          </a:p>
        </p:txBody>
      </p:sp>
      <p:sp>
        <p:nvSpPr>
          <p:cNvPr id="19" name="标题 1"/>
          <p:cNvSpPr>
            <a:spLocks noGrp="1"/>
          </p:cNvSpPr>
          <p:nvPr/>
        </p:nvSpPr>
        <p:spPr>
          <a:xfrm>
            <a:off x="6095365" y="5735320"/>
            <a:ext cx="173990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袖子，袖套</a:t>
            </a:r>
            <a:endParaRPr sz="2000" spc="0">
              <a:solidFill>
                <a:schemeClr val="tx1"/>
              </a:solidFill>
              <a:latin typeface="Times New Roman" panose="02020603050405020304" charset="0"/>
              <a:ea typeface="+mn-ea"/>
              <a:cs typeface="Times New Roman" panose="02020603050405020304" charset="0"/>
            </a:endParaRPr>
          </a:p>
        </p:txBody>
      </p:sp>
      <p:sp>
        <p:nvSpPr>
          <p:cNvPr id="20" name="标题 1"/>
          <p:cNvSpPr>
            <a:spLocks noGrp="1"/>
          </p:cNvSpPr>
          <p:nvPr/>
        </p:nvSpPr>
        <p:spPr>
          <a:xfrm>
            <a:off x="6170930" y="1243330"/>
            <a:ext cx="1623060" cy="3752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套装，西服</a:t>
            </a:r>
            <a:endParaRPr sz="2000" spc="0">
              <a:solidFill>
                <a:schemeClr val="tx1"/>
              </a:solidFill>
              <a:latin typeface="Times New Roman" panose="02020603050405020304" charset="0"/>
              <a:ea typeface="+mn-ea"/>
              <a:cs typeface="Times New Roman" panose="020206030504050203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0"/>
                                        </p:tgtEl>
                                        <p:attrNameLst>
                                          <p:attrName>style.visibility</p:attrName>
                                        </p:attrNameLst>
                                      </p:cBhvr>
                                      <p:to>
                                        <p:strVal val="visible"/>
                                      </p:to>
                                    </p:set>
                                    <p:anim calcmode="lin" valueType="num">
                                      <p:cBhvr additive="base">
                                        <p:cTn id="61" dur="500" fill="hold"/>
                                        <p:tgtEl>
                                          <p:spTgt spid="20"/>
                                        </p:tgtEl>
                                        <p:attrNameLst>
                                          <p:attrName>ppt_x</p:attrName>
                                        </p:attrNameLst>
                                      </p:cBhvr>
                                      <p:tavLst>
                                        <p:tav tm="0">
                                          <p:val>
                                            <p:strVal val="#ppt_x"/>
                                          </p:val>
                                        </p:tav>
                                        <p:tav tm="100000">
                                          <p:val>
                                            <p:strVal val="#ppt_x"/>
                                          </p:val>
                                        </p:tav>
                                      </p:tavLst>
                                    </p:anim>
                                    <p:anim calcmode="lin" valueType="num">
                                      <p:cBhvr additive="base">
                                        <p:cTn id="6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additive="base">
                                        <p:cTn id="67" dur="500" fill="hold"/>
                                        <p:tgtEl>
                                          <p:spTgt spid="15"/>
                                        </p:tgtEl>
                                        <p:attrNameLst>
                                          <p:attrName>ppt_x</p:attrName>
                                        </p:attrNameLst>
                                      </p:cBhvr>
                                      <p:tavLst>
                                        <p:tav tm="0">
                                          <p:val>
                                            <p:strVal val="#ppt_x"/>
                                          </p:val>
                                        </p:tav>
                                        <p:tav tm="100000">
                                          <p:val>
                                            <p:strVal val="#ppt_x"/>
                                          </p:val>
                                        </p:tav>
                                      </p:tavLst>
                                    </p:anim>
                                    <p:anim calcmode="lin" valueType="num">
                                      <p:cBhvr additive="base">
                                        <p:cTn id="6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additive="base">
                                        <p:cTn id="73" dur="500" fill="hold"/>
                                        <p:tgtEl>
                                          <p:spTgt spid="6"/>
                                        </p:tgtEl>
                                        <p:attrNameLst>
                                          <p:attrName>ppt_x</p:attrName>
                                        </p:attrNameLst>
                                      </p:cBhvr>
                                      <p:tavLst>
                                        <p:tav tm="0">
                                          <p:val>
                                            <p:strVal val="#ppt_x"/>
                                          </p:val>
                                        </p:tav>
                                        <p:tav tm="100000">
                                          <p:val>
                                            <p:strVal val="#ppt_x"/>
                                          </p:val>
                                        </p:tav>
                                      </p:tavLst>
                                    </p:anim>
                                    <p:anim calcmode="lin" valueType="num">
                                      <p:cBhvr additive="base">
                                        <p:cTn id="7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8"/>
                                        </p:tgtEl>
                                        <p:attrNameLst>
                                          <p:attrName>style.visibility</p:attrName>
                                        </p:attrNameLst>
                                      </p:cBhvr>
                                      <p:to>
                                        <p:strVal val="visible"/>
                                      </p:to>
                                    </p:set>
                                    <p:anim calcmode="lin" valueType="num">
                                      <p:cBhvr additive="base">
                                        <p:cTn id="79" dur="500" fill="hold"/>
                                        <p:tgtEl>
                                          <p:spTgt spid="8"/>
                                        </p:tgtEl>
                                        <p:attrNameLst>
                                          <p:attrName>ppt_x</p:attrName>
                                        </p:attrNameLst>
                                      </p:cBhvr>
                                      <p:tavLst>
                                        <p:tav tm="0">
                                          <p:val>
                                            <p:strVal val="#ppt_x"/>
                                          </p:val>
                                        </p:tav>
                                        <p:tav tm="100000">
                                          <p:val>
                                            <p:strVal val="#ppt_x"/>
                                          </p:val>
                                        </p:tav>
                                      </p:tavLst>
                                    </p:anim>
                                    <p:anim calcmode="lin" valueType="num">
                                      <p:cBhvr additive="base">
                                        <p:cTn id="8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9"/>
                                        </p:tgtEl>
                                        <p:attrNameLst>
                                          <p:attrName>style.visibility</p:attrName>
                                        </p:attrNameLst>
                                      </p:cBhvr>
                                      <p:to>
                                        <p:strVal val="visible"/>
                                      </p:to>
                                    </p:set>
                                    <p:anim calcmode="lin" valueType="num">
                                      <p:cBhvr additive="base">
                                        <p:cTn id="85" dur="500" fill="hold"/>
                                        <p:tgtEl>
                                          <p:spTgt spid="9"/>
                                        </p:tgtEl>
                                        <p:attrNameLst>
                                          <p:attrName>ppt_x</p:attrName>
                                        </p:attrNameLst>
                                      </p:cBhvr>
                                      <p:tavLst>
                                        <p:tav tm="0">
                                          <p:val>
                                            <p:strVal val="#ppt_x"/>
                                          </p:val>
                                        </p:tav>
                                        <p:tav tm="100000">
                                          <p:val>
                                            <p:strVal val="#ppt_x"/>
                                          </p:val>
                                        </p:tav>
                                      </p:tavLst>
                                    </p:anim>
                                    <p:anim calcmode="lin" valueType="num">
                                      <p:cBhvr additive="base">
                                        <p:cTn id="8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7"/>
                                        </p:tgtEl>
                                        <p:attrNameLst>
                                          <p:attrName>style.visibility</p:attrName>
                                        </p:attrNameLst>
                                      </p:cBhvr>
                                      <p:to>
                                        <p:strVal val="visible"/>
                                      </p:to>
                                    </p:set>
                                    <p:anim calcmode="lin" valueType="num">
                                      <p:cBhvr additive="base">
                                        <p:cTn id="91" dur="500" fill="hold"/>
                                        <p:tgtEl>
                                          <p:spTgt spid="7"/>
                                        </p:tgtEl>
                                        <p:attrNameLst>
                                          <p:attrName>ppt_x</p:attrName>
                                        </p:attrNameLst>
                                      </p:cBhvr>
                                      <p:tavLst>
                                        <p:tav tm="0">
                                          <p:val>
                                            <p:strVal val="#ppt_x"/>
                                          </p:val>
                                        </p:tav>
                                        <p:tav tm="100000">
                                          <p:val>
                                            <p:strVal val="#ppt_x"/>
                                          </p:val>
                                        </p:tav>
                                      </p:tavLst>
                                    </p:anim>
                                    <p:anim calcmode="lin" valueType="num">
                                      <p:cBhvr additive="base">
                                        <p:cTn id="9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p:bldP spid="5" grpId="1"/>
      <p:bldP spid="14" grpId="0"/>
      <p:bldP spid="14" grpId="1"/>
      <p:bldP spid="16" grpId="0"/>
      <p:bldP spid="16" grpId="1"/>
      <p:bldP spid="12" grpId="0"/>
      <p:bldP spid="12" grpId="1"/>
      <p:bldP spid="4" grpId="0"/>
      <p:bldP spid="4" grpId="1"/>
      <p:bldP spid="10" grpId="0"/>
      <p:bldP spid="10" grpId="1"/>
      <p:bldP spid="19" grpId="0"/>
      <p:bldP spid="19" grpId="1"/>
      <p:bldP spid="11" grpId="0"/>
      <p:bldP spid="11" grpId="1"/>
      <p:bldP spid="13" grpId="0"/>
      <p:bldP spid="13" grpId="1"/>
      <p:bldP spid="20" grpId="0"/>
      <p:bldP spid="20" grpId="1"/>
      <p:bldP spid="15" grpId="0"/>
      <p:bldP spid="15" grpId="1"/>
      <p:bldP spid="6" grpId="0"/>
      <p:bldP spid="6" grpId="1"/>
      <p:bldP spid="8" grpId="0"/>
      <p:bldP spid="8" grpId="1"/>
      <p:bldP spid="9" grpId="0"/>
      <p:bldP spid="9" grpId="1"/>
      <p:bldP spid="7" grpId="0"/>
      <p:bldP spid="7" grpId="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 name="标题 1"/>
          <p:cNvSpPr>
            <a:spLocks noGrp="1"/>
          </p:cNvSpPr>
          <p:nvPr/>
        </p:nvSpPr>
        <p:spPr>
          <a:xfrm>
            <a:off x="163830" y="701040"/>
            <a:ext cx="11725275" cy="198437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latin typeface="Times New Roman" panose="02020603050405020304" charset="0"/>
                <a:ea typeface="+mn-ea"/>
                <a:cs typeface="Times New Roman" panose="02020603050405020304" charset="0"/>
              </a:rPr>
              <a:t>Thursday sees us make the short journey to Paris where we will visit Disneyland Paris park, staying until late to see the </a:t>
            </a:r>
            <a:r>
              <a:rPr spc="0">
                <a:solidFill>
                  <a:schemeClr val="accent2">
                    <a:lumMod val="75000"/>
                  </a:schemeClr>
                </a:solidFill>
                <a:latin typeface="Times New Roman" panose="02020603050405020304" charset="0"/>
                <a:ea typeface="+mn-ea"/>
                <a:cs typeface="Times New Roman" panose="02020603050405020304" charset="0"/>
              </a:rPr>
              <a:t>parade</a:t>
            </a:r>
            <a:r>
              <a:rPr spc="0">
                <a:latin typeface="Times New Roman" panose="02020603050405020304" charset="0"/>
                <a:ea typeface="+mn-ea"/>
                <a:cs typeface="Times New Roman" panose="02020603050405020304" charset="0"/>
              </a:rPr>
              <a:t> and the fireworks.（2018全国II）周四我们将前往巴黎，在那里我们将参观巴黎迪斯尼乐园，直到很晚才去看游行和烟花。</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The military </a:t>
            </a:r>
            <a:r>
              <a:rPr spc="0">
                <a:solidFill>
                  <a:schemeClr val="accent2">
                    <a:lumMod val="75000"/>
                  </a:schemeClr>
                </a:solidFill>
                <a:latin typeface="Times New Roman" panose="02020603050405020304" charset="0"/>
                <a:ea typeface="+mn-ea"/>
                <a:cs typeface="Times New Roman" panose="02020603050405020304" charset="0"/>
              </a:rPr>
              <a:t>parade</a:t>
            </a:r>
            <a:r>
              <a:rPr spc="0">
                <a:latin typeface="Times New Roman" panose="02020603050405020304" charset="0"/>
                <a:ea typeface="+mn-ea"/>
                <a:cs typeface="Times New Roman" panose="02020603050405020304" charset="0"/>
              </a:rPr>
              <a:t> on National Day marched grandly and solemnly down Chang</a:t>
            </a:r>
            <a:r>
              <a:rPr lang="en-US" altLang="zh-CN" spc="0">
                <a:latin typeface="Times New Roman" panose="02020603050405020304" charset="0"/>
                <a:ea typeface="+mn-ea"/>
                <a:cs typeface="Times New Roman" panose="02020603050405020304" charset="0"/>
              </a:rPr>
              <a:t>'</a:t>
            </a:r>
            <a:r>
              <a:rPr spc="0">
                <a:latin typeface="Times New Roman" panose="02020603050405020304" charset="0"/>
                <a:ea typeface="+mn-ea"/>
                <a:cs typeface="Times New Roman" panose="02020603050405020304" charset="0"/>
              </a:rPr>
              <a:t>an Street. 国庆阅兵沿长安街威武而庄严地进行。</a:t>
            </a:r>
            <a:endParaRPr spc="0">
              <a:latin typeface="Times New Roman" panose="02020603050405020304" charset="0"/>
              <a:ea typeface="+mn-ea"/>
              <a:cs typeface="Times New Roman" panose="02020603050405020304" charset="0"/>
            </a:endParaRPr>
          </a:p>
        </p:txBody>
      </p:sp>
      <p:sp>
        <p:nvSpPr>
          <p:cNvPr id="8" name="标题 1"/>
          <p:cNvSpPr>
            <a:spLocks noGrp="1"/>
          </p:cNvSpPr>
          <p:nvPr/>
        </p:nvSpPr>
        <p:spPr>
          <a:xfrm>
            <a:off x="64770" y="60325"/>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l">
              <a:lnSpc>
                <a:spcPct val="100000"/>
              </a:lnSpc>
              <a:buClrTx/>
              <a:buSzTx/>
              <a:buFontTx/>
            </a:pPr>
            <a:r>
              <a:rPr sz="3200">
                <a:latin typeface="Times New Roman" panose="02020603050405020304" charset="0"/>
                <a:ea typeface="+mn-ea"/>
                <a:cs typeface="Times New Roman" panose="02020603050405020304" charset="0"/>
              </a:rPr>
              <a:t>4</a:t>
            </a:r>
            <a:r>
              <a:rPr lang="en-US" altLang="zh-CN" sz="3200">
                <a:latin typeface="Times New Roman" panose="02020603050405020304" charset="0"/>
                <a:ea typeface="+mn-ea"/>
                <a:cs typeface="Times New Roman" panose="02020603050405020304" charset="0"/>
              </a:rPr>
              <a:t>8</a:t>
            </a:r>
            <a:r>
              <a:rPr sz="3200">
                <a:latin typeface="Times New Roman" panose="02020603050405020304" charset="0"/>
                <a:ea typeface="+mn-ea"/>
                <a:cs typeface="Times New Roman" panose="02020603050405020304" charset="0"/>
              </a:rPr>
              <a:t>.parade /pə'reid/ n.____;____vi.____;_________</a:t>
            </a:r>
            <a:endParaRPr sz="3200">
              <a:latin typeface="Times New Roman" panose="02020603050405020304" charset="0"/>
              <a:ea typeface="+mn-ea"/>
              <a:cs typeface="Times New Roman" panose="02020603050405020304" charset="0"/>
            </a:endParaRPr>
          </a:p>
        </p:txBody>
      </p:sp>
      <p:sp>
        <p:nvSpPr>
          <p:cNvPr id="9" name="标题 1"/>
          <p:cNvSpPr>
            <a:spLocks noGrp="1"/>
          </p:cNvSpPr>
          <p:nvPr/>
        </p:nvSpPr>
        <p:spPr>
          <a:xfrm>
            <a:off x="4367530" y="60325"/>
            <a:ext cx="2371090" cy="64071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a:solidFill>
                  <a:srgbClr val="7030A0"/>
                </a:solidFill>
                <a:latin typeface="Times New Roman" panose="02020603050405020304" charset="0"/>
                <a:ea typeface="+mn-ea"/>
                <a:cs typeface="Times New Roman" panose="02020603050405020304" charset="0"/>
              </a:rPr>
              <a:t>游行 检阅</a:t>
            </a:r>
            <a:endParaRPr sz="3200">
              <a:solidFill>
                <a:srgbClr val="7030A0"/>
              </a:solidFill>
              <a:latin typeface="Times New Roman" panose="02020603050405020304" charset="0"/>
              <a:ea typeface="+mn-ea"/>
              <a:cs typeface="Times New Roman" panose="02020603050405020304" charset="0"/>
            </a:endParaRPr>
          </a:p>
        </p:txBody>
      </p:sp>
      <p:sp>
        <p:nvSpPr>
          <p:cNvPr id="2" name="标题 1"/>
          <p:cNvSpPr>
            <a:spLocks noGrp="1"/>
          </p:cNvSpPr>
          <p:nvPr/>
        </p:nvSpPr>
        <p:spPr>
          <a:xfrm>
            <a:off x="6882130" y="60325"/>
            <a:ext cx="3168650" cy="64071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a:solidFill>
                  <a:srgbClr val="7030A0"/>
                </a:solidFill>
                <a:latin typeface="Times New Roman" panose="02020603050405020304" charset="0"/>
                <a:ea typeface="+mn-ea"/>
                <a:cs typeface="Times New Roman" panose="02020603050405020304" charset="0"/>
              </a:rPr>
              <a:t>游行 列队前进</a:t>
            </a:r>
            <a:endParaRPr sz="3200">
              <a:solidFill>
                <a:srgbClr val="7030A0"/>
              </a:solidFill>
              <a:latin typeface="Times New Roman" panose="02020603050405020304" charset="0"/>
              <a:ea typeface="+mn-ea"/>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anim calcmode="lin" valueType="num">
                                      <p:cBhvr additive="base">
                                        <p:cTn id="19"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xEl>
                                              <p:pRg st="1" end="1"/>
                                            </p:txEl>
                                          </p:spTgt>
                                        </p:tgtEl>
                                        <p:attrNameLst>
                                          <p:attrName>style.visibility</p:attrName>
                                        </p:attrNameLst>
                                      </p:cBhvr>
                                      <p:to>
                                        <p:strVal val="visible"/>
                                      </p:to>
                                    </p:set>
                                    <p:anim calcmode="lin" valueType="num">
                                      <p:cBhvr additive="base">
                                        <p:cTn id="25"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2" grpId="0"/>
      <p:bldP spid="2" grpId="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1" name="图片 19" descr="par-安排填空"/>
          <p:cNvPicPr>
            <a:picLocks noChangeAspect="1"/>
          </p:cNvPicPr>
          <p:nvPr/>
        </p:nvPicPr>
        <p:blipFill>
          <a:blip r:embed="rId1"/>
          <a:stretch>
            <a:fillRect/>
          </a:stretch>
        </p:blipFill>
        <p:spPr>
          <a:xfrm>
            <a:off x="17145" y="828040"/>
            <a:ext cx="12152630" cy="4101465"/>
          </a:xfrm>
          <a:prstGeom prst="rect">
            <a:avLst/>
          </a:prstGeom>
        </p:spPr>
      </p:pic>
      <p:sp>
        <p:nvSpPr>
          <p:cNvPr id="8" name="标题 1"/>
          <p:cNvSpPr>
            <a:spLocks noGrp="1"/>
          </p:cNvSpPr>
          <p:nvPr/>
        </p:nvSpPr>
        <p:spPr>
          <a:xfrm>
            <a:off x="6649085" y="2677795"/>
            <a:ext cx="88963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tx1"/>
                </a:solidFill>
                <a:latin typeface="Times New Roman" panose="02020603050405020304" charset="0"/>
                <a:ea typeface="+mn-ea"/>
                <a:cs typeface="Times New Roman" panose="02020603050405020304" charset="0"/>
              </a:rPr>
              <a:t>安排</a:t>
            </a:r>
            <a:endParaRPr spc="0">
              <a:solidFill>
                <a:schemeClr val="tx1"/>
              </a:solidFill>
              <a:latin typeface="Times New Roman" panose="02020603050405020304" charset="0"/>
              <a:ea typeface="+mn-ea"/>
              <a:cs typeface="Times New Roman" panose="02020603050405020304" charset="0"/>
            </a:endParaRPr>
          </a:p>
        </p:txBody>
      </p:sp>
      <p:sp>
        <p:nvSpPr>
          <p:cNvPr id="3" name="标题 1"/>
          <p:cNvSpPr>
            <a:spLocks noGrp="1"/>
          </p:cNvSpPr>
          <p:nvPr/>
        </p:nvSpPr>
        <p:spPr>
          <a:xfrm>
            <a:off x="1673225" y="4020185"/>
            <a:ext cx="207200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比较地</a:t>
            </a:r>
            <a:r>
              <a:rPr lang="en-US" altLang="zh-CN" sz="1800" spc="0">
                <a:solidFill>
                  <a:schemeClr val="tx1"/>
                </a:solidFill>
                <a:latin typeface="Times New Roman" panose="02020603050405020304" charset="0"/>
                <a:ea typeface="+mn-ea"/>
                <a:cs typeface="Times New Roman" panose="02020603050405020304" charset="0"/>
              </a:rPr>
              <a:t>,</a:t>
            </a:r>
            <a:r>
              <a:rPr sz="1800" spc="0">
                <a:solidFill>
                  <a:schemeClr val="tx1"/>
                </a:solidFill>
                <a:latin typeface="Times New Roman" panose="02020603050405020304" charset="0"/>
                <a:ea typeface="+mn-ea"/>
                <a:cs typeface="Times New Roman" panose="02020603050405020304" charset="0"/>
              </a:rPr>
              <a:t>相对而言</a:t>
            </a:r>
            <a:endParaRPr sz="1800" spc="0">
              <a:solidFill>
                <a:schemeClr val="tx1"/>
              </a:solidFill>
              <a:latin typeface="Times New Roman" panose="02020603050405020304" charset="0"/>
              <a:ea typeface="+mn-ea"/>
              <a:cs typeface="Times New Roman" panose="02020603050405020304" charset="0"/>
            </a:endParaRPr>
          </a:p>
        </p:txBody>
      </p:sp>
      <p:sp>
        <p:nvSpPr>
          <p:cNvPr id="4" name="标题 1"/>
          <p:cNvSpPr>
            <a:spLocks noGrp="1"/>
          </p:cNvSpPr>
          <p:nvPr/>
        </p:nvSpPr>
        <p:spPr>
          <a:xfrm>
            <a:off x="1126490" y="2374265"/>
            <a:ext cx="125158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分离</a:t>
            </a:r>
            <a:r>
              <a:rPr lang="en-US" altLang="zh-CN" sz="1800" spc="0">
                <a:solidFill>
                  <a:schemeClr val="tx1"/>
                </a:solidFill>
                <a:latin typeface="Times New Roman" panose="02020603050405020304" charset="0"/>
                <a:ea typeface="+mn-ea"/>
                <a:cs typeface="Times New Roman" panose="02020603050405020304" charset="0"/>
              </a:rPr>
              <a:t>,</a:t>
            </a:r>
            <a:r>
              <a:rPr sz="1800" spc="0">
                <a:solidFill>
                  <a:schemeClr val="tx1"/>
                </a:solidFill>
                <a:latin typeface="Times New Roman" panose="02020603050405020304" charset="0"/>
                <a:ea typeface="+mn-ea"/>
                <a:cs typeface="Times New Roman" panose="02020603050405020304" charset="0"/>
              </a:rPr>
              <a:t>脱离</a:t>
            </a:r>
            <a:endParaRPr sz="1800" spc="0">
              <a:solidFill>
                <a:schemeClr val="tx1"/>
              </a:solidFill>
              <a:latin typeface="Times New Roman" panose="02020603050405020304" charset="0"/>
              <a:ea typeface="+mn-ea"/>
              <a:cs typeface="Times New Roman" panose="02020603050405020304" charset="0"/>
            </a:endParaRPr>
          </a:p>
        </p:txBody>
      </p:sp>
      <p:sp>
        <p:nvSpPr>
          <p:cNvPr id="5" name="标题 1"/>
          <p:cNvSpPr>
            <a:spLocks noGrp="1"/>
          </p:cNvSpPr>
          <p:nvPr/>
        </p:nvSpPr>
        <p:spPr>
          <a:xfrm>
            <a:off x="3234055" y="2367280"/>
            <a:ext cx="130873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分离;分开</a:t>
            </a:r>
            <a:endParaRPr sz="1800" spc="0">
              <a:solidFill>
                <a:schemeClr val="tx1"/>
              </a:solidFill>
              <a:latin typeface="Times New Roman" panose="02020603050405020304" charset="0"/>
              <a:ea typeface="+mn-ea"/>
              <a:cs typeface="Times New Roman" panose="02020603050405020304" charset="0"/>
            </a:endParaRPr>
          </a:p>
        </p:txBody>
      </p:sp>
      <p:sp>
        <p:nvSpPr>
          <p:cNvPr id="6" name="标题 1"/>
          <p:cNvSpPr>
            <a:spLocks noGrp="1"/>
          </p:cNvSpPr>
          <p:nvPr/>
        </p:nvSpPr>
        <p:spPr>
          <a:xfrm>
            <a:off x="2188210" y="3296920"/>
            <a:ext cx="155702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比较</a:t>
            </a:r>
            <a:r>
              <a:rPr lang="en-US" altLang="zh-CN" sz="1800" spc="0">
                <a:solidFill>
                  <a:schemeClr val="tx1"/>
                </a:solidFill>
                <a:latin typeface="Times New Roman" panose="02020603050405020304" charset="0"/>
                <a:ea typeface="+mn-ea"/>
                <a:cs typeface="Times New Roman" panose="02020603050405020304" charset="0"/>
              </a:rPr>
              <a:t>,</a:t>
            </a:r>
            <a:r>
              <a:rPr sz="1800" spc="0">
                <a:solidFill>
                  <a:schemeClr val="tx1"/>
                </a:solidFill>
                <a:latin typeface="Times New Roman" panose="02020603050405020304" charset="0"/>
                <a:ea typeface="+mn-ea"/>
                <a:cs typeface="Times New Roman" panose="02020603050405020304" charset="0"/>
              </a:rPr>
              <a:t>对照</a:t>
            </a:r>
            <a:endParaRPr sz="1800" spc="0">
              <a:solidFill>
                <a:schemeClr val="tx1"/>
              </a:solidFill>
              <a:latin typeface="Times New Roman" panose="02020603050405020304" charset="0"/>
              <a:ea typeface="+mn-ea"/>
              <a:cs typeface="Times New Roman" panose="02020603050405020304" charset="0"/>
            </a:endParaRPr>
          </a:p>
        </p:txBody>
      </p:sp>
      <p:sp>
        <p:nvSpPr>
          <p:cNvPr id="7" name="标题 1"/>
          <p:cNvSpPr>
            <a:spLocks noGrp="1"/>
          </p:cNvSpPr>
          <p:nvPr/>
        </p:nvSpPr>
        <p:spPr>
          <a:xfrm>
            <a:off x="2312035" y="1435735"/>
            <a:ext cx="130873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在修理中</a:t>
            </a:r>
            <a:endParaRPr sz="1800" spc="0">
              <a:solidFill>
                <a:schemeClr val="tx1"/>
              </a:solidFill>
              <a:latin typeface="Times New Roman" panose="02020603050405020304" charset="0"/>
              <a:ea typeface="+mn-ea"/>
              <a:cs typeface="Times New Roman" panose="02020603050405020304" charset="0"/>
            </a:endParaRPr>
          </a:p>
        </p:txBody>
      </p:sp>
      <p:sp>
        <p:nvSpPr>
          <p:cNvPr id="9" name="标题 1"/>
          <p:cNvSpPr>
            <a:spLocks noGrp="1"/>
          </p:cNvSpPr>
          <p:nvPr/>
        </p:nvSpPr>
        <p:spPr>
          <a:xfrm>
            <a:off x="4502150" y="3617595"/>
            <a:ext cx="130873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比较,对照 </a:t>
            </a:r>
            <a:endParaRPr sz="1800" spc="0">
              <a:solidFill>
                <a:schemeClr val="tx1"/>
              </a:solidFill>
              <a:latin typeface="Times New Roman" panose="02020603050405020304" charset="0"/>
              <a:ea typeface="+mn-ea"/>
              <a:cs typeface="Times New Roman" panose="02020603050405020304" charset="0"/>
            </a:endParaRPr>
          </a:p>
        </p:txBody>
      </p:sp>
      <p:sp>
        <p:nvSpPr>
          <p:cNvPr id="10" name="标题 1"/>
          <p:cNvSpPr>
            <a:spLocks noGrp="1"/>
          </p:cNvSpPr>
          <p:nvPr/>
        </p:nvSpPr>
        <p:spPr>
          <a:xfrm>
            <a:off x="4359910" y="2374265"/>
            <a:ext cx="168021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分开的</a:t>
            </a:r>
            <a:r>
              <a:rPr lang="en-US" altLang="zh-CN" sz="1800" spc="0">
                <a:solidFill>
                  <a:schemeClr val="tx1"/>
                </a:solidFill>
                <a:latin typeface="Times New Roman" panose="02020603050405020304" charset="0"/>
                <a:ea typeface="+mn-ea"/>
                <a:cs typeface="Times New Roman" panose="02020603050405020304" charset="0"/>
              </a:rPr>
              <a:t>;</a:t>
            </a:r>
            <a:r>
              <a:rPr sz="1800" spc="0">
                <a:solidFill>
                  <a:schemeClr val="tx1"/>
                </a:solidFill>
                <a:latin typeface="Times New Roman" panose="02020603050405020304" charset="0"/>
                <a:ea typeface="+mn-ea"/>
                <a:cs typeface="Times New Roman" panose="02020603050405020304" charset="0"/>
              </a:rPr>
              <a:t>单独的</a:t>
            </a:r>
            <a:endParaRPr sz="1800" spc="0">
              <a:solidFill>
                <a:schemeClr val="tx1"/>
              </a:solidFill>
              <a:latin typeface="Times New Roman" panose="02020603050405020304" charset="0"/>
              <a:ea typeface="+mn-ea"/>
              <a:cs typeface="Times New Roman" panose="02020603050405020304" charset="0"/>
            </a:endParaRPr>
          </a:p>
        </p:txBody>
      </p:sp>
      <p:sp>
        <p:nvSpPr>
          <p:cNvPr id="11" name="标题 1"/>
          <p:cNvSpPr>
            <a:spLocks noGrp="1"/>
          </p:cNvSpPr>
          <p:nvPr/>
        </p:nvSpPr>
        <p:spPr>
          <a:xfrm>
            <a:off x="9082405" y="4086225"/>
            <a:ext cx="155257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准备</a:t>
            </a:r>
            <a:r>
              <a:rPr lang="en-US" altLang="zh-CN" sz="1800" spc="0">
                <a:solidFill>
                  <a:schemeClr val="tx1"/>
                </a:solidFill>
                <a:latin typeface="Times New Roman" panose="02020603050405020304" charset="0"/>
                <a:ea typeface="+mn-ea"/>
                <a:cs typeface="Times New Roman" panose="02020603050405020304" charset="0"/>
              </a:rPr>
              <a:t>;</a:t>
            </a:r>
            <a:r>
              <a:rPr sz="1800" spc="0">
                <a:solidFill>
                  <a:schemeClr val="tx1"/>
                </a:solidFill>
                <a:latin typeface="Times New Roman" panose="02020603050405020304" charset="0"/>
                <a:ea typeface="+mn-ea"/>
                <a:cs typeface="Times New Roman" panose="02020603050405020304" charset="0"/>
              </a:rPr>
              <a:t>预备</a:t>
            </a:r>
            <a:endParaRPr sz="1800" spc="0">
              <a:solidFill>
                <a:schemeClr val="tx1"/>
              </a:solidFill>
              <a:latin typeface="Times New Roman" panose="02020603050405020304" charset="0"/>
              <a:ea typeface="+mn-ea"/>
              <a:cs typeface="Times New Roman" panose="02020603050405020304" charset="0"/>
            </a:endParaRPr>
          </a:p>
        </p:txBody>
      </p:sp>
      <p:sp>
        <p:nvSpPr>
          <p:cNvPr id="12" name="标题 1"/>
          <p:cNvSpPr>
            <a:spLocks noGrp="1"/>
          </p:cNvSpPr>
          <p:nvPr/>
        </p:nvSpPr>
        <p:spPr>
          <a:xfrm>
            <a:off x="4502150" y="1435735"/>
            <a:ext cx="1892300" cy="5448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修理</a:t>
            </a:r>
            <a:r>
              <a:rPr lang="en-US" altLang="zh-CN" sz="1800" spc="0">
                <a:solidFill>
                  <a:schemeClr val="tx1"/>
                </a:solidFill>
                <a:latin typeface="Times New Roman" panose="02020603050405020304" charset="0"/>
                <a:ea typeface="+mn-ea"/>
                <a:cs typeface="Times New Roman" panose="02020603050405020304" charset="0"/>
              </a:rPr>
              <a:t>;</a:t>
            </a:r>
            <a:r>
              <a:rPr sz="1800" spc="0">
                <a:solidFill>
                  <a:schemeClr val="tx1"/>
                </a:solidFill>
                <a:latin typeface="Times New Roman" panose="02020603050405020304" charset="0"/>
                <a:ea typeface="+mn-ea"/>
                <a:cs typeface="Times New Roman" panose="02020603050405020304" charset="0"/>
              </a:rPr>
              <a:t>修补</a:t>
            </a:r>
            <a:endParaRPr sz="1800" spc="0">
              <a:solidFill>
                <a:schemeClr val="tx1"/>
              </a:solidFill>
              <a:latin typeface="Times New Roman" panose="02020603050405020304" charset="0"/>
              <a:ea typeface="+mn-ea"/>
              <a:cs typeface="Times New Roman" panose="02020603050405020304" charset="0"/>
            </a:endParaRPr>
          </a:p>
        </p:txBody>
      </p:sp>
      <p:sp>
        <p:nvSpPr>
          <p:cNvPr id="13" name="标题 1"/>
          <p:cNvSpPr>
            <a:spLocks noGrp="1"/>
          </p:cNvSpPr>
          <p:nvPr/>
        </p:nvSpPr>
        <p:spPr>
          <a:xfrm>
            <a:off x="10634980" y="3204210"/>
            <a:ext cx="167830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为........做准备</a:t>
            </a:r>
            <a:endParaRPr sz="1800" spc="0">
              <a:solidFill>
                <a:schemeClr val="tx1"/>
              </a:solidFill>
              <a:latin typeface="Times New Roman" panose="02020603050405020304" charset="0"/>
              <a:ea typeface="+mn-ea"/>
              <a:cs typeface="Times New Roman" panose="02020603050405020304" charset="0"/>
            </a:endParaRPr>
          </a:p>
        </p:txBody>
      </p:sp>
      <p:sp>
        <p:nvSpPr>
          <p:cNvPr id="14" name="标题 1"/>
          <p:cNvSpPr>
            <a:spLocks noGrp="1"/>
          </p:cNvSpPr>
          <p:nvPr/>
        </p:nvSpPr>
        <p:spPr>
          <a:xfrm>
            <a:off x="8816340" y="3204210"/>
            <a:ext cx="89090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准备</a:t>
            </a:r>
            <a:endParaRPr sz="2000" spc="0">
              <a:solidFill>
                <a:schemeClr val="tx1"/>
              </a:solidFill>
              <a:latin typeface="Times New Roman" panose="02020603050405020304" charset="0"/>
              <a:ea typeface="+mn-ea"/>
              <a:cs typeface="Times New Roman" panose="02020603050405020304" charset="0"/>
            </a:endParaRPr>
          </a:p>
        </p:txBody>
      </p:sp>
      <p:sp>
        <p:nvSpPr>
          <p:cNvPr id="15" name="标题 1"/>
          <p:cNvSpPr>
            <a:spLocks noGrp="1"/>
          </p:cNvSpPr>
          <p:nvPr/>
        </p:nvSpPr>
        <p:spPr>
          <a:xfrm>
            <a:off x="9969500" y="2270125"/>
            <a:ext cx="196659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游行</a:t>
            </a:r>
            <a:r>
              <a:rPr lang="en-US" altLang="zh-CN" sz="2000" spc="0">
                <a:solidFill>
                  <a:schemeClr val="tx1"/>
                </a:solidFill>
                <a:latin typeface="Times New Roman" panose="02020603050405020304" charset="0"/>
                <a:ea typeface="+mn-ea"/>
                <a:cs typeface="Times New Roman" panose="02020603050405020304" charset="0"/>
              </a:rPr>
              <a:t>;</a:t>
            </a:r>
            <a:r>
              <a:rPr sz="2000" spc="0">
                <a:solidFill>
                  <a:schemeClr val="tx1"/>
                </a:solidFill>
                <a:latin typeface="Times New Roman" panose="02020603050405020304" charset="0"/>
                <a:ea typeface="+mn-ea"/>
                <a:cs typeface="Times New Roman" panose="02020603050405020304" charset="0"/>
              </a:rPr>
              <a:t>列队前进</a:t>
            </a:r>
            <a:endParaRPr sz="2000" spc="0">
              <a:solidFill>
                <a:schemeClr val="tx1"/>
              </a:solidFill>
              <a:latin typeface="Times New Roman" panose="02020603050405020304" charset="0"/>
              <a:ea typeface="+mn-ea"/>
              <a:cs typeface="Times New Roman" panose="02020603050405020304" charset="0"/>
            </a:endParaRPr>
          </a:p>
        </p:txBody>
      </p:sp>
      <p:sp>
        <p:nvSpPr>
          <p:cNvPr id="16" name="标题 1"/>
          <p:cNvSpPr>
            <a:spLocks noGrp="1"/>
          </p:cNvSpPr>
          <p:nvPr/>
        </p:nvSpPr>
        <p:spPr>
          <a:xfrm>
            <a:off x="8693150" y="2270125"/>
            <a:ext cx="1496695" cy="49085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游行</a:t>
            </a:r>
            <a:r>
              <a:rPr lang="en-US" altLang="zh-CN" sz="2000" spc="0">
                <a:solidFill>
                  <a:schemeClr val="tx1"/>
                </a:solidFill>
                <a:latin typeface="Times New Roman" panose="02020603050405020304" charset="0"/>
                <a:ea typeface="+mn-ea"/>
                <a:cs typeface="Times New Roman" panose="02020603050405020304" charset="0"/>
              </a:rPr>
              <a:t>;</a:t>
            </a:r>
            <a:r>
              <a:rPr sz="2000" spc="0">
                <a:solidFill>
                  <a:schemeClr val="tx1"/>
                </a:solidFill>
                <a:latin typeface="Times New Roman" panose="02020603050405020304" charset="0"/>
                <a:ea typeface="+mn-ea"/>
                <a:cs typeface="Times New Roman" panose="02020603050405020304" charset="0"/>
              </a:rPr>
              <a:t>检阅</a:t>
            </a:r>
            <a:endParaRPr sz="2000" spc="0">
              <a:solidFill>
                <a:schemeClr val="tx1"/>
              </a:solidFill>
              <a:latin typeface="Times New Roman" panose="02020603050405020304" charset="0"/>
              <a:ea typeface="+mn-ea"/>
              <a:cs typeface="Times New Roman" panose="02020603050405020304" charset="0"/>
            </a:endParaRPr>
          </a:p>
        </p:txBody>
      </p:sp>
      <p:sp>
        <p:nvSpPr>
          <p:cNvPr id="17" name="标题 1"/>
          <p:cNvSpPr>
            <a:spLocks noGrp="1"/>
          </p:cNvSpPr>
          <p:nvPr/>
        </p:nvSpPr>
        <p:spPr>
          <a:xfrm>
            <a:off x="8816340" y="1338580"/>
            <a:ext cx="149733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双亲</a:t>
            </a:r>
            <a:r>
              <a:rPr lang="en-US" altLang="zh-CN" sz="2000" spc="0">
                <a:solidFill>
                  <a:schemeClr val="tx1"/>
                </a:solidFill>
                <a:latin typeface="Times New Roman" panose="02020603050405020304" charset="0"/>
                <a:ea typeface="+mn-ea"/>
                <a:cs typeface="Times New Roman" panose="02020603050405020304" charset="0"/>
              </a:rPr>
              <a:t>,</a:t>
            </a:r>
            <a:r>
              <a:rPr sz="2000" spc="0">
                <a:solidFill>
                  <a:schemeClr val="tx1"/>
                </a:solidFill>
                <a:latin typeface="Times New Roman" panose="02020603050405020304" charset="0"/>
                <a:ea typeface="+mn-ea"/>
                <a:cs typeface="Times New Roman" panose="02020603050405020304" charset="0"/>
              </a:rPr>
              <a:t>父母</a:t>
            </a:r>
            <a:endParaRPr sz="2000" spc="0">
              <a:solidFill>
                <a:schemeClr val="tx1"/>
              </a:solidFill>
              <a:latin typeface="Times New Roman" panose="02020603050405020304" charset="0"/>
              <a:ea typeface="+mn-ea"/>
              <a:cs typeface="Times New Roman" panose="020206030504050203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additive="base">
                                        <p:cTn id="49" dur="500" fill="hold"/>
                                        <p:tgtEl>
                                          <p:spTgt spid="6"/>
                                        </p:tgtEl>
                                        <p:attrNameLst>
                                          <p:attrName>ppt_x</p:attrName>
                                        </p:attrNameLst>
                                      </p:cBhvr>
                                      <p:tavLst>
                                        <p:tav tm="0">
                                          <p:val>
                                            <p:strVal val="#ppt_x"/>
                                          </p:val>
                                        </p:tav>
                                        <p:tav tm="100000">
                                          <p:val>
                                            <p:strVal val="#ppt_x"/>
                                          </p:val>
                                        </p:tav>
                                      </p:tavLst>
                                    </p:anim>
                                    <p:anim calcmode="lin" valueType="num">
                                      <p:cBhvr additive="base">
                                        <p:cTn id="5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gtEl>
                                        <p:attrNameLst>
                                          <p:attrName>style.visibility</p:attrName>
                                        </p:attrNameLst>
                                      </p:cBhvr>
                                      <p:to>
                                        <p:strVal val="visible"/>
                                      </p:to>
                                    </p:set>
                                    <p:anim calcmode="lin" valueType="num">
                                      <p:cBhvr additive="base">
                                        <p:cTn id="55" dur="500" fill="hold"/>
                                        <p:tgtEl>
                                          <p:spTgt spid="3"/>
                                        </p:tgtEl>
                                        <p:attrNameLst>
                                          <p:attrName>ppt_x</p:attrName>
                                        </p:attrNameLst>
                                      </p:cBhvr>
                                      <p:tavLst>
                                        <p:tav tm="0">
                                          <p:val>
                                            <p:strVal val="#ppt_x"/>
                                          </p:val>
                                        </p:tav>
                                        <p:tav tm="100000">
                                          <p:val>
                                            <p:strVal val="#ppt_x"/>
                                          </p:val>
                                        </p:tav>
                                      </p:tavLst>
                                    </p:anim>
                                    <p:anim calcmode="lin" valueType="num">
                                      <p:cBhvr additive="base">
                                        <p:cTn id="5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ppt_x"/>
                                          </p:val>
                                        </p:tav>
                                        <p:tav tm="100000">
                                          <p:val>
                                            <p:strVal val="#ppt_x"/>
                                          </p:val>
                                        </p:tav>
                                      </p:tavLst>
                                    </p:anim>
                                    <p:anim calcmode="lin" valueType="num">
                                      <p:cBhvr additive="base">
                                        <p:cTn id="6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additive="base">
                                        <p:cTn id="67" dur="500" fill="hold"/>
                                        <p:tgtEl>
                                          <p:spTgt spid="16"/>
                                        </p:tgtEl>
                                        <p:attrNameLst>
                                          <p:attrName>ppt_x</p:attrName>
                                        </p:attrNameLst>
                                      </p:cBhvr>
                                      <p:tavLst>
                                        <p:tav tm="0">
                                          <p:val>
                                            <p:strVal val="#ppt_x"/>
                                          </p:val>
                                        </p:tav>
                                        <p:tav tm="100000">
                                          <p:val>
                                            <p:strVal val="#ppt_x"/>
                                          </p:val>
                                        </p:tav>
                                      </p:tavLst>
                                    </p:anim>
                                    <p:anim calcmode="lin" valueType="num">
                                      <p:cBhvr additive="base">
                                        <p:cTn id="6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5"/>
                                        </p:tgtEl>
                                        <p:attrNameLst>
                                          <p:attrName>style.visibility</p:attrName>
                                        </p:attrNameLst>
                                      </p:cBhvr>
                                      <p:to>
                                        <p:strVal val="visible"/>
                                      </p:to>
                                    </p:set>
                                    <p:anim calcmode="lin" valueType="num">
                                      <p:cBhvr additive="base">
                                        <p:cTn id="73" dur="500" fill="hold"/>
                                        <p:tgtEl>
                                          <p:spTgt spid="15"/>
                                        </p:tgtEl>
                                        <p:attrNameLst>
                                          <p:attrName>ppt_x</p:attrName>
                                        </p:attrNameLst>
                                      </p:cBhvr>
                                      <p:tavLst>
                                        <p:tav tm="0">
                                          <p:val>
                                            <p:strVal val="#ppt_x"/>
                                          </p:val>
                                        </p:tav>
                                        <p:tav tm="100000">
                                          <p:val>
                                            <p:strVal val="#ppt_x"/>
                                          </p:val>
                                        </p:tav>
                                      </p:tavLst>
                                    </p:anim>
                                    <p:anim calcmode="lin" valueType="num">
                                      <p:cBhvr additive="base">
                                        <p:cTn id="7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4"/>
                                        </p:tgtEl>
                                        <p:attrNameLst>
                                          <p:attrName>style.visibility</p:attrName>
                                        </p:attrNameLst>
                                      </p:cBhvr>
                                      <p:to>
                                        <p:strVal val="visible"/>
                                      </p:to>
                                    </p:set>
                                    <p:anim calcmode="lin" valueType="num">
                                      <p:cBhvr additive="base">
                                        <p:cTn id="79" dur="500" fill="hold"/>
                                        <p:tgtEl>
                                          <p:spTgt spid="14"/>
                                        </p:tgtEl>
                                        <p:attrNameLst>
                                          <p:attrName>ppt_x</p:attrName>
                                        </p:attrNameLst>
                                      </p:cBhvr>
                                      <p:tavLst>
                                        <p:tav tm="0">
                                          <p:val>
                                            <p:strVal val="#ppt_x"/>
                                          </p:val>
                                        </p:tav>
                                        <p:tav tm="100000">
                                          <p:val>
                                            <p:strVal val="#ppt_x"/>
                                          </p:val>
                                        </p:tav>
                                      </p:tavLst>
                                    </p:anim>
                                    <p:anim calcmode="lin" valueType="num">
                                      <p:cBhvr additive="base">
                                        <p:cTn id="8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3"/>
                                        </p:tgtEl>
                                        <p:attrNameLst>
                                          <p:attrName>style.visibility</p:attrName>
                                        </p:attrNameLst>
                                      </p:cBhvr>
                                      <p:to>
                                        <p:strVal val="visible"/>
                                      </p:to>
                                    </p:set>
                                    <p:anim calcmode="lin" valueType="num">
                                      <p:cBhvr additive="base">
                                        <p:cTn id="85" dur="500" fill="hold"/>
                                        <p:tgtEl>
                                          <p:spTgt spid="13"/>
                                        </p:tgtEl>
                                        <p:attrNameLst>
                                          <p:attrName>ppt_x</p:attrName>
                                        </p:attrNameLst>
                                      </p:cBhvr>
                                      <p:tavLst>
                                        <p:tav tm="0">
                                          <p:val>
                                            <p:strVal val="#ppt_x"/>
                                          </p:val>
                                        </p:tav>
                                        <p:tav tm="100000">
                                          <p:val>
                                            <p:strVal val="#ppt_x"/>
                                          </p:val>
                                        </p:tav>
                                      </p:tavLst>
                                    </p:anim>
                                    <p:anim calcmode="lin" valueType="num">
                                      <p:cBhvr additive="base">
                                        <p:cTn id="8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1"/>
                                        </p:tgtEl>
                                        <p:attrNameLst>
                                          <p:attrName>style.visibility</p:attrName>
                                        </p:attrNameLst>
                                      </p:cBhvr>
                                      <p:to>
                                        <p:strVal val="visible"/>
                                      </p:to>
                                    </p:set>
                                    <p:anim calcmode="lin" valueType="num">
                                      <p:cBhvr additive="base">
                                        <p:cTn id="91" dur="500" fill="hold"/>
                                        <p:tgtEl>
                                          <p:spTgt spid="11"/>
                                        </p:tgtEl>
                                        <p:attrNameLst>
                                          <p:attrName>ppt_x</p:attrName>
                                        </p:attrNameLst>
                                      </p:cBhvr>
                                      <p:tavLst>
                                        <p:tav tm="0">
                                          <p:val>
                                            <p:strVal val="#ppt_x"/>
                                          </p:val>
                                        </p:tav>
                                        <p:tav tm="100000">
                                          <p:val>
                                            <p:strVal val="#ppt_x"/>
                                          </p:val>
                                        </p:tav>
                                      </p:tavLst>
                                    </p:anim>
                                    <p:anim calcmode="lin" valueType="num">
                                      <p:cBhvr additive="base">
                                        <p:cTn id="9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2" grpId="0"/>
      <p:bldP spid="12" grpId="1"/>
      <p:bldP spid="7" grpId="0"/>
      <p:bldP spid="7" grpId="1"/>
      <p:bldP spid="10" grpId="0"/>
      <p:bldP spid="10" grpId="1"/>
      <p:bldP spid="5" grpId="0"/>
      <p:bldP spid="5" grpId="1"/>
      <p:bldP spid="9" grpId="0"/>
      <p:bldP spid="9" grpId="1"/>
      <p:bldP spid="6" grpId="0"/>
      <p:bldP spid="6" grpId="1"/>
      <p:bldP spid="4" grpId="0"/>
      <p:bldP spid="4" grpId="1"/>
      <p:bldP spid="3" grpId="0"/>
      <p:bldP spid="3" grpId="1"/>
      <p:bldP spid="17" grpId="0"/>
      <p:bldP spid="17" grpId="1"/>
      <p:bldP spid="16" grpId="0"/>
      <p:bldP spid="16" grpId="1"/>
      <p:bldP spid="15" grpId="0"/>
      <p:bldP spid="15" grpId="1"/>
      <p:bldP spid="14" grpId="0"/>
      <p:bldP spid="14" grpId="1"/>
      <p:bldP spid="13" grpId="0"/>
      <p:bldP spid="13" grpId="1"/>
      <p:bldP spid="11" grpId="0"/>
      <p:bldP spid="11" grpId="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 name="标题 1"/>
          <p:cNvSpPr>
            <a:spLocks noGrp="1"/>
          </p:cNvSpPr>
          <p:nvPr/>
        </p:nvSpPr>
        <p:spPr>
          <a:xfrm>
            <a:off x="163830" y="1325245"/>
            <a:ext cx="11725275" cy="198437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latin typeface="Times New Roman" panose="02020603050405020304" charset="0"/>
                <a:ea typeface="+mn-ea"/>
                <a:cs typeface="Times New Roman" panose="02020603050405020304" charset="0"/>
              </a:rPr>
              <a:t>Awareness can be tested by studying whether the animal recognizes itself in the </a:t>
            </a:r>
            <a:r>
              <a:rPr spc="0">
                <a:solidFill>
                  <a:schemeClr val="accent2">
                    <a:lumMod val="75000"/>
                  </a:schemeClr>
                </a:solidFill>
                <a:latin typeface="Times New Roman" panose="02020603050405020304" charset="0"/>
                <a:ea typeface="+mn-ea"/>
                <a:cs typeface="Times New Roman" panose="02020603050405020304" charset="0"/>
              </a:rPr>
              <a:t>mirror</a:t>
            </a:r>
            <a:r>
              <a:rPr spc="0">
                <a:latin typeface="Times New Roman" panose="02020603050405020304" charset="0"/>
                <a:ea typeface="+mn-ea"/>
                <a:cs typeface="Times New Roman" panose="02020603050405020304" charset="0"/>
              </a:rPr>
              <a:t>, that is, its own reflected image.(2011全国)  意识可以通过研究动物是否在镜子中认出自己，也就是它自己的镜像来测试。</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Only humans, and some intelligent animals like apes and dolphins, have shown to recognize that the image in the </a:t>
            </a:r>
            <a:r>
              <a:rPr spc="0">
                <a:solidFill>
                  <a:schemeClr val="accent2">
                    <a:lumMod val="75000"/>
                  </a:schemeClr>
                </a:solidFill>
                <a:latin typeface="Times New Roman" panose="02020603050405020304" charset="0"/>
                <a:ea typeface="+mn-ea"/>
                <a:cs typeface="Times New Roman" panose="02020603050405020304" charset="0"/>
              </a:rPr>
              <a:t>mirror</a:t>
            </a:r>
            <a:r>
              <a:rPr spc="0">
                <a:latin typeface="Times New Roman" panose="02020603050405020304" charset="0"/>
                <a:ea typeface="+mn-ea"/>
                <a:cs typeface="Times New Roman" panose="02020603050405020304" charset="0"/>
              </a:rPr>
              <a:t> is of themselves. (2011全国) 只有人类，以及一些聪明的动物，如猿和海豚，表现出能认出镜子里的影像是他们自己的。</a:t>
            </a:r>
            <a:endParaRPr spc="0">
              <a:latin typeface="Times New Roman" panose="02020603050405020304" charset="0"/>
              <a:ea typeface="+mn-ea"/>
              <a:cs typeface="Times New Roman" panose="02020603050405020304" charset="0"/>
            </a:endParaRPr>
          </a:p>
        </p:txBody>
      </p:sp>
      <p:sp>
        <p:nvSpPr>
          <p:cNvPr id="8" name="标题 1"/>
          <p:cNvSpPr>
            <a:spLocks noGrp="1"/>
          </p:cNvSpPr>
          <p:nvPr/>
        </p:nvSpPr>
        <p:spPr>
          <a:xfrm>
            <a:off x="64770" y="60325"/>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l">
              <a:lnSpc>
                <a:spcPct val="100000"/>
              </a:lnSpc>
              <a:buClrTx/>
              <a:buSzTx/>
              <a:buFontTx/>
            </a:pPr>
            <a:r>
              <a:rPr sz="3200">
                <a:latin typeface="Times New Roman" panose="02020603050405020304" charset="0"/>
                <a:ea typeface="+mn-ea"/>
                <a:cs typeface="Times New Roman" panose="02020603050405020304" charset="0"/>
              </a:rPr>
              <a:t>4</a:t>
            </a:r>
            <a:r>
              <a:rPr lang="en-US" altLang="zh-CN" sz="3200">
                <a:latin typeface="Times New Roman" panose="02020603050405020304" charset="0"/>
                <a:ea typeface="+mn-ea"/>
                <a:cs typeface="Times New Roman" panose="02020603050405020304" charset="0"/>
              </a:rPr>
              <a:t>9</a:t>
            </a:r>
            <a:r>
              <a:rPr sz="3200">
                <a:latin typeface="Times New Roman" panose="02020603050405020304" charset="0"/>
                <a:ea typeface="+mn-ea"/>
                <a:cs typeface="Times New Roman" panose="02020603050405020304" charset="0"/>
              </a:rPr>
              <a:t>.mirror/'mirə/n._____</a:t>
            </a:r>
            <a:endParaRPr sz="3200">
              <a:latin typeface="Times New Roman" panose="02020603050405020304" charset="0"/>
              <a:ea typeface="+mn-ea"/>
              <a:cs typeface="Times New Roman" panose="02020603050405020304" charset="0"/>
            </a:endParaRPr>
          </a:p>
        </p:txBody>
      </p:sp>
      <p:sp>
        <p:nvSpPr>
          <p:cNvPr id="9" name="标题 1"/>
          <p:cNvSpPr>
            <a:spLocks noGrp="1"/>
          </p:cNvSpPr>
          <p:nvPr/>
        </p:nvSpPr>
        <p:spPr>
          <a:xfrm>
            <a:off x="3785235" y="60325"/>
            <a:ext cx="2371090" cy="64071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a:solidFill>
                  <a:srgbClr val="7030A0"/>
                </a:solidFill>
                <a:latin typeface="Times New Roman" panose="02020603050405020304" charset="0"/>
                <a:ea typeface="+mn-ea"/>
                <a:cs typeface="Times New Roman" panose="02020603050405020304" charset="0"/>
              </a:rPr>
              <a:t>镜子</a:t>
            </a:r>
            <a:endParaRPr sz="3200">
              <a:solidFill>
                <a:srgbClr val="7030A0"/>
              </a:solidFill>
              <a:latin typeface="Times New Roman" panose="02020603050405020304" charset="0"/>
              <a:ea typeface="+mn-ea"/>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xEl>
                                              <p:pRg st="0" end="0"/>
                                            </p:txEl>
                                          </p:spTgt>
                                        </p:tgtEl>
                                        <p:attrNameLst>
                                          <p:attrName>style.visibility</p:attrName>
                                        </p:attrNameLst>
                                      </p:cBhvr>
                                      <p:to>
                                        <p:strVal val="visible"/>
                                      </p:to>
                                    </p:set>
                                    <p:anim calcmode="lin" valueType="num">
                                      <p:cBhvr additive="base">
                                        <p:cTn id="13"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anim calcmode="lin" valueType="num">
                                      <p:cBhvr additive="base">
                                        <p:cTn id="19"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 name="图片 20" descr="mir-惊叹填空"/>
          <p:cNvPicPr>
            <a:picLocks noChangeAspect="1"/>
          </p:cNvPicPr>
          <p:nvPr/>
        </p:nvPicPr>
        <p:blipFill>
          <a:blip r:embed="rId1"/>
          <a:stretch>
            <a:fillRect/>
          </a:stretch>
        </p:blipFill>
        <p:spPr>
          <a:xfrm>
            <a:off x="-13335" y="768350"/>
            <a:ext cx="12241530" cy="4469130"/>
          </a:xfrm>
          <a:prstGeom prst="rect">
            <a:avLst/>
          </a:prstGeom>
        </p:spPr>
      </p:pic>
      <p:sp>
        <p:nvSpPr>
          <p:cNvPr id="6" name="标题 1"/>
          <p:cNvSpPr>
            <a:spLocks noGrp="1"/>
          </p:cNvSpPr>
          <p:nvPr/>
        </p:nvSpPr>
        <p:spPr>
          <a:xfrm>
            <a:off x="4157345" y="2459990"/>
            <a:ext cx="2821305" cy="6724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钦佩，称赞；欣赏</a:t>
            </a:r>
            <a:endParaRPr sz="2000" spc="0">
              <a:solidFill>
                <a:schemeClr val="tx1"/>
              </a:solidFill>
              <a:latin typeface="Times New Roman" panose="02020603050405020304" charset="0"/>
              <a:ea typeface="+mn-ea"/>
              <a:cs typeface="Times New Roman" panose="02020603050405020304" charset="0"/>
            </a:endParaRPr>
          </a:p>
        </p:txBody>
      </p:sp>
      <p:sp>
        <p:nvSpPr>
          <p:cNvPr id="7" name="标题 1"/>
          <p:cNvSpPr>
            <a:spLocks noGrp="1"/>
          </p:cNvSpPr>
          <p:nvPr/>
        </p:nvSpPr>
        <p:spPr>
          <a:xfrm>
            <a:off x="8585200" y="1839595"/>
            <a:ext cx="216471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羡慕者；爱慕者</a:t>
            </a:r>
            <a:endParaRPr sz="2000" spc="0">
              <a:solidFill>
                <a:schemeClr val="tx1"/>
              </a:solidFill>
              <a:latin typeface="Times New Roman" panose="02020603050405020304" charset="0"/>
              <a:ea typeface="+mn-ea"/>
              <a:cs typeface="Times New Roman" panose="02020603050405020304" charset="0"/>
            </a:endParaRPr>
          </a:p>
        </p:txBody>
      </p:sp>
      <p:sp>
        <p:nvSpPr>
          <p:cNvPr id="3" name="标题 1"/>
          <p:cNvSpPr>
            <a:spLocks noGrp="1"/>
          </p:cNvSpPr>
          <p:nvPr/>
        </p:nvSpPr>
        <p:spPr>
          <a:xfrm>
            <a:off x="8951595" y="2458085"/>
            <a:ext cx="1889125" cy="67437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钦佩，赞美</a:t>
            </a:r>
            <a:endParaRPr sz="2000" spc="0">
              <a:solidFill>
                <a:schemeClr val="tx1"/>
              </a:solidFill>
              <a:latin typeface="Times New Roman" panose="02020603050405020304" charset="0"/>
              <a:ea typeface="+mn-ea"/>
              <a:cs typeface="Times New Roman" panose="02020603050405020304" charset="0"/>
            </a:endParaRPr>
          </a:p>
        </p:txBody>
      </p:sp>
      <p:sp>
        <p:nvSpPr>
          <p:cNvPr id="8" name="标题 1"/>
          <p:cNvSpPr>
            <a:spLocks noGrp="1"/>
          </p:cNvSpPr>
          <p:nvPr/>
        </p:nvSpPr>
        <p:spPr>
          <a:xfrm>
            <a:off x="8902065" y="2997200"/>
            <a:ext cx="311277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极好的；值得赞美的</a:t>
            </a:r>
            <a:endParaRPr sz="2000" spc="0">
              <a:solidFill>
                <a:schemeClr val="tx1"/>
              </a:solidFill>
              <a:latin typeface="Times New Roman" panose="02020603050405020304" charset="0"/>
              <a:ea typeface="+mn-ea"/>
              <a:cs typeface="Times New Roman" panose="02020603050405020304" charset="0"/>
            </a:endParaRPr>
          </a:p>
        </p:txBody>
      </p:sp>
      <p:sp>
        <p:nvSpPr>
          <p:cNvPr id="9" name="标题 1"/>
          <p:cNvSpPr>
            <a:spLocks noGrp="1"/>
          </p:cNvSpPr>
          <p:nvPr/>
        </p:nvSpPr>
        <p:spPr>
          <a:xfrm>
            <a:off x="4362450" y="3744595"/>
            <a:ext cx="87058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奇迹</a:t>
            </a:r>
            <a:endParaRPr sz="2000" spc="0">
              <a:solidFill>
                <a:schemeClr val="tx1"/>
              </a:solidFill>
              <a:latin typeface="Times New Roman" panose="02020603050405020304" charset="0"/>
              <a:ea typeface="+mn-ea"/>
              <a:cs typeface="Times New Roman" panose="02020603050405020304" charset="0"/>
            </a:endParaRPr>
          </a:p>
        </p:txBody>
      </p:sp>
      <p:sp>
        <p:nvSpPr>
          <p:cNvPr id="11" name="标题 1"/>
          <p:cNvSpPr>
            <a:spLocks noGrp="1"/>
          </p:cNvSpPr>
          <p:nvPr/>
        </p:nvSpPr>
        <p:spPr>
          <a:xfrm>
            <a:off x="5391150" y="4526915"/>
            <a:ext cx="172339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惊异</a:t>
            </a:r>
            <a:endParaRPr sz="2000" spc="0">
              <a:solidFill>
                <a:schemeClr val="tx1"/>
              </a:solidFill>
              <a:latin typeface="Times New Roman" panose="02020603050405020304" charset="0"/>
              <a:ea typeface="+mn-ea"/>
              <a:cs typeface="Times New Roman" panose="02020603050405020304" charset="0"/>
            </a:endParaRPr>
          </a:p>
        </p:txBody>
      </p:sp>
      <p:sp>
        <p:nvSpPr>
          <p:cNvPr id="12" name="标题 1"/>
          <p:cNvSpPr>
            <a:spLocks noGrp="1"/>
          </p:cNvSpPr>
          <p:nvPr/>
        </p:nvSpPr>
        <p:spPr>
          <a:xfrm>
            <a:off x="9041130" y="4491355"/>
            <a:ext cx="227774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了不起的；非凡的</a:t>
            </a:r>
            <a:endParaRPr sz="2000" spc="0">
              <a:solidFill>
                <a:schemeClr val="tx1"/>
              </a:solidFill>
              <a:latin typeface="Times New Roman" panose="02020603050405020304" charset="0"/>
              <a:ea typeface="+mn-ea"/>
              <a:cs typeface="Times New Roman" panose="02020603050405020304" charset="0"/>
            </a:endParaRPr>
          </a:p>
        </p:txBody>
      </p:sp>
      <p:sp>
        <p:nvSpPr>
          <p:cNvPr id="13" name="标题 1"/>
          <p:cNvSpPr>
            <a:spLocks noGrp="1"/>
          </p:cNvSpPr>
          <p:nvPr/>
        </p:nvSpPr>
        <p:spPr>
          <a:xfrm>
            <a:off x="4165600" y="1106805"/>
            <a:ext cx="119253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镜子</a:t>
            </a:r>
            <a:endParaRPr sz="2000" spc="0">
              <a:solidFill>
                <a:schemeClr val="tx1"/>
              </a:solidFill>
              <a:latin typeface="Times New Roman" panose="02020603050405020304" charset="0"/>
              <a:ea typeface="+mn-ea"/>
              <a:cs typeface="Times New Roman" panose="02020603050405020304" charset="0"/>
            </a:endParaRPr>
          </a:p>
        </p:txBody>
      </p:sp>
      <p:sp>
        <p:nvSpPr>
          <p:cNvPr id="16" name="标题 1"/>
          <p:cNvSpPr>
            <a:spLocks noGrp="1"/>
          </p:cNvSpPr>
          <p:nvPr/>
        </p:nvSpPr>
        <p:spPr>
          <a:xfrm>
            <a:off x="7769225" y="3794125"/>
            <a:ext cx="300545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奇迹般</a:t>
            </a:r>
            <a:r>
              <a:rPr sz="2000" spc="0">
                <a:solidFill>
                  <a:schemeClr val="tx1"/>
                </a:solidFill>
                <a:latin typeface="Times New Roman" panose="02020603050405020304" charset="0"/>
                <a:ea typeface="+mn-ea"/>
                <a:cs typeface="Times New Roman" panose="02020603050405020304" charset="0"/>
              </a:rPr>
              <a:t>的；不可思议的</a:t>
            </a:r>
            <a:endParaRPr sz="2000" spc="0">
              <a:solidFill>
                <a:schemeClr val="tx1"/>
              </a:solidFill>
              <a:latin typeface="Times New Roman" panose="02020603050405020304" charset="0"/>
              <a:ea typeface="+mn-ea"/>
              <a:cs typeface="Times New Roman" panose="02020603050405020304" charset="0"/>
            </a:endParaRPr>
          </a:p>
        </p:txBody>
      </p:sp>
      <p:sp>
        <p:nvSpPr>
          <p:cNvPr id="18" name="标题 1"/>
          <p:cNvSpPr>
            <a:spLocks noGrp="1"/>
          </p:cNvSpPr>
          <p:nvPr/>
        </p:nvSpPr>
        <p:spPr>
          <a:xfrm>
            <a:off x="4160520" y="4534535"/>
            <a:ext cx="1192530"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奇迹</a:t>
            </a:r>
            <a:endParaRPr sz="2000" spc="0">
              <a:solidFill>
                <a:schemeClr val="tx1"/>
              </a:solidFill>
              <a:latin typeface="Times New Roman" panose="02020603050405020304" charset="0"/>
              <a:ea typeface="+mn-ea"/>
              <a:cs typeface="Times New Roman" panose="020206030504050203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ppt_x"/>
                                          </p:val>
                                        </p:tav>
                                        <p:tav tm="100000">
                                          <p:val>
                                            <p:strVal val="#ppt_x"/>
                                          </p:val>
                                        </p:tav>
                                      </p:tavLst>
                                    </p:anim>
                                    <p:anim calcmode="lin" valueType="num">
                                      <p:cBhvr additive="base">
                                        <p:cTn id="5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ppt_x"/>
                                          </p:val>
                                        </p:tav>
                                        <p:tav tm="100000">
                                          <p:val>
                                            <p:strVal val="#ppt_x"/>
                                          </p:val>
                                        </p:tav>
                                      </p:tavLst>
                                    </p:anim>
                                    <p:anim calcmode="lin" valueType="num">
                                      <p:cBhvr additive="base">
                                        <p:cTn id="5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ppt_x"/>
                                          </p:val>
                                        </p:tav>
                                        <p:tav tm="100000">
                                          <p:val>
                                            <p:strVal val="#ppt_x"/>
                                          </p:val>
                                        </p:tav>
                                      </p:tavLst>
                                    </p:anim>
                                    <p:anim calcmode="lin" valueType="num">
                                      <p:cBhvr additive="base">
                                        <p:cTn id="6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6" grpId="0"/>
      <p:bldP spid="6" grpId="1"/>
      <p:bldP spid="7" grpId="0"/>
      <p:bldP spid="7" grpId="1"/>
      <p:bldP spid="8" grpId="0"/>
      <p:bldP spid="8" grpId="1"/>
      <p:bldP spid="9" grpId="0"/>
      <p:bldP spid="9" grpId="1"/>
      <p:bldP spid="16" grpId="0"/>
      <p:bldP spid="16" grpId="1"/>
      <p:bldP spid="3" grpId="0"/>
      <p:bldP spid="3" grpId="1"/>
      <p:bldP spid="18" grpId="0"/>
      <p:bldP spid="18" grpId="1"/>
      <p:bldP spid="11" grpId="0"/>
      <p:bldP spid="11" grpId="1"/>
      <p:bldP spid="12" grpId="0"/>
      <p:bldP spid="12" grpId="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 name="标题 1"/>
          <p:cNvSpPr>
            <a:spLocks noGrp="1"/>
          </p:cNvSpPr>
          <p:nvPr/>
        </p:nvSpPr>
        <p:spPr>
          <a:xfrm>
            <a:off x="21590" y="1981835"/>
            <a:ext cx="11725275" cy="198437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latin typeface="Times New Roman" panose="02020603050405020304" charset="0"/>
                <a:ea typeface="+mn-ea"/>
                <a:cs typeface="Times New Roman" panose="02020603050405020304" charset="0"/>
              </a:rPr>
              <a:t>This included digging up the road, laying the track and then building a strong </a:t>
            </a:r>
            <a:r>
              <a:rPr spc="0">
                <a:solidFill>
                  <a:schemeClr val="accent2">
                    <a:lumMod val="75000"/>
                  </a:schemeClr>
                </a:solidFill>
                <a:latin typeface="Times New Roman" panose="02020603050405020304" charset="0"/>
                <a:ea typeface="+mn-ea"/>
                <a:cs typeface="Times New Roman" panose="02020603050405020304" charset="0"/>
              </a:rPr>
              <a:t>roof</a:t>
            </a:r>
            <a:r>
              <a:rPr spc="0">
                <a:latin typeface="Times New Roman" panose="02020603050405020304" charset="0"/>
                <a:ea typeface="+mn-ea"/>
                <a:cs typeface="Times New Roman" panose="02020603050405020304" charset="0"/>
              </a:rPr>
              <a:t> over the top.(2017全国II)</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这包括挖掘道路，铺设轨道，然后在上面建一个坚固的顶。</a:t>
            </a:r>
            <a:endParaRPr spc="0">
              <a:latin typeface="Times New Roman" panose="02020603050405020304" charset="0"/>
              <a:ea typeface="+mn-ea"/>
              <a:cs typeface="Times New Roman" panose="02020603050405020304" charset="0"/>
            </a:endParaRPr>
          </a:p>
        </p:txBody>
      </p:sp>
      <p:sp>
        <p:nvSpPr>
          <p:cNvPr id="8" name="标题 1"/>
          <p:cNvSpPr>
            <a:spLocks noGrp="1"/>
          </p:cNvSpPr>
          <p:nvPr/>
        </p:nvSpPr>
        <p:spPr>
          <a:xfrm>
            <a:off x="64770" y="60325"/>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l">
              <a:lnSpc>
                <a:spcPct val="100000"/>
              </a:lnSpc>
              <a:buClrTx/>
              <a:buSzTx/>
              <a:buFontTx/>
            </a:pPr>
            <a:r>
              <a:rPr lang="en-US" altLang="zh-CN" sz="3200">
                <a:latin typeface="Times New Roman" panose="02020603050405020304" charset="0"/>
                <a:ea typeface="+mn-ea"/>
                <a:cs typeface="Times New Roman" panose="02020603050405020304" charset="0"/>
              </a:rPr>
              <a:t>50</a:t>
            </a:r>
            <a:r>
              <a:rPr sz="3200">
                <a:latin typeface="Times New Roman" panose="02020603050405020304" charset="0"/>
                <a:ea typeface="+mn-ea"/>
                <a:cs typeface="Times New Roman" panose="02020603050405020304" charset="0"/>
              </a:rPr>
              <a:t>.roof /ru:f/n.____;____</a:t>
            </a:r>
            <a:endParaRPr sz="3200">
              <a:latin typeface="Times New Roman" panose="02020603050405020304" charset="0"/>
              <a:ea typeface="+mn-ea"/>
              <a:cs typeface="Times New Roman" panose="02020603050405020304" charset="0"/>
            </a:endParaRPr>
          </a:p>
          <a:p>
            <a:pPr algn="l">
              <a:lnSpc>
                <a:spcPct val="100000"/>
              </a:lnSpc>
              <a:buClrTx/>
              <a:buSzTx/>
              <a:buFontTx/>
            </a:pPr>
            <a:endParaRPr>
              <a:latin typeface="Times New Roman" panose="02020603050405020304" charset="0"/>
              <a:ea typeface="+mn-ea"/>
              <a:cs typeface="Times New Roman" panose="02020603050405020304" charset="0"/>
            </a:endParaRPr>
          </a:p>
          <a:p>
            <a:pPr algn="l">
              <a:lnSpc>
                <a:spcPct val="100000"/>
              </a:lnSpc>
              <a:buClrTx/>
              <a:buSzTx/>
              <a:buFontTx/>
            </a:pPr>
            <a:r>
              <a:rPr>
                <a:solidFill>
                  <a:schemeClr val="accent2">
                    <a:lumMod val="75000"/>
                  </a:schemeClr>
                </a:solidFill>
                <a:latin typeface="Times New Roman" panose="02020603050405020304" charset="0"/>
                <a:ea typeface="+mn-ea"/>
                <a:cs typeface="Times New Roman" panose="02020603050405020304" charset="0"/>
              </a:rPr>
              <a:t>a roof over the head </a:t>
            </a:r>
            <a:r>
              <a:rPr>
                <a:latin typeface="Times New Roman" panose="02020603050405020304" charset="0"/>
                <a:ea typeface="+mn-ea"/>
                <a:cs typeface="Times New Roman" panose="02020603050405020304" charset="0"/>
              </a:rPr>
              <a:t>_________</a:t>
            </a:r>
            <a:endParaRPr>
              <a:latin typeface="Times New Roman" panose="02020603050405020304" charset="0"/>
              <a:ea typeface="+mn-ea"/>
              <a:cs typeface="Times New Roman" panose="02020603050405020304" charset="0"/>
            </a:endParaRPr>
          </a:p>
          <a:p>
            <a:pPr algn="l">
              <a:lnSpc>
                <a:spcPct val="100000"/>
              </a:lnSpc>
              <a:buClrTx/>
              <a:buSzTx/>
              <a:buFontTx/>
            </a:pPr>
            <a:r>
              <a:rPr>
                <a:solidFill>
                  <a:schemeClr val="accent2">
                    <a:lumMod val="75000"/>
                  </a:schemeClr>
                </a:solidFill>
                <a:latin typeface="Times New Roman" panose="02020603050405020304" charset="0"/>
                <a:ea typeface="+mn-ea"/>
                <a:cs typeface="Times New Roman" panose="02020603050405020304" charset="0"/>
              </a:rPr>
              <a:t>roof of the mouth</a:t>
            </a:r>
            <a:r>
              <a:rPr>
                <a:latin typeface="Times New Roman" panose="02020603050405020304" charset="0"/>
                <a:ea typeface="+mn-ea"/>
                <a:cs typeface="Times New Roman" panose="02020603050405020304" charset="0"/>
              </a:rPr>
              <a:t> _____</a:t>
            </a:r>
            <a:endParaRPr>
              <a:latin typeface="Times New Roman" panose="02020603050405020304" charset="0"/>
              <a:ea typeface="+mn-ea"/>
              <a:cs typeface="Times New Roman" panose="02020603050405020304" charset="0"/>
            </a:endParaRPr>
          </a:p>
        </p:txBody>
      </p:sp>
      <p:sp>
        <p:nvSpPr>
          <p:cNvPr id="9" name="标题 1"/>
          <p:cNvSpPr>
            <a:spLocks noGrp="1"/>
          </p:cNvSpPr>
          <p:nvPr/>
        </p:nvSpPr>
        <p:spPr>
          <a:xfrm>
            <a:off x="3071495" y="25400"/>
            <a:ext cx="2371090" cy="64071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a:solidFill>
                  <a:srgbClr val="7030A0"/>
                </a:solidFill>
                <a:latin typeface="Times New Roman" panose="02020603050405020304" charset="0"/>
                <a:ea typeface="+mn-ea"/>
                <a:cs typeface="Times New Roman" panose="02020603050405020304" charset="0"/>
              </a:rPr>
              <a:t>屋顶 顶部</a:t>
            </a:r>
            <a:endParaRPr sz="3200">
              <a:solidFill>
                <a:srgbClr val="7030A0"/>
              </a:solidFill>
              <a:latin typeface="Times New Roman" panose="02020603050405020304" charset="0"/>
              <a:ea typeface="+mn-ea"/>
              <a:cs typeface="Times New Roman" panose="02020603050405020304" charset="0"/>
            </a:endParaRPr>
          </a:p>
        </p:txBody>
      </p:sp>
      <p:sp>
        <p:nvSpPr>
          <p:cNvPr id="2" name="标题 1"/>
          <p:cNvSpPr>
            <a:spLocks noGrp="1"/>
          </p:cNvSpPr>
          <p:nvPr/>
        </p:nvSpPr>
        <p:spPr>
          <a:xfrm>
            <a:off x="3858260" y="934085"/>
            <a:ext cx="2371090" cy="64071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a:solidFill>
                  <a:srgbClr val="7030A0"/>
                </a:solidFill>
                <a:latin typeface="Times New Roman" panose="02020603050405020304" charset="0"/>
                <a:ea typeface="+mn-ea"/>
                <a:cs typeface="Times New Roman" panose="02020603050405020304" charset="0"/>
              </a:rPr>
              <a:t>栖身之所</a:t>
            </a:r>
            <a:endParaRPr>
              <a:solidFill>
                <a:srgbClr val="7030A0"/>
              </a:solidFill>
              <a:latin typeface="Times New Roman" panose="02020603050405020304" charset="0"/>
              <a:ea typeface="+mn-ea"/>
              <a:cs typeface="Times New Roman" panose="02020603050405020304" charset="0"/>
            </a:endParaRPr>
          </a:p>
        </p:txBody>
      </p:sp>
      <p:sp>
        <p:nvSpPr>
          <p:cNvPr id="100" name="文本框 99"/>
          <p:cNvSpPr txBox="1"/>
          <p:nvPr/>
        </p:nvSpPr>
        <p:spPr>
          <a:xfrm>
            <a:off x="233045" y="3818890"/>
            <a:ext cx="6122035" cy="583565"/>
          </a:xfrm>
          <a:prstGeom prst="rect">
            <a:avLst/>
          </a:prstGeom>
          <a:noFill/>
          <a:ln w="9525">
            <a:noFill/>
          </a:ln>
        </p:spPr>
        <p:txBody>
          <a:bodyPr wrap="square">
            <a:spAutoFit/>
          </a:bodyPr>
          <a:p>
            <a:pPr indent="0"/>
            <a:r>
              <a:rPr lang="en-US" sz="3200" b="1">
                <a:solidFill>
                  <a:srgbClr val="000000"/>
                </a:solidFill>
                <a:latin typeface="Times New Roman" panose="02020603050405020304" charset="0"/>
                <a:ea typeface="宋体" panose="02010600030101010101" pitchFamily="2" charset="-122"/>
              </a:rPr>
              <a:t>51. dragon</a:t>
            </a:r>
            <a:r>
              <a:rPr lang="en-US" sz="3200" b="1">
                <a:solidFill>
                  <a:srgbClr val="000000"/>
                </a:solidFill>
                <a:latin typeface="Times New Roman" panose="02020603050405020304" charset="0"/>
                <a:cs typeface="Times New Roman" panose="02020603050405020304" charset="0"/>
              </a:rPr>
              <a:t>/ </a:t>
            </a:r>
            <a:r>
              <a:rPr lang="en-US" sz="3200" b="1">
                <a:solidFill>
                  <a:srgbClr val="000000"/>
                </a:solidFill>
                <a:latin typeface="Times New Roman" panose="02020603050405020304" charset="0"/>
                <a:ea typeface="宋体" panose="02010600030101010101" pitchFamily="2" charset="-122"/>
              </a:rPr>
              <a:t>'dræɡən</a:t>
            </a:r>
            <a:r>
              <a:rPr lang="en-US" sz="3200" b="1">
                <a:solidFill>
                  <a:srgbClr val="000000"/>
                </a:solidFill>
                <a:latin typeface="Times New Roman" panose="02020603050405020304" charset="0"/>
                <a:cs typeface="Times New Roman" panose="02020603050405020304" charset="0"/>
              </a:rPr>
              <a:t>/</a:t>
            </a:r>
            <a:r>
              <a:rPr lang="en-US" sz="3200" b="1">
                <a:solidFill>
                  <a:srgbClr val="000000"/>
                </a:solidFill>
                <a:latin typeface="Times New Roman" panose="02020603050405020304" charset="0"/>
                <a:ea typeface="宋体" panose="02010600030101010101" pitchFamily="2" charset="-122"/>
              </a:rPr>
              <a:t>n. </a:t>
            </a:r>
            <a:r>
              <a:rPr lang="en-US" sz="3200" b="1">
                <a:solidFill>
                  <a:srgbClr val="000000"/>
                </a:solidFill>
                <a:latin typeface="Times New Roman" panose="02020603050405020304" charset="0"/>
                <a:cs typeface="Times New Roman" panose="02020603050405020304" charset="0"/>
              </a:rPr>
              <a:t>_____</a:t>
            </a:r>
            <a:endParaRPr lang="zh-CN" altLang="en-US"/>
          </a:p>
        </p:txBody>
      </p:sp>
      <p:sp>
        <p:nvSpPr>
          <p:cNvPr id="3" name="标题 1"/>
          <p:cNvSpPr>
            <a:spLocks noGrp="1"/>
          </p:cNvSpPr>
          <p:nvPr/>
        </p:nvSpPr>
        <p:spPr>
          <a:xfrm>
            <a:off x="4498340" y="3778250"/>
            <a:ext cx="896620" cy="64071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a:solidFill>
                  <a:srgbClr val="7030A0"/>
                </a:solidFill>
                <a:latin typeface="Times New Roman" panose="02020603050405020304" charset="0"/>
                <a:ea typeface="+mn-ea"/>
                <a:cs typeface="Times New Roman" panose="02020603050405020304" charset="0"/>
              </a:rPr>
              <a:t>龙</a:t>
            </a:r>
            <a:endParaRPr sz="3200">
              <a:solidFill>
                <a:srgbClr val="7030A0"/>
              </a:solidFill>
              <a:latin typeface="Times New Roman" panose="02020603050405020304" charset="0"/>
              <a:ea typeface="+mn-ea"/>
              <a:cs typeface="Times New Roman" panose="02020603050405020304" charset="0"/>
            </a:endParaRPr>
          </a:p>
        </p:txBody>
      </p:sp>
      <p:sp>
        <p:nvSpPr>
          <p:cNvPr id="4" name="标题 1"/>
          <p:cNvSpPr>
            <a:spLocks noGrp="1"/>
          </p:cNvSpPr>
          <p:nvPr/>
        </p:nvSpPr>
        <p:spPr>
          <a:xfrm>
            <a:off x="148590" y="4312285"/>
            <a:ext cx="11725275" cy="198437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latin typeface="Times New Roman" panose="02020603050405020304" charset="0"/>
                <a:ea typeface="+mn-ea"/>
                <a:cs typeface="Times New Roman" panose="02020603050405020304" charset="0"/>
              </a:rPr>
              <a:t>Legend has it that the origin of the </a:t>
            </a:r>
            <a:r>
              <a:rPr spc="0">
                <a:solidFill>
                  <a:schemeClr val="accent2">
                    <a:lumMod val="75000"/>
                  </a:schemeClr>
                </a:solidFill>
                <a:latin typeface="Times New Roman" panose="02020603050405020304" charset="0"/>
                <a:ea typeface="+mn-ea"/>
                <a:cs typeface="Times New Roman" panose="02020603050405020304" charset="0"/>
              </a:rPr>
              <a:t>Dragon </a:t>
            </a:r>
            <a:r>
              <a:rPr spc="0">
                <a:latin typeface="Times New Roman" panose="02020603050405020304" charset="0"/>
                <a:ea typeface="+mn-ea"/>
                <a:cs typeface="Times New Roman" panose="02020603050405020304" charset="0"/>
              </a:rPr>
              <a:t>Boat Festival is to recall the soul of Qu Yuan. (2014江苏)  传说端午节的起源是为了纪念屈原的灵魂。</a:t>
            </a:r>
            <a:endParaRPr spc="0">
              <a:latin typeface="Times New Roman" panose="02020603050405020304" charset="0"/>
              <a:ea typeface="+mn-ea"/>
              <a:cs typeface="Times New Roman" panose="02020603050405020304" charset="0"/>
            </a:endParaRPr>
          </a:p>
        </p:txBody>
      </p:sp>
      <p:sp>
        <p:nvSpPr>
          <p:cNvPr id="5" name="标题 1"/>
          <p:cNvSpPr>
            <a:spLocks noGrp="1"/>
          </p:cNvSpPr>
          <p:nvPr/>
        </p:nvSpPr>
        <p:spPr>
          <a:xfrm>
            <a:off x="3336290" y="1417955"/>
            <a:ext cx="1282700" cy="64071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a:solidFill>
                  <a:srgbClr val="7030A0"/>
                </a:solidFill>
                <a:latin typeface="Times New Roman" panose="02020603050405020304" charset="0"/>
                <a:ea typeface="+mn-ea"/>
                <a:cs typeface="Times New Roman" panose="02020603050405020304" charset="0"/>
              </a:rPr>
              <a:t>上颚</a:t>
            </a:r>
            <a:endParaRPr>
              <a:solidFill>
                <a:srgbClr val="7030A0"/>
              </a:solidFill>
              <a:latin typeface="Times New Roman" panose="02020603050405020304" charset="0"/>
              <a:ea typeface="+mn-ea"/>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 calcmode="lin" valueType="num">
                                      <p:cBhvr additive="base">
                                        <p:cTn id="23"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
                                            <p:txEl>
                                              <p:pRg st="0" end="0"/>
                                            </p:txEl>
                                          </p:spTgt>
                                        </p:tgtEl>
                                        <p:attrNameLst>
                                          <p:attrName>style.visibility</p:attrName>
                                        </p:attrNameLst>
                                      </p:cBhvr>
                                      <p:to>
                                        <p:strVal val="visible"/>
                                      </p:to>
                                    </p:set>
                                    <p:anim calcmode="lin" valueType="num">
                                      <p:cBhvr additive="base">
                                        <p:cTn id="29"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ppt_x"/>
                                          </p:val>
                                        </p:tav>
                                        <p:tav tm="100000">
                                          <p:val>
                                            <p:strVal val="#ppt_x"/>
                                          </p:val>
                                        </p:tav>
                                      </p:tavLst>
                                    </p:anim>
                                    <p:anim calcmode="lin" valueType="num">
                                      <p:cBhvr additive="base">
                                        <p:cTn id="3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anim calcmode="lin" valueType="num">
                                      <p:cBhvr additive="base">
                                        <p:cTn id="47" dur="500" fill="hold"/>
                                        <p:tgtEl>
                                          <p:spTgt spid="3"/>
                                        </p:tgtEl>
                                        <p:attrNameLst>
                                          <p:attrName>ppt_x</p:attrName>
                                        </p:attrNameLst>
                                      </p:cBhvr>
                                      <p:tavLst>
                                        <p:tav tm="0">
                                          <p:val>
                                            <p:strVal val="#ppt_x"/>
                                          </p:val>
                                        </p:tav>
                                        <p:tav tm="100000">
                                          <p:val>
                                            <p:strVal val="#ppt_x"/>
                                          </p:val>
                                        </p:tav>
                                      </p:tavLst>
                                    </p:anim>
                                    <p:anim calcmode="lin" valueType="num">
                                      <p:cBhvr additive="base">
                                        <p:cTn id="4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4"/>
                                        </p:tgtEl>
                                        <p:attrNameLst>
                                          <p:attrName>style.visibility</p:attrName>
                                        </p:attrNameLst>
                                      </p:cBhvr>
                                      <p:to>
                                        <p:strVal val="visible"/>
                                      </p:to>
                                    </p:set>
                                    <p:anim calcmode="lin" valueType="num">
                                      <p:cBhvr additive="base">
                                        <p:cTn id="53" dur="500" fill="hold"/>
                                        <p:tgtEl>
                                          <p:spTgt spid="4"/>
                                        </p:tgtEl>
                                        <p:attrNameLst>
                                          <p:attrName>ppt_x</p:attrName>
                                        </p:attrNameLst>
                                      </p:cBhvr>
                                      <p:tavLst>
                                        <p:tav tm="0">
                                          <p:val>
                                            <p:strVal val="#ppt_x"/>
                                          </p:val>
                                        </p:tav>
                                        <p:tav tm="100000">
                                          <p:val>
                                            <p:strVal val="#ppt_x"/>
                                          </p:val>
                                        </p:tav>
                                      </p:tavLst>
                                    </p:anim>
                                    <p:anim calcmode="lin" valueType="num">
                                      <p:cBhvr additive="base">
                                        <p:cTn id="5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9" grpId="0"/>
      <p:bldP spid="9" grpId="1"/>
      <p:bldP spid="13" grpId="0"/>
      <p:bldP spid="13" grpId="1"/>
      <p:bldP spid="3" grpId="0"/>
      <p:bldP spid="3" grpId="1"/>
      <p:bldP spid="4" grpId="0"/>
      <p:bldP spid="4" grpId="1"/>
      <p:bldP spid="5" grpId="0"/>
      <p:bldP spid="5" grpId="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1" name="图片 21" descr="字母D落下填空"/>
          <p:cNvPicPr>
            <a:picLocks noChangeAspect="1"/>
          </p:cNvPicPr>
          <p:nvPr/>
        </p:nvPicPr>
        <p:blipFill>
          <a:blip r:embed="rId1"/>
          <a:stretch>
            <a:fillRect/>
          </a:stretch>
        </p:blipFill>
        <p:spPr>
          <a:xfrm>
            <a:off x="-126365" y="389890"/>
            <a:ext cx="12576810" cy="5849620"/>
          </a:xfrm>
          <a:prstGeom prst="rect">
            <a:avLst/>
          </a:prstGeom>
        </p:spPr>
      </p:pic>
      <p:sp>
        <p:nvSpPr>
          <p:cNvPr id="2" name="文本框 1"/>
          <p:cNvSpPr txBox="1"/>
          <p:nvPr/>
        </p:nvSpPr>
        <p:spPr>
          <a:xfrm>
            <a:off x="321945" y="341630"/>
            <a:ext cx="2540000" cy="460375"/>
          </a:xfrm>
          <a:prstGeom prst="rect">
            <a:avLst/>
          </a:prstGeom>
          <a:noFill/>
        </p:spPr>
        <p:txBody>
          <a:bodyPr wrap="square" rtlCol="0" anchor="t">
            <a:spAutoFit/>
          </a:bodyPr>
          <a:p>
            <a:r>
              <a:rPr lang="zh-CN" altLang="en-US" sz="2400" b="1">
                <a:latin typeface="微软雅黑 Light" panose="020B0502040204020203" charset="-122"/>
                <a:ea typeface="微软雅黑 Light" panose="020B0502040204020203" charset="-122"/>
              </a:rPr>
              <a:t>词群：</a:t>
            </a:r>
            <a:endParaRPr lang="zh-CN" altLang="en-US" sz="2400" b="1">
              <a:latin typeface="微软雅黑 Light" panose="020B0502040204020203" charset="-122"/>
              <a:ea typeface="微软雅黑 Light" panose="020B0502040204020203" charset="-122"/>
            </a:endParaRPr>
          </a:p>
        </p:txBody>
      </p:sp>
      <p:sp>
        <p:nvSpPr>
          <p:cNvPr id="5" name="标题 1"/>
          <p:cNvSpPr>
            <a:spLocks noGrp="1"/>
          </p:cNvSpPr>
          <p:nvPr/>
        </p:nvSpPr>
        <p:spPr>
          <a:xfrm>
            <a:off x="1584960" y="3113405"/>
            <a:ext cx="76327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落下</a:t>
            </a:r>
            <a:endParaRPr sz="2000" spc="0">
              <a:solidFill>
                <a:schemeClr val="tx1"/>
              </a:solidFill>
              <a:latin typeface="Times New Roman" panose="02020603050405020304" charset="0"/>
              <a:ea typeface="+mn-ea"/>
              <a:cs typeface="Times New Roman" panose="02020603050405020304" charset="0"/>
            </a:endParaRPr>
          </a:p>
        </p:txBody>
      </p:sp>
      <p:sp>
        <p:nvSpPr>
          <p:cNvPr id="4" name="标题 1"/>
          <p:cNvSpPr>
            <a:spLocks noGrp="1"/>
          </p:cNvSpPr>
          <p:nvPr/>
        </p:nvSpPr>
        <p:spPr>
          <a:xfrm>
            <a:off x="4806950" y="3353435"/>
            <a:ext cx="1454150" cy="5130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使陷入	</a:t>
            </a:r>
            <a:endParaRPr sz="2000" spc="0">
              <a:solidFill>
                <a:schemeClr val="tx1"/>
              </a:solidFill>
              <a:latin typeface="Times New Roman" panose="02020603050405020304" charset="0"/>
              <a:ea typeface="+mn-ea"/>
              <a:cs typeface="Times New Roman" panose="02020603050405020304" charset="0"/>
            </a:endParaRPr>
          </a:p>
        </p:txBody>
      </p:sp>
      <p:sp>
        <p:nvSpPr>
          <p:cNvPr id="6" name="标题 1"/>
          <p:cNvSpPr>
            <a:spLocks noGrp="1"/>
          </p:cNvSpPr>
          <p:nvPr/>
        </p:nvSpPr>
        <p:spPr>
          <a:xfrm>
            <a:off x="10120630" y="2521585"/>
            <a:ext cx="201422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使……脱水</a:t>
            </a:r>
            <a:endParaRPr sz="2000" spc="0">
              <a:solidFill>
                <a:schemeClr val="tx1"/>
              </a:solidFill>
              <a:latin typeface="Times New Roman" panose="02020603050405020304" charset="0"/>
              <a:ea typeface="+mn-ea"/>
              <a:cs typeface="Times New Roman" panose="02020603050405020304" charset="0"/>
            </a:endParaRPr>
          </a:p>
        </p:txBody>
      </p:sp>
      <p:sp>
        <p:nvSpPr>
          <p:cNvPr id="7" name="标题 1"/>
          <p:cNvSpPr>
            <a:spLocks noGrp="1"/>
          </p:cNvSpPr>
          <p:nvPr/>
        </p:nvSpPr>
        <p:spPr>
          <a:xfrm>
            <a:off x="10281285" y="4090035"/>
            <a:ext cx="100520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干旱</a:t>
            </a:r>
            <a:endParaRPr sz="2000" spc="0">
              <a:solidFill>
                <a:schemeClr val="tx1"/>
              </a:solidFill>
              <a:latin typeface="Times New Roman" panose="02020603050405020304" charset="0"/>
              <a:ea typeface="+mn-ea"/>
              <a:cs typeface="Times New Roman" panose="02020603050405020304" charset="0"/>
            </a:endParaRPr>
          </a:p>
        </p:txBody>
      </p:sp>
      <p:sp>
        <p:nvSpPr>
          <p:cNvPr id="8" name="标题 1"/>
          <p:cNvSpPr>
            <a:spLocks noGrp="1"/>
          </p:cNvSpPr>
          <p:nvPr/>
        </p:nvSpPr>
        <p:spPr>
          <a:xfrm>
            <a:off x="8482330" y="3310255"/>
            <a:ext cx="189928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抽干</a:t>
            </a:r>
            <a:endParaRPr sz="2000" spc="0">
              <a:solidFill>
                <a:schemeClr val="tx1"/>
              </a:solidFill>
              <a:latin typeface="Times New Roman" panose="02020603050405020304" charset="0"/>
              <a:ea typeface="+mn-ea"/>
              <a:cs typeface="Times New Roman" panose="02020603050405020304" charset="0"/>
            </a:endParaRPr>
          </a:p>
        </p:txBody>
      </p:sp>
      <p:sp>
        <p:nvSpPr>
          <p:cNvPr id="9" name="标题 1"/>
          <p:cNvSpPr>
            <a:spLocks noGrp="1"/>
          </p:cNvSpPr>
          <p:nvPr/>
        </p:nvSpPr>
        <p:spPr>
          <a:xfrm>
            <a:off x="8395335" y="4896485"/>
            <a:ext cx="1561465" cy="37782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牵拉</a:t>
            </a:r>
            <a:endParaRPr sz="2000" spc="0">
              <a:solidFill>
                <a:schemeClr val="tx1"/>
              </a:solidFill>
              <a:latin typeface="Times New Roman" panose="02020603050405020304" charset="0"/>
              <a:ea typeface="+mn-ea"/>
              <a:cs typeface="Times New Roman" panose="02020603050405020304" charset="0"/>
            </a:endParaRPr>
          </a:p>
        </p:txBody>
      </p:sp>
      <p:sp>
        <p:nvSpPr>
          <p:cNvPr id="10" name="标题 1"/>
          <p:cNvSpPr>
            <a:spLocks noGrp="1"/>
          </p:cNvSpPr>
          <p:nvPr/>
        </p:nvSpPr>
        <p:spPr>
          <a:xfrm>
            <a:off x="4960620" y="4860290"/>
            <a:ext cx="76327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绊倒</a:t>
            </a:r>
            <a:endParaRPr sz="2000" spc="0">
              <a:solidFill>
                <a:schemeClr val="tx1"/>
              </a:solidFill>
              <a:latin typeface="Times New Roman" panose="02020603050405020304" charset="0"/>
              <a:ea typeface="+mn-ea"/>
              <a:cs typeface="Times New Roman" panose="02020603050405020304" charset="0"/>
            </a:endParaRPr>
          </a:p>
        </p:txBody>
      </p:sp>
      <p:sp>
        <p:nvSpPr>
          <p:cNvPr id="11" name="标题 1"/>
          <p:cNvSpPr>
            <a:spLocks noGrp="1"/>
          </p:cNvSpPr>
          <p:nvPr/>
        </p:nvSpPr>
        <p:spPr>
          <a:xfrm>
            <a:off x="6513195" y="4178935"/>
            <a:ext cx="158051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长筒袜</a:t>
            </a:r>
            <a:endParaRPr sz="2000" spc="0">
              <a:solidFill>
                <a:schemeClr val="tx1"/>
              </a:solidFill>
              <a:latin typeface="Times New Roman" panose="02020603050405020304" charset="0"/>
              <a:ea typeface="+mn-ea"/>
              <a:cs typeface="Times New Roman" panose="02020603050405020304" charset="0"/>
            </a:endParaRPr>
          </a:p>
        </p:txBody>
      </p:sp>
      <p:sp>
        <p:nvSpPr>
          <p:cNvPr id="12" name="标题 1"/>
          <p:cNvSpPr>
            <a:spLocks noGrp="1"/>
          </p:cNvSpPr>
          <p:nvPr/>
        </p:nvSpPr>
        <p:spPr>
          <a:xfrm>
            <a:off x="4770755" y="1835150"/>
            <a:ext cx="162242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诱骗</a:t>
            </a:r>
            <a:endParaRPr sz="2000" spc="0">
              <a:solidFill>
                <a:schemeClr val="tx1"/>
              </a:solidFill>
              <a:latin typeface="Times New Roman" panose="02020603050405020304" charset="0"/>
              <a:ea typeface="+mn-ea"/>
              <a:cs typeface="Times New Roman" panose="02020603050405020304" charset="0"/>
            </a:endParaRPr>
          </a:p>
        </p:txBody>
      </p:sp>
      <p:sp>
        <p:nvSpPr>
          <p:cNvPr id="13" name="标题 1"/>
          <p:cNvSpPr>
            <a:spLocks noGrp="1"/>
          </p:cNvSpPr>
          <p:nvPr/>
        </p:nvSpPr>
        <p:spPr>
          <a:xfrm>
            <a:off x="6689725" y="2503805"/>
            <a:ext cx="76327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拖拽</a:t>
            </a:r>
            <a:endParaRPr sz="2000" spc="0">
              <a:solidFill>
                <a:schemeClr val="tx1"/>
              </a:solidFill>
              <a:latin typeface="Times New Roman" panose="02020603050405020304" charset="0"/>
              <a:ea typeface="+mn-ea"/>
              <a:cs typeface="Times New Roman" panose="02020603050405020304" charset="0"/>
            </a:endParaRPr>
          </a:p>
        </p:txBody>
      </p:sp>
      <p:sp>
        <p:nvSpPr>
          <p:cNvPr id="14" name="标题 1"/>
          <p:cNvSpPr>
            <a:spLocks noGrp="1"/>
          </p:cNvSpPr>
          <p:nvPr/>
        </p:nvSpPr>
        <p:spPr>
          <a:xfrm>
            <a:off x="3021965" y="2504440"/>
            <a:ext cx="1623060" cy="3752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滴落</a:t>
            </a:r>
            <a:endParaRPr sz="2000" spc="0">
              <a:solidFill>
                <a:schemeClr val="tx1"/>
              </a:solidFill>
              <a:latin typeface="Times New Roman" panose="02020603050405020304" charset="0"/>
              <a:ea typeface="+mn-ea"/>
              <a:cs typeface="Times New Roman" panose="02020603050405020304" charset="0"/>
            </a:endParaRPr>
          </a:p>
        </p:txBody>
      </p:sp>
      <p:sp>
        <p:nvSpPr>
          <p:cNvPr id="15" name="标题 1"/>
          <p:cNvSpPr>
            <a:spLocks noGrp="1"/>
          </p:cNvSpPr>
          <p:nvPr/>
        </p:nvSpPr>
        <p:spPr>
          <a:xfrm>
            <a:off x="8592185" y="1675130"/>
            <a:ext cx="1785620" cy="38481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龙</a:t>
            </a:r>
            <a:endParaRPr sz="2000" spc="0">
              <a:solidFill>
                <a:schemeClr val="tx1"/>
              </a:solidFill>
              <a:latin typeface="Times New Roman" panose="02020603050405020304" charset="0"/>
              <a:ea typeface="+mn-ea"/>
              <a:cs typeface="Times New Roman" panose="02020603050405020304" charset="0"/>
            </a:endParaRPr>
          </a:p>
        </p:txBody>
      </p:sp>
      <p:sp>
        <p:nvSpPr>
          <p:cNvPr id="16" name="标题 1"/>
          <p:cNvSpPr>
            <a:spLocks noGrp="1"/>
          </p:cNvSpPr>
          <p:nvPr/>
        </p:nvSpPr>
        <p:spPr>
          <a:xfrm>
            <a:off x="2812415" y="4143375"/>
            <a:ext cx="974725" cy="38481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掉落</a:t>
            </a:r>
            <a:endParaRPr sz="2000" spc="0">
              <a:solidFill>
                <a:schemeClr val="tx1"/>
              </a:solidFill>
              <a:latin typeface="Times New Roman" panose="02020603050405020304" charset="0"/>
              <a:ea typeface="+mn-ea"/>
              <a:cs typeface="Times New Roman" panose="020206030504050203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ppt_x"/>
                                          </p:val>
                                        </p:tav>
                                        <p:tav tm="100000">
                                          <p:val>
                                            <p:strVal val="#ppt_x"/>
                                          </p:val>
                                        </p:tav>
                                      </p:tavLst>
                                    </p:anim>
                                    <p:anim calcmode="lin" valueType="num">
                                      <p:cBhvr additive="base">
                                        <p:cTn id="6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9"/>
                                        </p:tgtEl>
                                        <p:attrNameLst>
                                          <p:attrName>style.visibility</p:attrName>
                                        </p:attrNameLst>
                                      </p:cBhvr>
                                      <p:to>
                                        <p:strVal val="visible"/>
                                      </p:to>
                                    </p:set>
                                    <p:anim calcmode="lin" valueType="num">
                                      <p:cBhvr additive="base">
                                        <p:cTn id="67" dur="500" fill="hold"/>
                                        <p:tgtEl>
                                          <p:spTgt spid="9"/>
                                        </p:tgtEl>
                                        <p:attrNameLst>
                                          <p:attrName>ppt_x</p:attrName>
                                        </p:attrNameLst>
                                      </p:cBhvr>
                                      <p:tavLst>
                                        <p:tav tm="0">
                                          <p:val>
                                            <p:strVal val="#ppt_x"/>
                                          </p:val>
                                        </p:tav>
                                        <p:tav tm="100000">
                                          <p:val>
                                            <p:strVal val="#ppt_x"/>
                                          </p:val>
                                        </p:tav>
                                      </p:tavLst>
                                    </p:anim>
                                    <p:anim calcmode="lin" valueType="num">
                                      <p:cBhvr additive="base">
                                        <p:cTn id="6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additive="base">
                                        <p:cTn id="73" dur="500" fill="hold"/>
                                        <p:tgtEl>
                                          <p:spTgt spid="6"/>
                                        </p:tgtEl>
                                        <p:attrNameLst>
                                          <p:attrName>ppt_x</p:attrName>
                                        </p:attrNameLst>
                                      </p:cBhvr>
                                      <p:tavLst>
                                        <p:tav tm="0">
                                          <p:val>
                                            <p:strVal val="#ppt_x"/>
                                          </p:val>
                                        </p:tav>
                                        <p:tav tm="100000">
                                          <p:val>
                                            <p:strVal val="#ppt_x"/>
                                          </p:val>
                                        </p:tav>
                                      </p:tavLst>
                                    </p:anim>
                                    <p:anim calcmode="lin" valueType="num">
                                      <p:cBhvr additive="base">
                                        <p:cTn id="7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7"/>
                                        </p:tgtEl>
                                        <p:attrNameLst>
                                          <p:attrName>style.visibility</p:attrName>
                                        </p:attrNameLst>
                                      </p:cBhvr>
                                      <p:to>
                                        <p:strVal val="visible"/>
                                      </p:to>
                                    </p:set>
                                    <p:anim calcmode="lin" valueType="num">
                                      <p:cBhvr additive="base">
                                        <p:cTn id="79" dur="500" fill="hold"/>
                                        <p:tgtEl>
                                          <p:spTgt spid="7"/>
                                        </p:tgtEl>
                                        <p:attrNameLst>
                                          <p:attrName>ppt_x</p:attrName>
                                        </p:attrNameLst>
                                      </p:cBhvr>
                                      <p:tavLst>
                                        <p:tav tm="0">
                                          <p:val>
                                            <p:strVal val="#ppt_x"/>
                                          </p:val>
                                        </p:tav>
                                        <p:tav tm="100000">
                                          <p:val>
                                            <p:strVal val="#ppt_x"/>
                                          </p:val>
                                        </p:tav>
                                      </p:tavLst>
                                    </p:anim>
                                    <p:anim calcmode="lin" valueType="num">
                                      <p:cBhvr additive="base">
                                        <p:cTn id="8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p:bldP spid="5" grpId="1"/>
      <p:bldP spid="14" grpId="0"/>
      <p:bldP spid="14" grpId="1"/>
      <p:bldP spid="16" grpId="0"/>
      <p:bldP spid="16" grpId="1"/>
      <p:bldP spid="12" grpId="0"/>
      <p:bldP spid="12" grpId="1"/>
      <p:bldP spid="4" grpId="0"/>
      <p:bldP spid="4" grpId="1"/>
      <p:bldP spid="10" grpId="0"/>
      <p:bldP spid="10" grpId="1"/>
      <p:bldP spid="13" grpId="0"/>
      <p:bldP spid="13" grpId="1"/>
      <p:bldP spid="11" grpId="0"/>
      <p:bldP spid="11" grpId="1"/>
      <p:bldP spid="15" grpId="0"/>
      <p:bldP spid="15" grpId="1"/>
      <p:bldP spid="8" grpId="0"/>
      <p:bldP spid="8" grpId="1"/>
      <p:bldP spid="9" grpId="0"/>
      <p:bldP spid="9" grpId="1"/>
      <p:bldP spid="6" grpId="0"/>
      <p:bldP spid="6" grpId="1"/>
      <p:bldP spid="7" grpId="0"/>
      <p:bldP spid="7" grpId="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标题 1"/>
          <p:cNvSpPr>
            <a:spLocks noGrp="1"/>
          </p:cNvSpPr>
          <p:nvPr/>
        </p:nvSpPr>
        <p:spPr>
          <a:xfrm>
            <a:off x="338455" y="796290"/>
            <a:ext cx="11725275" cy="96520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accent2">
                    <a:lumMod val="75000"/>
                  </a:schemeClr>
                </a:solidFill>
                <a:latin typeface="Times New Roman" panose="02020603050405020304" charset="0"/>
                <a:ea typeface="+mn-ea"/>
                <a:cs typeface="Times New Roman" panose="02020603050405020304" charset="0"/>
              </a:rPr>
              <a:t>词根词缀：for(彻底，完全)+give(给): 彻底给予宽恕——______</a:t>
            </a:r>
            <a:endParaRPr sz="2400" spc="0">
              <a:solidFill>
                <a:schemeClr val="accent2">
                  <a:lumMod val="75000"/>
                </a:schemeClr>
              </a:solidFill>
              <a:latin typeface="Times New Roman" panose="02020603050405020304" charset="0"/>
              <a:ea typeface="+mn-ea"/>
              <a:cs typeface="Times New Roman" panose="02020603050405020304" charset="0"/>
            </a:endParaRPr>
          </a:p>
        </p:txBody>
      </p:sp>
      <p:sp>
        <p:nvSpPr>
          <p:cNvPr id="2" name="标题 1"/>
          <p:cNvSpPr>
            <a:spLocks noGrp="1"/>
          </p:cNvSpPr>
          <p:nvPr/>
        </p:nvSpPr>
        <p:spPr>
          <a:xfrm>
            <a:off x="338455" y="1144905"/>
            <a:ext cx="11725275" cy="130937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latin typeface="Times New Roman" panose="02020603050405020304" charset="0"/>
                <a:ea typeface="+mn-ea"/>
                <a:cs typeface="Times New Roman" panose="02020603050405020304" charset="0"/>
              </a:rPr>
              <a:t>The original quote about human nature went like this:“To err is human, to________, divine（神圣的）.” (2010天津)</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关于人性的原话是这样说的:“犯错是人之常情，宽恕是神圣之举。”</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Weak people revenge; strong people _______; intelligent people ignore. </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弱者选择报复，强者选择原谅，智者选择无视。</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The first to apologize is the bravest. The first _________ is the strongest. The first to forget is the happiest. </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最先道歉的人最勇敢；最先原谅的人最坚强；最先释怀的人最幸福。</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I'll forgive _______(I) if I fail. But I won't forgive _______(I) if I don't try. </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如果我失败了，我会原谅自己；但如果我没有尝试，我是不会原谅自己的。</a:t>
            </a:r>
            <a:endParaRPr sz="2400" spc="0">
              <a:latin typeface="Times New Roman" panose="02020603050405020304" charset="0"/>
              <a:ea typeface="+mn-ea"/>
              <a:cs typeface="Times New Roman" panose="02020603050405020304" charset="0"/>
            </a:endParaRPr>
          </a:p>
        </p:txBody>
      </p:sp>
      <p:sp>
        <p:nvSpPr>
          <p:cNvPr id="3" name="标题 1"/>
          <p:cNvSpPr>
            <a:spLocks noGrp="1"/>
          </p:cNvSpPr>
          <p:nvPr/>
        </p:nvSpPr>
        <p:spPr>
          <a:xfrm>
            <a:off x="233680" y="226060"/>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a:latin typeface="Times New Roman" panose="02020603050405020304" charset="0"/>
                <a:ea typeface="+mn-ea"/>
                <a:cs typeface="Times New Roman" panose="02020603050405020304" charset="0"/>
              </a:rPr>
              <a:t>5</a:t>
            </a:r>
            <a:r>
              <a:rPr lang="en-US" altLang="zh-CN" sz="3200">
                <a:latin typeface="Times New Roman" panose="02020603050405020304" charset="0"/>
                <a:ea typeface="+mn-ea"/>
                <a:cs typeface="Times New Roman" panose="02020603050405020304" charset="0"/>
              </a:rPr>
              <a:t>2</a:t>
            </a:r>
            <a:r>
              <a:rPr sz="3200">
                <a:latin typeface="Times New Roman" panose="02020603050405020304" charset="0"/>
                <a:ea typeface="+mn-ea"/>
                <a:cs typeface="Times New Roman" panose="02020603050405020304" charset="0"/>
              </a:rPr>
              <a:t>.forgive /fəˈɡɪv/ vt&amp;vi. _____</a:t>
            </a:r>
            <a:r>
              <a:rPr lang="en-US" altLang="zh-CN" sz="3200">
                <a:latin typeface="Times New Roman" panose="02020603050405020304" charset="0"/>
                <a:ea typeface="+mn-ea"/>
                <a:cs typeface="Times New Roman" panose="02020603050405020304" charset="0"/>
              </a:rPr>
              <a:t>;__</a:t>
            </a:r>
            <a:r>
              <a:rPr sz="3200">
                <a:latin typeface="Times New Roman" panose="02020603050405020304" charset="0"/>
                <a:ea typeface="+mn-ea"/>
                <a:cs typeface="Times New Roman" panose="02020603050405020304" charset="0"/>
              </a:rPr>
              <a:t>___</a:t>
            </a:r>
            <a:r>
              <a:rPr sz="3200">
                <a:solidFill>
                  <a:srgbClr val="7030A0"/>
                </a:solidFill>
                <a:latin typeface="Times New Roman" panose="02020603050405020304" charset="0"/>
                <a:ea typeface="+mn-ea"/>
                <a:cs typeface="Times New Roman" panose="02020603050405020304" charset="0"/>
              </a:rPr>
              <a:t>(债务、义务等)</a:t>
            </a:r>
            <a:endParaRPr sz="3200">
              <a:solidFill>
                <a:srgbClr val="7030A0"/>
              </a:solidFill>
              <a:latin typeface="Times New Roman" panose="02020603050405020304" charset="0"/>
              <a:ea typeface="+mn-ea"/>
              <a:cs typeface="Times New Roman" panose="02020603050405020304" charset="0"/>
            </a:endParaRPr>
          </a:p>
        </p:txBody>
      </p:sp>
      <p:sp>
        <p:nvSpPr>
          <p:cNvPr id="17" name="文本框 16"/>
          <p:cNvSpPr txBox="1"/>
          <p:nvPr/>
        </p:nvSpPr>
        <p:spPr>
          <a:xfrm>
            <a:off x="5494655" y="226060"/>
            <a:ext cx="2834640" cy="583565"/>
          </a:xfrm>
          <a:prstGeom prst="rect">
            <a:avLst/>
          </a:prstGeom>
          <a:noFill/>
        </p:spPr>
        <p:txBody>
          <a:bodyPr wrap="square" rtlCol="0">
            <a:spAutoFit/>
          </a:bodyPr>
          <a:p>
            <a:pPr algn="l"/>
            <a:r>
              <a:rPr lang="en-US" altLang="en-US" sz="3200" b="1" spc="150" dirty="0">
                <a:solidFill>
                  <a:srgbClr val="7030A0"/>
                </a:solidFill>
                <a:latin typeface="Times New Roman" panose="02020603050405020304" charset="0"/>
                <a:cs typeface="Times New Roman" panose="02020603050405020304" charset="0"/>
                <a:sym typeface="+mn-ea"/>
              </a:rPr>
              <a:t>原谅   免除</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4" name="文本框 3"/>
          <p:cNvSpPr txBox="1"/>
          <p:nvPr/>
        </p:nvSpPr>
        <p:spPr>
          <a:xfrm>
            <a:off x="7896860" y="706120"/>
            <a:ext cx="1252220" cy="521970"/>
          </a:xfrm>
          <a:prstGeom prst="rect">
            <a:avLst/>
          </a:prstGeom>
          <a:noFill/>
        </p:spPr>
        <p:txBody>
          <a:bodyPr wrap="square" rtlCol="0">
            <a:spAutoFit/>
          </a:bodyPr>
          <a:p>
            <a:pPr algn="l"/>
            <a:r>
              <a:rPr sz="2800" b="1">
                <a:solidFill>
                  <a:srgbClr val="7030A0"/>
                </a:solidFill>
                <a:latin typeface="Times New Roman" panose="02020603050405020304" charset="0"/>
                <a:cs typeface="Times New Roman" panose="02020603050405020304" charset="0"/>
                <a:sym typeface="+mn-ea"/>
              </a:rPr>
              <a:t>原谅</a:t>
            </a:r>
            <a:endParaRPr sz="2800" b="1">
              <a:solidFill>
                <a:srgbClr val="7030A0"/>
              </a:solidFill>
              <a:latin typeface="Times New Roman" panose="02020603050405020304" charset="0"/>
              <a:cs typeface="Times New Roman" panose="02020603050405020304" charset="0"/>
              <a:sym typeface="+mn-ea"/>
            </a:endParaRPr>
          </a:p>
        </p:txBody>
      </p:sp>
      <p:sp>
        <p:nvSpPr>
          <p:cNvPr id="10" name="文本框 9"/>
          <p:cNvSpPr txBox="1"/>
          <p:nvPr/>
        </p:nvSpPr>
        <p:spPr>
          <a:xfrm>
            <a:off x="10706735" y="1144905"/>
            <a:ext cx="1252220" cy="460375"/>
          </a:xfrm>
          <a:prstGeom prst="rect">
            <a:avLst/>
          </a:prstGeom>
          <a:noFill/>
        </p:spPr>
        <p:txBody>
          <a:bodyPr wrap="square" rtlCol="0">
            <a:spAutoFit/>
          </a:bodyPr>
          <a:p>
            <a:pPr algn="l"/>
            <a:r>
              <a:rPr lang="en-US" sz="2400" b="1">
                <a:solidFill>
                  <a:schemeClr val="accent2">
                    <a:lumMod val="75000"/>
                  </a:schemeClr>
                </a:solidFill>
                <a:latin typeface="Times New Roman" panose="02020603050405020304" charset="0"/>
                <a:cs typeface="Times New Roman" panose="02020603050405020304" charset="0"/>
                <a:sym typeface="+mn-ea"/>
              </a:rPr>
              <a:t>forgive</a:t>
            </a:r>
            <a:endParaRPr lang="en-US" sz="2400" b="1">
              <a:solidFill>
                <a:schemeClr val="accent2">
                  <a:lumMod val="75000"/>
                </a:schemeClr>
              </a:solidFill>
              <a:latin typeface="Times New Roman" panose="02020603050405020304" charset="0"/>
              <a:cs typeface="Times New Roman" panose="02020603050405020304" charset="0"/>
              <a:sym typeface="+mn-ea"/>
            </a:endParaRPr>
          </a:p>
        </p:txBody>
      </p:sp>
      <p:sp>
        <p:nvSpPr>
          <p:cNvPr id="11" name="文本框 10"/>
          <p:cNvSpPr txBox="1"/>
          <p:nvPr/>
        </p:nvSpPr>
        <p:spPr>
          <a:xfrm>
            <a:off x="5198110" y="2242820"/>
            <a:ext cx="1173480" cy="460375"/>
          </a:xfrm>
          <a:prstGeom prst="rect">
            <a:avLst/>
          </a:prstGeom>
          <a:noFill/>
        </p:spPr>
        <p:txBody>
          <a:bodyPr wrap="square" rtlCol="0">
            <a:spAutoFit/>
          </a:bodyPr>
          <a:p>
            <a:pPr algn="l"/>
            <a:r>
              <a:rPr lang="en-US" sz="2400" b="1">
                <a:solidFill>
                  <a:schemeClr val="accent2">
                    <a:lumMod val="75000"/>
                  </a:schemeClr>
                </a:solidFill>
                <a:latin typeface="Times New Roman" panose="02020603050405020304" charset="0"/>
                <a:cs typeface="Times New Roman" panose="02020603050405020304" charset="0"/>
                <a:sym typeface="+mn-ea"/>
              </a:rPr>
              <a:t>forgive</a:t>
            </a:r>
            <a:endParaRPr lang="en-US" sz="2400" b="1">
              <a:solidFill>
                <a:schemeClr val="accent2">
                  <a:lumMod val="75000"/>
                </a:schemeClr>
              </a:solidFill>
              <a:latin typeface="Times New Roman" panose="02020603050405020304" charset="0"/>
              <a:cs typeface="Times New Roman" panose="02020603050405020304" charset="0"/>
              <a:sym typeface="+mn-ea"/>
            </a:endParaRPr>
          </a:p>
        </p:txBody>
      </p:sp>
      <p:sp>
        <p:nvSpPr>
          <p:cNvPr id="12" name="文本框 11"/>
          <p:cNvSpPr txBox="1"/>
          <p:nvPr/>
        </p:nvSpPr>
        <p:spPr>
          <a:xfrm>
            <a:off x="6668770" y="3012440"/>
            <a:ext cx="1660525" cy="460375"/>
          </a:xfrm>
          <a:prstGeom prst="rect">
            <a:avLst/>
          </a:prstGeom>
          <a:noFill/>
        </p:spPr>
        <p:txBody>
          <a:bodyPr wrap="square" rtlCol="0">
            <a:spAutoFit/>
          </a:bodyPr>
          <a:p>
            <a:pPr algn="l"/>
            <a:r>
              <a:rPr lang="en-US" sz="2400" b="1">
                <a:solidFill>
                  <a:schemeClr val="accent2">
                    <a:lumMod val="75000"/>
                  </a:schemeClr>
                </a:solidFill>
                <a:latin typeface="Times New Roman" panose="02020603050405020304" charset="0"/>
                <a:cs typeface="Times New Roman" panose="02020603050405020304" charset="0"/>
                <a:sym typeface="+mn-ea"/>
              </a:rPr>
              <a:t>to forgive</a:t>
            </a:r>
            <a:endParaRPr lang="en-US" sz="2400" b="1">
              <a:solidFill>
                <a:schemeClr val="accent2">
                  <a:lumMod val="75000"/>
                </a:schemeClr>
              </a:solidFill>
              <a:latin typeface="Times New Roman" panose="02020603050405020304" charset="0"/>
              <a:cs typeface="Times New Roman" panose="02020603050405020304" charset="0"/>
              <a:sym typeface="+mn-ea"/>
            </a:endParaRPr>
          </a:p>
        </p:txBody>
      </p:sp>
      <p:sp>
        <p:nvSpPr>
          <p:cNvPr id="15" name="文本框 14"/>
          <p:cNvSpPr txBox="1"/>
          <p:nvPr/>
        </p:nvSpPr>
        <p:spPr>
          <a:xfrm>
            <a:off x="1879600" y="4031615"/>
            <a:ext cx="1252220" cy="460375"/>
          </a:xfrm>
          <a:prstGeom prst="rect">
            <a:avLst/>
          </a:prstGeom>
          <a:noFill/>
        </p:spPr>
        <p:txBody>
          <a:bodyPr wrap="square" rtlCol="0">
            <a:spAutoFit/>
          </a:bodyPr>
          <a:p>
            <a:pPr algn="l"/>
            <a:r>
              <a:rPr lang="en-US" sz="2400" b="1">
                <a:solidFill>
                  <a:schemeClr val="accent2">
                    <a:lumMod val="75000"/>
                  </a:schemeClr>
                </a:solidFill>
                <a:latin typeface="Times New Roman" panose="02020603050405020304" charset="0"/>
                <a:cs typeface="Times New Roman" panose="02020603050405020304" charset="0"/>
                <a:sym typeface="+mn-ea"/>
              </a:rPr>
              <a:t>myself</a:t>
            </a:r>
            <a:endParaRPr lang="en-US" sz="2400" b="1">
              <a:solidFill>
                <a:schemeClr val="accent2">
                  <a:lumMod val="75000"/>
                </a:schemeClr>
              </a:solidFill>
              <a:latin typeface="Times New Roman" panose="02020603050405020304" charset="0"/>
              <a:cs typeface="Times New Roman" panose="02020603050405020304" charset="0"/>
              <a:sym typeface="+mn-ea"/>
            </a:endParaRPr>
          </a:p>
        </p:txBody>
      </p:sp>
      <p:sp>
        <p:nvSpPr>
          <p:cNvPr id="16" name="文本框 15"/>
          <p:cNvSpPr txBox="1"/>
          <p:nvPr/>
        </p:nvSpPr>
        <p:spPr>
          <a:xfrm>
            <a:off x="6873240" y="4031615"/>
            <a:ext cx="1252220" cy="460375"/>
          </a:xfrm>
          <a:prstGeom prst="rect">
            <a:avLst/>
          </a:prstGeom>
          <a:noFill/>
        </p:spPr>
        <p:txBody>
          <a:bodyPr wrap="square" rtlCol="0">
            <a:spAutoFit/>
          </a:bodyPr>
          <a:p>
            <a:pPr algn="l"/>
            <a:r>
              <a:rPr lang="en-US" sz="2400" b="1">
                <a:solidFill>
                  <a:schemeClr val="accent2">
                    <a:lumMod val="75000"/>
                  </a:schemeClr>
                </a:solidFill>
                <a:latin typeface="Times New Roman" panose="02020603050405020304" charset="0"/>
                <a:cs typeface="Times New Roman" panose="02020603050405020304" charset="0"/>
                <a:sym typeface="+mn-ea"/>
              </a:rPr>
              <a:t>myself</a:t>
            </a:r>
            <a:endParaRPr lang="en-US" sz="2400" b="1">
              <a:solidFill>
                <a:schemeClr val="accent2">
                  <a:lumMod val="75000"/>
                </a:schemeClr>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 calcmode="lin" valueType="num">
                                      <p:cBhvr additive="base">
                                        <p:cTn id="25"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
                                            <p:txEl>
                                              <p:pRg st="1" end="1"/>
                                            </p:txEl>
                                          </p:spTgt>
                                        </p:tgtEl>
                                        <p:attrNameLst>
                                          <p:attrName>style.visibility</p:attrName>
                                        </p:attrNameLst>
                                      </p:cBhvr>
                                      <p:to>
                                        <p:strVal val="visible"/>
                                      </p:to>
                                    </p:set>
                                    <p:anim calcmode="lin" valueType="num">
                                      <p:cBhvr additive="base">
                                        <p:cTn id="29"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1" end="1"/>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
                                            <p:txEl>
                                              <p:pRg st="2" end="2"/>
                                            </p:txEl>
                                          </p:spTgt>
                                        </p:tgtEl>
                                        <p:attrNameLst>
                                          <p:attrName>style.visibility</p:attrName>
                                        </p:attrNameLst>
                                      </p:cBhvr>
                                      <p:to>
                                        <p:strVal val="visible"/>
                                      </p:to>
                                    </p:set>
                                    <p:anim calcmode="lin" valueType="num">
                                      <p:cBhvr additive="base">
                                        <p:cTn id="3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2" end="2"/>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
                                            <p:txEl>
                                              <p:pRg st="3" end="3"/>
                                            </p:txEl>
                                          </p:spTgt>
                                        </p:tgtEl>
                                        <p:attrNameLst>
                                          <p:attrName>style.visibility</p:attrName>
                                        </p:attrNameLst>
                                      </p:cBhvr>
                                      <p:to>
                                        <p:strVal val="visible"/>
                                      </p:to>
                                    </p:set>
                                    <p:anim calcmode="lin" valueType="num">
                                      <p:cBhvr additive="base">
                                        <p:cTn id="3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3" end="3"/>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
                                            <p:txEl>
                                              <p:pRg st="4" end="4"/>
                                            </p:txEl>
                                          </p:spTgt>
                                        </p:tgtEl>
                                        <p:attrNameLst>
                                          <p:attrName>style.visibility</p:attrName>
                                        </p:attrNameLst>
                                      </p:cBhvr>
                                      <p:to>
                                        <p:strVal val="visible"/>
                                      </p:to>
                                    </p:set>
                                    <p:anim calcmode="lin" valueType="num">
                                      <p:cBhvr additive="base">
                                        <p:cTn id="4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
                                            <p:txEl>
                                              <p:pRg st="4" end="4"/>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2">
                                            <p:txEl>
                                              <p:pRg st="5" end="5"/>
                                            </p:txEl>
                                          </p:spTgt>
                                        </p:tgtEl>
                                        <p:attrNameLst>
                                          <p:attrName>style.visibility</p:attrName>
                                        </p:attrNameLst>
                                      </p:cBhvr>
                                      <p:to>
                                        <p:strVal val="visible"/>
                                      </p:to>
                                    </p:set>
                                    <p:anim calcmode="lin" valueType="num">
                                      <p:cBhvr additive="base">
                                        <p:cTn id="4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
                                            <p:txEl>
                                              <p:pRg st="5" end="5"/>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 calcmode="lin" valueType="num">
                                      <p:cBhvr additive="base">
                                        <p:cTn id="49"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6" end="6"/>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2">
                                            <p:txEl>
                                              <p:pRg st="7" end="7"/>
                                            </p:txEl>
                                          </p:spTgt>
                                        </p:tgtEl>
                                        <p:attrNameLst>
                                          <p:attrName>style.visibility</p:attrName>
                                        </p:attrNameLst>
                                      </p:cBhvr>
                                      <p:to>
                                        <p:strVal val="visible"/>
                                      </p:to>
                                    </p:set>
                                    <p:anim calcmode="lin" valueType="num">
                                      <p:cBhvr additive="base">
                                        <p:cTn id="53"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additive="base">
                                        <p:cTn id="59" dur="500" fill="hold"/>
                                        <p:tgtEl>
                                          <p:spTgt spid="10"/>
                                        </p:tgtEl>
                                        <p:attrNameLst>
                                          <p:attrName>ppt_x</p:attrName>
                                        </p:attrNameLst>
                                      </p:cBhvr>
                                      <p:tavLst>
                                        <p:tav tm="0">
                                          <p:val>
                                            <p:strVal val="#ppt_x"/>
                                          </p:val>
                                        </p:tav>
                                        <p:tav tm="100000">
                                          <p:val>
                                            <p:strVal val="#ppt_x"/>
                                          </p:val>
                                        </p:tav>
                                      </p:tavLst>
                                    </p:anim>
                                    <p:anim calcmode="lin" valueType="num">
                                      <p:cBhvr additive="base">
                                        <p:cTn id="6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11"/>
                                        </p:tgtEl>
                                        <p:attrNameLst>
                                          <p:attrName>style.visibility</p:attrName>
                                        </p:attrNameLst>
                                      </p:cBhvr>
                                      <p:to>
                                        <p:strVal val="visible"/>
                                      </p:to>
                                    </p:set>
                                    <p:anim calcmode="lin" valueType="num">
                                      <p:cBhvr additive="base">
                                        <p:cTn id="65" dur="500" fill="hold"/>
                                        <p:tgtEl>
                                          <p:spTgt spid="11"/>
                                        </p:tgtEl>
                                        <p:attrNameLst>
                                          <p:attrName>ppt_x</p:attrName>
                                        </p:attrNameLst>
                                      </p:cBhvr>
                                      <p:tavLst>
                                        <p:tav tm="0">
                                          <p:val>
                                            <p:strVal val="#ppt_x"/>
                                          </p:val>
                                        </p:tav>
                                        <p:tav tm="100000">
                                          <p:val>
                                            <p:strVal val="#ppt_x"/>
                                          </p:val>
                                        </p:tav>
                                      </p:tavLst>
                                    </p:anim>
                                    <p:anim calcmode="lin" valueType="num">
                                      <p:cBhvr additive="base">
                                        <p:cTn id="6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ppt_x"/>
                                          </p:val>
                                        </p:tav>
                                        <p:tav tm="100000">
                                          <p:val>
                                            <p:strVal val="#ppt_x"/>
                                          </p:val>
                                        </p:tav>
                                      </p:tavLst>
                                    </p:anim>
                                    <p:anim calcmode="lin" valueType="num">
                                      <p:cBhvr additive="base">
                                        <p:cTn id="7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additive="base">
                                        <p:cTn id="77" dur="500" fill="hold"/>
                                        <p:tgtEl>
                                          <p:spTgt spid="15"/>
                                        </p:tgtEl>
                                        <p:attrNameLst>
                                          <p:attrName>ppt_x</p:attrName>
                                        </p:attrNameLst>
                                      </p:cBhvr>
                                      <p:tavLst>
                                        <p:tav tm="0">
                                          <p:val>
                                            <p:strVal val="#ppt_x"/>
                                          </p:val>
                                        </p:tav>
                                        <p:tav tm="100000">
                                          <p:val>
                                            <p:strVal val="#ppt_x"/>
                                          </p:val>
                                        </p:tav>
                                      </p:tavLst>
                                    </p:anim>
                                    <p:anim calcmode="lin" valueType="num">
                                      <p:cBhvr additive="base">
                                        <p:cTn id="7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additive="base">
                                        <p:cTn id="83" dur="500" fill="hold"/>
                                        <p:tgtEl>
                                          <p:spTgt spid="16"/>
                                        </p:tgtEl>
                                        <p:attrNameLst>
                                          <p:attrName>ppt_x</p:attrName>
                                        </p:attrNameLst>
                                      </p:cBhvr>
                                      <p:tavLst>
                                        <p:tav tm="0">
                                          <p:val>
                                            <p:strVal val="#ppt_x"/>
                                          </p:val>
                                        </p:tav>
                                        <p:tav tm="100000">
                                          <p:val>
                                            <p:strVal val="#ppt_x"/>
                                          </p:val>
                                        </p:tav>
                                      </p:tavLst>
                                    </p:anim>
                                    <p:anim calcmode="lin" valueType="num">
                                      <p:cBhvr additive="base">
                                        <p:cTn id="8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P spid="17" grpId="1"/>
      <p:bldP spid="21" grpId="0"/>
      <p:bldP spid="21" grpId="1"/>
      <p:bldP spid="4" grpId="0"/>
      <p:bldP spid="4" grpId="1"/>
      <p:bldP spid="10" grpId="0"/>
      <p:bldP spid="10" grpId="1"/>
      <p:bldP spid="11" grpId="0"/>
      <p:bldP spid="11" grpId="1"/>
      <p:bldP spid="12" grpId="0"/>
      <p:bldP spid="12" grpId="1"/>
      <p:bldP spid="15" grpId="0"/>
      <p:bldP spid="15" grpId="1"/>
      <p:bldP spid="16" grpId="0"/>
      <p:bldP spid="16"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内容占位符 7" descr="temp-时间填空"/>
          <p:cNvPicPr>
            <a:picLocks noChangeAspect="1"/>
          </p:cNvPicPr>
          <p:nvPr>
            <p:ph sz="half" idx="2"/>
          </p:nvPr>
        </p:nvPicPr>
        <p:blipFill>
          <a:blip r:embed="rId1"/>
          <a:stretch>
            <a:fillRect/>
          </a:stretch>
        </p:blipFill>
        <p:spPr>
          <a:xfrm>
            <a:off x="111125" y="1290955"/>
            <a:ext cx="12103100" cy="3229610"/>
          </a:xfrm>
          <a:prstGeom prst="rect">
            <a:avLst/>
          </a:prstGeom>
        </p:spPr>
      </p:pic>
      <p:sp>
        <p:nvSpPr>
          <p:cNvPr id="7" name="标题 1"/>
          <p:cNvSpPr>
            <a:spLocks noGrp="1"/>
          </p:cNvSpPr>
          <p:nvPr/>
        </p:nvSpPr>
        <p:spPr>
          <a:xfrm>
            <a:off x="669925" y="224155"/>
            <a:ext cx="5556250" cy="1155700"/>
          </a:xfrm>
          <a:prstGeom prst="rect">
            <a:avLst/>
          </a:prstGeom>
        </p:spPr>
        <p:txBody>
          <a:bodyPr vert="horz" lIns="101600" tIns="38100" rIns="76200" bIns="38100" rtlCol="0" anchor="ctr"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r>
              <a:rPr lang="en-US" altLang="en-US" sz="3200" spc="150">
                <a:solidFill>
                  <a:srgbClr val="000000"/>
                </a:solidFill>
                <a:latin typeface="Times New Roman" panose="02020603050405020304" charset="0"/>
                <a:ea typeface="+mn-ea"/>
                <a:cs typeface="Times New Roman" panose="02020603050405020304" charset="0"/>
              </a:rPr>
              <a:t>3.temple /'templ/ n.</a:t>
            </a:r>
            <a:r>
              <a:rPr lang="en-US" altLang="en-US" sz="3200" u="sng" spc="150">
                <a:solidFill>
                  <a:srgbClr val="000000"/>
                </a:solidFill>
                <a:latin typeface="Times New Roman" panose="02020603050405020304" charset="0"/>
                <a:ea typeface="+mn-ea"/>
                <a:cs typeface="Times New Roman" panose="02020603050405020304" charset="0"/>
              </a:rPr>
              <a:t>  </a:t>
            </a:r>
            <a:endParaRPr lang="en-US" altLang="en-US" sz="3200" u="sng" spc="150">
              <a:solidFill>
                <a:srgbClr val="000000"/>
              </a:solidFill>
              <a:latin typeface="Times New Roman" panose="02020603050405020304" charset="0"/>
              <a:ea typeface="+mn-ea"/>
              <a:cs typeface="Times New Roman" panose="02020603050405020304" charset="0"/>
            </a:endParaRPr>
          </a:p>
        </p:txBody>
      </p:sp>
      <p:sp>
        <p:nvSpPr>
          <p:cNvPr id="14" name="标题 1"/>
          <p:cNvSpPr>
            <a:spLocks noGrp="1"/>
          </p:cNvSpPr>
          <p:nvPr/>
        </p:nvSpPr>
        <p:spPr>
          <a:xfrm>
            <a:off x="801370" y="5633720"/>
            <a:ext cx="10720705" cy="1560830"/>
          </a:xfrm>
          <a:prstGeom prst="rect">
            <a:avLst/>
          </a:prstGeom>
        </p:spPr>
        <p:txBody>
          <a:bodyPr vert="horz" lIns="101600" tIns="38100" rIns="76200" bIns="38100" rtlCol="0" anchor="ctr"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endParaRPr sz="3200">
              <a:solidFill>
                <a:schemeClr val="tx1"/>
              </a:solidFill>
              <a:latin typeface="Times New Roman" panose="02020603050405020304" charset="0"/>
              <a:ea typeface="+mn-ea"/>
              <a:cs typeface="Times New Roman" panose="02020603050405020304" charset="0"/>
            </a:endParaRPr>
          </a:p>
          <a:p>
            <a:endParaRPr sz="3200">
              <a:solidFill>
                <a:schemeClr val="tx1"/>
              </a:solidFill>
              <a:latin typeface="Times New Roman" panose="02020603050405020304" charset="0"/>
              <a:ea typeface="+mn-ea"/>
              <a:cs typeface="Times New Roman" panose="02020603050405020304" charset="0"/>
            </a:endParaRPr>
          </a:p>
        </p:txBody>
      </p:sp>
      <p:sp>
        <p:nvSpPr>
          <p:cNvPr id="12" name="标题 1"/>
          <p:cNvSpPr>
            <a:spLocks noGrp="1"/>
          </p:cNvSpPr>
          <p:nvPr/>
        </p:nvSpPr>
        <p:spPr>
          <a:xfrm>
            <a:off x="6541135" y="2704465"/>
            <a:ext cx="1513205" cy="49911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tx1"/>
                </a:solidFill>
                <a:latin typeface="Times New Roman" panose="02020603050405020304" charset="0"/>
                <a:ea typeface="+mn-ea"/>
                <a:cs typeface="Times New Roman" panose="02020603050405020304" charset="0"/>
              </a:rPr>
              <a:t>时间</a:t>
            </a:r>
            <a:endParaRPr spc="0">
              <a:solidFill>
                <a:schemeClr val="tx1"/>
              </a:solidFill>
              <a:latin typeface="Times New Roman" panose="02020603050405020304" charset="0"/>
              <a:ea typeface="+mn-ea"/>
              <a:cs typeface="Times New Roman" panose="02020603050405020304" charset="0"/>
            </a:endParaRPr>
          </a:p>
        </p:txBody>
      </p:sp>
      <p:sp>
        <p:nvSpPr>
          <p:cNvPr id="15" name="标题 1"/>
          <p:cNvSpPr>
            <a:spLocks noGrp="1"/>
          </p:cNvSpPr>
          <p:nvPr/>
        </p:nvSpPr>
        <p:spPr>
          <a:xfrm>
            <a:off x="2499995" y="2232660"/>
            <a:ext cx="2660650" cy="45529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当代的；同代的</a:t>
            </a:r>
            <a:endParaRPr sz="2000" spc="0">
              <a:solidFill>
                <a:schemeClr val="tx1"/>
              </a:solidFill>
              <a:latin typeface="Times New Roman" panose="02020603050405020304" charset="0"/>
              <a:ea typeface="+mn-ea"/>
              <a:cs typeface="Times New Roman" panose="02020603050405020304" charset="0"/>
            </a:endParaRPr>
          </a:p>
        </p:txBody>
      </p:sp>
      <p:sp>
        <p:nvSpPr>
          <p:cNvPr id="16" name="标题 1"/>
          <p:cNvSpPr>
            <a:spLocks noGrp="1"/>
          </p:cNvSpPr>
          <p:nvPr/>
        </p:nvSpPr>
        <p:spPr>
          <a:xfrm>
            <a:off x="3498850" y="3231515"/>
            <a:ext cx="3079750"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寺庙</a:t>
            </a:r>
            <a:endParaRPr lang="en-US" altLang="zh-CN" sz="2000" spc="0">
              <a:solidFill>
                <a:schemeClr val="tx1"/>
              </a:solidFill>
              <a:latin typeface="Times New Roman" panose="02020603050405020304" charset="0"/>
              <a:ea typeface="+mn-ea"/>
              <a:cs typeface="Times New Roman" panose="02020603050405020304" charset="0"/>
            </a:endParaRPr>
          </a:p>
        </p:txBody>
      </p:sp>
      <p:sp>
        <p:nvSpPr>
          <p:cNvPr id="27" name="标题 1"/>
          <p:cNvSpPr>
            <a:spLocks noGrp="1"/>
          </p:cNvSpPr>
          <p:nvPr/>
        </p:nvSpPr>
        <p:spPr>
          <a:xfrm>
            <a:off x="9768205" y="1797685"/>
            <a:ext cx="1323975" cy="43497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脾气</a:t>
            </a:r>
            <a:r>
              <a:rPr lang="en-US" altLang="zh-CN" sz="2000" spc="0">
                <a:solidFill>
                  <a:schemeClr val="tx1"/>
                </a:solidFill>
                <a:latin typeface="Times New Roman" panose="02020603050405020304" charset="0"/>
                <a:ea typeface="+mn-ea"/>
                <a:cs typeface="Times New Roman" panose="02020603050405020304" charset="0"/>
              </a:rPr>
              <a:t>;</a:t>
            </a:r>
            <a:r>
              <a:rPr sz="2000" spc="0">
                <a:solidFill>
                  <a:schemeClr val="tx1"/>
                </a:solidFill>
                <a:latin typeface="Times New Roman" panose="02020603050405020304" charset="0"/>
                <a:ea typeface="+mn-ea"/>
                <a:cs typeface="Times New Roman" panose="02020603050405020304" charset="0"/>
              </a:rPr>
              <a:t>心情</a:t>
            </a:r>
            <a:endParaRPr lang="en-US" altLang="zh-CN" sz="2000" spc="0">
              <a:solidFill>
                <a:schemeClr val="tx1"/>
              </a:solidFill>
              <a:latin typeface="Times New Roman" panose="02020603050405020304" charset="0"/>
              <a:ea typeface="+mn-ea"/>
              <a:cs typeface="Times New Roman" panose="02020603050405020304" charset="0"/>
            </a:endParaRPr>
          </a:p>
        </p:txBody>
      </p:sp>
      <p:sp>
        <p:nvSpPr>
          <p:cNvPr id="29" name="标题 1"/>
          <p:cNvSpPr>
            <a:spLocks noGrp="1"/>
          </p:cNvSpPr>
          <p:nvPr/>
        </p:nvSpPr>
        <p:spPr>
          <a:xfrm>
            <a:off x="10436860" y="2704465"/>
            <a:ext cx="1777365" cy="41973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温度</a:t>
            </a:r>
            <a:endParaRPr lang="en-US" altLang="zh-CN" sz="2000" spc="0">
              <a:solidFill>
                <a:schemeClr val="tx1"/>
              </a:solidFill>
              <a:latin typeface="Times New Roman" panose="02020603050405020304" charset="0"/>
              <a:ea typeface="+mn-ea"/>
              <a:cs typeface="Times New Roman" panose="02020603050405020304" charset="0"/>
            </a:endParaRPr>
          </a:p>
        </p:txBody>
      </p:sp>
      <p:sp>
        <p:nvSpPr>
          <p:cNvPr id="30" name="标题 1"/>
          <p:cNvSpPr>
            <a:spLocks noGrp="1"/>
          </p:cNvSpPr>
          <p:nvPr/>
        </p:nvSpPr>
        <p:spPr>
          <a:xfrm>
            <a:off x="10157460" y="3686175"/>
            <a:ext cx="1781810" cy="4184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临时的</a:t>
            </a:r>
            <a:endParaRPr sz="2000" spc="0">
              <a:solidFill>
                <a:schemeClr val="tx1"/>
              </a:solidFill>
              <a:latin typeface="Times New Roman" panose="02020603050405020304" charset="0"/>
              <a:ea typeface="+mn-ea"/>
              <a:cs typeface="Times New Roman" panose="02020603050405020304" charset="0"/>
            </a:endParaRPr>
          </a:p>
        </p:txBody>
      </p:sp>
      <p:sp>
        <p:nvSpPr>
          <p:cNvPr id="9" name="文本框 8"/>
          <p:cNvSpPr txBox="1"/>
          <p:nvPr/>
        </p:nvSpPr>
        <p:spPr>
          <a:xfrm>
            <a:off x="4521835" y="510540"/>
            <a:ext cx="1033780" cy="583565"/>
          </a:xfrm>
          <a:prstGeom prst="rect">
            <a:avLst/>
          </a:prstGeom>
          <a:noFill/>
        </p:spPr>
        <p:txBody>
          <a:bodyPr wrap="none" rtlCol="0">
            <a:spAutoFit/>
          </a:bodyPr>
          <a:p>
            <a:pPr algn="l"/>
            <a:r>
              <a:rPr lang="en-US" altLang="en-US" sz="3200" b="1" spc="150">
                <a:solidFill>
                  <a:srgbClr val="7030A0"/>
                </a:solidFill>
                <a:latin typeface="Times New Roman" panose="02020603050405020304" charset="0"/>
                <a:cs typeface="Times New Roman" panose="02020603050405020304" charset="0"/>
                <a:sym typeface="+mn-ea"/>
              </a:rPr>
              <a:t>寺庙</a:t>
            </a:r>
            <a:endParaRPr sz="3200" b="1">
              <a:solidFill>
                <a:srgbClr val="7030A0"/>
              </a:solidFill>
              <a:latin typeface="Times New Roman" panose="02020603050405020304" charset="0"/>
              <a:cs typeface="Times New Roman" panose="02020603050405020304" charset="0"/>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ppt_x"/>
                                          </p:val>
                                        </p:tav>
                                        <p:tav tm="100000">
                                          <p:val>
                                            <p:strVal val="#ppt_x"/>
                                          </p:val>
                                        </p:tav>
                                      </p:tavLst>
                                    </p:anim>
                                    <p:anim calcmode="lin" valueType="num">
                                      <p:cBhvr additive="base">
                                        <p:cTn id="3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additive="base">
                                        <p:cTn id="37" dur="500" fill="hold"/>
                                        <p:tgtEl>
                                          <p:spTgt spid="29"/>
                                        </p:tgtEl>
                                        <p:attrNameLst>
                                          <p:attrName>ppt_x</p:attrName>
                                        </p:attrNameLst>
                                      </p:cBhvr>
                                      <p:tavLst>
                                        <p:tav tm="0">
                                          <p:val>
                                            <p:strVal val="#ppt_x"/>
                                          </p:val>
                                        </p:tav>
                                        <p:tav tm="100000">
                                          <p:val>
                                            <p:strVal val="#ppt_x"/>
                                          </p:val>
                                        </p:tav>
                                      </p:tavLst>
                                    </p:anim>
                                    <p:anim calcmode="lin" valueType="num">
                                      <p:cBhvr additive="base">
                                        <p:cTn id="3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additive="base">
                                        <p:cTn id="43" dur="500" fill="hold"/>
                                        <p:tgtEl>
                                          <p:spTgt spid="30"/>
                                        </p:tgtEl>
                                        <p:attrNameLst>
                                          <p:attrName>ppt_x</p:attrName>
                                        </p:attrNameLst>
                                      </p:cBhvr>
                                      <p:tavLst>
                                        <p:tav tm="0">
                                          <p:val>
                                            <p:strVal val="#ppt_x"/>
                                          </p:val>
                                        </p:tav>
                                        <p:tav tm="100000">
                                          <p:val>
                                            <p:strVal val="#ppt_x"/>
                                          </p:val>
                                        </p:tav>
                                      </p:tavLst>
                                    </p:anim>
                                    <p:anim calcmode="lin" valueType="num">
                                      <p:cBhvr additive="base">
                                        <p:cTn id="4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5" grpId="0"/>
      <p:bldP spid="15" grpId="1"/>
      <p:bldP spid="16" grpId="0"/>
      <p:bldP spid="16" grpId="1"/>
      <p:bldP spid="27" grpId="0"/>
      <p:bldP spid="27" grpId="1"/>
      <p:bldP spid="29" grpId="0"/>
      <p:bldP spid="29" grpId="1"/>
      <p:bldP spid="30" grpId="0"/>
      <p:bldP spid="30" grpId="1"/>
      <p:bldP spid="9" grpId="0"/>
      <p:bldP spid="9" grpId="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 name="标题 1"/>
          <p:cNvSpPr>
            <a:spLocks noGrp="1"/>
          </p:cNvSpPr>
          <p:nvPr/>
        </p:nvSpPr>
        <p:spPr>
          <a:xfrm>
            <a:off x="146050" y="631190"/>
            <a:ext cx="11725275" cy="198437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latin typeface="Times New Roman" panose="02020603050405020304" charset="0"/>
                <a:ea typeface="+mn-ea"/>
                <a:cs typeface="Times New Roman" panose="02020603050405020304" charset="0"/>
              </a:rPr>
              <a:t>The most important thing that I learned in growing up is that __________is something that, when you do it, frees yourself to move on.</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我成长中学到最重要的是，当你原谅他人时，你也解脱自己再往前走。</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Friendship means understanding, not agreement. It means __________, not forgetting. It means the memories last, even if contact is lost. 友情是理解，不是妥协；是原谅，不是遗忘。即使不联系，感情依然在。</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Learn to let go of your worry and fear. Spread joy where there is a grief. Love where there is hate. _______where __________is absent. </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学会放弃担忧与害怕，在悲伤之处播撒快乐，在仇恨之处播撒仁爱，在缺少宽容之处播撒宽恕。</a:t>
            </a:r>
            <a:endParaRPr spc="0">
              <a:latin typeface="Times New Roman" panose="02020603050405020304" charset="0"/>
              <a:ea typeface="+mn-ea"/>
              <a:cs typeface="Times New Roman" panose="02020603050405020304" charset="0"/>
            </a:endParaRPr>
          </a:p>
          <a:p>
            <a:pPr algn="just">
              <a:lnSpc>
                <a:spcPct val="100000"/>
              </a:lnSpc>
              <a:buClrTx/>
              <a:buSzTx/>
              <a:buFontTx/>
            </a:pPr>
            <a:endParaRPr spc="0">
              <a:latin typeface="Times New Roman" panose="02020603050405020304" charset="0"/>
              <a:ea typeface="+mn-ea"/>
              <a:cs typeface="Times New Roman" panose="02020603050405020304" charset="0"/>
            </a:endParaRPr>
          </a:p>
        </p:txBody>
      </p:sp>
      <p:sp>
        <p:nvSpPr>
          <p:cNvPr id="8" name="标题 1"/>
          <p:cNvSpPr>
            <a:spLocks noGrp="1"/>
          </p:cNvSpPr>
          <p:nvPr/>
        </p:nvSpPr>
        <p:spPr>
          <a:xfrm>
            <a:off x="64770" y="60325"/>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l">
              <a:lnSpc>
                <a:spcPct val="100000"/>
              </a:lnSpc>
              <a:buClrTx/>
              <a:buSzTx/>
              <a:buFontTx/>
            </a:pPr>
            <a:r>
              <a:rPr sz="3200">
                <a:solidFill>
                  <a:schemeClr val="accent2">
                    <a:lumMod val="75000"/>
                  </a:schemeClr>
                </a:solidFill>
                <a:latin typeface="Times New Roman" panose="02020603050405020304" charset="0"/>
                <a:ea typeface="+mn-ea"/>
                <a:cs typeface="Times New Roman" panose="02020603050405020304" charset="0"/>
              </a:rPr>
              <a:t>___________</a:t>
            </a:r>
            <a:r>
              <a:rPr sz="3200">
                <a:solidFill>
                  <a:schemeClr val="tx1"/>
                </a:solidFill>
                <a:latin typeface="Times New Roman" panose="02020603050405020304" charset="0"/>
                <a:ea typeface="+mn-ea"/>
                <a:cs typeface="Times New Roman" panose="02020603050405020304" charset="0"/>
              </a:rPr>
              <a:t>/fə</a:t>
            </a:r>
            <a:r>
              <a:rPr lang="en-US" altLang="zh-CN" sz="3200">
                <a:solidFill>
                  <a:schemeClr val="tx1"/>
                </a:solidFill>
                <a:latin typeface="Times New Roman" panose="02020603050405020304" charset="0"/>
                <a:ea typeface="+mn-ea"/>
                <a:cs typeface="Times New Roman" panose="02020603050405020304" charset="0"/>
              </a:rPr>
              <a:t>'</a:t>
            </a:r>
            <a:r>
              <a:rPr sz="3200">
                <a:solidFill>
                  <a:schemeClr val="tx1"/>
                </a:solidFill>
                <a:latin typeface="Times New Roman" panose="02020603050405020304" charset="0"/>
                <a:ea typeface="+mn-ea"/>
                <a:cs typeface="Times New Roman" panose="02020603050405020304" charset="0"/>
              </a:rPr>
              <a:t>ɡɪvnis/n.</a:t>
            </a:r>
            <a:r>
              <a:rPr sz="3200">
                <a:solidFill>
                  <a:srgbClr val="7030A0"/>
                </a:solidFill>
                <a:latin typeface="Times New Roman" panose="02020603050405020304" charset="0"/>
                <a:ea typeface="+mn-ea"/>
                <a:cs typeface="Times New Roman" panose="02020603050405020304" charset="0"/>
              </a:rPr>
              <a:t>原谅</a:t>
            </a:r>
            <a:r>
              <a:rPr lang="en-US" altLang="zh-CN" sz="3200">
                <a:solidFill>
                  <a:srgbClr val="7030A0"/>
                </a:solidFill>
                <a:latin typeface="Times New Roman" panose="02020603050405020304" charset="0"/>
                <a:ea typeface="+mn-ea"/>
                <a:cs typeface="Times New Roman" panose="02020603050405020304" charset="0"/>
              </a:rPr>
              <a:t>, </a:t>
            </a:r>
            <a:r>
              <a:rPr sz="3200">
                <a:solidFill>
                  <a:srgbClr val="7030A0"/>
                </a:solidFill>
                <a:latin typeface="Times New Roman" panose="02020603050405020304" charset="0"/>
                <a:ea typeface="+mn-ea"/>
                <a:cs typeface="Times New Roman" panose="02020603050405020304" charset="0"/>
              </a:rPr>
              <a:t>宽恕</a:t>
            </a:r>
            <a:endParaRPr sz="3200">
              <a:latin typeface="Times New Roman" panose="02020603050405020304" charset="0"/>
              <a:ea typeface="+mn-ea"/>
              <a:cs typeface="Times New Roman" panose="02020603050405020304" charset="0"/>
            </a:endParaRPr>
          </a:p>
          <a:p>
            <a:pPr algn="l">
              <a:lnSpc>
                <a:spcPct val="100000"/>
              </a:lnSpc>
              <a:buClrTx/>
              <a:buSzTx/>
              <a:buFontTx/>
            </a:pPr>
            <a:endParaRPr>
              <a:latin typeface="Times New Roman" panose="02020603050405020304" charset="0"/>
              <a:ea typeface="+mn-ea"/>
              <a:cs typeface="Times New Roman" panose="02020603050405020304" charset="0"/>
            </a:endParaRPr>
          </a:p>
        </p:txBody>
      </p:sp>
      <p:sp>
        <p:nvSpPr>
          <p:cNvPr id="9" name="标题 1"/>
          <p:cNvSpPr>
            <a:spLocks noGrp="1"/>
          </p:cNvSpPr>
          <p:nvPr/>
        </p:nvSpPr>
        <p:spPr>
          <a:xfrm>
            <a:off x="243205" y="60325"/>
            <a:ext cx="2655570" cy="64071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a:solidFill>
                  <a:schemeClr val="accent2">
                    <a:lumMod val="75000"/>
                  </a:schemeClr>
                </a:solidFill>
                <a:latin typeface="Times New Roman" panose="02020603050405020304" charset="0"/>
                <a:ea typeface="+mn-ea"/>
                <a:cs typeface="Times New Roman" panose="02020603050405020304" charset="0"/>
              </a:rPr>
              <a:t>forgiveness</a:t>
            </a:r>
            <a:endParaRPr sz="3200">
              <a:solidFill>
                <a:schemeClr val="accent2">
                  <a:lumMod val="75000"/>
                </a:schemeClr>
              </a:solidFill>
              <a:latin typeface="Times New Roman" panose="02020603050405020304" charset="0"/>
              <a:ea typeface="+mn-ea"/>
              <a:cs typeface="Times New Roman" panose="02020603050405020304" charset="0"/>
            </a:endParaRPr>
          </a:p>
        </p:txBody>
      </p:sp>
      <p:sp>
        <p:nvSpPr>
          <p:cNvPr id="11" name="文本框 10"/>
          <p:cNvSpPr txBox="1"/>
          <p:nvPr/>
        </p:nvSpPr>
        <p:spPr>
          <a:xfrm>
            <a:off x="9655175" y="631190"/>
            <a:ext cx="1951355" cy="521970"/>
          </a:xfrm>
          <a:prstGeom prst="rect">
            <a:avLst/>
          </a:prstGeom>
          <a:noFill/>
        </p:spPr>
        <p:txBody>
          <a:bodyPr wrap="square" rtlCol="0">
            <a:spAutoFit/>
          </a:bodyPr>
          <a:p>
            <a:pPr algn="l"/>
            <a:r>
              <a:rPr lang="en-US" sz="2800" b="1">
                <a:solidFill>
                  <a:schemeClr val="accent2">
                    <a:lumMod val="75000"/>
                  </a:schemeClr>
                </a:solidFill>
                <a:latin typeface="Times New Roman" panose="02020603050405020304" charset="0"/>
                <a:cs typeface="Times New Roman" panose="02020603050405020304" charset="0"/>
                <a:sym typeface="+mn-ea"/>
              </a:rPr>
              <a:t>forgiveness</a:t>
            </a:r>
            <a:endParaRPr lang="en-US" sz="2800" b="1">
              <a:solidFill>
                <a:schemeClr val="accent2">
                  <a:lumMod val="75000"/>
                </a:schemeClr>
              </a:solidFill>
              <a:latin typeface="Times New Roman" panose="02020603050405020304" charset="0"/>
              <a:cs typeface="Times New Roman" panose="02020603050405020304" charset="0"/>
              <a:sym typeface="+mn-ea"/>
            </a:endParaRPr>
          </a:p>
        </p:txBody>
      </p:sp>
      <p:sp>
        <p:nvSpPr>
          <p:cNvPr id="5" name="文本框 4"/>
          <p:cNvSpPr txBox="1"/>
          <p:nvPr/>
        </p:nvSpPr>
        <p:spPr>
          <a:xfrm>
            <a:off x="9275445" y="1945005"/>
            <a:ext cx="1961515" cy="521970"/>
          </a:xfrm>
          <a:prstGeom prst="rect">
            <a:avLst/>
          </a:prstGeom>
          <a:noFill/>
        </p:spPr>
        <p:txBody>
          <a:bodyPr wrap="square" rtlCol="0">
            <a:spAutoFit/>
          </a:bodyPr>
          <a:p>
            <a:pPr algn="l"/>
            <a:r>
              <a:rPr lang="en-US" sz="2800" b="1">
                <a:solidFill>
                  <a:schemeClr val="accent2">
                    <a:lumMod val="75000"/>
                  </a:schemeClr>
                </a:solidFill>
                <a:latin typeface="Times New Roman" panose="02020603050405020304" charset="0"/>
                <a:cs typeface="Times New Roman" panose="02020603050405020304" charset="0"/>
                <a:sym typeface="+mn-ea"/>
              </a:rPr>
              <a:t>forgiveness</a:t>
            </a:r>
            <a:endParaRPr lang="en-US" sz="2800" b="1">
              <a:solidFill>
                <a:schemeClr val="accent2">
                  <a:lumMod val="75000"/>
                </a:schemeClr>
              </a:solidFill>
              <a:latin typeface="Times New Roman" panose="02020603050405020304" charset="0"/>
              <a:cs typeface="Times New Roman" panose="02020603050405020304" charset="0"/>
              <a:sym typeface="+mn-ea"/>
            </a:endParaRPr>
          </a:p>
        </p:txBody>
      </p:sp>
      <p:sp>
        <p:nvSpPr>
          <p:cNvPr id="6" name="文本框 5"/>
          <p:cNvSpPr txBox="1"/>
          <p:nvPr/>
        </p:nvSpPr>
        <p:spPr>
          <a:xfrm>
            <a:off x="4069715" y="3625850"/>
            <a:ext cx="1642745" cy="521970"/>
          </a:xfrm>
          <a:prstGeom prst="rect">
            <a:avLst/>
          </a:prstGeom>
          <a:noFill/>
        </p:spPr>
        <p:txBody>
          <a:bodyPr wrap="square" rtlCol="0">
            <a:spAutoFit/>
          </a:bodyPr>
          <a:p>
            <a:pPr algn="l"/>
            <a:r>
              <a:rPr lang="en-US" sz="2800" b="1">
                <a:solidFill>
                  <a:schemeClr val="accent2">
                    <a:lumMod val="75000"/>
                  </a:schemeClr>
                </a:solidFill>
                <a:latin typeface="Times New Roman" panose="02020603050405020304" charset="0"/>
                <a:cs typeface="Times New Roman" panose="02020603050405020304" charset="0"/>
                <a:sym typeface="+mn-ea"/>
              </a:rPr>
              <a:t>Forgive</a:t>
            </a:r>
            <a:endParaRPr lang="en-US" sz="2800" b="1">
              <a:solidFill>
                <a:schemeClr val="accent2">
                  <a:lumMod val="75000"/>
                </a:schemeClr>
              </a:solidFill>
              <a:latin typeface="Times New Roman" panose="02020603050405020304" charset="0"/>
              <a:cs typeface="Times New Roman" panose="02020603050405020304" charset="0"/>
              <a:sym typeface="+mn-ea"/>
            </a:endParaRPr>
          </a:p>
        </p:txBody>
      </p:sp>
      <p:sp>
        <p:nvSpPr>
          <p:cNvPr id="7" name="文本框 6"/>
          <p:cNvSpPr txBox="1"/>
          <p:nvPr/>
        </p:nvSpPr>
        <p:spPr>
          <a:xfrm>
            <a:off x="6311900" y="3625850"/>
            <a:ext cx="1895475" cy="521970"/>
          </a:xfrm>
          <a:prstGeom prst="rect">
            <a:avLst/>
          </a:prstGeom>
          <a:noFill/>
        </p:spPr>
        <p:txBody>
          <a:bodyPr wrap="square" rtlCol="0">
            <a:spAutoFit/>
          </a:bodyPr>
          <a:p>
            <a:pPr algn="l"/>
            <a:r>
              <a:rPr lang="en-US" sz="2800" b="1">
                <a:solidFill>
                  <a:schemeClr val="accent2">
                    <a:lumMod val="75000"/>
                  </a:schemeClr>
                </a:solidFill>
                <a:latin typeface="Times New Roman" panose="02020603050405020304" charset="0"/>
                <a:cs typeface="Times New Roman" panose="02020603050405020304" charset="0"/>
                <a:sym typeface="+mn-ea"/>
              </a:rPr>
              <a:t>forgiveness</a:t>
            </a:r>
            <a:endParaRPr lang="en-US" sz="2800" b="1">
              <a:solidFill>
                <a:schemeClr val="accent2">
                  <a:lumMod val="75000"/>
                </a:schemeClr>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3" grpId="0"/>
      <p:bldP spid="13" grpId="1"/>
      <p:bldP spid="11" grpId="0"/>
      <p:bldP spid="11" grpId="1"/>
      <p:bldP spid="5" grpId="0"/>
      <p:bldP spid="5" grpId="1"/>
      <p:bldP spid="6" grpId="0"/>
      <p:bldP spid="6" grpId="1"/>
      <p:bldP spid="7" grpId="0"/>
      <p:bldP spid="7" grpId="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372110" y="207010"/>
            <a:ext cx="11450320" cy="583565"/>
          </a:xfrm>
          <a:prstGeom prst="rect">
            <a:avLst/>
          </a:prstGeom>
          <a:noFill/>
          <a:ln w="9525">
            <a:noFill/>
          </a:ln>
        </p:spPr>
        <p:txBody>
          <a:bodyPr wrap="square">
            <a:spAutoFit/>
          </a:bodyPr>
          <a:p>
            <a:pPr indent="0"/>
            <a:r>
              <a:rPr sz="3200" b="1">
                <a:latin typeface="Times New Roman" panose="02020603050405020304" charset="0"/>
                <a:cs typeface="Times New Roman" panose="02020603050405020304" charset="0"/>
              </a:rPr>
              <a:t>5</a:t>
            </a:r>
            <a:r>
              <a:rPr lang="en-US" sz="3200" b="1">
                <a:latin typeface="Times New Roman" panose="02020603050405020304" charset="0"/>
                <a:cs typeface="Times New Roman" panose="02020603050405020304" charset="0"/>
              </a:rPr>
              <a:t>3</a:t>
            </a:r>
            <a:r>
              <a:rPr sz="3200" b="1">
                <a:latin typeface="Times New Roman" panose="02020603050405020304" charset="0"/>
                <a:cs typeface="Times New Roman" panose="02020603050405020304" charset="0"/>
              </a:rPr>
              <a:t>.digital/ 'dɪdʒɪtl/ adj.____</a:t>
            </a:r>
            <a:r>
              <a:rPr lang="en-US" sz="3200" b="1">
                <a:latin typeface="Times New Roman" panose="02020603050405020304" charset="0"/>
                <a:cs typeface="Times New Roman" panose="02020603050405020304" charset="0"/>
              </a:rPr>
              <a:t>_</a:t>
            </a:r>
            <a:r>
              <a:rPr sz="3200" b="1">
                <a:latin typeface="Times New Roman" panose="02020603050405020304" charset="0"/>
                <a:cs typeface="Times New Roman" panose="02020603050405020304" charset="0"/>
              </a:rPr>
              <a:t>__;_____</a:t>
            </a:r>
            <a:r>
              <a:rPr lang="en-US" sz="3200" b="1">
                <a:latin typeface="Times New Roman" panose="02020603050405020304" charset="0"/>
                <a:cs typeface="Times New Roman" panose="02020603050405020304" charset="0"/>
              </a:rPr>
              <a:t>_</a:t>
            </a:r>
            <a:r>
              <a:rPr sz="3200" b="1">
                <a:latin typeface="Times New Roman" panose="02020603050405020304" charset="0"/>
                <a:cs typeface="Times New Roman" panose="02020603050405020304" charset="0"/>
              </a:rPr>
              <a:t>;__</a:t>
            </a:r>
            <a:r>
              <a:rPr lang="en-US" sz="3200" b="1">
                <a:latin typeface="Times New Roman" panose="02020603050405020304" charset="0"/>
                <a:cs typeface="Times New Roman" panose="02020603050405020304" charset="0"/>
              </a:rPr>
              <a:t>_</a:t>
            </a:r>
            <a:r>
              <a:rPr sz="3200" b="1">
                <a:latin typeface="Times New Roman" panose="02020603050405020304" charset="0"/>
                <a:cs typeface="Times New Roman" panose="02020603050405020304" charset="0"/>
              </a:rPr>
              <a:t>____</a:t>
            </a:r>
            <a:endParaRPr sz="3200" b="1">
              <a:latin typeface="Times New Roman" panose="02020603050405020304" charset="0"/>
              <a:cs typeface="Times New Roman" panose="02020603050405020304" charset="0"/>
            </a:endParaRPr>
          </a:p>
        </p:txBody>
      </p:sp>
      <p:sp>
        <p:nvSpPr>
          <p:cNvPr id="17" name="文本框 16"/>
          <p:cNvSpPr txBox="1"/>
          <p:nvPr/>
        </p:nvSpPr>
        <p:spPr>
          <a:xfrm>
            <a:off x="4337050" y="207010"/>
            <a:ext cx="4429760" cy="583565"/>
          </a:xfrm>
          <a:prstGeom prst="rect">
            <a:avLst/>
          </a:prstGeom>
          <a:noFill/>
        </p:spPr>
        <p:txBody>
          <a:bodyPr wrap="square" rtlCol="0">
            <a:spAutoFit/>
          </a:bodyPr>
          <a:p>
            <a:r>
              <a:rPr lang="en-US" altLang="en-US" sz="3200" b="1" spc="150" dirty="0">
                <a:solidFill>
                  <a:srgbClr val="7030A0"/>
                </a:solidFill>
                <a:latin typeface="Times New Roman" panose="02020603050405020304" charset="0"/>
                <a:cs typeface="Times New Roman" panose="02020603050405020304" charset="0"/>
                <a:sym typeface="+mn-ea"/>
              </a:rPr>
              <a:t> 数字的 数码的 手指的 </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2" name="标题 1"/>
          <p:cNvSpPr>
            <a:spLocks noGrp="1"/>
          </p:cNvSpPr>
          <p:nvPr/>
        </p:nvSpPr>
        <p:spPr>
          <a:xfrm>
            <a:off x="455930" y="790575"/>
            <a:ext cx="1163383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rPr>
              <a:t>破拆法：dig(挖)+it(它)+al(形容词后缀)：用来挖它的——_______——掰手指数的——________</a:t>
            </a:r>
            <a:endParaRPr spc="0">
              <a:solidFill>
                <a:schemeClr val="accent2">
                  <a:lumMod val="75000"/>
                </a:schemeClr>
              </a:solidFill>
              <a:latin typeface="Times New Roman" panose="02020603050405020304" charset="0"/>
              <a:ea typeface="+mn-ea"/>
              <a:cs typeface="Times New Roman" panose="02020603050405020304" charset="0"/>
            </a:endParaRPr>
          </a:p>
        </p:txBody>
      </p:sp>
      <p:sp>
        <p:nvSpPr>
          <p:cNvPr id="23" name="文本框 22"/>
          <p:cNvSpPr txBox="1"/>
          <p:nvPr/>
        </p:nvSpPr>
        <p:spPr>
          <a:xfrm>
            <a:off x="455930" y="1753870"/>
            <a:ext cx="11366500" cy="4399915"/>
          </a:xfrm>
          <a:prstGeom prst="rect">
            <a:avLst/>
          </a:prstGeom>
          <a:noFill/>
          <a:ln w="9525">
            <a:noFill/>
          </a:ln>
        </p:spPr>
        <p:txBody>
          <a:bodyPr wrap="square">
            <a:spAutoFit/>
          </a:bodyPr>
          <a:p>
            <a:pPr algn="l">
              <a:buClrTx/>
              <a:buSzTx/>
              <a:buFontTx/>
            </a:pPr>
            <a:r>
              <a:rPr sz="2800" b="1">
                <a:solidFill>
                  <a:schemeClr val="accent2">
                    <a:lumMod val="75000"/>
                  </a:schemeClr>
                </a:solidFill>
                <a:uFillTx/>
                <a:latin typeface="Times New Roman" panose="02020603050405020304" charset="0"/>
                <a:cs typeface="Times New Roman" panose="02020603050405020304" charset="0"/>
              </a:rPr>
              <a:t>Digital</a:t>
            </a:r>
            <a:r>
              <a:rPr sz="2800" b="1">
                <a:uFillTx/>
                <a:latin typeface="Times New Roman" panose="02020603050405020304" charset="0"/>
                <a:cs typeface="Times New Roman" panose="02020603050405020304" charset="0"/>
              </a:rPr>
              <a:t> cameras arrived on the scene (到场) in 1997. (2018全国I)</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数码相机于1997年问世。</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Painters, </a:t>
            </a:r>
            <a:r>
              <a:rPr sz="2800" b="1">
                <a:solidFill>
                  <a:schemeClr val="accent2">
                    <a:lumMod val="75000"/>
                  </a:schemeClr>
                </a:solidFill>
                <a:uFillTx/>
                <a:latin typeface="Times New Roman" panose="02020603050405020304" charset="0"/>
                <a:cs typeface="Times New Roman" panose="02020603050405020304" charset="0"/>
              </a:rPr>
              <a:t>digital</a:t>
            </a:r>
            <a:r>
              <a:rPr sz="2800" b="1">
                <a:uFillTx/>
                <a:latin typeface="Times New Roman" panose="02020603050405020304" charset="0"/>
                <a:cs typeface="Times New Roman" panose="02020603050405020304" charset="0"/>
              </a:rPr>
              <a:t> media experts, photographers, booking agents and promoters are hired to sell tickets and promote the event. (2018江苏)</a:t>
            </a:r>
            <a:endParaRPr sz="2800" b="1">
              <a:uFillTx/>
              <a:latin typeface="Times New Roman" panose="02020603050405020304" charset="0"/>
              <a:cs typeface="Times New Roman" panose="02020603050405020304" charset="0"/>
            </a:endParaRPr>
          </a:p>
          <a:p>
            <a:pPr algn="l">
              <a:buClrTx/>
              <a:buSzTx/>
              <a:buFontTx/>
            </a:pPr>
            <a:r>
              <a:rPr sz="2800" b="1">
                <a:uFillTx/>
                <a:latin typeface="Times New Roman" panose="02020603050405020304" charset="0"/>
                <a:cs typeface="Times New Roman" panose="02020603050405020304" charset="0"/>
              </a:rPr>
              <a:t>他们聘请了画家、数字媒体专家、摄影师、票务代理和推广人员来售票和推广活动。</a:t>
            </a:r>
            <a:endParaRPr sz="2800" b="1">
              <a:uFillTx/>
              <a:latin typeface="Times New Roman" panose="02020603050405020304" charset="0"/>
              <a:cs typeface="Times New Roman" panose="02020603050405020304" charset="0"/>
            </a:endParaRPr>
          </a:p>
          <a:p>
            <a:pPr algn="l">
              <a:buClrTx/>
              <a:buSzTx/>
              <a:buFontTx/>
            </a:pPr>
            <a:r>
              <a:rPr sz="2800" b="1">
                <a:solidFill>
                  <a:schemeClr val="accent2">
                    <a:lumMod val="75000"/>
                  </a:schemeClr>
                </a:solidFill>
                <a:uFillTx/>
                <a:latin typeface="Times New Roman" panose="02020603050405020304" charset="0"/>
                <a:cs typeface="Times New Roman" panose="02020603050405020304" charset="0"/>
              </a:rPr>
              <a:t>Digital</a:t>
            </a:r>
            <a:r>
              <a:rPr sz="2800" b="1">
                <a:uFillTx/>
                <a:latin typeface="Times New Roman" panose="02020603050405020304" charset="0"/>
                <a:cs typeface="Times New Roman" panose="02020603050405020304" charset="0"/>
              </a:rPr>
              <a:t> technology—email and smart phones especially—have vastly improved workers' ability to be productive outside of a traditional office.(2016江苏) 数字技术——尤其是电子邮件和智能手机——极大地提高了员工在传统办公室之外工作的能力。</a:t>
            </a:r>
            <a:endParaRPr sz="2800" b="1">
              <a:uFillTx/>
              <a:latin typeface="Times New Roman" panose="02020603050405020304" charset="0"/>
              <a:cs typeface="Times New Roman" panose="02020603050405020304" charset="0"/>
            </a:endParaRPr>
          </a:p>
        </p:txBody>
      </p:sp>
      <p:sp>
        <p:nvSpPr>
          <p:cNvPr id="5" name="标题 1"/>
          <p:cNvSpPr>
            <a:spLocks noGrp="1"/>
          </p:cNvSpPr>
          <p:nvPr/>
        </p:nvSpPr>
        <p:spPr>
          <a:xfrm>
            <a:off x="2731770" y="1236980"/>
            <a:ext cx="1605280" cy="5168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a:solidFill>
                  <a:srgbClr val="7030A0"/>
                </a:solidFill>
                <a:latin typeface="Times New Roman" panose="02020603050405020304" charset="0"/>
                <a:cs typeface="Times New Roman" panose="02020603050405020304" charset="0"/>
                <a:sym typeface="+mn-ea"/>
              </a:rPr>
              <a:t>数字的</a:t>
            </a:r>
            <a:endParaRPr>
              <a:solidFill>
                <a:srgbClr val="7030A0"/>
              </a:solidFill>
              <a:latin typeface="Times New Roman" panose="02020603050405020304" charset="0"/>
              <a:cs typeface="Times New Roman" panose="02020603050405020304" charset="0"/>
              <a:sym typeface="+mn-ea"/>
            </a:endParaRPr>
          </a:p>
        </p:txBody>
      </p:sp>
      <p:sp>
        <p:nvSpPr>
          <p:cNvPr id="10" name="标题 1"/>
          <p:cNvSpPr>
            <a:spLocks noGrp="1"/>
          </p:cNvSpPr>
          <p:nvPr/>
        </p:nvSpPr>
        <p:spPr>
          <a:xfrm>
            <a:off x="9661525" y="790575"/>
            <a:ext cx="185356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rgbClr val="7030A0"/>
                </a:solidFill>
                <a:latin typeface="Times New Roman" panose="02020603050405020304" charset="0"/>
                <a:ea typeface="+mn-ea"/>
                <a:cs typeface="Times New Roman" panose="02020603050405020304" charset="0"/>
                <a:sym typeface="+mn-ea"/>
              </a:rPr>
              <a:t>手指的</a:t>
            </a:r>
            <a:endParaRPr spc="0">
              <a:solidFill>
                <a:srgbClr val="7030A0"/>
              </a:solidFill>
              <a:latin typeface="Times New Roman" panose="02020603050405020304" charset="0"/>
              <a:ea typeface="+mn-ea"/>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ppt_x"/>
                                          </p:val>
                                        </p:tav>
                                        <p:tav tm="100000">
                                          <p:val>
                                            <p:strVal val="#ppt_x"/>
                                          </p:val>
                                        </p:tav>
                                      </p:tavLst>
                                    </p:anim>
                                    <p:anim calcmode="lin" valueType="num">
                                      <p:cBhvr additive="base">
                                        <p:cTn id="3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P spid="2" grpId="0"/>
      <p:bldP spid="2" grpId="1"/>
      <p:bldP spid="23" grpId="0"/>
      <p:bldP spid="23" grpId="1"/>
      <p:bldP spid="5" grpId="0"/>
      <p:bldP spid="5" grpId="1"/>
      <p:bldP spid="10" grpId="0"/>
      <p:bldP spid="10" grpId="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nvSpPr>
        <p:spPr>
          <a:xfrm>
            <a:off x="338455" y="1144905"/>
            <a:ext cx="11725275" cy="130937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latin typeface="Times New Roman" panose="02020603050405020304" charset="0"/>
                <a:ea typeface="+mn-ea"/>
                <a:cs typeface="Times New Roman" panose="02020603050405020304" charset="0"/>
              </a:rPr>
              <a:t>By the time they started secondary school—at age 11—children were already far more aware of their </a:t>
            </a:r>
            <a:r>
              <a:rPr sz="2400" spc="0">
                <a:solidFill>
                  <a:schemeClr val="accent2">
                    <a:lumMod val="75000"/>
                  </a:schemeClr>
                </a:solidFill>
                <a:latin typeface="Times New Roman" panose="02020603050405020304" charset="0"/>
                <a:ea typeface="+mn-ea"/>
                <a:cs typeface="Times New Roman" panose="02020603050405020304" charset="0"/>
              </a:rPr>
              <a:t>image</a:t>
            </a:r>
            <a:r>
              <a:rPr sz="2400" spc="0">
                <a:latin typeface="Times New Roman" panose="02020603050405020304" charset="0"/>
                <a:ea typeface="+mn-ea"/>
                <a:cs typeface="Times New Roman" panose="02020603050405020304" charset="0"/>
              </a:rPr>
              <a:t> online and felt under huge pressure to ensure their posts were popular. (2018江苏) 到他们11岁开始上中学的时候，孩子们已经对自己在网上的_______有了更多的认识，并感到了确保自己的帖子受欢迎的巨大压力。</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Some change their behavior in real life to improve their image on the web.(2018江苏)</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一些人改变他们在现实生活中的行为，以改善他们在网上的_______。</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And now when I look at it, I think her presence in the photo is what makes the</a:t>
            </a:r>
            <a:r>
              <a:rPr sz="2400" spc="0">
                <a:solidFill>
                  <a:schemeClr val="accent2">
                    <a:lumMod val="75000"/>
                  </a:schemeClr>
                </a:solidFill>
                <a:latin typeface="Times New Roman" panose="02020603050405020304" charset="0"/>
                <a:ea typeface="+mn-ea"/>
                <a:cs typeface="Times New Roman" panose="02020603050405020304" charset="0"/>
              </a:rPr>
              <a:t> image </a:t>
            </a:r>
            <a:r>
              <a:rPr sz="2400" spc="0">
                <a:latin typeface="Times New Roman" panose="02020603050405020304" charset="0"/>
                <a:ea typeface="+mn-ea"/>
                <a:cs typeface="Times New Roman" panose="02020603050405020304" charset="0"/>
              </a:rPr>
              <a:t>interesting.(2017天津)</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现在当我看着它的时候，我觉得她在照片里的出现使这幅______变得有趣。</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Lacking a mirror</a:t>
            </a:r>
            <a:r>
              <a:rPr sz="2400" spc="0">
                <a:solidFill>
                  <a:schemeClr val="accent2">
                    <a:lumMod val="75000"/>
                  </a:schemeClr>
                </a:solidFill>
                <a:latin typeface="Times New Roman" panose="02020603050405020304" charset="0"/>
                <a:ea typeface="+mn-ea"/>
                <a:cs typeface="Times New Roman" panose="02020603050405020304" charset="0"/>
              </a:rPr>
              <a:t> image </a:t>
            </a:r>
            <a:r>
              <a:rPr sz="2400" spc="0">
                <a:latin typeface="Times New Roman" panose="02020603050405020304" charset="0"/>
                <a:ea typeface="+mn-ea"/>
                <a:cs typeface="Times New Roman" panose="02020603050405020304" charset="0"/>
              </a:rPr>
              <a:t>in the mother who raised me, I had to seek my identity as a woman on my own.(2014江苏)</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由于缺少养育我的母亲的______，我不得不自己寻找作为一个女人的身份。</a:t>
            </a:r>
            <a:endParaRPr sz="2400" spc="0">
              <a:latin typeface="Times New Roman" panose="02020603050405020304" charset="0"/>
              <a:ea typeface="+mn-ea"/>
              <a:cs typeface="Times New Roman" panose="02020603050405020304" charset="0"/>
            </a:endParaRPr>
          </a:p>
        </p:txBody>
      </p:sp>
      <p:sp>
        <p:nvSpPr>
          <p:cNvPr id="3" name="标题 1"/>
          <p:cNvSpPr>
            <a:spLocks noGrp="1"/>
          </p:cNvSpPr>
          <p:nvPr/>
        </p:nvSpPr>
        <p:spPr>
          <a:xfrm>
            <a:off x="233680" y="226060"/>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a:latin typeface="Times New Roman" panose="02020603050405020304" charset="0"/>
                <a:ea typeface="+mn-ea"/>
                <a:cs typeface="Times New Roman" panose="02020603050405020304" charset="0"/>
              </a:rPr>
              <a:t>5</a:t>
            </a:r>
            <a:r>
              <a:rPr lang="en-US" altLang="zh-CN" sz="3200">
                <a:latin typeface="Times New Roman" panose="02020603050405020304" charset="0"/>
                <a:ea typeface="+mn-ea"/>
                <a:cs typeface="Times New Roman" panose="02020603050405020304" charset="0"/>
              </a:rPr>
              <a:t>4</a:t>
            </a:r>
            <a:r>
              <a:rPr sz="3200">
                <a:latin typeface="Times New Roman" panose="02020603050405020304" charset="0"/>
                <a:ea typeface="+mn-ea"/>
                <a:cs typeface="Times New Roman" panose="02020603050405020304" charset="0"/>
              </a:rPr>
              <a:t>.image / 'ɪmɪdʒ/n._________________</a:t>
            </a:r>
            <a:endParaRPr sz="3200">
              <a:latin typeface="Times New Roman" panose="02020603050405020304" charset="0"/>
              <a:ea typeface="+mn-ea"/>
              <a:cs typeface="Times New Roman" panose="02020603050405020304" charset="0"/>
            </a:endParaRPr>
          </a:p>
        </p:txBody>
      </p:sp>
      <p:sp>
        <p:nvSpPr>
          <p:cNvPr id="17" name="文本框 16"/>
          <p:cNvSpPr txBox="1"/>
          <p:nvPr/>
        </p:nvSpPr>
        <p:spPr>
          <a:xfrm>
            <a:off x="4429760" y="226060"/>
            <a:ext cx="4024630" cy="583565"/>
          </a:xfrm>
          <a:prstGeom prst="rect">
            <a:avLst/>
          </a:prstGeom>
          <a:noFill/>
        </p:spPr>
        <p:txBody>
          <a:bodyPr wrap="square" rtlCol="0">
            <a:spAutoFit/>
          </a:bodyPr>
          <a:p>
            <a:pPr algn="l"/>
            <a:r>
              <a:rPr lang="en-US" altLang="en-US" sz="3200" b="1" spc="150" dirty="0">
                <a:solidFill>
                  <a:srgbClr val="7030A0"/>
                </a:solidFill>
                <a:latin typeface="Times New Roman" panose="02020603050405020304" charset="0"/>
                <a:cs typeface="Times New Roman" panose="02020603050405020304" charset="0"/>
                <a:sym typeface="+mn-ea"/>
              </a:rPr>
              <a:t>形象；影像；画面</a:t>
            </a:r>
            <a:endParaRPr lang="en-US" altLang="en-US" sz="3200" b="1" spc="150" dirty="0">
              <a:solidFill>
                <a:srgbClr val="7030A0"/>
              </a:solidFill>
              <a:latin typeface="Times New Roman" panose="02020603050405020304" charset="0"/>
              <a:cs typeface="Times New Roman" panose="02020603050405020304" charset="0"/>
              <a:sym typeface="+mn-ea"/>
            </a:endParaRPr>
          </a:p>
        </p:txBody>
      </p:sp>
      <p:sp>
        <p:nvSpPr>
          <p:cNvPr id="11" name="文本框 10"/>
          <p:cNvSpPr txBox="1"/>
          <p:nvPr/>
        </p:nvSpPr>
        <p:spPr>
          <a:xfrm>
            <a:off x="553085" y="2234565"/>
            <a:ext cx="840740" cy="460375"/>
          </a:xfrm>
          <a:prstGeom prst="rect">
            <a:avLst/>
          </a:prstGeom>
          <a:noFill/>
        </p:spPr>
        <p:txBody>
          <a:bodyPr wrap="square" rtlCol="0">
            <a:spAutoFit/>
          </a:bodyPr>
          <a:p>
            <a:pPr algn="l"/>
            <a:r>
              <a:rPr lang="en-US" sz="2400" b="1">
                <a:solidFill>
                  <a:srgbClr val="7030A0"/>
                </a:solidFill>
                <a:latin typeface="Times New Roman" panose="02020603050405020304" charset="0"/>
                <a:cs typeface="Times New Roman" panose="02020603050405020304" charset="0"/>
                <a:sym typeface="+mn-ea"/>
              </a:rPr>
              <a:t>形象</a:t>
            </a:r>
            <a:endParaRPr lang="en-US" sz="2400" b="1">
              <a:solidFill>
                <a:srgbClr val="7030A0"/>
              </a:solidFill>
              <a:latin typeface="Times New Roman" panose="02020603050405020304" charset="0"/>
              <a:cs typeface="Times New Roman" panose="02020603050405020304" charset="0"/>
              <a:sym typeface="+mn-ea"/>
            </a:endParaRPr>
          </a:p>
        </p:txBody>
      </p:sp>
      <p:sp>
        <p:nvSpPr>
          <p:cNvPr id="12" name="文本框 11"/>
          <p:cNvSpPr txBox="1"/>
          <p:nvPr/>
        </p:nvSpPr>
        <p:spPr>
          <a:xfrm>
            <a:off x="8454390" y="2957830"/>
            <a:ext cx="1660525" cy="460375"/>
          </a:xfrm>
          <a:prstGeom prst="rect">
            <a:avLst/>
          </a:prstGeom>
          <a:noFill/>
        </p:spPr>
        <p:txBody>
          <a:bodyPr wrap="square" rtlCol="0">
            <a:spAutoFit/>
          </a:bodyPr>
          <a:p>
            <a:pPr algn="l"/>
            <a:r>
              <a:rPr lang="en-US" sz="2400" b="1">
                <a:solidFill>
                  <a:srgbClr val="7030A0"/>
                </a:solidFill>
                <a:latin typeface="Times New Roman" panose="02020603050405020304" charset="0"/>
                <a:cs typeface="Times New Roman" panose="02020603050405020304" charset="0"/>
                <a:sym typeface="+mn-ea"/>
              </a:rPr>
              <a:t>形象</a:t>
            </a:r>
            <a:endParaRPr lang="en-US" sz="2400" b="1">
              <a:solidFill>
                <a:srgbClr val="7030A0"/>
              </a:solidFill>
              <a:latin typeface="Times New Roman" panose="02020603050405020304" charset="0"/>
              <a:cs typeface="Times New Roman" panose="02020603050405020304" charset="0"/>
              <a:sym typeface="+mn-ea"/>
            </a:endParaRPr>
          </a:p>
        </p:txBody>
      </p:sp>
      <p:sp>
        <p:nvSpPr>
          <p:cNvPr id="15" name="文本框 14"/>
          <p:cNvSpPr txBox="1"/>
          <p:nvPr/>
        </p:nvSpPr>
        <p:spPr>
          <a:xfrm>
            <a:off x="8129905" y="4029075"/>
            <a:ext cx="1252220" cy="460375"/>
          </a:xfrm>
          <a:prstGeom prst="rect">
            <a:avLst/>
          </a:prstGeom>
          <a:noFill/>
        </p:spPr>
        <p:txBody>
          <a:bodyPr wrap="square" rtlCol="0">
            <a:spAutoFit/>
          </a:bodyPr>
          <a:p>
            <a:pPr algn="l"/>
            <a:r>
              <a:rPr lang="en-US" sz="2400" b="1">
                <a:solidFill>
                  <a:srgbClr val="7030A0"/>
                </a:solidFill>
                <a:latin typeface="Times New Roman" panose="02020603050405020304" charset="0"/>
                <a:cs typeface="Times New Roman" panose="02020603050405020304" charset="0"/>
                <a:sym typeface="+mn-ea"/>
              </a:rPr>
              <a:t>画面</a:t>
            </a:r>
            <a:endParaRPr lang="en-US" sz="2400" b="1">
              <a:solidFill>
                <a:srgbClr val="7030A0"/>
              </a:solidFill>
              <a:latin typeface="Times New Roman" panose="02020603050405020304" charset="0"/>
              <a:cs typeface="Times New Roman" panose="02020603050405020304" charset="0"/>
              <a:sym typeface="+mn-ea"/>
            </a:endParaRPr>
          </a:p>
        </p:txBody>
      </p:sp>
      <p:sp>
        <p:nvSpPr>
          <p:cNvPr id="16" name="文本框 15"/>
          <p:cNvSpPr txBox="1"/>
          <p:nvPr/>
        </p:nvSpPr>
        <p:spPr>
          <a:xfrm>
            <a:off x="3851275" y="5169535"/>
            <a:ext cx="877570" cy="460375"/>
          </a:xfrm>
          <a:prstGeom prst="rect">
            <a:avLst/>
          </a:prstGeom>
          <a:noFill/>
        </p:spPr>
        <p:txBody>
          <a:bodyPr wrap="square" rtlCol="0">
            <a:spAutoFit/>
          </a:bodyPr>
          <a:p>
            <a:pPr algn="l"/>
            <a:r>
              <a:rPr lang="en-US" sz="2400" b="1">
                <a:solidFill>
                  <a:srgbClr val="7030A0"/>
                </a:solidFill>
                <a:latin typeface="Times New Roman" panose="02020603050405020304" charset="0"/>
                <a:cs typeface="Times New Roman" panose="02020603050405020304" charset="0"/>
                <a:sym typeface="+mn-ea"/>
              </a:rPr>
              <a:t>镜像</a:t>
            </a:r>
            <a:endParaRPr lang="en-US" sz="2400" b="1">
              <a:solidFill>
                <a:srgbClr val="7030A0"/>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P spid="2" grpId="0"/>
      <p:bldP spid="2" grpId="1"/>
      <p:bldP spid="11" grpId="0"/>
      <p:bldP spid="11" grpId="1"/>
      <p:bldP spid="12" grpId="0"/>
      <p:bldP spid="12" grpId="1"/>
      <p:bldP spid="15" grpId="0"/>
      <p:bldP spid="15" grpId="1"/>
      <p:bldP spid="16" grpId="0"/>
      <p:bldP spid="16" grpId="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2" name="图片 22" descr="ima-像填空"/>
          <p:cNvPicPr>
            <a:picLocks noChangeAspect="1"/>
          </p:cNvPicPr>
          <p:nvPr/>
        </p:nvPicPr>
        <p:blipFill>
          <a:blip r:embed="rId1"/>
          <a:stretch>
            <a:fillRect/>
          </a:stretch>
        </p:blipFill>
        <p:spPr>
          <a:xfrm>
            <a:off x="24765" y="1358900"/>
            <a:ext cx="12205970" cy="4228465"/>
          </a:xfrm>
          <a:prstGeom prst="rect">
            <a:avLst/>
          </a:prstGeom>
        </p:spPr>
      </p:pic>
      <p:sp>
        <p:nvSpPr>
          <p:cNvPr id="3" name="标题 1"/>
          <p:cNvSpPr>
            <a:spLocks noGrp="1"/>
          </p:cNvSpPr>
          <p:nvPr/>
        </p:nvSpPr>
        <p:spPr>
          <a:xfrm>
            <a:off x="1886585" y="4701540"/>
            <a:ext cx="228473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模仿，仿造；仿制品</a:t>
            </a:r>
            <a:endParaRPr sz="1800" spc="0">
              <a:solidFill>
                <a:schemeClr val="tx1"/>
              </a:solidFill>
              <a:latin typeface="Times New Roman" panose="02020603050405020304" charset="0"/>
              <a:ea typeface="+mn-ea"/>
              <a:cs typeface="Times New Roman" panose="02020603050405020304" charset="0"/>
            </a:endParaRPr>
          </a:p>
        </p:txBody>
      </p:sp>
      <p:sp>
        <p:nvSpPr>
          <p:cNvPr id="5" name="标题 1"/>
          <p:cNvSpPr>
            <a:spLocks noGrp="1"/>
          </p:cNvSpPr>
          <p:nvPr/>
        </p:nvSpPr>
        <p:spPr>
          <a:xfrm>
            <a:off x="1937385" y="2847340"/>
            <a:ext cx="251587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虚构的；有想象力的</a:t>
            </a:r>
            <a:endParaRPr sz="1800" spc="0">
              <a:solidFill>
                <a:schemeClr val="tx1"/>
              </a:solidFill>
              <a:latin typeface="Times New Roman" panose="02020603050405020304" charset="0"/>
              <a:ea typeface="+mn-ea"/>
              <a:cs typeface="Times New Roman" panose="02020603050405020304" charset="0"/>
            </a:endParaRPr>
          </a:p>
        </p:txBody>
      </p:sp>
      <p:sp>
        <p:nvSpPr>
          <p:cNvPr id="6" name="标题 1"/>
          <p:cNvSpPr>
            <a:spLocks noGrp="1"/>
          </p:cNvSpPr>
          <p:nvPr/>
        </p:nvSpPr>
        <p:spPr>
          <a:xfrm>
            <a:off x="2205990" y="3771900"/>
            <a:ext cx="232156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模仿，效仿；仿制</a:t>
            </a:r>
            <a:endParaRPr sz="1800" spc="0">
              <a:solidFill>
                <a:schemeClr val="tx1"/>
              </a:solidFill>
              <a:latin typeface="Times New Roman" panose="02020603050405020304" charset="0"/>
              <a:ea typeface="+mn-ea"/>
              <a:cs typeface="Times New Roman" panose="02020603050405020304" charset="0"/>
            </a:endParaRPr>
          </a:p>
        </p:txBody>
      </p:sp>
      <p:sp>
        <p:nvSpPr>
          <p:cNvPr id="9" name="标题 1"/>
          <p:cNvSpPr>
            <a:spLocks noGrp="1"/>
          </p:cNvSpPr>
          <p:nvPr/>
        </p:nvSpPr>
        <p:spPr>
          <a:xfrm>
            <a:off x="5622290" y="3249930"/>
            <a:ext cx="130873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tx1"/>
                </a:solidFill>
                <a:latin typeface="Times New Roman" panose="02020603050405020304" charset="0"/>
                <a:ea typeface="+mn-ea"/>
                <a:cs typeface="Times New Roman" panose="02020603050405020304" charset="0"/>
              </a:rPr>
              <a:t>像</a:t>
            </a:r>
            <a:endParaRPr spc="0">
              <a:solidFill>
                <a:schemeClr val="tx1"/>
              </a:solidFill>
              <a:latin typeface="Times New Roman" panose="02020603050405020304" charset="0"/>
              <a:ea typeface="+mn-ea"/>
              <a:cs typeface="Times New Roman" panose="02020603050405020304" charset="0"/>
            </a:endParaRPr>
          </a:p>
        </p:txBody>
      </p:sp>
      <p:sp>
        <p:nvSpPr>
          <p:cNvPr id="10" name="标题 1"/>
          <p:cNvSpPr>
            <a:spLocks noGrp="1"/>
          </p:cNvSpPr>
          <p:nvPr/>
        </p:nvSpPr>
        <p:spPr>
          <a:xfrm>
            <a:off x="3026410" y="1958340"/>
            <a:ext cx="132461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可想象的</a:t>
            </a:r>
            <a:endParaRPr sz="1800" spc="0">
              <a:solidFill>
                <a:schemeClr val="tx1"/>
              </a:solidFill>
              <a:latin typeface="Times New Roman" panose="02020603050405020304" charset="0"/>
              <a:ea typeface="+mn-ea"/>
              <a:cs typeface="Times New Roman" panose="02020603050405020304" charset="0"/>
            </a:endParaRPr>
          </a:p>
        </p:txBody>
      </p:sp>
      <p:sp>
        <p:nvSpPr>
          <p:cNvPr id="11" name="标题 1"/>
          <p:cNvSpPr>
            <a:spLocks noGrp="1"/>
          </p:cNvSpPr>
          <p:nvPr/>
        </p:nvSpPr>
        <p:spPr>
          <a:xfrm>
            <a:off x="8294370" y="4723130"/>
            <a:ext cx="416496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chemeClr val="tx1"/>
                </a:solidFill>
                <a:latin typeface="Times New Roman" panose="02020603050405020304" charset="0"/>
                <a:ea typeface="+mn-ea"/>
                <a:cs typeface="Times New Roman" panose="02020603050405020304" charset="0"/>
              </a:rPr>
              <a:t>想象力；空想；幻想物</a:t>
            </a:r>
            <a:endParaRPr sz="1800" spc="0">
              <a:solidFill>
                <a:schemeClr val="tx1"/>
              </a:solidFill>
              <a:latin typeface="Times New Roman" panose="02020603050405020304" charset="0"/>
              <a:ea typeface="+mn-ea"/>
              <a:cs typeface="Times New Roman" panose="02020603050405020304" charset="0"/>
            </a:endParaRPr>
          </a:p>
        </p:txBody>
      </p:sp>
      <p:sp>
        <p:nvSpPr>
          <p:cNvPr id="13" name="标题 1"/>
          <p:cNvSpPr>
            <a:spLocks noGrp="1"/>
          </p:cNvSpPr>
          <p:nvPr/>
        </p:nvSpPr>
        <p:spPr>
          <a:xfrm>
            <a:off x="7506970" y="3772535"/>
            <a:ext cx="331406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accent2">
                    <a:lumMod val="75000"/>
                  </a:schemeClr>
                </a:solidFill>
                <a:latin typeface="Times New Roman" panose="02020603050405020304" charset="0"/>
                <a:ea typeface="+mn-ea"/>
                <a:cs typeface="Times New Roman" panose="02020603050405020304" charset="0"/>
              </a:rPr>
              <a:t>imagine one's doing sth.</a:t>
            </a:r>
            <a:endParaRPr sz="2000" spc="0">
              <a:solidFill>
                <a:schemeClr val="accent2">
                  <a:lumMod val="75000"/>
                </a:schemeClr>
              </a:solidFill>
              <a:latin typeface="Times New Roman" panose="02020603050405020304" charset="0"/>
              <a:ea typeface="+mn-ea"/>
              <a:cs typeface="Times New Roman" panose="02020603050405020304" charset="0"/>
            </a:endParaRPr>
          </a:p>
        </p:txBody>
      </p:sp>
      <p:sp>
        <p:nvSpPr>
          <p:cNvPr id="14" name="标题 1"/>
          <p:cNvSpPr>
            <a:spLocks noGrp="1"/>
          </p:cNvSpPr>
          <p:nvPr/>
        </p:nvSpPr>
        <p:spPr>
          <a:xfrm>
            <a:off x="8100695" y="2747645"/>
            <a:ext cx="3041015" cy="5403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想象；幻想；臆想</a:t>
            </a:r>
            <a:endParaRPr sz="2000" spc="0">
              <a:solidFill>
                <a:schemeClr val="tx1"/>
              </a:solidFill>
              <a:latin typeface="Times New Roman" panose="02020603050405020304" charset="0"/>
              <a:ea typeface="+mn-ea"/>
              <a:cs typeface="Times New Roman" panose="02020603050405020304" charset="0"/>
            </a:endParaRPr>
          </a:p>
        </p:txBody>
      </p:sp>
      <p:sp>
        <p:nvSpPr>
          <p:cNvPr id="17" name="标题 1"/>
          <p:cNvSpPr>
            <a:spLocks noGrp="1"/>
          </p:cNvSpPr>
          <p:nvPr/>
        </p:nvSpPr>
        <p:spPr>
          <a:xfrm>
            <a:off x="7904480" y="1864995"/>
            <a:ext cx="306133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形象</a:t>
            </a:r>
            <a:r>
              <a:rPr sz="2000" spc="0">
                <a:solidFill>
                  <a:schemeClr val="tx1"/>
                </a:solidFill>
                <a:latin typeface="Times New Roman" panose="02020603050405020304" charset="0"/>
                <a:ea typeface="+mn-ea"/>
                <a:cs typeface="Times New Roman" panose="02020603050405020304" charset="0"/>
              </a:rPr>
              <a:t>；影像；肖像</a:t>
            </a:r>
            <a:endParaRPr sz="2000" spc="0">
              <a:solidFill>
                <a:schemeClr val="tx1"/>
              </a:solidFill>
              <a:latin typeface="Times New Roman" panose="02020603050405020304" charset="0"/>
              <a:ea typeface="+mn-ea"/>
              <a:cs typeface="Times New Roman" panose="020206030504050203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ppt_x"/>
                                          </p:val>
                                        </p:tav>
                                        <p:tav tm="100000">
                                          <p:val>
                                            <p:strVal val="#ppt_x"/>
                                          </p:val>
                                        </p:tav>
                                      </p:tavLst>
                                    </p:anim>
                                    <p:anim calcmode="lin" valueType="num">
                                      <p:cBhvr additive="base">
                                        <p:cTn id="4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additive="base">
                                        <p:cTn id="49" dur="500" fill="hold"/>
                                        <p:tgtEl>
                                          <p:spTgt spid="6"/>
                                        </p:tgtEl>
                                        <p:attrNameLst>
                                          <p:attrName>ppt_x</p:attrName>
                                        </p:attrNameLst>
                                      </p:cBhvr>
                                      <p:tavLst>
                                        <p:tav tm="0">
                                          <p:val>
                                            <p:strVal val="#ppt_x"/>
                                          </p:val>
                                        </p:tav>
                                        <p:tav tm="100000">
                                          <p:val>
                                            <p:strVal val="#ppt_x"/>
                                          </p:val>
                                        </p:tav>
                                      </p:tavLst>
                                    </p:anim>
                                    <p:anim calcmode="lin" valueType="num">
                                      <p:cBhvr additive="base">
                                        <p:cTn id="5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gtEl>
                                        <p:attrNameLst>
                                          <p:attrName>style.visibility</p:attrName>
                                        </p:attrNameLst>
                                      </p:cBhvr>
                                      <p:to>
                                        <p:strVal val="visible"/>
                                      </p:to>
                                    </p:set>
                                    <p:anim calcmode="lin" valueType="num">
                                      <p:cBhvr additive="base">
                                        <p:cTn id="55" dur="500" fill="hold"/>
                                        <p:tgtEl>
                                          <p:spTgt spid="3"/>
                                        </p:tgtEl>
                                        <p:attrNameLst>
                                          <p:attrName>ppt_x</p:attrName>
                                        </p:attrNameLst>
                                      </p:cBhvr>
                                      <p:tavLst>
                                        <p:tav tm="0">
                                          <p:val>
                                            <p:strVal val="#ppt_x"/>
                                          </p:val>
                                        </p:tav>
                                        <p:tav tm="100000">
                                          <p:val>
                                            <p:strVal val="#ppt_x"/>
                                          </p:val>
                                        </p:tav>
                                      </p:tavLst>
                                    </p:anim>
                                    <p:anim calcmode="lin" valueType="num">
                                      <p:cBhvr additive="base">
                                        <p:cTn id="5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5" grpId="0"/>
      <p:bldP spid="5" grpId="1"/>
      <p:bldP spid="9" grpId="0"/>
      <p:bldP spid="9" grpId="1"/>
      <p:bldP spid="6" grpId="0"/>
      <p:bldP spid="6" grpId="1"/>
      <p:bldP spid="3" grpId="0"/>
      <p:bldP spid="3" grpId="1"/>
      <p:bldP spid="17" grpId="0"/>
      <p:bldP spid="17" grpId="1"/>
      <p:bldP spid="14" grpId="0"/>
      <p:bldP spid="14" grpId="1"/>
      <p:bldP spid="13" grpId="0"/>
      <p:bldP spid="13" grpId="1"/>
      <p:bldP spid="11" grpId="0"/>
      <p:bldP spid="11" grpId="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 name="标题 1"/>
          <p:cNvSpPr>
            <a:spLocks noGrp="1"/>
          </p:cNvSpPr>
          <p:nvPr/>
        </p:nvSpPr>
        <p:spPr>
          <a:xfrm>
            <a:off x="163830" y="1325245"/>
            <a:ext cx="11725275" cy="198437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latin typeface="Times New Roman" panose="02020603050405020304" charset="0"/>
                <a:ea typeface="+mn-ea"/>
                <a:cs typeface="Times New Roman" panose="02020603050405020304" charset="0"/>
              </a:rPr>
              <a:t>Not knowing how much longer he could last, Nicholas did the only thing he could—he huddled(蜷缩) in his</a:t>
            </a:r>
            <a:r>
              <a:rPr spc="0">
                <a:solidFill>
                  <a:schemeClr val="accent2">
                    <a:lumMod val="75000"/>
                  </a:schemeClr>
                </a:solidFill>
                <a:latin typeface="Times New Roman" panose="02020603050405020304" charset="0"/>
                <a:ea typeface="+mn-ea"/>
                <a:cs typeface="Times New Roman" panose="02020603050405020304" charset="0"/>
              </a:rPr>
              <a:t> cave </a:t>
            </a:r>
            <a:r>
              <a:rPr spc="0">
                <a:latin typeface="Times New Roman" panose="02020603050405020304" charset="0"/>
                <a:ea typeface="+mn-ea"/>
                <a:cs typeface="Times New Roman" panose="02020603050405020304" charset="0"/>
              </a:rPr>
              <a:t>and slept.(2015北京)</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不知道他能够坚持多久,尼古拉斯做了他唯一他能做的事——蜷缩在他的洞穴里睡着了。</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He followed his tracks and returned to the snow </a:t>
            </a:r>
            <a:r>
              <a:rPr spc="0">
                <a:solidFill>
                  <a:schemeClr val="accent2">
                    <a:lumMod val="75000"/>
                  </a:schemeClr>
                </a:solidFill>
                <a:latin typeface="Times New Roman" panose="02020603050405020304" charset="0"/>
                <a:ea typeface="+mn-ea"/>
                <a:cs typeface="Times New Roman" panose="02020603050405020304" charset="0"/>
              </a:rPr>
              <a:t>cave</a:t>
            </a:r>
            <a:r>
              <a:rPr spc="0">
                <a:latin typeface="Times New Roman" panose="02020603050405020304" charset="0"/>
                <a:ea typeface="+mn-ea"/>
                <a:cs typeface="Times New Roman" panose="02020603050405020304" charset="0"/>
              </a:rPr>
              <a:t>, because without shelter, he could die that night.(2015北京)</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他循着自己的足迹回到了雪洞，因为没有避难所，那天晚上他可能会死去。</a:t>
            </a:r>
            <a:endParaRPr spc="0">
              <a:latin typeface="Times New Roman" panose="02020603050405020304" charset="0"/>
              <a:ea typeface="+mn-ea"/>
              <a:cs typeface="Times New Roman" panose="02020603050405020304" charset="0"/>
            </a:endParaRPr>
          </a:p>
        </p:txBody>
      </p:sp>
      <p:sp>
        <p:nvSpPr>
          <p:cNvPr id="8" name="标题 1"/>
          <p:cNvSpPr>
            <a:spLocks noGrp="1"/>
          </p:cNvSpPr>
          <p:nvPr/>
        </p:nvSpPr>
        <p:spPr>
          <a:xfrm>
            <a:off x="64770" y="60325"/>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l">
              <a:lnSpc>
                <a:spcPct val="100000"/>
              </a:lnSpc>
              <a:buClrTx/>
              <a:buSzTx/>
              <a:buFontTx/>
            </a:pPr>
            <a:r>
              <a:rPr sz="3200">
                <a:latin typeface="Times New Roman" panose="02020603050405020304" charset="0"/>
                <a:ea typeface="+mn-ea"/>
                <a:cs typeface="Times New Roman" panose="02020603050405020304" charset="0"/>
              </a:rPr>
              <a:t>54.cave /keiv/ n.__</a:t>
            </a:r>
            <a:r>
              <a:rPr lang="en-US" altLang="zh-CN" sz="3200">
                <a:latin typeface="Times New Roman" panose="02020603050405020304" charset="0"/>
                <a:ea typeface="+mn-ea"/>
                <a:cs typeface="Times New Roman" panose="02020603050405020304" charset="0"/>
              </a:rPr>
              <a:t>__,___</a:t>
            </a:r>
            <a:r>
              <a:rPr sz="3200">
                <a:latin typeface="Times New Roman" panose="02020603050405020304" charset="0"/>
                <a:ea typeface="+mn-ea"/>
                <a:cs typeface="Times New Roman" panose="02020603050405020304" charset="0"/>
              </a:rPr>
              <a:t>_  </a:t>
            </a:r>
            <a:endParaRPr sz="3200">
              <a:latin typeface="Times New Roman" panose="02020603050405020304" charset="0"/>
              <a:ea typeface="+mn-ea"/>
              <a:cs typeface="Times New Roman" panose="02020603050405020304" charset="0"/>
            </a:endParaRPr>
          </a:p>
        </p:txBody>
      </p:sp>
      <p:sp>
        <p:nvSpPr>
          <p:cNvPr id="9" name="标题 1"/>
          <p:cNvSpPr>
            <a:spLocks noGrp="1"/>
          </p:cNvSpPr>
          <p:nvPr/>
        </p:nvSpPr>
        <p:spPr>
          <a:xfrm>
            <a:off x="3200400" y="60325"/>
            <a:ext cx="3153410" cy="64071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a:solidFill>
                  <a:srgbClr val="7030A0"/>
                </a:solidFill>
                <a:latin typeface="Times New Roman" panose="02020603050405020304" charset="0"/>
                <a:ea typeface="+mn-ea"/>
                <a:cs typeface="Times New Roman" panose="02020603050405020304" charset="0"/>
              </a:rPr>
              <a:t> 山洞 洞穴 </a:t>
            </a:r>
            <a:endParaRPr sz="3200">
              <a:solidFill>
                <a:srgbClr val="7030A0"/>
              </a:solidFill>
              <a:latin typeface="Times New Roman" panose="02020603050405020304" charset="0"/>
              <a:ea typeface="+mn-ea"/>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xEl>
                                              <p:pRg st="0" end="0"/>
                                            </p:txEl>
                                          </p:spTgt>
                                        </p:tgtEl>
                                        <p:attrNameLst>
                                          <p:attrName>style.visibility</p:attrName>
                                        </p:attrNameLst>
                                      </p:cBhvr>
                                      <p:to>
                                        <p:strVal val="visible"/>
                                      </p:to>
                                    </p:set>
                                    <p:anim calcmode="lin" valueType="num">
                                      <p:cBhvr additive="base">
                                        <p:cTn id="13"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anim calcmode="lin" valueType="num">
                                      <p:cBhvr additive="base">
                                        <p:cTn id="19"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xEl>
                                              <p:pRg st="2" end="2"/>
                                            </p:txEl>
                                          </p:spTgt>
                                        </p:tgtEl>
                                        <p:attrNameLst>
                                          <p:attrName>style.visibility</p:attrName>
                                        </p:attrNameLst>
                                      </p:cBhvr>
                                      <p:to>
                                        <p:strVal val="visible"/>
                                      </p:to>
                                    </p:set>
                                    <p:anim calcmode="lin" valueType="num">
                                      <p:cBhvr additive="base">
                                        <p:cTn id="25"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
                                            <p:txEl>
                                              <p:pRg st="3" end="3"/>
                                            </p:txEl>
                                          </p:spTgt>
                                        </p:tgtEl>
                                        <p:attrNameLst>
                                          <p:attrName>style.visibility</p:attrName>
                                        </p:attrNameLst>
                                      </p:cBhvr>
                                      <p:to>
                                        <p:strVal val="visible"/>
                                      </p:to>
                                    </p:set>
                                    <p:anim calcmode="lin" valueType="num">
                                      <p:cBhvr additive="base">
                                        <p:cTn id="31"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3" name="图片 23" descr="C容纳填空"/>
          <p:cNvPicPr>
            <a:picLocks noChangeAspect="1"/>
          </p:cNvPicPr>
          <p:nvPr/>
        </p:nvPicPr>
        <p:blipFill>
          <a:blip r:embed="rId1"/>
          <a:stretch>
            <a:fillRect/>
          </a:stretch>
        </p:blipFill>
        <p:spPr>
          <a:xfrm>
            <a:off x="-26035" y="289560"/>
            <a:ext cx="12435840" cy="6273800"/>
          </a:xfrm>
          <a:prstGeom prst="rect">
            <a:avLst/>
          </a:prstGeom>
        </p:spPr>
      </p:pic>
      <p:sp>
        <p:nvSpPr>
          <p:cNvPr id="2" name="文本框 1"/>
          <p:cNvSpPr txBox="1"/>
          <p:nvPr/>
        </p:nvSpPr>
        <p:spPr>
          <a:xfrm>
            <a:off x="321945" y="341630"/>
            <a:ext cx="2540000" cy="460375"/>
          </a:xfrm>
          <a:prstGeom prst="rect">
            <a:avLst/>
          </a:prstGeom>
          <a:noFill/>
        </p:spPr>
        <p:txBody>
          <a:bodyPr wrap="square" rtlCol="0" anchor="t">
            <a:spAutoFit/>
          </a:bodyPr>
          <a:p>
            <a:r>
              <a:rPr lang="zh-CN" altLang="en-US" sz="2400" b="1">
                <a:latin typeface="微软雅黑 Light" panose="020B0502040204020203" charset="-122"/>
                <a:ea typeface="微软雅黑 Light" panose="020B0502040204020203" charset="-122"/>
              </a:rPr>
              <a:t>词群：</a:t>
            </a:r>
            <a:endParaRPr lang="zh-CN" altLang="en-US" sz="2400" b="1">
              <a:latin typeface="微软雅黑 Light" panose="020B0502040204020203" charset="-122"/>
              <a:ea typeface="微软雅黑 Light" panose="020B0502040204020203" charset="-122"/>
            </a:endParaRPr>
          </a:p>
        </p:txBody>
      </p:sp>
      <p:sp>
        <p:nvSpPr>
          <p:cNvPr id="5" name="标题 1"/>
          <p:cNvSpPr>
            <a:spLocks noGrp="1"/>
          </p:cNvSpPr>
          <p:nvPr/>
        </p:nvSpPr>
        <p:spPr>
          <a:xfrm>
            <a:off x="1628775" y="3124835"/>
            <a:ext cx="76327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容纳</a:t>
            </a:r>
            <a:endParaRPr sz="2000" spc="0">
              <a:solidFill>
                <a:schemeClr val="tx1"/>
              </a:solidFill>
              <a:latin typeface="Times New Roman" panose="02020603050405020304" charset="0"/>
              <a:ea typeface="+mn-ea"/>
              <a:cs typeface="Times New Roman" panose="02020603050405020304" charset="0"/>
            </a:endParaRPr>
          </a:p>
        </p:txBody>
      </p:sp>
      <p:sp>
        <p:nvSpPr>
          <p:cNvPr id="4" name="标题 1"/>
          <p:cNvSpPr>
            <a:spLocks noGrp="1"/>
          </p:cNvSpPr>
          <p:nvPr/>
        </p:nvSpPr>
        <p:spPr>
          <a:xfrm>
            <a:off x="4806950" y="3353435"/>
            <a:ext cx="1454150" cy="5130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洞穴</a:t>
            </a:r>
            <a:r>
              <a:rPr sz="2000" spc="0">
                <a:solidFill>
                  <a:schemeClr val="tx1"/>
                </a:solidFill>
                <a:latin typeface="Times New Roman" panose="02020603050405020304" charset="0"/>
                <a:ea typeface="+mn-ea"/>
                <a:cs typeface="Times New Roman" panose="02020603050405020304" charset="0"/>
              </a:rPr>
              <a:t>	</a:t>
            </a:r>
            <a:endParaRPr sz="2000" spc="0">
              <a:solidFill>
                <a:schemeClr val="tx1"/>
              </a:solidFill>
              <a:latin typeface="Times New Roman" panose="02020603050405020304" charset="0"/>
              <a:ea typeface="+mn-ea"/>
              <a:cs typeface="Times New Roman" panose="02020603050405020304" charset="0"/>
            </a:endParaRPr>
          </a:p>
        </p:txBody>
      </p:sp>
      <p:sp>
        <p:nvSpPr>
          <p:cNvPr id="6" name="标题 1"/>
          <p:cNvSpPr>
            <a:spLocks noGrp="1"/>
          </p:cNvSpPr>
          <p:nvPr/>
        </p:nvSpPr>
        <p:spPr>
          <a:xfrm>
            <a:off x="10245090" y="2717165"/>
            <a:ext cx="201422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文明</a:t>
            </a:r>
            <a:endParaRPr sz="2000" spc="0">
              <a:solidFill>
                <a:schemeClr val="tx1"/>
              </a:solidFill>
              <a:latin typeface="Times New Roman" panose="02020603050405020304" charset="0"/>
              <a:ea typeface="+mn-ea"/>
              <a:cs typeface="Times New Roman" panose="02020603050405020304" charset="0"/>
            </a:endParaRPr>
          </a:p>
        </p:txBody>
      </p:sp>
      <p:sp>
        <p:nvSpPr>
          <p:cNvPr id="7" name="标题 1"/>
          <p:cNvSpPr>
            <a:spLocks noGrp="1"/>
          </p:cNvSpPr>
          <p:nvPr/>
        </p:nvSpPr>
        <p:spPr>
          <a:xfrm>
            <a:off x="10245725" y="4018915"/>
            <a:ext cx="100520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窗帘</a:t>
            </a:r>
            <a:endParaRPr sz="2000" spc="0">
              <a:solidFill>
                <a:schemeClr val="tx1"/>
              </a:solidFill>
              <a:latin typeface="Times New Roman" panose="02020603050405020304" charset="0"/>
              <a:ea typeface="+mn-ea"/>
              <a:cs typeface="Times New Roman" panose="02020603050405020304" charset="0"/>
            </a:endParaRPr>
          </a:p>
        </p:txBody>
      </p:sp>
      <p:sp>
        <p:nvSpPr>
          <p:cNvPr id="8" name="标题 1"/>
          <p:cNvSpPr>
            <a:spLocks noGrp="1"/>
          </p:cNvSpPr>
          <p:nvPr/>
        </p:nvSpPr>
        <p:spPr>
          <a:xfrm>
            <a:off x="8216265" y="3345815"/>
            <a:ext cx="189928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文明的</a:t>
            </a:r>
            <a:endParaRPr sz="2000" spc="0">
              <a:solidFill>
                <a:schemeClr val="tx1"/>
              </a:solidFill>
              <a:latin typeface="Times New Roman" panose="02020603050405020304" charset="0"/>
              <a:ea typeface="+mn-ea"/>
              <a:cs typeface="Times New Roman" panose="02020603050405020304" charset="0"/>
            </a:endParaRPr>
          </a:p>
        </p:txBody>
      </p:sp>
      <p:sp>
        <p:nvSpPr>
          <p:cNvPr id="9" name="标题 1"/>
          <p:cNvSpPr>
            <a:spLocks noGrp="1"/>
          </p:cNvSpPr>
          <p:nvPr/>
        </p:nvSpPr>
        <p:spPr>
          <a:xfrm>
            <a:off x="8324850" y="4878705"/>
            <a:ext cx="1561465" cy="37782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容纳</a:t>
            </a:r>
            <a:endParaRPr sz="2000" spc="0">
              <a:solidFill>
                <a:schemeClr val="tx1"/>
              </a:solidFill>
              <a:latin typeface="Times New Roman" panose="02020603050405020304" charset="0"/>
              <a:ea typeface="+mn-ea"/>
              <a:cs typeface="Times New Roman" panose="02020603050405020304" charset="0"/>
            </a:endParaRPr>
          </a:p>
        </p:txBody>
      </p:sp>
      <p:sp>
        <p:nvSpPr>
          <p:cNvPr id="10" name="标题 1"/>
          <p:cNvSpPr>
            <a:spLocks noGrp="1"/>
          </p:cNvSpPr>
          <p:nvPr/>
        </p:nvSpPr>
        <p:spPr>
          <a:xfrm>
            <a:off x="4907280" y="4806950"/>
            <a:ext cx="76327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营地</a:t>
            </a:r>
            <a:endParaRPr sz="2000" spc="0">
              <a:solidFill>
                <a:schemeClr val="tx1"/>
              </a:solidFill>
              <a:latin typeface="Times New Roman" panose="02020603050405020304" charset="0"/>
              <a:ea typeface="+mn-ea"/>
              <a:cs typeface="Times New Roman" panose="02020603050405020304" charset="0"/>
            </a:endParaRPr>
          </a:p>
        </p:txBody>
      </p:sp>
      <p:sp>
        <p:nvSpPr>
          <p:cNvPr id="11" name="标题 1"/>
          <p:cNvSpPr>
            <a:spLocks noGrp="1"/>
          </p:cNvSpPr>
          <p:nvPr/>
        </p:nvSpPr>
        <p:spPr>
          <a:xfrm>
            <a:off x="6513195" y="4178935"/>
            <a:ext cx="158051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笼子</a:t>
            </a:r>
            <a:endParaRPr sz="2000" spc="0">
              <a:solidFill>
                <a:schemeClr val="tx1"/>
              </a:solidFill>
              <a:latin typeface="Times New Roman" panose="02020603050405020304" charset="0"/>
              <a:ea typeface="+mn-ea"/>
              <a:cs typeface="Times New Roman" panose="02020603050405020304" charset="0"/>
            </a:endParaRPr>
          </a:p>
        </p:txBody>
      </p:sp>
      <p:sp>
        <p:nvSpPr>
          <p:cNvPr id="12" name="标题 1"/>
          <p:cNvSpPr>
            <a:spLocks noGrp="1"/>
          </p:cNvSpPr>
          <p:nvPr/>
        </p:nvSpPr>
        <p:spPr>
          <a:xfrm>
            <a:off x="4877435" y="1995170"/>
            <a:ext cx="162242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市民</a:t>
            </a:r>
            <a:endParaRPr sz="2000" spc="0">
              <a:solidFill>
                <a:schemeClr val="tx1"/>
              </a:solidFill>
              <a:latin typeface="Times New Roman" panose="02020603050405020304" charset="0"/>
              <a:ea typeface="+mn-ea"/>
              <a:cs typeface="Times New Roman" panose="02020603050405020304" charset="0"/>
            </a:endParaRPr>
          </a:p>
        </p:txBody>
      </p:sp>
      <p:sp>
        <p:nvSpPr>
          <p:cNvPr id="13" name="标题 1"/>
          <p:cNvSpPr>
            <a:spLocks noGrp="1"/>
          </p:cNvSpPr>
          <p:nvPr/>
        </p:nvSpPr>
        <p:spPr>
          <a:xfrm>
            <a:off x="6689725" y="2699385"/>
            <a:ext cx="76327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平民</a:t>
            </a:r>
            <a:endParaRPr sz="2000" spc="0">
              <a:solidFill>
                <a:schemeClr val="tx1"/>
              </a:solidFill>
              <a:latin typeface="Times New Roman" panose="02020603050405020304" charset="0"/>
              <a:ea typeface="+mn-ea"/>
              <a:cs typeface="Times New Roman" panose="02020603050405020304" charset="0"/>
            </a:endParaRPr>
          </a:p>
        </p:txBody>
      </p:sp>
      <p:sp>
        <p:nvSpPr>
          <p:cNvPr id="14" name="标题 1"/>
          <p:cNvSpPr>
            <a:spLocks noGrp="1"/>
          </p:cNvSpPr>
          <p:nvPr/>
        </p:nvSpPr>
        <p:spPr>
          <a:xfrm>
            <a:off x="3093085" y="2771140"/>
            <a:ext cx="1623060" cy="3752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城市</a:t>
            </a:r>
            <a:endParaRPr sz="2000" spc="0">
              <a:solidFill>
                <a:schemeClr val="tx1"/>
              </a:solidFill>
              <a:latin typeface="Times New Roman" panose="02020603050405020304" charset="0"/>
              <a:ea typeface="+mn-ea"/>
              <a:cs typeface="Times New Roman" panose="02020603050405020304" charset="0"/>
            </a:endParaRPr>
          </a:p>
        </p:txBody>
      </p:sp>
      <p:sp>
        <p:nvSpPr>
          <p:cNvPr id="15" name="标题 1"/>
          <p:cNvSpPr>
            <a:spLocks noGrp="1"/>
          </p:cNvSpPr>
          <p:nvPr/>
        </p:nvSpPr>
        <p:spPr>
          <a:xfrm>
            <a:off x="8307705" y="2012950"/>
            <a:ext cx="1785620" cy="38481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使文明</a:t>
            </a:r>
            <a:endParaRPr sz="2000" spc="0">
              <a:solidFill>
                <a:schemeClr val="tx1"/>
              </a:solidFill>
              <a:latin typeface="Times New Roman" panose="02020603050405020304" charset="0"/>
              <a:ea typeface="+mn-ea"/>
              <a:cs typeface="Times New Roman" panose="02020603050405020304" charset="0"/>
            </a:endParaRPr>
          </a:p>
        </p:txBody>
      </p:sp>
      <p:sp>
        <p:nvSpPr>
          <p:cNvPr id="16" name="标题 1"/>
          <p:cNvSpPr>
            <a:spLocks noGrp="1"/>
          </p:cNvSpPr>
          <p:nvPr/>
        </p:nvSpPr>
        <p:spPr>
          <a:xfrm>
            <a:off x="2812415" y="4143375"/>
            <a:ext cx="974725" cy="38481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覆盖</a:t>
            </a:r>
            <a:endParaRPr sz="2000" spc="0">
              <a:solidFill>
                <a:schemeClr val="tx1"/>
              </a:solidFill>
              <a:latin typeface="Times New Roman" panose="02020603050405020304" charset="0"/>
              <a:ea typeface="+mn-ea"/>
              <a:cs typeface="Times New Roman" panose="02020603050405020304" charset="0"/>
            </a:endParaRPr>
          </a:p>
        </p:txBody>
      </p:sp>
      <p:sp>
        <p:nvSpPr>
          <p:cNvPr id="3" name="标题 1"/>
          <p:cNvSpPr>
            <a:spLocks noGrp="1"/>
          </p:cNvSpPr>
          <p:nvPr/>
        </p:nvSpPr>
        <p:spPr>
          <a:xfrm>
            <a:off x="6478905" y="5414645"/>
            <a:ext cx="1561465" cy="37782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校园</a:t>
            </a:r>
            <a:endParaRPr sz="2000" spc="0">
              <a:solidFill>
                <a:schemeClr val="tx1"/>
              </a:solidFill>
              <a:latin typeface="Times New Roman" panose="02020603050405020304" charset="0"/>
              <a:ea typeface="+mn-ea"/>
              <a:cs typeface="Times New Roman" panose="02020603050405020304" charset="0"/>
            </a:endParaRPr>
          </a:p>
        </p:txBody>
      </p:sp>
      <p:sp>
        <p:nvSpPr>
          <p:cNvPr id="17" name="标题 1"/>
          <p:cNvSpPr>
            <a:spLocks noGrp="1"/>
          </p:cNvSpPr>
          <p:nvPr/>
        </p:nvSpPr>
        <p:spPr>
          <a:xfrm>
            <a:off x="6550660" y="1322070"/>
            <a:ext cx="162242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chemeClr val="tx1"/>
                </a:solidFill>
                <a:latin typeface="Times New Roman" panose="02020603050405020304" charset="0"/>
                <a:ea typeface="+mn-ea"/>
                <a:cs typeface="Times New Roman" panose="02020603050405020304" charset="0"/>
              </a:rPr>
              <a:t>公民的</a:t>
            </a:r>
            <a:endParaRPr sz="2000" spc="0">
              <a:solidFill>
                <a:schemeClr val="tx1"/>
              </a:solidFill>
              <a:latin typeface="Times New Roman" panose="02020603050405020304" charset="0"/>
              <a:ea typeface="+mn-ea"/>
              <a:cs typeface="Times New Roman" panose="020206030504050203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additive="base">
                                        <p:cTn id="49" dur="500" fill="hold"/>
                                        <p:tgtEl>
                                          <p:spTgt spid="6"/>
                                        </p:tgtEl>
                                        <p:attrNameLst>
                                          <p:attrName>ppt_x</p:attrName>
                                        </p:attrNameLst>
                                      </p:cBhvr>
                                      <p:tavLst>
                                        <p:tav tm="0">
                                          <p:val>
                                            <p:strVal val="#ppt_x"/>
                                          </p:val>
                                        </p:tav>
                                        <p:tav tm="100000">
                                          <p:val>
                                            <p:strVal val="#ppt_x"/>
                                          </p:val>
                                        </p:tav>
                                      </p:tavLst>
                                    </p:anim>
                                    <p:anim calcmode="lin" valueType="num">
                                      <p:cBhvr additive="base">
                                        <p:cTn id="5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ppt_x"/>
                                          </p:val>
                                        </p:tav>
                                        <p:tav tm="100000">
                                          <p:val>
                                            <p:strVal val="#ppt_x"/>
                                          </p:val>
                                        </p:tav>
                                      </p:tavLst>
                                    </p:anim>
                                    <p:anim calcmode="lin" valueType="num">
                                      <p:cBhvr additive="base">
                                        <p:cTn id="5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
                                        </p:tgtEl>
                                        <p:attrNameLst>
                                          <p:attrName>style.visibility</p:attrName>
                                        </p:attrNameLst>
                                      </p:cBhvr>
                                      <p:to>
                                        <p:strVal val="visible"/>
                                      </p:to>
                                    </p:set>
                                    <p:anim calcmode="lin" valueType="num">
                                      <p:cBhvr additive="base">
                                        <p:cTn id="61" dur="500" fill="hold"/>
                                        <p:tgtEl>
                                          <p:spTgt spid="4"/>
                                        </p:tgtEl>
                                        <p:attrNameLst>
                                          <p:attrName>ppt_x</p:attrName>
                                        </p:attrNameLst>
                                      </p:cBhvr>
                                      <p:tavLst>
                                        <p:tav tm="0">
                                          <p:val>
                                            <p:strVal val="#ppt_x"/>
                                          </p:val>
                                        </p:tav>
                                        <p:tav tm="100000">
                                          <p:val>
                                            <p:strVal val="#ppt_x"/>
                                          </p:val>
                                        </p:tav>
                                      </p:tavLst>
                                    </p:anim>
                                    <p:anim calcmode="lin" valueType="num">
                                      <p:cBhvr additive="base">
                                        <p:cTn id="6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additive="base">
                                        <p:cTn id="67" dur="500" fill="hold"/>
                                        <p:tgtEl>
                                          <p:spTgt spid="10"/>
                                        </p:tgtEl>
                                        <p:attrNameLst>
                                          <p:attrName>ppt_x</p:attrName>
                                        </p:attrNameLst>
                                      </p:cBhvr>
                                      <p:tavLst>
                                        <p:tav tm="0">
                                          <p:val>
                                            <p:strVal val="#ppt_x"/>
                                          </p:val>
                                        </p:tav>
                                        <p:tav tm="100000">
                                          <p:val>
                                            <p:strVal val="#ppt_x"/>
                                          </p:val>
                                        </p:tav>
                                      </p:tavLst>
                                    </p:anim>
                                    <p:anim calcmode="lin" valueType="num">
                                      <p:cBhvr additive="base">
                                        <p:cTn id="6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1"/>
                                        </p:tgtEl>
                                        <p:attrNameLst>
                                          <p:attrName>style.visibility</p:attrName>
                                        </p:attrNameLst>
                                      </p:cBhvr>
                                      <p:to>
                                        <p:strVal val="visible"/>
                                      </p:to>
                                    </p:set>
                                    <p:anim calcmode="lin" valueType="num">
                                      <p:cBhvr additive="base">
                                        <p:cTn id="73" dur="500" fill="hold"/>
                                        <p:tgtEl>
                                          <p:spTgt spid="11"/>
                                        </p:tgtEl>
                                        <p:attrNameLst>
                                          <p:attrName>ppt_x</p:attrName>
                                        </p:attrNameLst>
                                      </p:cBhvr>
                                      <p:tavLst>
                                        <p:tav tm="0">
                                          <p:val>
                                            <p:strVal val="#ppt_x"/>
                                          </p:val>
                                        </p:tav>
                                        <p:tav tm="100000">
                                          <p:val>
                                            <p:strVal val="#ppt_x"/>
                                          </p:val>
                                        </p:tav>
                                      </p:tavLst>
                                    </p:anim>
                                    <p:anim calcmode="lin" valueType="num">
                                      <p:cBhvr additive="base">
                                        <p:cTn id="7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
                                        </p:tgtEl>
                                        <p:attrNameLst>
                                          <p:attrName>style.visibility</p:attrName>
                                        </p:attrNameLst>
                                      </p:cBhvr>
                                      <p:to>
                                        <p:strVal val="visible"/>
                                      </p:to>
                                    </p:set>
                                    <p:anim calcmode="lin" valueType="num">
                                      <p:cBhvr additive="base">
                                        <p:cTn id="79" dur="500" fill="hold"/>
                                        <p:tgtEl>
                                          <p:spTgt spid="3"/>
                                        </p:tgtEl>
                                        <p:attrNameLst>
                                          <p:attrName>ppt_x</p:attrName>
                                        </p:attrNameLst>
                                      </p:cBhvr>
                                      <p:tavLst>
                                        <p:tav tm="0">
                                          <p:val>
                                            <p:strVal val="#ppt_x"/>
                                          </p:val>
                                        </p:tav>
                                        <p:tav tm="100000">
                                          <p:val>
                                            <p:strVal val="#ppt_x"/>
                                          </p:val>
                                        </p:tav>
                                      </p:tavLst>
                                    </p:anim>
                                    <p:anim calcmode="lin" valueType="num">
                                      <p:cBhvr additive="base">
                                        <p:cTn id="8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9"/>
                                        </p:tgtEl>
                                        <p:attrNameLst>
                                          <p:attrName>style.visibility</p:attrName>
                                        </p:attrNameLst>
                                      </p:cBhvr>
                                      <p:to>
                                        <p:strVal val="visible"/>
                                      </p:to>
                                    </p:set>
                                    <p:anim calcmode="lin" valueType="num">
                                      <p:cBhvr additive="base">
                                        <p:cTn id="85" dur="500" fill="hold"/>
                                        <p:tgtEl>
                                          <p:spTgt spid="9"/>
                                        </p:tgtEl>
                                        <p:attrNameLst>
                                          <p:attrName>ppt_x</p:attrName>
                                        </p:attrNameLst>
                                      </p:cBhvr>
                                      <p:tavLst>
                                        <p:tav tm="0">
                                          <p:val>
                                            <p:strVal val="#ppt_x"/>
                                          </p:val>
                                        </p:tav>
                                        <p:tav tm="100000">
                                          <p:val>
                                            <p:strVal val="#ppt_x"/>
                                          </p:val>
                                        </p:tav>
                                      </p:tavLst>
                                    </p:anim>
                                    <p:anim calcmode="lin" valueType="num">
                                      <p:cBhvr additive="base">
                                        <p:cTn id="8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7"/>
                                        </p:tgtEl>
                                        <p:attrNameLst>
                                          <p:attrName>style.visibility</p:attrName>
                                        </p:attrNameLst>
                                      </p:cBhvr>
                                      <p:to>
                                        <p:strVal val="visible"/>
                                      </p:to>
                                    </p:set>
                                    <p:anim calcmode="lin" valueType="num">
                                      <p:cBhvr additive="base">
                                        <p:cTn id="91" dur="500" fill="hold"/>
                                        <p:tgtEl>
                                          <p:spTgt spid="7"/>
                                        </p:tgtEl>
                                        <p:attrNameLst>
                                          <p:attrName>ppt_x</p:attrName>
                                        </p:attrNameLst>
                                      </p:cBhvr>
                                      <p:tavLst>
                                        <p:tav tm="0">
                                          <p:val>
                                            <p:strVal val="#ppt_x"/>
                                          </p:val>
                                        </p:tav>
                                        <p:tav tm="100000">
                                          <p:val>
                                            <p:strVal val="#ppt_x"/>
                                          </p:val>
                                        </p:tav>
                                      </p:tavLst>
                                    </p:anim>
                                    <p:anim calcmode="lin" valueType="num">
                                      <p:cBhvr additive="base">
                                        <p:cTn id="9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p:bldP spid="5" grpId="1"/>
      <p:bldP spid="14" grpId="0"/>
      <p:bldP spid="14" grpId="1"/>
      <p:bldP spid="12" grpId="0"/>
      <p:bldP spid="12" grpId="1"/>
      <p:bldP spid="17" grpId="0"/>
      <p:bldP spid="17" grpId="1"/>
      <p:bldP spid="13" grpId="0"/>
      <p:bldP spid="13" grpId="1"/>
      <p:bldP spid="15" grpId="0"/>
      <p:bldP spid="15" grpId="1"/>
      <p:bldP spid="8" grpId="0"/>
      <p:bldP spid="8" grpId="1"/>
      <p:bldP spid="6" grpId="0"/>
      <p:bldP spid="6" grpId="1"/>
      <p:bldP spid="16" grpId="0"/>
      <p:bldP spid="16" grpId="1"/>
      <p:bldP spid="4" grpId="0"/>
      <p:bldP spid="4" grpId="1"/>
      <p:bldP spid="10" grpId="0"/>
      <p:bldP spid="10" grpId="1"/>
      <p:bldP spid="11" grpId="0"/>
      <p:bldP spid="11" grpId="1"/>
      <p:bldP spid="3" grpId="0"/>
      <p:bldP spid="3" grpId="1"/>
      <p:bldP spid="9" grpId="0"/>
      <p:bldP spid="9" grpId="1"/>
      <p:bldP spid="7" grpId="0"/>
      <p:bldP spid="7" grpId="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 name="标题 1"/>
          <p:cNvSpPr>
            <a:spLocks noGrp="1"/>
          </p:cNvSpPr>
          <p:nvPr/>
        </p:nvSpPr>
        <p:spPr>
          <a:xfrm>
            <a:off x="3810" y="899160"/>
            <a:ext cx="11725275" cy="198437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latin typeface="Times New Roman" panose="02020603050405020304" charset="0"/>
                <a:ea typeface="+mn-ea"/>
                <a:cs typeface="Times New Roman" panose="02020603050405020304" charset="0"/>
              </a:rPr>
              <a:t>A successful arts neighborhoods creates a ripple effect (连锁反应) </a:t>
            </a:r>
            <a:r>
              <a:rPr spc="0">
                <a:solidFill>
                  <a:schemeClr val="accent2">
                    <a:lumMod val="75000"/>
                  </a:schemeClr>
                </a:solidFill>
                <a:latin typeface="Times New Roman" panose="02020603050405020304" charset="0"/>
                <a:ea typeface="+mn-ea"/>
                <a:cs typeface="Times New Roman" panose="02020603050405020304" charset="0"/>
              </a:rPr>
              <a:t>throughout</a:t>
            </a:r>
            <a:r>
              <a:rPr spc="0">
                <a:latin typeface="Times New Roman" panose="02020603050405020304" charset="0"/>
                <a:ea typeface="+mn-ea"/>
                <a:cs typeface="Times New Roman" panose="02020603050405020304" charset="0"/>
              </a:rPr>
              <a:t> a community.(2018江苏)</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一个成功的艺术社区创建了一个遍及整个社区的连锁反应。</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With these main reasons in mind, we can evaluate our level of anger </a:t>
            </a:r>
            <a:r>
              <a:rPr spc="0">
                <a:solidFill>
                  <a:schemeClr val="accent2">
                    <a:lumMod val="75000"/>
                  </a:schemeClr>
                </a:solidFill>
                <a:latin typeface="Times New Roman" panose="02020603050405020304" charset="0"/>
                <a:ea typeface="+mn-ea"/>
                <a:cs typeface="Times New Roman" panose="02020603050405020304" charset="0"/>
              </a:rPr>
              <a:t>throughout</a:t>
            </a:r>
            <a:r>
              <a:rPr spc="0">
                <a:latin typeface="Times New Roman" panose="02020603050405020304" charset="0"/>
                <a:ea typeface="+mn-ea"/>
                <a:cs typeface="Times New Roman" panose="02020603050405020304" charset="0"/>
              </a:rPr>
              <a:t> the day and prevent cases of outbursts by comprehending the reasons for our feelings.(2018北京) </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有了这些主要的原因，我们可以评估我们一整天的愤怒程度，并通过理解我们情绪的原因来防止情绪爆发。</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If you work out bright and early in the morning, you will be more likely to stick to healthy food choices </a:t>
            </a:r>
            <a:r>
              <a:rPr spc="0">
                <a:solidFill>
                  <a:schemeClr val="accent2">
                    <a:lumMod val="75000"/>
                  </a:schemeClr>
                </a:solidFill>
                <a:latin typeface="Times New Roman" panose="02020603050405020304" charset="0"/>
                <a:ea typeface="+mn-ea"/>
                <a:cs typeface="Times New Roman" panose="02020603050405020304" charset="0"/>
              </a:rPr>
              <a:t>throughout</a:t>
            </a:r>
            <a:r>
              <a:rPr spc="0">
                <a:latin typeface="Times New Roman" panose="02020603050405020304" charset="0"/>
                <a:ea typeface="+mn-ea"/>
                <a:cs typeface="Times New Roman" panose="02020603050405020304" charset="0"/>
              </a:rPr>
              <a:t> the day.(2018全国II) 如果你在早上锻炼，你会更有可能在一整天坚持选择健康的食物。</a:t>
            </a:r>
            <a:endParaRPr spc="0">
              <a:latin typeface="Times New Roman" panose="02020603050405020304" charset="0"/>
              <a:ea typeface="+mn-ea"/>
              <a:cs typeface="Times New Roman" panose="02020603050405020304" charset="0"/>
            </a:endParaRPr>
          </a:p>
          <a:p>
            <a:pPr algn="just">
              <a:lnSpc>
                <a:spcPct val="100000"/>
              </a:lnSpc>
              <a:buClrTx/>
              <a:buSzTx/>
              <a:buFontTx/>
            </a:pPr>
            <a:endParaRPr spc="0">
              <a:latin typeface="Times New Roman" panose="02020603050405020304" charset="0"/>
              <a:ea typeface="+mn-ea"/>
              <a:cs typeface="Times New Roman" panose="02020603050405020304" charset="0"/>
            </a:endParaRPr>
          </a:p>
        </p:txBody>
      </p:sp>
      <p:sp>
        <p:nvSpPr>
          <p:cNvPr id="8" name="标题 1"/>
          <p:cNvSpPr>
            <a:spLocks noGrp="1"/>
          </p:cNvSpPr>
          <p:nvPr/>
        </p:nvSpPr>
        <p:spPr>
          <a:xfrm>
            <a:off x="64770" y="-45720"/>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l">
              <a:lnSpc>
                <a:spcPct val="100000"/>
              </a:lnSpc>
              <a:buClrTx/>
              <a:buSzTx/>
              <a:buFontTx/>
            </a:pPr>
            <a:r>
              <a:rPr lang="en-US" altLang="zh-CN" sz="3200">
                <a:latin typeface="Times New Roman" panose="02020603050405020304" charset="0"/>
                <a:ea typeface="+mn-ea"/>
                <a:cs typeface="Times New Roman" panose="02020603050405020304" charset="0"/>
              </a:rPr>
              <a:t>56.</a:t>
            </a:r>
            <a:r>
              <a:rPr sz="3200" spc="0">
                <a:solidFill>
                  <a:schemeClr val="tx1"/>
                </a:solidFill>
                <a:uFillTx/>
                <a:latin typeface="Times New Roman" panose="02020603050405020304" charset="0"/>
                <a:ea typeface="+mn-ea"/>
                <a:cs typeface="Times New Roman" panose="02020603050405020304" charset="0"/>
              </a:rPr>
              <a:t>throughout /θruː'aʊt/prep. ____,____adv. </a:t>
            </a:r>
            <a:r>
              <a:rPr lang="en-US" altLang="zh-CN" sz="3200" spc="0">
                <a:solidFill>
                  <a:schemeClr val="tx1"/>
                </a:solidFill>
                <a:uFillTx/>
                <a:latin typeface="Times New Roman" panose="02020603050405020304" charset="0"/>
                <a:ea typeface="+mn-ea"/>
                <a:cs typeface="Times New Roman" panose="02020603050405020304" charset="0"/>
              </a:rPr>
              <a:t>___</a:t>
            </a:r>
            <a:r>
              <a:rPr sz="3200" spc="0">
                <a:solidFill>
                  <a:schemeClr val="tx1"/>
                </a:solidFill>
                <a:uFillTx/>
                <a:latin typeface="Times New Roman" panose="02020603050405020304" charset="0"/>
                <a:ea typeface="+mn-ea"/>
                <a:cs typeface="Times New Roman" panose="02020603050405020304" charset="0"/>
              </a:rPr>
              <a:t>_____</a:t>
            </a:r>
            <a:r>
              <a:rPr lang="en-US" altLang="zh-CN" sz="3200" spc="0">
                <a:solidFill>
                  <a:schemeClr val="tx1"/>
                </a:solidFill>
                <a:uFillTx/>
                <a:latin typeface="Times New Roman" panose="02020603050405020304" charset="0"/>
                <a:ea typeface="+mn-ea"/>
                <a:cs typeface="Times New Roman" panose="02020603050405020304" charset="0"/>
              </a:rPr>
              <a:t>;</a:t>
            </a:r>
            <a:r>
              <a:rPr sz="3200" spc="0">
                <a:solidFill>
                  <a:schemeClr val="tx1"/>
                </a:solidFill>
                <a:uFillTx/>
                <a:latin typeface="Times New Roman" panose="02020603050405020304" charset="0"/>
                <a:ea typeface="+mn-ea"/>
                <a:cs typeface="Times New Roman" panose="02020603050405020304" charset="0"/>
              </a:rPr>
              <a:t>_</a:t>
            </a:r>
            <a:r>
              <a:rPr lang="en-US" altLang="zh-CN" sz="3200" spc="0">
                <a:solidFill>
                  <a:schemeClr val="tx1"/>
                </a:solidFill>
                <a:uFillTx/>
                <a:latin typeface="Times New Roman" panose="02020603050405020304" charset="0"/>
                <a:ea typeface="+mn-ea"/>
                <a:cs typeface="Times New Roman" panose="02020603050405020304" charset="0"/>
              </a:rPr>
              <a:t>_</a:t>
            </a:r>
            <a:r>
              <a:rPr sz="3200" spc="0">
                <a:solidFill>
                  <a:schemeClr val="tx1"/>
                </a:solidFill>
                <a:uFillTx/>
                <a:latin typeface="Times New Roman" panose="02020603050405020304" charset="0"/>
                <a:ea typeface="+mn-ea"/>
                <a:cs typeface="Times New Roman" panose="02020603050405020304" charset="0"/>
              </a:rPr>
              <a:t>__</a:t>
            </a:r>
            <a:r>
              <a:rPr lang="en-US" altLang="zh-CN" sz="3200" spc="0">
                <a:solidFill>
                  <a:schemeClr val="tx1"/>
                </a:solidFill>
                <a:uFillTx/>
                <a:latin typeface="Times New Roman" panose="02020603050405020304" charset="0"/>
                <a:ea typeface="+mn-ea"/>
                <a:cs typeface="Times New Roman" panose="02020603050405020304" charset="0"/>
              </a:rPr>
              <a:t>;</a:t>
            </a:r>
            <a:r>
              <a:rPr sz="3200" spc="0">
                <a:solidFill>
                  <a:schemeClr val="tx1"/>
                </a:solidFill>
                <a:uFillTx/>
                <a:latin typeface="Times New Roman" panose="02020603050405020304" charset="0"/>
                <a:ea typeface="+mn-ea"/>
                <a:cs typeface="Times New Roman" panose="02020603050405020304" charset="0"/>
              </a:rPr>
              <a:t>____ </a:t>
            </a:r>
            <a:endParaRPr sz="3200" spc="0">
              <a:solidFill>
                <a:schemeClr val="tx1"/>
              </a:solidFill>
              <a:uFillTx/>
              <a:latin typeface="Times New Roman" panose="02020603050405020304" charset="0"/>
              <a:ea typeface="+mn-ea"/>
              <a:cs typeface="Times New Roman" panose="02020603050405020304" charset="0"/>
            </a:endParaRPr>
          </a:p>
        </p:txBody>
      </p:sp>
      <p:sp>
        <p:nvSpPr>
          <p:cNvPr id="9" name="标题 1"/>
          <p:cNvSpPr>
            <a:spLocks noGrp="1"/>
          </p:cNvSpPr>
          <p:nvPr/>
        </p:nvSpPr>
        <p:spPr>
          <a:xfrm>
            <a:off x="5435600" y="0"/>
            <a:ext cx="2031365" cy="64071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a:solidFill>
                  <a:srgbClr val="7030A0"/>
                </a:solidFill>
                <a:latin typeface="Times New Roman" panose="02020603050405020304" charset="0"/>
                <a:ea typeface="+mn-ea"/>
                <a:cs typeface="Times New Roman" panose="02020603050405020304" charset="0"/>
              </a:rPr>
              <a:t>贯穿 遍及 </a:t>
            </a:r>
            <a:endParaRPr>
              <a:solidFill>
                <a:srgbClr val="7030A0"/>
              </a:solidFill>
              <a:latin typeface="Times New Roman" panose="02020603050405020304" charset="0"/>
              <a:ea typeface="+mn-ea"/>
              <a:cs typeface="Times New Roman" panose="02020603050405020304" charset="0"/>
            </a:endParaRPr>
          </a:p>
        </p:txBody>
      </p:sp>
      <p:sp>
        <p:nvSpPr>
          <p:cNvPr id="2" name="标题 1"/>
          <p:cNvSpPr>
            <a:spLocks noGrp="1"/>
          </p:cNvSpPr>
          <p:nvPr/>
        </p:nvSpPr>
        <p:spPr>
          <a:xfrm>
            <a:off x="8061325" y="0"/>
            <a:ext cx="4681855" cy="64071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a:solidFill>
                  <a:srgbClr val="7030A0"/>
                </a:solidFill>
                <a:latin typeface="Times New Roman" panose="02020603050405020304" charset="0"/>
                <a:ea typeface="+mn-ea"/>
                <a:cs typeface="Times New Roman" panose="02020603050405020304" charset="0"/>
              </a:rPr>
              <a:t>自始至终 到处  全部 </a:t>
            </a:r>
            <a:endParaRPr>
              <a:solidFill>
                <a:srgbClr val="7030A0"/>
              </a:solidFill>
              <a:latin typeface="Times New Roman" panose="02020603050405020304" charset="0"/>
              <a:ea typeface="+mn-ea"/>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anim calcmode="lin" valueType="num">
                                      <p:cBhvr additive="base">
                                        <p:cTn id="19"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3">
                                            <p:txEl>
                                              <p:pRg st="1" end="1"/>
                                            </p:txEl>
                                          </p:spTgt>
                                        </p:tgtEl>
                                        <p:attrNameLst>
                                          <p:attrName>style.visibility</p:attrName>
                                        </p:attrNameLst>
                                      </p:cBhvr>
                                      <p:to>
                                        <p:strVal val="visible"/>
                                      </p:to>
                                    </p:set>
                                    <p:anim calcmode="lin" valueType="num">
                                      <p:cBhvr additive="base">
                                        <p:cTn id="23"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3">
                                            <p:txEl>
                                              <p:pRg st="1" end="1"/>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xEl>
                                              <p:pRg st="2" end="2"/>
                                            </p:txEl>
                                          </p:spTgt>
                                        </p:tgtEl>
                                        <p:attrNameLst>
                                          <p:attrName>style.visibility</p:attrName>
                                        </p:attrNameLst>
                                      </p:cBhvr>
                                      <p:to>
                                        <p:strVal val="visible"/>
                                      </p:to>
                                    </p:set>
                                    <p:anim calcmode="lin" valueType="num">
                                      <p:cBhvr additive="base">
                                        <p:cTn id="27"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3">
                                            <p:txEl>
                                              <p:pRg st="2" end="2"/>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3">
                                            <p:txEl>
                                              <p:pRg st="3" end="3"/>
                                            </p:txEl>
                                          </p:spTgt>
                                        </p:tgtEl>
                                        <p:attrNameLst>
                                          <p:attrName>style.visibility</p:attrName>
                                        </p:attrNameLst>
                                      </p:cBhvr>
                                      <p:to>
                                        <p:strVal val="visible"/>
                                      </p:to>
                                    </p:set>
                                    <p:anim calcmode="lin" valueType="num">
                                      <p:cBhvr additive="base">
                                        <p:cTn id="31"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
                                            <p:txEl>
                                              <p:pRg st="3" end="3"/>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3">
                                            <p:txEl>
                                              <p:pRg st="4" end="4"/>
                                            </p:txEl>
                                          </p:spTgt>
                                        </p:tgtEl>
                                        <p:attrNameLst>
                                          <p:attrName>style.visibility</p:attrName>
                                        </p:attrNameLst>
                                      </p:cBhvr>
                                      <p:to>
                                        <p:strVal val="visible"/>
                                      </p:to>
                                    </p:set>
                                    <p:anim calcmode="lin" valueType="num">
                                      <p:cBhvr additive="base">
                                        <p:cTn id="35"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2" grpId="0"/>
      <p:bldP spid="2" grpId="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标题 1"/>
          <p:cNvSpPr>
            <a:spLocks noGrp="1"/>
          </p:cNvSpPr>
          <p:nvPr/>
        </p:nvSpPr>
        <p:spPr>
          <a:xfrm>
            <a:off x="233045" y="3455035"/>
            <a:ext cx="11725275" cy="19278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endParaRPr sz="2400" spc="0">
              <a:latin typeface="Times New Roman" panose="02020603050405020304" charset="0"/>
              <a:ea typeface="+mn-ea"/>
              <a:cs typeface="Times New Roman" panose="02020603050405020304" charset="0"/>
            </a:endParaRPr>
          </a:p>
        </p:txBody>
      </p:sp>
      <p:sp>
        <p:nvSpPr>
          <p:cNvPr id="30" name="标题 1"/>
          <p:cNvSpPr>
            <a:spLocks noGrp="1"/>
          </p:cNvSpPr>
          <p:nvPr/>
        </p:nvSpPr>
        <p:spPr>
          <a:xfrm>
            <a:off x="109220" y="-69850"/>
            <a:ext cx="11725275" cy="325374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latin typeface="Times New Roman" panose="02020603050405020304" charset="0"/>
                <a:ea typeface="+mn-ea"/>
                <a:cs typeface="Times New Roman" panose="02020603050405020304" charset="0"/>
              </a:rPr>
              <a:t>I had advised the kids that while verb may seem dull, most of the fun things they do </a:t>
            </a:r>
            <a:r>
              <a:rPr spc="0">
                <a:solidFill>
                  <a:schemeClr val="accent2">
                    <a:lumMod val="75000"/>
                  </a:schemeClr>
                </a:solidFill>
                <a:latin typeface="Times New Roman" panose="02020603050405020304" charset="0"/>
                <a:ea typeface="+mn-ea"/>
                <a:cs typeface="Times New Roman" panose="02020603050405020304" charset="0"/>
              </a:rPr>
              <a:t>throughout</a:t>
            </a:r>
            <a:r>
              <a:rPr spc="0">
                <a:latin typeface="Times New Roman" panose="02020603050405020304" charset="0"/>
                <a:ea typeface="+mn-ea"/>
                <a:cs typeface="Times New Roman" panose="02020603050405020304" charset="0"/>
              </a:rPr>
              <a:t> their lives will be verbs.(2017全国II)</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我曾告诉孩子们，虽然动词可能看起来很枯燥，但他们一生中做的大多数有趣的事情都将是动词。</a:t>
            </a:r>
            <a:endParaRPr spc="0">
              <a:latin typeface="Times New Roman" panose="02020603050405020304" charset="0"/>
              <a:ea typeface="+mn-ea"/>
              <a:cs typeface="Times New Roman" panose="02020603050405020304" charset="0"/>
            </a:endParaRPr>
          </a:p>
        </p:txBody>
      </p:sp>
      <p:sp>
        <p:nvSpPr>
          <p:cNvPr id="8" name="标题 1"/>
          <p:cNvSpPr>
            <a:spLocks noGrp="1"/>
          </p:cNvSpPr>
          <p:nvPr/>
        </p:nvSpPr>
        <p:spPr>
          <a:xfrm>
            <a:off x="82550" y="1873250"/>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l">
              <a:lnSpc>
                <a:spcPct val="100000"/>
              </a:lnSpc>
              <a:buClrTx/>
              <a:buSzTx/>
              <a:buFontTx/>
            </a:pPr>
            <a:r>
              <a:rPr lang="en-US" altLang="zh-CN" sz="3200">
                <a:latin typeface="Times New Roman" panose="02020603050405020304" charset="0"/>
                <a:ea typeface="+mn-ea"/>
                <a:cs typeface="Times New Roman" panose="02020603050405020304" charset="0"/>
              </a:rPr>
              <a:t>57.</a:t>
            </a:r>
            <a:r>
              <a:rPr sz="3200">
                <a:latin typeface="Times New Roman" panose="02020603050405020304" charset="0"/>
                <a:ea typeface="+mn-ea"/>
                <a:cs typeface="Times New Roman" panose="02020603050405020304" charset="0"/>
              </a:rPr>
              <a:t>quality/'kwɒlɪtɪ/n. ____,____,____,____ adj.</a:t>
            </a:r>
            <a:r>
              <a:rPr lang="en-US" altLang="zh-CN" sz="3200">
                <a:latin typeface="Times New Roman" panose="02020603050405020304" charset="0"/>
                <a:ea typeface="+mn-ea"/>
                <a:cs typeface="Times New Roman" panose="02020603050405020304" charset="0"/>
              </a:rPr>
              <a:t>_</a:t>
            </a:r>
            <a:r>
              <a:rPr sz="3200">
                <a:latin typeface="Times New Roman" panose="02020603050405020304" charset="0"/>
                <a:ea typeface="+mn-ea"/>
                <a:cs typeface="Times New Roman" panose="02020603050405020304" charset="0"/>
              </a:rPr>
              <a:t>_______</a:t>
            </a:r>
            <a:endParaRPr sz="3200">
              <a:latin typeface="Times New Roman" panose="02020603050405020304" charset="0"/>
              <a:ea typeface="+mn-ea"/>
              <a:cs typeface="Times New Roman" panose="02020603050405020304" charset="0"/>
            </a:endParaRPr>
          </a:p>
          <a:p>
            <a:pPr algn="l">
              <a:lnSpc>
                <a:spcPct val="100000"/>
              </a:lnSpc>
              <a:buClrTx/>
              <a:buSzTx/>
              <a:buFontTx/>
            </a:pPr>
            <a:r>
              <a:rPr>
                <a:solidFill>
                  <a:schemeClr val="accent2">
                    <a:lumMod val="75000"/>
                  </a:schemeClr>
                </a:solidFill>
                <a:latin typeface="Times New Roman" panose="02020603050405020304" charset="0"/>
                <a:ea typeface="+mn-ea"/>
                <a:cs typeface="Times New Roman" panose="02020603050405020304" charset="0"/>
              </a:rPr>
              <a:t>词根词缀：qual(性质)+ity(名词后缀)：</a:t>
            </a:r>
            <a:r>
              <a:rPr lang="en-US" altLang="zh-CN">
                <a:solidFill>
                  <a:schemeClr val="accent2">
                    <a:lumMod val="75000"/>
                  </a:schemeClr>
                </a:solidFill>
                <a:latin typeface="Times New Roman" panose="02020603050405020304" charset="0"/>
                <a:ea typeface="+mn-ea"/>
                <a:cs typeface="Times New Roman" panose="02020603050405020304" charset="0"/>
              </a:rPr>
              <a:t>____,____</a:t>
            </a:r>
            <a:endParaRPr lang="en-US" altLang="zh-CN">
              <a:solidFill>
                <a:schemeClr val="accent2">
                  <a:lumMod val="75000"/>
                </a:schemeClr>
              </a:solidFill>
              <a:latin typeface="Times New Roman" panose="02020603050405020304" charset="0"/>
              <a:ea typeface="+mn-ea"/>
              <a:cs typeface="Times New Roman" panose="02020603050405020304" charset="0"/>
            </a:endParaRPr>
          </a:p>
        </p:txBody>
      </p:sp>
      <p:sp>
        <p:nvSpPr>
          <p:cNvPr id="5" name="标题 1"/>
          <p:cNvSpPr>
            <a:spLocks noGrp="1"/>
          </p:cNvSpPr>
          <p:nvPr/>
        </p:nvSpPr>
        <p:spPr>
          <a:xfrm>
            <a:off x="6808470" y="2366645"/>
            <a:ext cx="2353945" cy="52387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rgbClr val="7030A0"/>
                </a:solidFill>
                <a:latin typeface="Times New Roman" panose="02020603050405020304" charset="0"/>
                <a:ea typeface="+mn-ea"/>
                <a:cs typeface="Times New Roman" panose="02020603050405020304" charset="0"/>
                <a:sym typeface="+mn-ea"/>
              </a:rPr>
              <a:t>质量  品质</a:t>
            </a:r>
            <a:endParaRPr lang="en-US" altLang="zh-CN" spc="0">
              <a:solidFill>
                <a:srgbClr val="7030A0"/>
              </a:solidFill>
              <a:latin typeface="Times New Roman" panose="02020603050405020304" charset="0"/>
              <a:ea typeface="+mn-ea"/>
              <a:cs typeface="Times New Roman" panose="02020603050405020304" charset="0"/>
              <a:sym typeface="+mn-ea"/>
            </a:endParaRPr>
          </a:p>
        </p:txBody>
      </p:sp>
      <p:sp>
        <p:nvSpPr>
          <p:cNvPr id="9" name="标题 1"/>
          <p:cNvSpPr>
            <a:spLocks noGrp="1"/>
          </p:cNvSpPr>
          <p:nvPr/>
        </p:nvSpPr>
        <p:spPr>
          <a:xfrm>
            <a:off x="4400550" y="1837690"/>
            <a:ext cx="7169785" cy="64071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a:solidFill>
                  <a:srgbClr val="7030A0"/>
                </a:solidFill>
                <a:latin typeface="Times New Roman" panose="02020603050405020304" charset="0"/>
                <a:ea typeface="+mn-ea"/>
                <a:cs typeface="Times New Roman" panose="02020603050405020304" charset="0"/>
              </a:rPr>
              <a:t>质量 品质  特性 才能</a:t>
            </a:r>
            <a:endParaRPr sz="3200">
              <a:solidFill>
                <a:srgbClr val="7030A0"/>
              </a:solidFill>
              <a:latin typeface="Times New Roman" panose="02020603050405020304" charset="0"/>
              <a:ea typeface="+mn-ea"/>
              <a:cs typeface="Times New Roman" panose="02020603050405020304" charset="0"/>
            </a:endParaRPr>
          </a:p>
        </p:txBody>
      </p:sp>
      <p:sp>
        <p:nvSpPr>
          <p:cNvPr id="4" name="标题 1"/>
          <p:cNvSpPr>
            <a:spLocks noGrp="1"/>
          </p:cNvSpPr>
          <p:nvPr/>
        </p:nvSpPr>
        <p:spPr>
          <a:xfrm>
            <a:off x="9352915" y="1837690"/>
            <a:ext cx="1962785" cy="64071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a:solidFill>
                  <a:srgbClr val="7030A0"/>
                </a:solidFill>
                <a:latin typeface="Times New Roman" panose="02020603050405020304" charset="0"/>
                <a:ea typeface="+mn-ea"/>
                <a:cs typeface="Times New Roman" panose="02020603050405020304" charset="0"/>
              </a:rPr>
              <a:t>高品质的</a:t>
            </a:r>
            <a:endParaRPr sz="3200">
              <a:solidFill>
                <a:srgbClr val="7030A0"/>
              </a:solidFill>
              <a:latin typeface="Times New Roman" panose="02020603050405020304" charset="0"/>
              <a:ea typeface="+mn-ea"/>
              <a:cs typeface="Times New Roman" panose="02020603050405020304" charset="0"/>
            </a:endParaRPr>
          </a:p>
        </p:txBody>
      </p:sp>
      <p:sp>
        <p:nvSpPr>
          <p:cNvPr id="6" name="标题 1"/>
          <p:cNvSpPr>
            <a:spLocks noGrp="1"/>
          </p:cNvSpPr>
          <p:nvPr/>
        </p:nvSpPr>
        <p:spPr>
          <a:xfrm>
            <a:off x="109220" y="2890520"/>
            <a:ext cx="11725275" cy="325374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latin typeface="Times New Roman" panose="02020603050405020304" charset="0"/>
                <a:ea typeface="+mn-ea"/>
                <a:cs typeface="Times New Roman" panose="02020603050405020304" charset="0"/>
              </a:rPr>
              <a:t>The government encourages farmers to grow corn instead of rice to improve water _______. (2018全国II)</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政府鼓励农民种植玉米而不是水稻来改善水质。</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A machine with a specific purpose has another _______, one that we usually associate with living things: a wish to preserve its own existence.(2017北京) 一台有特定用途的机器还有另一种特性，我们通常把它与生物联系在一起:希望保持自身的存在。</a:t>
            </a:r>
            <a:endParaRPr spc="0">
              <a:latin typeface="Times New Roman" panose="02020603050405020304" charset="0"/>
              <a:ea typeface="+mn-ea"/>
              <a:cs typeface="Times New Roman" panose="02020603050405020304" charset="0"/>
            </a:endParaRPr>
          </a:p>
          <a:p>
            <a:pPr algn="just">
              <a:lnSpc>
                <a:spcPct val="100000"/>
              </a:lnSpc>
              <a:buClrTx/>
              <a:buSzTx/>
              <a:buFontTx/>
            </a:pPr>
            <a:endParaRPr spc="0">
              <a:latin typeface="Times New Roman" panose="02020603050405020304" charset="0"/>
              <a:ea typeface="+mn-ea"/>
              <a:cs typeface="Times New Roman" panose="02020603050405020304" charset="0"/>
            </a:endParaRPr>
          </a:p>
        </p:txBody>
      </p:sp>
      <p:sp>
        <p:nvSpPr>
          <p:cNvPr id="7" name="标题 1"/>
          <p:cNvSpPr>
            <a:spLocks noGrp="1"/>
          </p:cNvSpPr>
          <p:nvPr/>
        </p:nvSpPr>
        <p:spPr>
          <a:xfrm>
            <a:off x="2462530" y="3334385"/>
            <a:ext cx="2353945" cy="52387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sym typeface="+mn-ea"/>
              </a:rPr>
              <a:t>quality</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11" name="标题 1"/>
          <p:cNvSpPr>
            <a:spLocks noGrp="1"/>
          </p:cNvSpPr>
          <p:nvPr/>
        </p:nvSpPr>
        <p:spPr>
          <a:xfrm>
            <a:off x="7357110" y="4157345"/>
            <a:ext cx="1388745" cy="52387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sym typeface="+mn-ea"/>
              </a:rPr>
              <a:t>quality</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 calcmode="lin" valueType="num">
                                      <p:cBhvr additive="base">
                                        <p:cTn id="7"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
                                            <p:txEl>
                                              <p:pRg st="1" end="1"/>
                                            </p:txEl>
                                          </p:spTgt>
                                        </p:tgtEl>
                                        <p:attrNameLst>
                                          <p:attrName>style.visibility</p:attrName>
                                        </p:attrNameLst>
                                      </p:cBhvr>
                                      <p:to>
                                        <p:strVal val="visible"/>
                                      </p:to>
                                    </p:set>
                                    <p:anim calcmode="lin" valueType="num">
                                      <p:cBhvr additive="base">
                                        <p:cTn id="11" dur="500" fill="hold"/>
                                        <p:tgtEl>
                                          <p:spTgt spid="30">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 calcmode="lin" valueType="num">
                                      <p:cBhvr additive="base">
                                        <p:cTn id="2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500" fill="hold"/>
                                        <p:tgtEl>
                                          <p:spTgt spid="4"/>
                                        </p:tgtEl>
                                        <p:attrNameLst>
                                          <p:attrName>ppt_x</p:attrName>
                                        </p:attrNameLst>
                                      </p:cBhvr>
                                      <p:tavLst>
                                        <p:tav tm="0">
                                          <p:val>
                                            <p:strVal val="#ppt_x"/>
                                          </p:val>
                                        </p:tav>
                                        <p:tav tm="100000">
                                          <p:val>
                                            <p:strVal val="#ppt_x"/>
                                          </p:val>
                                        </p:tav>
                                      </p:tavLst>
                                    </p:anim>
                                    <p:anim calcmode="lin" valueType="num">
                                      <p:cBhvr additive="base">
                                        <p:cTn id="3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8">
                                            <p:txEl>
                                              <p:pRg st="1" end="1"/>
                                            </p:txEl>
                                          </p:spTgt>
                                        </p:tgtEl>
                                        <p:attrNameLst>
                                          <p:attrName>style.visibility</p:attrName>
                                        </p:attrNameLst>
                                      </p:cBhvr>
                                      <p:to>
                                        <p:strVal val="visible"/>
                                      </p:to>
                                    </p:set>
                                    <p:anim calcmode="lin" valueType="num">
                                      <p:cBhvr additive="base">
                                        <p:cTn id="41"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additive="base">
                                        <p:cTn id="47" dur="500" fill="hold"/>
                                        <p:tgtEl>
                                          <p:spTgt spid="5"/>
                                        </p:tgtEl>
                                        <p:attrNameLst>
                                          <p:attrName>ppt_x</p:attrName>
                                        </p:attrNameLst>
                                      </p:cBhvr>
                                      <p:tavLst>
                                        <p:tav tm="0">
                                          <p:val>
                                            <p:strVal val="#ppt_x"/>
                                          </p:val>
                                        </p:tav>
                                        <p:tav tm="100000">
                                          <p:val>
                                            <p:strVal val="#ppt_x"/>
                                          </p:val>
                                        </p:tav>
                                      </p:tavLst>
                                    </p:anim>
                                    <p:anim calcmode="lin" valueType="num">
                                      <p:cBhvr additive="base">
                                        <p:cTn id="4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6">
                                            <p:txEl>
                                              <p:pRg st="0" end="0"/>
                                            </p:txEl>
                                          </p:spTgt>
                                        </p:tgtEl>
                                        <p:attrNameLst>
                                          <p:attrName>style.visibility</p:attrName>
                                        </p:attrNameLst>
                                      </p:cBhvr>
                                      <p:to>
                                        <p:strVal val="visible"/>
                                      </p:to>
                                    </p:set>
                                    <p:anim calcmode="lin" valueType="num">
                                      <p:cBhvr additive="base">
                                        <p:cTn id="5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6">
                                            <p:txEl>
                                              <p:pRg st="0" end="0"/>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6">
                                            <p:txEl>
                                              <p:pRg st="1" end="1"/>
                                            </p:txEl>
                                          </p:spTgt>
                                        </p:tgtEl>
                                        <p:attrNameLst>
                                          <p:attrName>style.visibility</p:attrName>
                                        </p:attrNameLst>
                                      </p:cBhvr>
                                      <p:to>
                                        <p:strVal val="visible"/>
                                      </p:to>
                                    </p:set>
                                    <p:anim calcmode="lin" valueType="num">
                                      <p:cBhvr additive="base">
                                        <p:cTn id="5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6">
                                            <p:txEl>
                                              <p:pRg st="1" end="1"/>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6">
                                            <p:txEl>
                                              <p:pRg st="2" end="2"/>
                                            </p:txEl>
                                          </p:spTgt>
                                        </p:tgtEl>
                                        <p:attrNameLst>
                                          <p:attrName>style.visibility</p:attrName>
                                        </p:attrNameLst>
                                      </p:cBhvr>
                                      <p:to>
                                        <p:strVal val="visible"/>
                                      </p:to>
                                    </p:set>
                                    <p:anim calcmode="lin" valueType="num">
                                      <p:cBhvr additive="base">
                                        <p:cTn id="6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7"/>
                                        </p:tgtEl>
                                        <p:attrNameLst>
                                          <p:attrName>style.visibility</p:attrName>
                                        </p:attrNameLst>
                                      </p:cBhvr>
                                      <p:to>
                                        <p:strVal val="visible"/>
                                      </p:to>
                                    </p:set>
                                    <p:anim calcmode="lin" valueType="num">
                                      <p:cBhvr additive="base">
                                        <p:cTn id="67" dur="500" fill="hold"/>
                                        <p:tgtEl>
                                          <p:spTgt spid="7"/>
                                        </p:tgtEl>
                                        <p:attrNameLst>
                                          <p:attrName>ppt_x</p:attrName>
                                        </p:attrNameLst>
                                      </p:cBhvr>
                                      <p:tavLst>
                                        <p:tav tm="0">
                                          <p:val>
                                            <p:strVal val="#ppt_x"/>
                                          </p:val>
                                        </p:tav>
                                        <p:tav tm="100000">
                                          <p:val>
                                            <p:strVal val="#ppt_x"/>
                                          </p:val>
                                        </p:tav>
                                      </p:tavLst>
                                    </p:anim>
                                    <p:anim calcmode="lin" valueType="num">
                                      <p:cBhvr additive="base">
                                        <p:cTn id="6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1"/>
                                        </p:tgtEl>
                                        <p:attrNameLst>
                                          <p:attrName>style.visibility</p:attrName>
                                        </p:attrNameLst>
                                      </p:cBhvr>
                                      <p:to>
                                        <p:strVal val="visible"/>
                                      </p:to>
                                    </p:set>
                                    <p:anim calcmode="lin" valueType="num">
                                      <p:cBhvr additive="base">
                                        <p:cTn id="73" dur="500" fill="hold"/>
                                        <p:tgtEl>
                                          <p:spTgt spid="11"/>
                                        </p:tgtEl>
                                        <p:attrNameLst>
                                          <p:attrName>ppt_x</p:attrName>
                                        </p:attrNameLst>
                                      </p:cBhvr>
                                      <p:tavLst>
                                        <p:tav tm="0">
                                          <p:val>
                                            <p:strVal val="#ppt_x"/>
                                          </p:val>
                                        </p:tav>
                                        <p:tav tm="100000">
                                          <p:val>
                                            <p:strVal val="#ppt_x"/>
                                          </p:val>
                                        </p:tav>
                                      </p:tavLst>
                                    </p:anim>
                                    <p:anim calcmode="lin" valueType="num">
                                      <p:cBhvr additive="base">
                                        <p:cTn id="7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P spid="9" grpId="1"/>
      <p:bldP spid="4" grpId="0"/>
      <p:bldP spid="4" grpId="1"/>
      <p:bldP spid="5" grpId="0"/>
      <p:bldP spid="5" grpId="1"/>
      <p:bldP spid="7" grpId="0"/>
      <p:bldP spid="7" grpId="1"/>
      <p:bldP spid="11"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标题 1"/>
          <p:cNvSpPr>
            <a:spLocks noGrp="1"/>
          </p:cNvSpPr>
          <p:nvPr/>
        </p:nvSpPr>
        <p:spPr>
          <a:xfrm>
            <a:off x="233045" y="226060"/>
            <a:ext cx="11969115" cy="159512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latin typeface="Times New Roman" panose="02020603050405020304" charset="0"/>
                <a:ea typeface="+mn-ea"/>
                <a:cs typeface="Times New Roman" panose="02020603050405020304" charset="0"/>
              </a:rPr>
              <a:t>Every day he makes sure that fresh vegetables and high ________oil are used for cooking. (2016全国I) 他每天确保用新鲜的蔬菜和高质量的油进行烹饪。</a:t>
            </a:r>
            <a:endParaRPr sz="2400" spc="0">
              <a:latin typeface="Times New Roman" panose="02020603050405020304" charset="0"/>
              <a:ea typeface="+mn-ea"/>
              <a:cs typeface="Times New Roman" panose="02020603050405020304" charset="0"/>
            </a:endParaRPr>
          </a:p>
        </p:txBody>
      </p:sp>
      <p:sp>
        <p:nvSpPr>
          <p:cNvPr id="4" name="标题 1"/>
          <p:cNvSpPr>
            <a:spLocks noGrp="1"/>
          </p:cNvSpPr>
          <p:nvPr/>
        </p:nvSpPr>
        <p:spPr>
          <a:xfrm>
            <a:off x="233045" y="1821180"/>
            <a:ext cx="11725275" cy="5702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a:solidFill>
                  <a:schemeClr val="accent2">
                    <a:lumMod val="75000"/>
                  </a:schemeClr>
                </a:solidFill>
                <a:latin typeface="Times New Roman" panose="02020603050405020304" charset="0"/>
                <a:ea typeface="+mn-ea"/>
                <a:cs typeface="Times New Roman" panose="02020603050405020304" charset="0"/>
              </a:rPr>
              <a:t>qualify/'kwɒlɪfaɪ/vt. ________,______vi.______</a:t>
            </a:r>
            <a:endParaRPr>
              <a:solidFill>
                <a:schemeClr val="accent2">
                  <a:lumMod val="75000"/>
                </a:schemeClr>
              </a:solidFill>
              <a:latin typeface="Times New Roman" panose="02020603050405020304" charset="0"/>
              <a:ea typeface="+mn-ea"/>
              <a:cs typeface="Times New Roman" panose="02020603050405020304" charset="0"/>
            </a:endParaRPr>
          </a:p>
        </p:txBody>
      </p:sp>
      <p:sp>
        <p:nvSpPr>
          <p:cNvPr id="17" name="文本框 16"/>
          <p:cNvSpPr txBox="1"/>
          <p:nvPr/>
        </p:nvSpPr>
        <p:spPr>
          <a:xfrm>
            <a:off x="3877945" y="1821180"/>
            <a:ext cx="4679950" cy="521970"/>
          </a:xfrm>
          <a:prstGeom prst="rect">
            <a:avLst/>
          </a:prstGeom>
          <a:noFill/>
        </p:spPr>
        <p:txBody>
          <a:bodyPr wrap="square" rtlCol="0">
            <a:spAutoFit/>
          </a:bodyPr>
          <a:p>
            <a:pPr algn="l"/>
            <a:r>
              <a:rPr lang="en-US" altLang="en-US" sz="2400" b="1" spc="150" dirty="0">
                <a:solidFill>
                  <a:srgbClr val="7030A0"/>
                </a:solidFill>
                <a:latin typeface="Times New Roman" panose="02020603050405020304" charset="0"/>
                <a:cs typeface="Times New Roman" panose="02020603050405020304" charset="0"/>
                <a:sym typeface="+mn-ea"/>
              </a:rPr>
              <a:t> </a:t>
            </a:r>
            <a:r>
              <a:rPr lang="en-US" altLang="en-US" sz="2800" b="1" spc="150" dirty="0">
                <a:solidFill>
                  <a:srgbClr val="7030A0"/>
                </a:solidFill>
                <a:latin typeface="Times New Roman" panose="02020603050405020304" charset="0"/>
                <a:cs typeface="Times New Roman" panose="02020603050405020304" charset="0"/>
                <a:sym typeface="+mn-ea"/>
              </a:rPr>
              <a:t>使有资格  使合格</a:t>
            </a:r>
            <a:endParaRPr lang="en-US" altLang="en-US" sz="2800" b="1" spc="150" dirty="0">
              <a:solidFill>
                <a:srgbClr val="7030A0"/>
              </a:solidFill>
              <a:latin typeface="Times New Roman" panose="02020603050405020304" charset="0"/>
              <a:cs typeface="Times New Roman" panose="02020603050405020304" charset="0"/>
              <a:sym typeface="+mn-ea"/>
            </a:endParaRPr>
          </a:p>
        </p:txBody>
      </p:sp>
      <p:sp>
        <p:nvSpPr>
          <p:cNvPr id="12" name="标题 1"/>
          <p:cNvSpPr>
            <a:spLocks noGrp="1"/>
          </p:cNvSpPr>
          <p:nvPr/>
        </p:nvSpPr>
        <p:spPr>
          <a:xfrm>
            <a:off x="111125" y="2343150"/>
            <a:ext cx="11969115" cy="159512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latin typeface="Times New Roman" panose="02020603050405020304" charset="0"/>
                <a:ea typeface="+mn-ea"/>
                <a:cs typeface="Times New Roman" panose="02020603050405020304" charset="0"/>
              </a:rPr>
              <a:t>Never at a loss for words, I tried to find things in my life that might ________ for growth. (2016江苏) 我从未无话可说，我试着在我的生活中寻找可能适合成长的东西。</a:t>
            </a:r>
            <a:endParaRPr sz="2400" spc="0">
              <a:latin typeface="Times New Roman" panose="02020603050405020304" charset="0"/>
              <a:ea typeface="+mn-ea"/>
              <a:cs typeface="Times New Roman" panose="02020603050405020304" charset="0"/>
            </a:endParaRPr>
          </a:p>
          <a:p>
            <a:pPr algn="just">
              <a:lnSpc>
                <a:spcPct val="100000"/>
              </a:lnSpc>
              <a:buClrTx/>
              <a:buSzTx/>
              <a:buFontTx/>
            </a:pPr>
            <a:r>
              <a:rPr sz="2400" spc="0">
                <a:latin typeface="Times New Roman" panose="02020603050405020304" charset="0"/>
                <a:ea typeface="+mn-ea"/>
                <a:cs typeface="Times New Roman" panose="02020603050405020304" charset="0"/>
              </a:rPr>
              <a:t>He's been informed that he doesn't _______ for the scholarship because of his academic background.(2017江苏) 他被告知由于他的学术背景，他没有资格获得奖学金。</a:t>
            </a:r>
            <a:endParaRPr sz="2400" spc="0">
              <a:latin typeface="Times New Roman" panose="02020603050405020304" charset="0"/>
              <a:ea typeface="+mn-ea"/>
              <a:cs typeface="Times New Roman" panose="02020603050405020304" charset="0"/>
            </a:endParaRPr>
          </a:p>
        </p:txBody>
      </p:sp>
      <p:sp>
        <p:nvSpPr>
          <p:cNvPr id="6" name="标题 1"/>
          <p:cNvSpPr>
            <a:spLocks noGrp="1"/>
          </p:cNvSpPr>
          <p:nvPr/>
        </p:nvSpPr>
        <p:spPr>
          <a:xfrm>
            <a:off x="7678420" y="149225"/>
            <a:ext cx="1554480" cy="4546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sym typeface="+mn-ea"/>
              </a:rPr>
              <a:t>quality</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3" name="标题 1"/>
          <p:cNvSpPr>
            <a:spLocks noGrp="1"/>
          </p:cNvSpPr>
          <p:nvPr/>
        </p:nvSpPr>
        <p:spPr>
          <a:xfrm>
            <a:off x="4911725" y="3020695"/>
            <a:ext cx="1424305" cy="4546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sym typeface="+mn-ea"/>
              </a:rPr>
              <a:t>qualify</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7" name="标题 1"/>
          <p:cNvSpPr>
            <a:spLocks noGrp="1"/>
          </p:cNvSpPr>
          <p:nvPr/>
        </p:nvSpPr>
        <p:spPr>
          <a:xfrm>
            <a:off x="9122410" y="2343150"/>
            <a:ext cx="1395095" cy="4546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sym typeface="+mn-ea"/>
              </a:rPr>
              <a:t>qualify</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8" name="文本框 7"/>
          <p:cNvSpPr txBox="1"/>
          <p:nvPr/>
        </p:nvSpPr>
        <p:spPr>
          <a:xfrm>
            <a:off x="7383145" y="1821180"/>
            <a:ext cx="1640205" cy="521970"/>
          </a:xfrm>
          <a:prstGeom prst="rect">
            <a:avLst/>
          </a:prstGeom>
          <a:noFill/>
        </p:spPr>
        <p:txBody>
          <a:bodyPr wrap="square" rtlCol="0">
            <a:spAutoFit/>
          </a:bodyPr>
          <a:p>
            <a:pPr algn="l"/>
            <a:r>
              <a:rPr lang="en-US" altLang="en-US" sz="2800" b="1" spc="150" dirty="0">
                <a:solidFill>
                  <a:srgbClr val="7030A0"/>
                </a:solidFill>
                <a:latin typeface="Times New Roman" panose="02020603050405020304" charset="0"/>
                <a:cs typeface="Times New Roman" panose="02020603050405020304" charset="0"/>
                <a:sym typeface="+mn-ea"/>
              </a:rPr>
              <a:t>有资格</a:t>
            </a:r>
            <a:endParaRPr lang="en-US" altLang="en-US" sz="2800" b="1" spc="150" dirty="0">
              <a:solidFill>
                <a:srgbClr val="7030A0"/>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 calcmode="lin" valueType="num">
                                      <p:cBhvr additive="base">
                                        <p:cTn id="7"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4" grpId="0"/>
      <p:bldP spid="4" grpId="1"/>
      <p:bldP spid="17" grpId="0"/>
      <p:bldP spid="17" grpId="1"/>
      <p:bldP spid="8" grpId="0"/>
      <p:bldP spid="8" grpId="1"/>
      <p:bldP spid="12" grpId="0"/>
      <p:bldP spid="12" grpId="1"/>
      <p:bldP spid="7" grpId="0"/>
      <p:bldP spid="7" grpId="1"/>
      <p:bldP spid="3" grpId="0"/>
      <p:bldP spid="3" grpId="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 name="标题 1"/>
          <p:cNvSpPr>
            <a:spLocks noGrp="1"/>
          </p:cNvSpPr>
          <p:nvPr/>
        </p:nvSpPr>
        <p:spPr>
          <a:xfrm>
            <a:off x="233680" y="508000"/>
            <a:ext cx="11725275" cy="325374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rPr>
              <a:t>_________</a:t>
            </a:r>
            <a:r>
              <a:rPr spc="0">
                <a:solidFill>
                  <a:schemeClr val="tx1"/>
                </a:solidFill>
                <a:latin typeface="Times New Roman" panose="02020603050405020304" charset="0"/>
                <a:ea typeface="+mn-ea"/>
                <a:cs typeface="Times New Roman" panose="02020603050405020304" charset="0"/>
              </a:rPr>
              <a:t>/'kwɒlɪfaɪd/ adj.</a:t>
            </a:r>
            <a:r>
              <a:rPr spc="0">
                <a:solidFill>
                  <a:schemeClr val="accent2">
                    <a:lumMod val="75000"/>
                  </a:schemeClr>
                </a:solidFill>
                <a:latin typeface="Times New Roman" panose="02020603050405020304" charset="0"/>
                <a:ea typeface="+mn-ea"/>
                <a:cs typeface="Times New Roman" panose="02020603050405020304" charset="0"/>
              </a:rPr>
              <a:t> </a:t>
            </a:r>
            <a:r>
              <a:rPr spc="0">
                <a:solidFill>
                  <a:srgbClr val="7030A0"/>
                </a:solidFill>
                <a:latin typeface="Times New Roman" panose="02020603050405020304" charset="0"/>
                <a:ea typeface="+mn-ea"/>
                <a:cs typeface="Times New Roman" panose="02020603050405020304" charset="0"/>
              </a:rPr>
              <a:t>合格的；有资格的</a:t>
            </a:r>
            <a:endParaRPr spc="0">
              <a:solidFill>
                <a:srgbClr val="7030A0"/>
              </a:solidFill>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Here, ________ volunteers will work with you on written work, grammar, vocabulary, and other academic skills. (2014天津)  在这里，合格的志愿者将与你一起完成书面作业、语法、词汇和其他学术技能。</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We know that there aren</a:t>
            </a:r>
            <a:r>
              <a:rPr lang="en-US" altLang="zh-CN" spc="0">
                <a:latin typeface="Times New Roman" panose="02020603050405020304" charset="0"/>
                <a:ea typeface="+mn-ea"/>
                <a:cs typeface="Times New Roman" panose="02020603050405020304" charset="0"/>
              </a:rPr>
              <a:t>'</a:t>
            </a:r>
            <a:r>
              <a:rPr spc="0">
                <a:latin typeface="Times New Roman" panose="02020603050405020304" charset="0"/>
                <a:ea typeface="+mn-ea"/>
                <a:cs typeface="Times New Roman" panose="02020603050405020304" charset="0"/>
              </a:rPr>
              <a:t>t enough _________graduates to fill the jobs that are out there in American agriculture.(2012江苏)</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我们知道没有足够的合格的毕业生来填补美国农业的工作岗位。</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Michael Fish is not qualified ____</a:t>
            </a:r>
            <a:r>
              <a:rPr lang="en-US" altLang="zh-CN" spc="0">
                <a:latin typeface="Times New Roman" panose="02020603050405020304" charset="0"/>
                <a:ea typeface="+mn-ea"/>
                <a:cs typeface="Times New Roman" panose="02020603050405020304" charset="0"/>
              </a:rPr>
              <a:t>_</a:t>
            </a:r>
            <a:r>
              <a:rPr spc="0">
                <a:latin typeface="Times New Roman" panose="02020603050405020304" charset="0"/>
                <a:ea typeface="+mn-ea"/>
                <a:cs typeface="Times New Roman" panose="02020603050405020304" charset="0"/>
              </a:rPr>
              <a:t>his job.(2008天津) </a:t>
            </a:r>
            <a:endParaRPr spc="0">
              <a:latin typeface="Times New Roman" panose="02020603050405020304" charset="0"/>
              <a:ea typeface="+mn-ea"/>
              <a:cs typeface="Times New Roman" panose="02020603050405020304" charset="0"/>
            </a:endParaRPr>
          </a:p>
          <a:p>
            <a:pPr algn="just">
              <a:lnSpc>
                <a:spcPct val="100000"/>
              </a:lnSpc>
              <a:buClrTx/>
              <a:buSzTx/>
              <a:buFontTx/>
            </a:pPr>
            <a:r>
              <a:rPr spc="0">
                <a:latin typeface="Times New Roman" panose="02020603050405020304" charset="0"/>
                <a:ea typeface="+mn-ea"/>
                <a:cs typeface="Times New Roman" panose="02020603050405020304" charset="0"/>
              </a:rPr>
              <a:t>迈克尔·菲什不能胜任他的工作。</a:t>
            </a:r>
            <a:endParaRPr spc="0">
              <a:latin typeface="Times New Roman" panose="02020603050405020304" charset="0"/>
              <a:ea typeface="+mn-ea"/>
              <a:cs typeface="Times New Roman" panose="02020603050405020304" charset="0"/>
            </a:endParaRPr>
          </a:p>
        </p:txBody>
      </p:sp>
      <p:sp>
        <p:nvSpPr>
          <p:cNvPr id="6" name="标题 1"/>
          <p:cNvSpPr>
            <a:spLocks noGrp="1"/>
          </p:cNvSpPr>
          <p:nvPr/>
        </p:nvSpPr>
        <p:spPr>
          <a:xfrm>
            <a:off x="1231900" y="962660"/>
            <a:ext cx="1679575" cy="4546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sym typeface="+mn-ea"/>
              </a:rPr>
              <a:t>qualified</a:t>
            </a:r>
            <a:endParaRPr spc="0">
              <a:solidFill>
                <a:schemeClr val="accent2">
                  <a:lumMod val="75000"/>
                </a:schemeClr>
              </a:solidFill>
              <a:latin typeface="Times New Roman" panose="02020603050405020304" charset="0"/>
              <a:ea typeface="+mn-ea"/>
              <a:cs typeface="Times New Roman" panose="02020603050405020304" charset="0"/>
              <a:sym typeface="+mn-ea"/>
            </a:endParaRPr>
          </a:p>
          <a:p>
            <a:pPr algn="just">
              <a:lnSpc>
                <a:spcPct val="100000"/>
              </a:lnSpc>
              <a:buClrTx/>
              <a:buSzTx/>
              <a:buFontTx/>
            </a:pP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2" name="标题 1"/>
          <p:cNvSpPr>
            <a:spLocks noGrp="1"/>
          </p:cNvSpPr>
          <p:nvPr/>
        </p:nvSpPr>
        <p:spPr>
          <a:xfrm>
            <a:off x="5761990" y="2239645"/>
            <a:ext cx="1910715" cy="4546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sym typeface="+mn-ea"/>
              </a:rPr>
              <a:t>qualified</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3" name="标题 1"/>
          <p:cNvSpPr>
            <a:spLocks noGrp="1"/>
          </p:cNvSpPr>
          <p:nvPr/>
        </p:nvSpPr>
        <p:spPr>
          <a:xfrm>
            <a:off x="4812030" y="3503295"/>
            <a:ext cx="768350" cy="4546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pc="0">
                <a:solidFill>
                  <a:schemeClr val="accent2">
                    <a:lumMod val="75000"/>
                  </a:schemeClr>
                </a:solidFill>
                <a:latin typeface="Times New Roman" panose="02020603050405020304" charset="0"/>
                <a:ea typeface="+mn-ea"/>
                <a:cs typeface="Times New Roman" panose="02020603050405020304" charset="0"/>
                <a:sym typeface="+mn-ea"/>
              </a:rPr>
              <a:t>for</a:t>
            </a: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4" name="标题 1"/>
          <p:cNvSpPr>
            <a:spLocks noGrp="1"/>
          </p:cNvSpPr>
          <p:nvPr/>
        </p:nvSpPr>
        <p:spPr>
          <a:xfrm>
            <a:off x="365760" y="508000"/>
            <a:ext cx="1732280" cy="4546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pc="0">
                <a:solidFill>
                  <a:schemeClr val="accent2">
                    <a:lumMod val="75000"/>
                  </a:schemeClr>
                </a:solidFill>
                <a:latin typeface="Times New Roman" panose="02020603050405020304" charset="0"/>
                <a:ea typeface="+mn-ea"/>
                <a:cs typeface="Times New Roman" panose="02020603050405020304" charset="0"/>
                <a:sym typeface="+mn-ea"/>
              </a:rPr>
              <a:t>qualified</a:t>
            </a:r>
            <a:endParaRPr spc="0">
              <a:solidFill>
                <a:schemeClr val="accent2">
                  <a:lumMod val="75000"/>
                </a:schemeClr>
              </a:solidFill>
              <a:latin typeface="Times New Roman" panose="02020603050405020304" charset="0"/>
              <a:ea typeface="+mn-ea"/>
              <a:cs typeface="Times New Roman" panose="02020603050405020304" charset="0"/>
              <a:sym typeface="+mn-ea"/>
            </a:endParaRPr>
          </a:p>
        </p:txBody>
      </p:sp>
      <p:sp>
        <p:nvSpPr>
          <p:cNvPr id="7" name="标题 1"/>
          <p:cNvSpPr>
            <a:spLocks noGrp="1"/>
          </p:cNvSpPr>
          <p:nvPr/>
        </p:nvSpPr>
        <p:spPr>
          <a:xfrm>
            <a:off x="3897630" y="-1094740"/>
            <a:ext cx="1163955" cy="45466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endParaRPr lang="en-US" altLang="zh-CN" spc="0">
              <a:solidFill>
                <a:schemeClr val="accent2">
                  <a:lumMod val="75000"/>
                </a:schemeClr>
              </a:solidFill>
              <a:latin typeface="Times New Roman" panose="02020603050405020304" charset="0"/>
              <a:ea typeface="+mn-ea"/>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 calcmode="lin" valueType="num">
                                      <p:cBhvr additive="base">
                                        <p:cTn id="7"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0">
                                            <p:txEl>
                                              <p:pRg st="1" end="1"/>
                                            </p:txEl>
                                          </p:spTgt>
                                        </p:tgtEl>
                                        <p:attrNameLst>
                                          <p:attrName>style.visibility</p:attrName>
                                        </p:attrNameLst>
                                      </p:cBhvr>
                                      <p:to>
                                        <p:strVal val="visible"/>
                                      </p:to>
                                    </p:set>
                                    <p:anim calcmode="lin" valueType="num">
                                      <p:cBhvr additive="base">
                                        <p:cTn id="19" dur="500" fill="hold"/>
                                        <p:tgtEl>
                                          <p:spTgt spid="30">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0">
                                            <p:txEl>
                                              <p:pRg st="2" end="2"/>
                                            </p:txEl>
                                          </p:spTgt>
                                        </p:tgtEl>
                                        <p:attrNameLst>
                                          <p:attrName>style.visibility</p:attrName>
                                        </p:attrNameLst>
                                      </p:cBhvr>
                                      <p:to>
                                        <p:strVal val="visible"/>
                                      </p:to>
                                    </p:set>
                                    <p:anim calcmode="lin" valueType="num">
                                      <p:cBhvr additive="base">
                                        <p:cTn id="3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
                                            <p:txEl>
                                              <p:pRg st="2" end="2"/>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0">
                                            <p:txEl>
                                              <p:pRg st="3" end="3"/>
                                            </p:txEl>
                                          </p:spTgt>
                                        </p:tgtEl>
                                        <p:attrNameLst>
                                          <p:attrName>style.visibility</p:attrName>
                                        </p:attrNameLst>
                                      </p:cBhvr>
                                      <p:to>
                                        <p:strVal val="visible"/>
                                      </p:to>
                                    </p:set>
                                    <p:anim calcmode="lin" valueType="num">
                                      <p:cBhvr additive="base">
                                        <p:cTn id="35"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ppt_x"/>
                                          </p:val>
                                        </p:tav>
                                        <p:tav tm="100000">
                                          <p:val>
                                            <p:strVal val="#ppt_x"/>
                                          </p:val>
                                        </p:tav>
                                      </p:tavLst>
                                    </p:anim>
                                    <p:anim calcmode="lin" valueType="num">
                                      <p:cBhvr additive="base">
                                        <p:cTn id="4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0">
                                            <p:txEl>
                                              <p:pRg st="4" end="4"/>
                                            </p:txEl>
                                          </p:spTgt>
                                        </p:tgtEl>
                                        <p:attrNameLst>
                                          <p:attrName>style.visibility</p:attrName>
                                        </p:attrNameLst>
                                      </p:cBhvr>
                                      <p:to>
                                        <p:strVal val="visible"/>
                                      </p:to>
                                    </p:set>
                                    <p:anim calcmode="lin" valueType="num">
                                      <p:cBhvr additive="base">
                                        <p:cTn id="47"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0">
                                            <p:txEl>
                                              <p:pRg st="4" end="4"/>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0">
                                            <p:txEl>
                                              <p:pRg st="5" end="5"/>
                                            </p:txEl>
                                          </p:spTgt>
                                        </p:tgtEl>
                                        <p:attrNameLst>
                                          <p:attrName>style.visibility</p:attrName>
                                        </p:attrNameLst>
                                      </p:cBhvr>
                                      <p:to>
                                        <p:strVal val="visible"/>
                                      </p:to>
                                    </p:set>
                                    <p:anim calcmode="lin" valueType="num">
                                      <p:cBhvr additive="base">
                                        <p:cTn id="51"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3"/>
                                        </p:tgtEl>
                                        <p:attrNameLst>
                                          <p:attrName>style.visibility</p:attrName>
                                        </p:attrNameLst>
                                      </p:cBhvr>
                                      <p:to>
                                        <p:strVal val="visible"/>
                                      </p:to>
                                    </p:set>
                                    <p:anim calcmode="lin" valueType="num">
                                      <p:cBhvr additive="base">
                                        <p:cTn id="57" dur="500" fill="hold"/>
                                        <p:tgtEl>
                                          <p:spTgt spid="3"/>
                                        </p:tgtEl>
                                        <p:attrNameLst>
                                          <p:attrName>ppt_x</p:attrName>
                                        </p:attrNameLst>
                                      </p:cBhvr>
                                      <p:tavLst>
                                        <p:tav tm="0">
                                          <p:val>
                                            <p:strVal val="#ppt_x"/>
                                          </p:val>
                                        </p:tav>
                                        <p:tav tm="100000">
                                          <p:val>
                                            <p:strVal val="#ppt_x"/>
                                          </p:val>
                                        </p:tav>
                                      </p:tavLst>
                                    </p:anim>
                                    <p:anim calcmode="lin" valueType="num">
                                      <p:cBhvr additive="base">
                                        <p:cTn id="5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7" grpId="0"/>
      <p:bldP spid="7" grpId="1"/>
      <p:bldP spid="4" grpId="0"/>
      <p:bldP spid="4" grpId="1"/>
      <p:bldP spid="6" grpId="0"/>
      <p:bldP spid="6" grpId="1"/>
      <p:bldP spid="2" grpId="0"/>
      <p:bldP spid="2" grpId="1"/>
      <p:bldP spid="3" grpId="0"/>
      <p:bldP spid="3" grpId="1"/>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BEAUTIFY_FLAG" val="#wm#"/>
  <p:tag name="KSO_WM_TEMPLATE_CATEGORY" val="custom"/>
  <p:tag name="KSO_WM_TEMPLATE_INDEX" val="20187308"/>
</p:tagLst>
</file>

<file path=ppt/tags/tag101.xml><?xml version="1.0" encoding="utf-8"?>
<p:tagLst xmlns:p="http://schemas.openxmlformats.org/presentationml/2006/main">
  <p:tag name="KSO_WM_BEAUTIFY_FLAG" val="#wm#"/>
  <p:tag name="KSO_WM_TEMPLATE_CATEGORY" val="custom"/>
  <p:tag name="KSO_WM_TEMPLATE_INDEX" val="20187308"/>
</p:tagLst>
</file>

<file path=ppt/tags/tag102.xml><?xml version="1.0" encoding="utf-8"?>
<p:tagLst xmlns:p="http://schemas.openxmlformats.org/presentationml/2006/main">
  <p:tag name="KSO_WM_BEAUTIFY_FLAG" val="#wm#"/>
  <p:tag name="KSO_WM_TEMPLATE_CATEGORY" val="custom"/>
  <p:tag name="KSO_WM_TEMPLATE_INDEX" val="20187308"/>
</p:tagLst>
</file>

<file path=ppt/tags/tag103.xml><?xml version="1.0" encoding="utf-8"?>
<p:tagLst xmlns:p="http://schemas.openxmlformats.org/presentationml/2006/main">
  <p:tag name="KSO_WM_BEAUTIFY_FLAG" val="#wm#"/>
  <p:tag name="KSO_WM_TEMPLATE_CATEGORY" val="custom"/>
  <p:tag name="KSO_WM_TEMPLATE_INDEX" val="20187308"/>
</p:tagLst>
</file>

<file path=ppt/tags/tag104.xml><?xml version="1.0" encoding="utf-8"?>
<p:tagLst xmlns:p="http://schemas.openxmlformats.org/presentationml/2006/main">
  <p:tag name="KSO_WM_BEAUTIFY_FLAG" val="#wm#"/>
  <p:tag name="KSO_WM_TEMPLATE_CATEGORY" val="custom"/>
  <p:tag name="KSO_WM_TEMPLATE_INDEX" val="20187308"/>
</p:tagLst>
</file>

<file path=ppt/tags/tag105.xml><?xml version="1.0" encoding="utf-8"?>
<p:tagLst xmlns:p="http://schemas.openxmlformats.org/presentationml/2006/main">
  <p:tag name="KSO_WM_BEAUTIFY_FLAG" val="#wm#"/>
  <p:tag name="KSO_WM_TEMPLATE_CATEGORY" val="custom"/>
  <p:tag name="KSO_WM_TEMPLATE_INDEX" val="20187308"/>
</p:tagLst>
</file>

<file path=ppt/tags/tag106.xml><?xml version="1.0" encoding="utf-8"?>
<p:tagLst xmlns:p="http://schemas.openxmlformats.org/presentationml/2006/main">
  <p:tag name="KSO_WM_BEAUTIFY_FLAG" val="#wm#"/>
  <p:tag name="KSO_WM_TEMPLATE_CATEGORY" val="custom"/>
  <p:tag name="KSO_WM_TEMPLATE_INDEX" val="20187308"/>
</p:tagLst>
</file>

<file path=ppt/tags/tag107.xml><?xml version="1.0" encoding="utf-8"?>
<p:tagLst xmlns:p="http://schemas.openxmlformats.org/presentationml/2006/main">
  <p:tag name="KSO_WM_BEAUTIFY_FLAG" val="#wm#"/>
  <p:tag name="KSO_WM_TEMPLATE_CATEGORY" val="custom"/>
  <p:tag name="KSO_WM_TEMPLATE_INDEX" val="20187308"/>
</p:tagLst>
</file>

<file path=ppt/tags/tag108.xml><?xml version="1.0" encoding="utf-8"?>
<p:tagLst xmlns:p="http://schemas.openxmlformats.org/presentationml/2006/main">
  <p:tag name="KSO_WM_BEAUTIFY_FLAG" val="#wm#"/>
  <p:tag name="KSO_WM_TEMPLATE_CATEGORY" val="custom"/>
  <p:tag name="KSO_WM_TEMPLATE_INDEX" val="20187308"/>
</p:tagLst>
</file>

<file path=ppt/tags/tag109.xml><?xml version="1.0" encoding="utf-8"?>
<p:tagLst xmlns:p="http://schemas.openxmlformats.org/presentationml/2006/main">
  <p:tag name="KSO_WM_BEAUTIFY_FLAG" val="#wm#"/>
  <p:tag name="KSO_WM_TEMPLATE_CATEGORY" val="custom"/>
  <p:tag name="KSO_WM_TEMPLATE_INDEX" val="20187308"/>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BEAUTIFY_FLAG" val="#wm#"/>
  <p:tag name="KSO_WM_TEMPLATE_CATEGORY" val="custom"/>
  <p:tag name="KSO_WM_TEMPLATE_INDEX" val="20187308"/>
</p:tagLst>
</file>

<file path=ppt/tags/tag111.xml><?xml version="1.0" encoding="utf-8"?>
<p:tagLst xmlns:p="http://schemas.openxmlformats.org/presentationml/2006/main">
  <p:tag name="KSO_WM_BEAUTIFY_FLAG" val="#wm#"/>
  <p:tag name="KSO_WM_TEMPLATE_CATEGORY" val="custom"/>
  <p:tag name="KSO_WM_TEMPLATE_INDEX" val="20187308"/>
</p:tagLst>
</file>

<file path=ppt/tags/tag112.xml><?xml version="1.0" encoding="utf-8"?>
<p:tagLst xmlns:p="http://schemas.openxmlformats.org/presentationml/2006/main">
  <p:tag name="KSO_WM_BEAUTIFY_FLAG" val="#wm#"/>
  <p:tag name="KSO_WM_TEMPLATE_CATEGORY" val="custom"/>
  <p:tag name="KSO_WM_TEMPLATE_INDEX" val="20187308"/>
</p:tagLst>
</file>

<file path=ppt/tags/tag113.xml><?xml version="1.0" encoding="utf-8"?>
<p:tagLst xmlns:p="http://schemas.openxmlformats.org/presentationml/2006/main">
  <p:tag name="KSO_WM_BEAUTIFY_FLAG" val="#wm#"/>
  <p:tag name="KSO_WM_TEMPLATE_CATEGORY" val="custom"/>
  <p:tag name="KSO_WM_TEMPLATE_INDEX" val="20187308"/>
</p:tagLst>
</file>

<file path=ppt/tags/tag114.xml><?xml version="1.0" encoding="utf-8"?>
<p:tagLst xmlns:p="http://schemas.openxmlformats.org/presentationml/2006/main">
  <p:tag name="KSO_WM_BEAUTIFY_FLAG" val="#wm#"/>
  <p:tag name="KSO_WM_TEMPLATE_CATEGORY" val="custom"/>
  <p:tag name="KSO_WM_TEMPLATE_INDEX" val="20187308"/>
</p:tagLst>
</file>

<file path=ppt/tags/tag115.xml><?xml version="1.0" encoding="utf-8"?>
<p:tagLst xmlns:p="http://schemas.openxmlformats.org/presentationml/2006/main">
  <p:tag name="KSO_WM_BEAUTIFY_FLAG" val="#wm#"/>
  <p:tag name="KSO_WM_TEMPLATE_CATEGORY" val="custom"/>
  <p:tag name="KSO_WM_TEMPLATE_INDEX" val="20187308"/>
</p:tagLst>
</file>

<file path=ppt/tags/tag116.xml><?xml version="1.0" encoding="utf-8"?>
<p:tagLst xmlns:p="http://schemas.openxmlformats.org/presentationml/2006/main">
  <p:tag name="KSO_WM_BEAUTIFY_FLAG" val="#wm#"/>
  <p:tag name="KSO_WM_TEMPLATE_CATEGORY" val="custom"/>
  <p:tag name="KSO_WM_TEMPLATE_INDEX" val="20187308"/>
</p:tagLst>
</file>

<file path=ppt/tags/tag117.xml><?xml version="1.0" encoding="utf-8"?>
<p:tagLst xmlns:p="http://schemas.openxmlformats.org/presentationml/2006/main">
  <p:tag name="REFSHAPE" val="513200364"/>
  <p:tag name="KSO_WM_UNIT_PLACING_PICTURE_USER_VIEWPORT" val="{&quot;height&quot;:3442,&quot;width&quot;:10677}"/>
</p:tagLst>
</file>

<file path=ppt/tags/tag118.xml><?xml version="1.0" encoding="utf-8"?>
<p:tagLst xmlns:p="http://schemas.openxmlformats.org/presentationml/2006/main">
  <p:tag name="KSO_WM_BEAUTIFY_FLAG" val="#wm#"/>
  <p:tag name="KSO_WM_TEMPLATE_CATEGORY" val="custom"/>
  <p:tag name="KSO_WM_TEMPLATE_INDEX" val="20187308"/>
</p:tagLst>
</file>

<file path=ppt/tags/tag119.xml><?xml version="1.0" encoding="utf-8"?>
<p:tagLst xmlns:p="http://schemas.openxmlformats.org/presentationml/2006/main">
  <p:tag name="KSO_WM_BEAUTIFY_FLAG" val="#wm#"/>
  <p:tag name="KSO_WM_TEMPLATE_CATEGORY" val="custom"/>
  <p:tag name="KSO_WM_TEMPLATE_INDEX" val="20187308"/>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BEAUTIFY_FLAG" val="#wm#"/>
  <p:tag name="KSO_WM_TEMPLATE_CATEGORY" val="custom"/>
  <p:tag name="KSO_WM_TEMPLATE_INDEX" val="20187308"/>
</p:tagLst>
</file>

<file path=ppt/tags/tag121.xml><?xml version="1.0" encoding="utf-8"?>
<p:tagLst xmlns:p="http://schemas.openxmlformats.org/presentationml/2006/main">
  <p:tag name="KSO_WM_BEAUTIFY_FLAG" val="#wm#"/>
  <p:tag name="KSO_WM_TEMPLATE_CATEGORY" val="custom"/>
  <p:tag name="KSO_WM_TEMPLATE_INDEX" val="20187308"/>
</p:tagLst>
</file>

<file path=ppt/tags/tag122.xml><?xml version="1.0" encoding="utf-8"?>
<p:tagLst xmlns:p="http://schemas.openxmlformats.org/presentationml/2006/main">
  <p:tag name="KSO_WM_BEAUTIFY_FLAG" val="#wm#"/>
  <p:tag name="KSO_WM_TEMPLATE_CATEGORY" val="custom"/>
  <p:tag name="KSO_WM_TEMPLATE_INDEX" val="20187308"/>
</p:tagLst>
</file>

<file path=ppt/tags/tag123.xml><?xml version="1.0" encoding="utf-8"?>
<p:tagLst xmlns:p="http://schemas.openxmlformats.org/presentationml/2006/main">
  <p:tag name="KSO_WM_BEAUTIFY_FLAG" val="#wm#"/>
  <p:tag name="KSO_WM_TEMPLATE_CATEGORY" val="custom"/>
  <p:tag name="KSO_WM_TEMPLATE_INDEX" val="20187308"/>
</p:tagLst>
</file>

<file path=ppt/tags/tag124.xml><?xml version="1.0" encoding="utf-8"?>
<p:tagLst xmlns:p="http://schemas.openxmlformats.org/presentationml/2006/main">
  <p:tag name="KSO_WM_BEAUTIFY_FLAG" val="#wm#"/>
  <p:tag name="KSO_WM_TEMPLATE_CATEGORY" val="custom"/>
  <p:tag name="KSO_WM_TEMPLATE_INDEX" val="20187308"/>
</p:tagLst>
</file>

<file path=ppt/tags/tag125.xml><?xml version="1.0" encoding="utf-8"?>
<p:tagLst xmlns:p="http://schemas.openxmlformats.org/presentationml/2006/main">
  <p:tag name="KSO_WM_BEAUTIFY_FLAG" val="#wm#"/>
  <p:tag name="KSO_WM_TEMPLATE_CATEGORY" val="custom"/>
  <p:tag name="KSO_WM_TEMPLATE_INDEX" val="20187308"/>
</p:tagLst>
</file>

<file path=ppt/tags/tag126.xml><?xml version="1.0" encoding="utf-8"?>
<p:tagLst xmlns:p="http://schemas.openxmlformats.org/presentationml/2006/main">
  <p:tag name="KSO_WM_BEAUTIFY_FLAG" val="#wm#"/>
  <p:tag name="KSO_WM_TEMPLATE_CATEGORY" val="custom"/>
  <p:tag name="KSO_WM_TEMPLATE_INDEX" val="20187308"/>
</p:tagLst>
</file>

<file path=ppt/tags/tag127.xml><?xml version="1.0" encoding="utf-8"?>
<p:tagLst xmlns:p="http://schemas.openxmlformats.org/presentationml/2006/main">
  <p:tag name="KSO_WM_BEAUTIFY_FLAG" val="#wm#"/>
  <p:tag name="KSO_WM_TEMPLATE_CATEGORY" val="custom"/>
  <p:tag name="KSO_WM_TEMPLATE_INDEX" val="20187308"/>
</p:tagLst>
</file>

<file path=ppt/tags/tag128.xml><?xml version="1.0" encoding="utf-8"?>
<p:tagLst xmlns:p="http://schemas.openxmlformats.org/presentationml/2006/main">
  <p:tag name="KSO_WM_BEAUTIFY_FLAG" val="#wm#"/>
  <p:tag name="KSO_WM_TEMPLATE_CATEGORY" val="custom"/>
  <p:tag name="KSO_WM_TEMPLATE_INDEX" val="20187308"/>
</p:tagLst>
</file>

<file path=ppt/tags/tag129.xml><?xml version="1.0" encoding="utf-8"?>
<p:tagLst xmlns:p="http://schemas.openxmlformats.org/presentationml/2006/main">
  <p:tag name="KSO_WM_BEAUTIFY_FLAG" val="#wm#"/>
  <p:tag name="KSO_WM_TEMPLATE_CATEGORY" val="custom"/>
  <p:tag name="KSO_WM_TEMPLATE_INDEX" val="20187308"/>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UNIT_TABLE_BEAUTIFY" val="smartTable{f8c1b4f1-2c4a-4a34-83e7-4dbddac3522b}"/>
</p:tagLst>
</file>

<file path=ppt/tags/tag131.xml><?xml version="1.0" encoding="utf-8"?>
<p:tagLst xmlns:p="http://schemas.openxmlformats.org/presentationml/2006/main">
  <p:tag name="KSO_WM_BEAUTIFY_FLAG" val="#wm#"/>
  <p:tag name="KSO_WM_TEMPLATE_CATEGORY" val="custom"/>
  <p:tag name="KSO_WM_TEMPLATE_INDEX" val="20187308"/>
</p:tagLst>
</file>

<file path=ppt/tags/tag132.xml><?xml version="1.0" encoding="utf-8"?>
<p:tagLst xmlns:p="http://schemas.openxmlformats.org/presentationml/2006/main">
  <p:tag name="KSO_WM_BEAUTIFY_FLAG" val="#wm#"/>
  <p:tag name="KSO_WM_TEMPLATE_CATEGORY" val="custom"/>
  <p:tag name="KSO_WM_TEMPLATE_INDEX" val="20187308"/>
</p:tagLst>
</file>

<file path=ppt/tags/tag133.xml><?xml version="1.0" encoding="utf-8"?>
<p:tagLst xmlns:p="http://schemas.openxmlformats.org/presentationml/2006/main">
  <p:tag name="KSO_WM_BEAUTIFY_FLAG" val="#wm#"/>
  <p:tag name="KSO_WM_TEMPLATE_CATEGORY" val="custom"/>
  <p:tag name="KSO_WM_TEMPLATE_INDEX" val="20187308"/>
</p:tagLst>
</file>

<file path=ppt/tags/tag134.xml><?xml version="1.0" encoding="utf-8"?>
<p:tagLst xmlns:p="http://schemas.openxmlformats.org/presentationml/2006/main">
  <p:tag name="KSO_WM_BEAUTIFY_FLAG" val="#wm#"/>
  <p:tag name="KSO_WM_TEMPLATE_CATEGORY" val="custom"/>
  <p:tag name="KSO_WM_TEMPLATE_INDEX" val="20187308"/>
</p:tagLst>
</file>

<file path=ppt/tags/tag135.xml><?xml version="1.0" encoding="utf-8"?>
<p:tagLst xmlns:p="http://schemas.openxmlformats.org/presentationml/2006/main">
  <p:tag name="KSO_WM_BEAUTIFY_FLAG" val="#wm#"/>
  <p:tag name="KSO_WM_TEMPLATE_CATEGORY" val="custom"/>
  <p:tag name="KSO_WM_TEMPLATE_INDEX" val="20187308"/>
</p:tagLst>
</file>

<file path=ppt/tags/tag136.xml><?xml version="1.0" encoding="utf-8"?>
<p:tagLst xmlns:p="http://schemas.openxmlformats.org/presentationml/2006/main">
  <p:tag name="KSO_WM_BEAUTIFY_FLAG" val="#wm#"/>
  <p:tag name="KSO_WM_TEMPLATE_CATEGORY" val="custom"/>
  <p:tag name="KSO_WM_TEMPLATE_INDEX" val="20187308"/>
</p:tagLst>
</file>

<file path=ppt/tags/tag137.xml><?xml version="1.0" encoding="utf-8"?>
<p:tagLst xmlns:p="http://schemas.openxmlformats.org/presentationml/2006/main">
  <p:tag name="KSO_WM_BEAUTIFY_FLAG" val="#wm#"/>
  <p:tag name="KSO_WM_TEMPLATE_CATEGORY" val="custom"/>
  <p:tag name="KSO_WM_TEMPLATE_INDEX" val="20187308"/>
</p:tagLst>
</file>

<file path=ppt/tags/tag138.xml><?xml version="1.0" encoding="utf-8"?>
<p:tagLst xmlns:p="http://schemas.openxmlformats.org/presentationml/2006/main">
  <p:tag name="KSO_WM_BEAUTIFY_FLAG" val="#wm#"/>
  <p:tag name="KSO_WM_TEMPLATE_CATEGORY" val="custom"/>
  <p:tag name="KSO_WM_TEMPLATE_INDEX" val="20187308"/>
</p:tagLst>
</file>

<file path=ppt/tags/tag139.xml><?xml version="1.0" encoding="utf-8"?>
<p:tagLst xmlns:p="http://schemas.openxmlformats.org/presentationml/2006/main">
  <p:tag name="KSO_WM_BEAUTIFY_FLAG" val="#wm#"/>
  <p:tag name="KSO_WM_TEMPLATE_CATEGORY" val="custom"/>
  <p:tag name="KSO_WM_TEMPLATE_INDEX" val="20187308"/>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BEAUTIFY_FLAG" val="#wm#"/>
  <p:tag name="KSO_WM_TEMPLATE_CATEGORY" val="custom"/>
  <p:tag name="KSO_WM_TEMPLATE_INDEX" val="20187308"/>
</p:tagLst>
</file>

<file path=ppt/tags/tag141.xml><?xml version="1.0" encoding="utf-8"?>
<p:tagLst xmlns:p="http://schemas.openxmlformats.org/presentationml/2006/main">
  <p:tag name="KSO_WM_BEAUTIFY_FLAG" val="#wm#"/>
  <p:tag name="KSO_WM_TEMPLATE_CATEGORY" val="custom"/>
  <p:tag name="KSO_WM_TEMPLATE_INDEX" val="20187308"/>
</p:tagLst>
</file>

<file path=ppt/tags/tag142.xml><?xml version="1.0" encoding="utf-8"?>
<p:tagLst xmlns:p="http://schemas.openxmlformats.org/presentationml/2006/main">
  <p:tag name="KSO_WM_BEAUTIFY_FLAG" val="#wm#"/>
  <p:tag name="KSO_WM_TEMPLATE_CATEGORY" val="custom"/>
  <p:tag name="KSO_WM_TEMPLATE_INDEX" val="20187308"/>
</p:tagLst>
</file>

<file path=ppt/tags/tag143.xml><?xml version="1.0" encoding="utf-8"?>
<p:tagLst xmlns:p="http://schemas.openxmlformats.org/presentationml/2006/main">
  <p:tag name="KSO_WM_BEAUTIFY_FLAG" val="#wm#"/>
  <p:tag name="KSO_WM_TEMPLATE_CATEGORY" val="custom"/>
  <p:tag name="KSO_WM_TEMPLATE_INDEX" val="20187308"/>
</p:tagLst>
</file>

<file path=ppt/tags/tag144.xml><?xml version="1.0" encoding="utf-8"?>
<p:tagLst xmlns:p="http://schemas.openxmlformats.org/presentationml/2006/main">
  <p:tag name="KSO_WM_BEAUTIFY_FLAG" val="#wm#"/>
  <p:tag name="KSO_WM_TEMPLATE_CATEGORY" val="custom"/>
  <p:tag name="KSO_WM_TEMPLATE_INDEX" val="20187308"/>
</p:tagLst>
</file>

<file path=ppt/tags/tag145.xml><?xml version="1.0" encoding="utf-8"?>
<p:tagLst xmlns:p="http://schemas.openxmlformats.org/presentationml/2006/main">
  <p:tag name="KSO_WM_BEAUTIFY_FLAG" val="#wm#"/>
  <p:tag name="KSO_WM_TEMPLATE_CATEGORY" val="custom"/>
  <p:tag name="KSO_WM_TEMPLATE_INDEX" val="20187308"/>
</p:tagLst>
</file>

<file path=ppt/tags/tag146.xml><?xml version="1.0" encoding="utf-8"?>
<p:tagLst xmlns:p="http://schemas.openxmlformats.org/presentationml/2006/main">
  <p:tag name="KSO_WM_BEAUTIFY_FLAG" val="#wm#"/>
  <p:tag name="KSO_WM_TEMPLATE_CATEGORY" val="custom"/>
  <p:tag name="KSO_WM_TEMPLATE_INDEX" val="20187308"/>
</p:tagLst>
</file>

<file path=ppt/tags/tag147.xml><?xml version="1.0" encoding="utf-8"?>
<p:tagLst xmlns:p="http://schemas.openxmlformats.org/presentationml/2006/main">
  <p:tag name="KSO_WM_BEAUTIFY_FLAG" val="#wm#"/>
  <p:tag name="KSO_WM_TEMPLATE_CATEGORY" val="custom"/>
  <p:tag name="KSO_WM_TEMPLATE_INDEX" val="20187308"/>
</p:tagLst>
</file>

<file path=ppt/tags/tag148.xml><?xml version="1.0" encoding="utf-8"?>
<p:tagLst xmlns:p="http://schemas.openxmlformats.org/presentationml/2006/main">
  <p:tag name="KSO_WM_BEAUTIFY_FLAG" val="#wm#"/>
  <p:tag name="KSO_WM_TEMPLATE_CATEGORY" val="custom"/>
  <p:tag name="KSO_WM_TEMPLATE_INDEX" val="20187308"/>
</p:tagLst>
</file>

<file path=ppt/tags/tag149.xml><?xml version="1.0" encoding="utf-8"?>
<p:tagLst xmlns:p="http://schemas.openxmlformats.org/presentationml/2006/main">
  <p:tag name="KSO_WM_BEAUTIFY_FLAG" val="#wm#"/>
  <p:tag name="KSO_WM_TEMPLATE_CATEGORY" val="custom"/>
  <p:tag name="KSO_WM_TEMPLATE_INDEX" val="20187308"/>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BEAUTIFY_FLAG" val="#wm#"/>
  <p:tag name="KSO_WM_TEMPLATE_CATEGORY" val="custom"/>
  <p:tag name="KSO_WM_TEMPLATE_INDEX" val="20187308"/>
</p:tagLst>
</file>

<file path=ppt/tags/tag151.xml><?xml version="1.0" encoding="utf-8"?>
<p:tagLst xmlns:p="http://schemas.openxmlformats.org/presentationml/2006/main">
  <p:tag name="KSO_WM_BEAUTIFY_FLAG" val="#wm#"/>
  <p:tag name="KSO_WM_TEMPLATE_CATEGORY" val="custom"/>
  <p:tag name="KSO_WM_TEMPLATE_INDEX" val="20187308"/>
</p:tagLst>
</file>

<file path=ppt/tags/tag152.xml><?xml version="1.0" encoding="utf-8"?>
<p:tagLst xmlns:p="http://schemas.openxmlformats.org/presentationml/2006/main">
  <p:tag name="KSO_WM_BEAUTIFY_FLAG" val="#wm#"/>
  <p:tag name="KSO_WM_TEMPLATE_CATEGORY" val="custom"/>
  <p:tag name="KSO_WM_TEMPLATE_INDEX" val="20187308"/>
</p:tagLst>
</file>

<file path=ppt/tags/tag153.xml><?xml version="1.0" encoding="utf-8"?>
<p:tagLst xmlns:p="http://schemas.openxmlformats.org/presentationml/2006/main">
  <p:tag name="KSO_WM_BEAUTIFY_FLAG" val="#wm#"/>
  <p:tag name="KSO_WM_TEMPLATE_CATEGORY" val="custom"/>
  <p:tag name="KSO_WM_TEMPLATE_INDEX" val="20187308"/>
</p:tagLst>
</file>

<file path=ppt/tags/tag154.xml><?xml version="1.0" encoding="utf-8"?>
<p:tagLst xmlns:p="http://schemas.openxmlformats.org/presentationml/2006/main">
  <p:tag name="KSO_WM_BEAUTIFY_FLAG" val="#wm#"/>
  <p:tag name="KSO_WM_TEMPLATE_CATEGORY" val="custom"/>
  <p:tag name="KSO_WM_TEMPLATE_INDEX" val="20187308"/>
</p:tagLst>
</file>

<file path=ppt/tags/tag155.xml><?xml version="1.0" encoding="utf-8"?>
<p:tagLst xmlns:p="http://schemas.openxmlformats.org/presentationml/2006/main">
  <p:tag name="KSO_WM_BEAUTIFY_FLAG" val="#wm#"/>
  <p:tag name="KSO_WM_TEMPLATE_CATEGORY" val="custom"/>
  <p:tag name="KSO_WM_TEMPLATE_INDEX" val="20187308"/>
</p:tagLst>
</file>

<file path=ppt/tags/tag156.xml><?xml version="1.0" encoding="utf-8"?>
<p:tagLst xmlns:p="http://schemas.openxmlformats.org/presentationml/2006/main">
  <p:tag name="KSO_WM_BEAUTIFY_FLAG" val="#wm#"/>
  <p:tag name="KSO_WM_TEMPLATE_CATEGORY" val="custom"/>
  <p:tag name="KSO_WM_TEMPLATE_INDEX" val="20187308"/>
</p:tagLst>
</file>

<file path=ppt/tags/tag157.xml><?xml version="1.0" encoding="utf-8"?>
<p:tagLst xmlns:p="http://schemas.openxmlformats.org/presentationml/2006/main">
  <p:tag name="KSO_WM_BEAUTIFY_FLAG" val="#wm#"/>
  <p:tag name="KSO_WM_TEMPLATE_CATEGORY" val="custom"/>
  <p:tag name="KSO_WM_TEMPLATE_INDEX" val="20187308"/>
</p:tagLst>
</file>

<file path=ppt/tags/tag158.xml><?xml version="1.0" encoding="utf-8"?>
<p:tagLst xmlns:p="http://schemas.openxmlformats.org/presentationml/2006/main">
  <p:tag name="KSO_WM_BEAUTIFY_FLAG" val="#wm#"/>
  <p:tag name="KSO_WM_TEMPLATE_CATEGORY" val="custom"/>
  <p:tag name="KSO_WM_TEMPLATE_INDEX" val="20187308"/>
</p:tagLst>
</file>

<file path=ppt/tags/tag159.xml><?xml version="1.0" encoding="utf-8"?>
<p:tagLst xmlns:p="http://schemas.openxmlformats.org/presentationml/2006/main">
  <p:tag name="KSO_WM_BEAUTIFY_FLAG" val="#wm#"/>
  <p:tag name="KSO_WM_TEMPLATE_CATEGORY" val="custom"/>
  <p:tag name="KSO_WM_TEMPLATE_INDEX" val="20187308"/>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0.xml><?xml version="1.0" encoding="utf-8"?>
<p:tagLst xmlns:p="http://schemas.openxmlformats.org/presentationml/2006/main">
  <p:tag name="KSO_WM_BEAUTIFY_FLAG" val="#wm#"/>
  <p:tag name="KSO_WM_TEMPLATE_CATEGORY" val="custom"/>
  <p:tag name="KSO_WM_TEMPLATE_INDEX" val="20187308"/>
</p:tagLst>
</file>

<file path=ppt/tags/tag161.xml><?xml version="1.0" encoding="utf-8"?>
<p:tagLst xmlns:p="http://schemas.openxmlformats.org/presentationml/2006/main">
  <p:tag name="KSO_WM_BEAUTIFY_FLAG" val="#wm#"/>
  <p:tag name="KSO_WM_TEMPLATE_CATEGORY" val="custom"/>
  <p:tag name="KSO_WM_TEMPLATE_INDEX" val="20187308"/>
</p:tagLst>
</file>

<file path=ppt/tags/tag162.xml><?xml version="1.0" encoding="utf-8"?>
<p:tagLst xmlns:p="http://schemas.openxmlformats.org/presentationml/2006/main">
  <p:tag name="KSO_WM_BEAUTIFY_FLAG" val="#wm#"/>
  <p:tag name="KSO_WM_TEMPLATE_CATEGORY" val="custom"/>
  <p:tag name="KSO_WM_TEMPLATE_INDEX" val="20187308"/>
</p:tagLst>
</file>

<file path=ppt/tags/tag163.xml><?xml version="1.0" encoding="utf-8"?>
<p:tagLst xmlns:p="http://schemas.openxmlformats.org/presentationml/2006/main">
  <p:tag name="KSO_WM_BEAUTIFY_FLAG" val="#wm#"/>
  <p:tag name="KSO_WM_TEMPLATE_CATEGORY" val="custom"/>
  <p:tag name="KSO_WM_TEMPLATE_INDEX" val="20187308"/>
</p:tagLst>
</file>

<file path=ppt/tags/tag164.xml><?xml version="1.0" encoding="utf-8"?>
<p:tagLst xmlns:p="http://schemas.openxmlformats.org/presentationml/2006/main">
  <p:tag name="KSO_WM_BEAUTIFY_FLAG" val="#wm#"/>
  <p:tag name="KSO_WM_TEMPLATE_CATEGORY" val="custom"/>
  <p:tag name="KSO_WM_TEMPLATE_INDEX" val="20187308"/>
</p:tagLst>
</file>

<file path=ppt/tags/tag165.xml><?xml version="1.0" encoding="utf-8"?>
<p:tagLst xmlns:p="http://schemas.openxmlformats.org/presentationml/2006/main">
  <p:tag name="KSO_WM_BEAUTIFY_FLAG" val="#wm#"/>
  <p:tag name="KSO_WM_TEMPLATE_CATEGORY" val="custom"/>
  <p:tag name="KSO_WM_TEMPLATE_INDEX" val="20187308"/>
</p:tagLst>
</file>

<file path=ppt/tags/tag166.xml><?xml version="1.0" encoding="utf-8"?>
<p:tagLst xmlns:p="http://schemas.openxmlformats.org/presentationml/2006/main">
  <p:tag name="KSO_WM_BEAUTIFY_FLAG" val="#wm#"/>
  <p:tag name="KSO_WM_TEMPLATE_CATEGORY" val="custom"/>
  <p:tag name="KSO_WM_TEMPLATE_INDEX" val="20187308"/>
</p:tagLst>
</file>

<file path=ppt/tags/tag167.xml><?xml version="1.0" encoding="utf-8"?>
<p:tagLst xmlns:p="http://schemas.openxmlformats.org/presentationml/2006/main">
  <p:tag name="KSO_WM_BEAUTIFY_FLAG" val="#wm#"/>
  <p:tag name="KSO_WM_TEMPLATE_CATEGORY" val="custom"/>
  <p:tag name="KSO_WM_TEMPLATE_INDEX" val="20187308"/>
</p:tagLst>
</file>

<file path=ppt/tags/tag168.xml><?xml version="1.0" encoding="utf-8"?>
<p:tagLst xmlns:p="http://schemas.openxmlformats.org/presentationml/2006/main">
  <p:tag name="KSO_WM_BEAUTIFY_FLAG" val="#wm#"/>
  <p:tag name="KSO_WM_TEMPLATE_CATEGORY" val="custom"/>
  <p:tag name="KSO_WM_TEMPLATE_INDEX" val="20187308"/>
</p:tagLst>
</file>

<file path=ppt/tags/tag169.xml><?xml version="1.0" encoding="utf-8"?>
<p:tagLst xmlns:p="http://schemas.openxmlformats.org/presentationml/2006/main">
  <p:tag name="KSO_WM_BEAUTIFY_FLAG" val="#wm#"/>
  <p:tag name="KSO_WM_TEMPLATE_CATEGORY" val="custom"/>
  <p:tag name="KSO_WM_TEMPLATE_INDEX" val="20187308"/>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0.xml><?xml version="1.0" encoding="utf-8"?>
<p:tagLst xmlns:p="http://schemas.openxmlformats.org/presentationml/2006/main">
  <p:tag name="KSO_WM_BEAUTIFY_FLAG" val="#wm#"/>
  <p:tag name="KSO_WM_TEMPLATE_CATEGORY" val="custom"/>
  <p:tag name="KSO_WM_TEMPLATE_INDEX" val="20187308"/>
</p:tagLst>
</file>

<file path=ppt/tags/tag171.xml><?xml version="1.0" encoding="utf-8"?>
<p:tagLst xmlns:p="http://schemas.openxmlformats.org/presentationml/2006/main">
  <p:tag name="KSO_WM_BEAUTIFY_FLAG" val="#wm#"/>
  <p:tag name="KSO_WM_TEMPLATE_CATEGORY" val="custom"/>
  <p:tag name="KSO_WM_TEMPLATE_INDEX" val="20187308"/>
</p:tagLst>
</file>

<file path=ppt/tags/tag172.xml><?xml version="1.0" encoding="utf-8"?>
<p:tagLst xmlns:p="http://schemas.openxmlformats.org/presentationml/2006/main">
  <p:tag name="KSO_WM_BEAUTIFY_FLAG" val="#wm#"/>
  <p:tag name="KSO_WM_TEMPLATE_CATEGORY" val="custom"/>
  <p:tag name="KSO_WM_TEMPLATE_INDEX" val="20187308"/>
</p:tagLst>
</file>

<file path=ppt/tags/tag173.xml><?xml version="1.0" encoding="utf-8"?>
<p:tagLst xmlns:p="http://schemas.openxmlformats.org/presentationml/2006/main">
  <p:tag name="KSO_WM_BEAUTIFY_FLAG" val="#wm#"/>
  <p:tag name="KSO_WM_TEMPLATE_CATEGORY" val="custom"/>
  <p:tag name="KSO_WM_TEMPLATE_INDEX" val="20187308"/>
</p:tagLst>
</file>

<file path=ppt/tags/tag174.xml><?xml version="1.0" encoding="utf-8"?>
<p:tagLst xmlns:p="http://schemas.openxmlformats.org/presentationml/2006/main">
  <p:tag name="KSO_WM_BEAUTIFY_FLAG" val="#wm#"/>
  <p:tag name="KSO_WM_TEMPLATE_CATEGORY" val="custom"/>
  <p:tag name="KSO_WM_TEMPLATE_INDEX" val="20187308"/>
</p:tagLst>
</file>

<file path=ppt/tags/tag175.xml><?xml version="1.0" encoding="utf-8"?>
<p:tagLst xmlns:p="http://schemas.openxmlformats.org/presentationml/2006/main">
  <p:tag name="KSO_WM_BEAUTIFY_FLAG" val="#wm#"/>
  <p:tag name="KSO_WM_TEMPLATE_CATEGORY" val="custom"/>
  <p:tag name="KSO_WM_TEMPLATE_INDEX" val="20187308"/>
</p:tagLst>
</file>

<file path=ppt/tags/tag176.xml><?xml version="1.0" encoding="utf-8"?>
<p:tagLst xmlns:p="http://schemas.openxmlformats.org/presentationml/2006/main">
  <p:tag name="KSO_WM_BEAUTIFY_FLAG" val="#wm#"/>
  <p:tag name="KSO_WM_TEMPLATE_CATEGORY" val="custom"/>
  <p:tag name="KSO_WM_TEMPLATE_INDEX" val="20187308"/>
</p:tagLst>
</file>

<file path=ppt/tags/tag177.xml><?xml version="1.0" encoding="utf-8"?>
<p:tagLst xmlns:p="http://schemas.openxmlformats.org/presentationml/2006/main">
  <p:tag name="KSO_WM_BEAUTIFY_FLAG" val="#wm#"/>
  <p:tag name="KSO_WM_TEMPLATE_CATEGORY" val="custom"/>
  <p:tag name="KSO_WM_TEMPLATE_INDEX" val="20187308"/>
</p:tagLst>
</file>

<file path=ppt/tags/tag178.xml><?xml version="1.0" encoding="utf-8"?>
<p:tagLst xmlns:p="http://schemas.openxmlformats.org/presentationml/2006/main">
  <p:tag name="KSO_WM_BEAUTIFY_FLAG" val="#wm#"/>
  <p:tag name="KSO_WM_TEMPLATE_CATEGORY" val="custom"/>
  <p:tag name="KSO_WM_TEMPLATE_INDEX" val="20187308"/>
</p:tagLst>
</file>

<file path=ppt/tags/tag179.xml><?xml version="1.0" encoding="utf-8"?>
<p:tagLst xmlns:p="http://schemas.openxmlformats.org/presentationml/2006/main">
  <p:tag name="KSO_WM_BEAUTIFY_FLAG" val="#wm#"/>
  <p:tag name="KSO_WM_TEMPLATE_CATEGORY" val="custom"/>
  <p:tag name="KSO_WM_TEMPLATE_INDEX" val="20187308"/>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0.xml><?xml version="1.0" encoding="utf-8"?>
<p:tagLst xmlns:p="http://schemas.openxmlformats.org/presentationml/2006/main">
  <p:tag name="KSO_WM_BEAUTIFY_FLAG" val="#wm#"/>
  <p:tag name="KSO_WM_TEMPLATE_CATEGORY" val="custom"/>
  <p:tag name="KSO_WM_TEMPLATE_INDEX" val="20187308"/>
</p:tagLst>
</file>

<file path=ppt/tags/tag181.xml><?xml version="1.0" encoding="utf-8"?>
<p:tagLst xmlns:p="http://schemas.openxmlformats.org/presentationml/2006/main">
  <p:tag name="KSO_WM_BEAUTIFY_FLAG" val="#wm#"/>
  <p:tag name="KSO_WM_TEMPLATE_CATEGORY" val="custom"/>
  <p:tag name="KSO_WM_TEMPLATE_INDEX" val="20187308"/>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TEMPLATE_THUMBS_INDEX" val="1、2、3、6、8、10、11、12、15"/>
  <p:tag name="KSO_WM_TEMPLATE_SUBCATEGORY" val="0"/>
  <p:tag name="KSO_WM_TAG_VERSION" val="1.0"/>
  <p:tag name="KSO_WM_BEAUTIFY_FLAG" val="#wm#"/>
  <p:tag name="KSO_WM_TEMPLATE_CATEGORY" val="custom"/>
  <p:tag name="KSO_WM_TEMPLATE_INDEX" val="20187308"/>
</p:tagLst>
</file>

<file path=ppt/tags/tag62.xml><?xml version="1.0" encoding="utf-8"?>
<p:tagLst xmlns:p="http://schemas.openxmlformats.org/presentationml/2006/main">
  <p:tag name="KSO_WM_UNIT_ISCONTENTSTITLE" val="0"/>
  <p:tag name="KSO_WM_UNIT_PRESET_TEXT" val="空白演示"/>
  <p:tag name="KSO_WM_UNIT_NOCLEAR" val="0"/>
  <p:tag name="KSO_WM_UNIT_VALUE" val="13"/>
  <p:tag name="KSO_WM_UNIT_HIGHLIGHT" val="0"/>
  <p:tag name="KSO_WM_UNIT_COMPATIBLE" val="0"/>
  <p:tag name="KSO_WM_UNIT_DIAGRAM_ISNUMVISUAL" val="0"/>
  <p:tag name="KSO_WM_UNIT_DIAGRAM_ISREFERUNIT" val="0"/>
  <p:tag name="KSO_WM_UNIT_TYPE" val="a"/>
  <p:tag name="KSO_WM_UNIT_INDEX" val="1"/>
  <p:tag name="KSO_WM_UNIT_ID" val="custom20187308_1*a*1"/>
  <p:tag name="KSO_WM_TEMPLATE_CATEGORY" val="custom"/>
  <p:tag name="KSO_WM_TEMPLATE_INDEX" val="20187308"/>
  <p:tag name="KSO_WM_UNIT_LAYERLEVEL" val="1"/>
  <p:tag name="KSO_WM_TAG_VERSION" val="1.0"/>
  <p:tag name="KSO_WM_BEAUTIFY_FLAG" val="#wm#"/>
</p:tagLst>
</file>

<file path=ppt/tags/tag63.xml><?xml version="1.0" encoding="utf-8"?>
<p:tagLst xmlns:p="http://schemas.openxmlformats.org/presentationml/2006/main">
  <p:tag name="KSO_WM_UNIT_ISCONTENTSTITLE" val="0"/>
  <p:tag name="KSO_WM_UNIT_PRESET_TEXT" val="在此输入您的封面副标题"/>
  <p:tag name="KSO_WM_UNIT_NOCLEAR" val="0"/>
  <p:tag name="KSO_WM_UNIT_VALUE" val="156"/>
  <p:tag name="KSO_WM_UNIT_HIGHLIGHT" val="0"/>
  <p:tag name="KSO_WM_UNIT_COMPATIBLE" val="0"/>
  <p:tag name="KSO_WM_UNIT_DIAGRAM_ISNUMVISUAL" val="0"/>
  <p:tag name="KSO_WM_UNIT_DIAGRAM_ISREFERUNIT" val="0"/>
  <p:tag name="KSO_WM_UNIT_TYPE" val="b"/>
  <p:tag name="KSO_WM_UNIT_INDEX" val="1"/>
  <p:tag name="KSO_WM_UNIT_ID" val="custom20187308_1*b*1"/>
  <p:tag name="KSO_WM_TEMPLATE_CATEGORY" val="custom"/>
  <p:tag name="KSO_WM_TEMPLATE_INDEX" val="20187308"/>
  <p:tag name="KSO_WM_UNIT_LAYERLEVEL" val="1"/>
  <p:tag name="KSO_WM_TAG_VERSION" val="1.0"/>
  <p:tag name="KSO_WM_BEAUTIFY_FLAG" val="#wm#"/>
</p:tagLst>
</file>

<file path=ppt/tags/tag64.xml><?xml version="1.0" encoding="utf-8"?>
<p:tagLst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SLIDE_MODEL_TYPE" val="cover"/>
</p:tagLst>
</file>

<file path=ppt/tags/tag65.xml><?xml version="1.0" encoding="utf-8"?>
<p:tagLst xmlns:p="http://schemas.openxmlformats.org/presentationml/2006/main">
  <p:tag name="KSO_WM_BEAUTIFY_FLAG" val="#wm#"/>
  <p:tag name="KSO_WM_TEMPLATE_CATEGORY" val="custom"/>
  <p:tag name="KSO_WM_TEMPLATE_INDEX" val="20187308"/>
</p:tagLst>
</file>

<file path=ppt/tags/tag66.xml><?xml version="1.0" encoding="utf-8"?>
<p:tagLst xmlns:p="http://schemas.openxmlformats.org/presentationml/2006/main">
  <p:tag name="KSO_WM_BEAUTIFY_FLAG" val="#wm#"/>
  <p:tag name="KSO_WM_TEMPLATE_CATEGORY" val="custom"/>
  <p:tag name="KSO_WM_TEMPLATE_INDEX" val="20187308"/>
</p:tagLst>
</file>

<file path=ppt/tags/tag67.xml><?xml version="1.0" encoding="utf-8"?>
<p:tagLst xmlns:p="http://schemas.openxmlformats.org/presentationml/2006/main">
  <p:tag name="KSO_WM_BEAUTIFY_FLAG" val="#wm#"/>
  <p:tag name="KSO_WM_TEMPLATE_CATEGORY" val="custom"/>
  <p:tag name="KSO_WM_TEMPLATE_INDEX" val="20187308"/>
</p:tagLst>
</file>

<file path=ppt/tags/tag68.xml><?xml version="1.0" encoding="utf-8"?>
<p:tagLst xmlns:p="http://schemas.openxmlformats.org/presentationml/2006/main">
  <p:tag name="KSO_WM_BEAUTIFY_FLAG" val="#wm#"/>
  <p:tag name="KSO_WM_TEMPLATE_CATEGORY" val="custom"/>
  <p:tag name="KSO_WM_TEMPLATE_INDEX" val="20187308"/>
</p:tagLst>
</file>

<file path=ppt/tags/tag69.xml><?xml version="1.0" encoding="utf-8"?>
<p:tagLst xmlns:p="http://schemas.openxmlformats.org/presentationml/2006/main">
  <p:tag name="KSO_WM_BEAUTIFY_FLAG" val="#wm#"/>
  <p:tag name="KSO_WM_TEMPLATE_CATEGORY" val="custom"/>
  <p:tag name="KSO_WM_TEMPLATE_INDEX" val="20187308"/>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BEAUTIFY_FLAG" val="#wm#"/>
  <p:tag name="KSO_WM_TEMPLATE_CATEGORY" val="custom"/>
  <p:tag name="KSO_WM_TEMPLATE_INDEX" val="20187308"/>
</p:tagLst>
</file>

<file path=ppt/tags/tag71.xml><?xml version="1.0" encoding="utf-8"?>
<p:tagLst xmlns:p="http://schemas.openxmlformats.org/presentationml/2006/main">
  <p:tag name="KSO_WM_BEAUTIFY_FLAG" val="#wm#"/>
  <p:tag name="KSO_WM_TEMPLATE_CATEGORY" val="custom"/>
  <p:tag name="KSO_WM_TEMPLATE_INDEX" val="20187308"/>
</p:tagLst>
</file>

<file path=ppt/tags/tag72.xml><?xml version="1.0" encoding="utf-8"?>
<p:tagLst xmlns:p="http://schemas.openxmlformats.org/presentationml/2006/main">
  <p:tag name="KSO_WM_TEMPLATE_THUMBS_INDEX" val="1、2、3、6、8、10、11、12、15"/>
  <p:tag name="KSO_WM_SLIDE_ID" val="custom20187308_1"/>
  <p:tag name="KSO_WM_TEMPLATE_SUBCATEGORY" val="19"/>
  <p:tag name="KSO_WM_TEMPLATE_MASTER_TYPE" val="0"/>
  <p:tag name="KSO_WM_TEMPLATE_COLOR_TYPE"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3.xml><?xml version="1.0" encoding="utf-8"?>
<p:tagLst xmlns:p="http://schemas.openxmlformats.org/presentationml/2006/main">
  <p:tag name="KSO_WM_BEAUTIFY_FLAG" val="#wm#"/>
  <p:tag name="KSO_WM_TEMPLATE_CATEGORY" val="custom"/>
  <p:tag name="KSO_WM_TEMPLATE_INDEX" val="20187308"/>
</p:tagLst>
</file>

<file path=ppt/tags/tag74.xml><?xml version="1.0" encoding="utf-8"?>
<p:tagLst xmlns:p="http://schemas.openxmlformats.org/presentationml/2006/main">
  <p:tag name="KSO_WM_TEMPLATE_THUMBS_INDEX" val="1、2、3、6、8、10、11、12、15"/>
  <p:tag name="KSO_WM_SLIDE_ID" val="custom20187308_1"/>
  <p:tag name="KSO_WM_TEMPLATE_SUBCATEGORY" val="19"/>
  <p:tag name="KSO_WM_TEMPLATE_MASTER_TYPE" val="0"/>
  <p:tag name="KSO_WM_TEMPLATE_COLOR_TYPE"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5.xml><?xml version="1.0" encoding="utf-8"?>
<p:tagLst xmlns:p="http://schemas.openxmlformats.org/presentationml/2006/main">
  <p:tag name="KSO_WM_BEAUTIFY_FLAG" val="#wm#"/>
  <p:tag name="KSO_WM_TEMPLATE_CATEGORY" val="custom"/>
  <p:tag name="KSO_WM_TEMPLATE_INDEX" val="20187308"/>
</p:tagLst>
</file>

<file path=ppt/tags/tag76.xml><?xml version="1.0" encoding="utf-8"?>
<p:tagLst xmlns:p="http://schemas.openxmlformats.org/presentationml/2006/main">
  <p:tag name="KSO_WM_TEMPLATE_THUMBS_INDEX" val="1、2、3、6、8、10、11、12、15"/>
  <p:tag name="KSO_WM_SLIDE_ID" val="custom20187308_1"/>
  <p:tag name="KSO_WM_TEMPLATE_SUBCATEGORY" val="19"/>
  <p:tag name="KSO_WM_TEMPLATE_MASTER_TYPE" val="0"/>
  <p:tag name="KSO_WM_TEMPLATE_COLOR_TYPE"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7.xml><?xml version="1.0" encoding="utf-8"?>
<p:tagLst xmlns:p="http://schemas.openxmlformats.org/presentationml/2006/main">
  <p:tag name="KSO_WM_BEAUTIFY_FLAG" val="#wm#"/>
  <p:tag name="KSO_WM_TEMPLATE_CATEGORY" val="custom"/>
  <p:tag name="KSO_WM_TEMPLATE_INDEX" val="20187308"/>
</p:tagLst>
</file>

<file path=ppt/tags/tag78.xml><?xml version="1.0" encoding="utf-8"?>
<p:tagLst xmlns:p="http://schemas.openxmlformats.org/presentationml/2006/main">
  <p:tag name="KSO_WM_BEAUTIFY_FLAG" val="#wm#"/>
  <p:tag name="KSO_WM_TEMPLATE_CATEGORY" val="custom"/>
  <p:tag name="KSO_WM_TEMPLATE_INDEX" val="20187308"/>
</p:tagLst>
</file>

<file path=ppt/tags/tag79.xml><?xml version="1.0" encoding="utf-8"?>
<p:tagLst xmlns:p="http://schemas.openxmlformats.org/presentationml/2006/main">
  <p:tag name="KSO_WM_BEAUTIFY_FLAG" val="#wm#"/>
  <p:tag name="KSO_WM_TEMPLATE_CATEGORY" val="custom"/>
  <p:tag name="KSO_WM_TEMPLATE_INDEX" val="20187308"/>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BEAUTIFY_FLAG" val="#wm#"/>
  <p:tag name="KSO_WM_TEMPLATE_CATEGORY" val="custom"/>
  <p:tag name="KSO_WM_TEMPLATE_INDEX" val="20187308"/>
</p:tagLst>
</file>

<file path=ppt/tags/tag81.xml><?xml version="1.0" encoding="utf-8"?>
<p:tagLst xmlns:p="http://schemas.openxmlformats.org/presentationml/2006/main">
  <p:tag name="KSO_WM_BEAUTIFY_FLAG" val="#wm#"/>
  <p:tag name="KSO_WM_TEMPLATE_CATEGORY" val="custom"/>
  <p:tag name="KSO_WM_TEMPLATE_INDEX" val="20187308"/>
</p:tagLst>
</file>

<file path=ppt/tags/tag82.xml><?xml version="1.0" encoding="utf-8"?>
<p:tagLst xmlns:p="http://schemas.openxmlformats.org/presentationml/2006/main">
  <p:tag name="KSO_WM_BEAUTIFY_FLAG" val="#wm#"/>
  <p:tag name="KSO_WM_TEMPLATE_CATEGORY" val="custom"/>
  <p:tag name="KSO_WM_TEMPLATE_INDEX" val="20187308"/>
</p:tagLst>
</file>

<file path=ppt/tags/tag83.xml><?xml version="1.0" encoding="utf-8"?>
<p:tagLst xmlns:p="http://schemas.openxmlformats.org/presentationml/2006/main">
  <p:tag name="KSO_WM_BEAUTIFY_FLAG" val="#wm#"/>
  <p:tag name="KSO_WM_TEMPLATE_CATEGORY" val="custom"/>
  <p:tag name="KSO_WM_TEMPLATE_INDEX" val="20187308"/>
</p:tagLst>
</file>

<file path=ppt/tags/tag84.xml><?xml version="1.0" encoding="utf-8"?>
<p:tagLst xmlns:p="http://schemas.openxmlformats.org/presentationml/2006/main">
  <p:tag name="KSO_WM_UNIT_TABLE_BEAUTIFY" val="smartTable{eaaf1a10-1bc3-490a-854d-d9e60a8d4383}"/>
</p:tagLst>
</file>

<file path=ppt/tags/tag85.xml><?xml version="1.0" encoding="utf-8"?>
<p:tagLst xmlns:p="http://schemas.openxmlformats.org/presentationml/2006/main">
  <p:tag name="KSO_WM_BEAUTIFY_FLAG" val="#wm#"/>
  <p:tag name="KSO_WM_TEMPLATE_CATEGORY" val="custom"/>
  <p:tag name="KSO_WM_TEMPLATE_INDEX" val="20187308"/>
</p:tagLst>
</file>

<file path=ppt/tags/tag86.xml><?xml version="1.0" encoding="utf-8"?>
<p:tagLst xmlns:p="http://schemas.openxmlformats.org/presentationml/2006/main">
  <p:tag name="KSO_WM_BEAUTIFY_FLAG" val="#wm#"/>
  <p:tag name="KSO_WM_TEMPLATE_CATEGORY" val="custom"/>
  <p:tag name="KSO_WM_TEMPLATE_INDEX" val="20187308"/>
</p:tagLst>
</file>

<file path=ppt/tags/tag87.xml><?xml version="1.0" encoding="utf-8"?>
<p:tagLst xmlns:p="http://schemas.openxmlformats.org/presentationml/2006/main">
  <p:tag name="KSO_WM_BEAUTIFY_FLAG" val="#wm#"/>
  <p:tag name="KSO_WM_TEMPLATE_CATEGORY" val="custom"/>
  <p:tag name="KSO_WM_TEMPLATE_INDEX" val="20187308"/>
</p:tagLst>
</file>

<file path=ppt/tags/tag88.xml><?xml version="1.0" encoding="utf-8"?>
<p:tagLst xmlns:p="http://schemas.openxmlformats.org/presentationml/2006/main">
  <p:tag name="KSO_WM_BEAUTIFY_FLAG" val="#wm#"/>
  <p:tag name="KSO_WM_TEMPLATE_CATEGORY" val="custom"/>
  <p:tag name="KSO_WM_TEMPLATE_INDEX" val="20187308"/>
</p:tagLst>
</file>

<file path=ppt/tags/tag89.xml><?xml version="1.0" encoding="utf-8"?>
<p:tagLst xmlns:p="http://schemas.openxmlformats.org/presentationml/2006/main">
  <p:tag name="KSO_WM_BEAUTIFY_FLAG" val="#wm#"/>
  <p:tag name="KSO_WM_TEMPLATE_CATEGORY" val="custom"/>
  <p:tag name="KSO_WM_TEMPLATE_INDEX" val="20187308"/>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BEAUTIFY_FLAG" val="#wm#"/>
  <p:tag name="KSO_WM_TEMPLATE_CATEGORY" val="custom"/>
  <p:tag name="KSO_WM_TEMPLATE_INDEX" val="20187308"/>
</p:tagLst>
</file>

<file path=ppt/tags/tag91.xml><?xml version="1.0" encoding="utf-8"?>
<p:tagLst xmlns:p="http://schemas.openxmlformats.org/presentationml/2006/main">
  <p:tag name="KSO_WM_BEAUTIFY_FLAG" val="#wm#"/>
  <p:tag name="KSO_WM_TEMPLATE_CATEGORY" val="custom"/>
  <p:tag name="KSO_WM_TEMPLATE_INDEX" val="20187308"/>
</p:tagLst>
</file>

<file path=ppt/tags/tag92.xml><?xml version="1.0" encoding="utf-8"?>
<p:tagLst xmlns:p="http://schemas.openxmlformats.org/presentationml/2006/main">
  <p:tag name="KSO_WM_BEAUTIFY_FLAG" val="#wm#"/>
  <p:tag name="KSO_WM_TEMPLATE_CATEGORY" val="custom"/>
  <p:tag name="KSO_WM_TEMPLATE_INDEX" val="20187308"/>
</p:tagLst>
</file>

<file path=ppt/tags/tag93.xml><?xml version="1.0" encoding="utf-8"?>
<p:tagLst xmlns:p="http://schemas.openxmlformats.org/presentationml/2006/main">
  <p:tag name="KSO_WM_BEAUTIFY_FLAG" val="#wm#"/>
  <p:tag name="KSO_WM_TEMPLATE_CATEGORY" val="custom"/>
  <p:tag name="KSO_WM_TEMPLATE_INDEX" val="20187308"/>
</p:tagLst>
</file>

<file path=ppt/tags/tag94.xml><?xml version="1.0" encoding="utf-8"?>
<p:tagLst xmlns:p="http://schemas.openxmlformats.org/presentationml/2006/main">
  <p:tag name="KSO_WM_BEAUTIFY_FLAG" val="#wm#"/>
  <p:tag name="KSO_WM_TEMPLATE_CATEGORY" val="custom"/>
  <p:tag name="KSO_WM_TEMPLATE_INDEX" val="20187308"/>
</p:tagLst>
</file>

<file path=ppt/tags/tag95.xml><?xml version="1.0" encoding="utf-8"?>
<p:tagLst xmlns:p="http://schemas.openxmlformats.org/presentationml/2006/main">
  <p:tag name="KSO_WM_BEAUTIFY_FLAG" val="#wm#"/>
  <p:tag name="KSO_WM_TEMPLATE_CATEGORY" val="custom"/>
  <p:tag name="KSO_WM_TEMPLATE_INDEX" val="20187308"/>
</p:tagLst>
</file>

<file path=ppt/tags/tag96.xml><?xml version="1.0" encoding="utf-8"?>
<p:tagLst xmlns:p="http://schemas.openxmlformats.org/presentationml/2006/main">
  <p:tag name="KSO_WM_BEAUTIFY_FLAG" val="#wm#"/>
  <p:tag name="KSO_WM_TEMPLATE_CATEGORY" val="custom"/>
  <p:tag name="KSO_WM_TEMPLATE_INDEX" val="20187308"/>
</p:tagLst>
</file>

<file path=ppt/tags/tag97.xml><?xml version="1.0" encoding="utf-8"?>
<p:tagLst xmlns:p="http://schemas.openxmlformats.org/presentationml/2006/main">
  <p:tag name="KSO_WM_BEAUTIFY_FLAG" val="#wm#"/>
  <p:tag name="KSO_WM_TEMPLATE_CATEGORY" val="custom"/>
  <p:tag name="KSO_WM_TEMPLATE_INDEX" val="20187308"/>
</p:tagLst>
</file>

<file path=ppt/tags/tag98.xml><?xml version="1.0" encoding="utf-8"?>
<p:tagLst xmlns:p="http://schemas.openxmlformats.org/presentationml/2006/main">
  <p:tag name="KSO_WM_BEAUTIFY_FLAG" val="#wm#"/>
  <p:tag name="KSO_WM_TEMPLATE_CATEGORY" val="custom"/>
  <p:tag name="KSO_WM_TEMPLATE_INDEX" val="20187308"/>
</p:tagLst>
</file>

<file path=ppt/tags/tag99.xml><?xml version="1.0" encoding="utf-8"?>
<p:tagLst xmlns:p="http://schemas.openxmlformats.org/presentationml/2006/main">
  <p:tag name="KSO_WM_BEAUTIFY_FLAG" val="#wm#"/>
  <p:tag name="KSO_WM_TEMPLATE_CATEGORY" val="custom"/>
  <p:tag name="KSO_WM_TEMPLATE_INDEX" val="20187308"/>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0</TotalTime>
  <Words>50480</Words>
  <Application>WPS 演示</Application>
  <PresentationFormat>宽屏</PresentationFormat>
  <Paragraphs>2696</Paragraphs>
  <Slides>116</Slides>
  <Notes>1</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116</vt:i4>
      </vt:variant>
    </vt:vector>
  </HeadingPairs>
  <TitlesOfParts>
    <vt:vector size="127" baseType="lpstr">
      <vt:lpstr>Arial</vt:lpstr>
      <vt:lpstr>宋体</vt:lpstr>
      <vt:lpstr>Wingdings</vt:lpstr>
      <vt:lpstr>微软雅黑</vt:lpstr>
      <vt:lpstr>Times New Roman</vt:lpstr>
      <vt:lpstr>HelveticaNeue</vt:lpstr>
      <vt:lpstr>NumberOnly</vt:lpstr>
      <vt:lpstr>华文新魏</vt:lpstr>
      <vt:lpstr>Arial Unicode MS</vt:lpstr>
      <vt:lpstr>微软雅黑 Light</vt:lpstr>
      <vt:lpstr>Office 主题​​</vt:lpstr>
      <vt:lpstr>PowerPoint 演示文稿</vt:lpstr>
      <vt:lpstr>人教版新教材 词汇导学练</vt:lpstr>
      <vt:lpstr>1.heritage/'herɪtɪdʒ/ n._____</vt:lpstr>
      <vt:lpstr>PowerPoint 演示文稿</vt:lpstr>
      <vt:lpstr>2.create /kri:'eɪt/ vt.                              _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曹小等</cp:lastModifiedBy>
  <cp:revision>195</cp:revision>
  <dcterms:created xsi:type="dcterms:W3CDTF">2019-11-11T03:15:00Z</dcterms:created>
  <dcterms:modified xsi:type="dcterms:W3CDTF">2020-01-13T02:21:59Z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2052-11.1.0.9305</vt:lpwstr>
  </property>
</Properties>
</file>