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1831" r:id="rId2"/>
    <p:sldId id="256" r:id="rId3"/>
    <p:sldId id="257" r:id="rId4"/>
    <p:sldId id="258" r:id="rId5"/>
    <p:sldId id="260" r:id="rId6"/>
    <p:sldId id="267" r:id="rId7"/>
    <p:sldId id="285" r:id="rId8"/>
    <p:sldId id="261" r:id="rId9"/>
    <p:sldId id="263" r:id="rId10"/>
    <p:sldId id="264" r:id="rId11"/>
    <p:sldId id="274" r:id="rId12"/>
    <p:sldId id="275" r:id="rId13"/>
    <p:sldId id="300" r:id="rId14"/>
    <p:sldId id="301" r:id="rId15"/>
    <p:sldId id="304" r:id="rId16"/>
    <p:sldId id="303" r:id="rId17"/>
    <p:sldId id="278" r:id="rId18"/>
    <p:sldId id="306" r:id="rId19"/>
    <p:sldId id="280" r:id="rId20"/>
    <p:sldId id="281"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8">
          <p15:clr>
            <a:srgbClr val="A4A3A4"/>
          </p15:clr>
        </p15:guide>
        <p15:guide id="2" pos="3900">
          <p15:clr>
            <a:srgbClr val="A4A3A4"/>
          </p15:clr>
        </p15:guide>
      </p15:sldGuideLst>
    </p:ext>
    <p:ext uri="{505F2C04-C923-438B-8C0F-E0CD2BADF298}">
      <wppc:fontMiss xmlns:wppc="http://www.wps.cn/officeDocument/PresentationCustomData" xmlns=""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clrMru>
    <a:srgbClr val="0A82F0"/>
    <a:srgbClr val="DF954C"/>
    <a:srgbClr val="2F81CB"/>
    <a:srgbClr val="94D7E0"/>
    <a:srgbClr val="787878"/>
    <a:srgbClr val="3B6D8E"/>
    <a:srgbClr val="0090D7"/>
    <a:srgbClr val="ACB8C8"/>
    <a:srgbClr val="AF6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09" autoAdjust="0"/>
    <p:restoredTop sz="94816" autoAdjust="0"/>
  </p:normalViewPr>
  <p:slideViewPr>
    <p:cSldViewPr snapToGrid="0">
      <p:cViewPr varScale="1">
        <p:scale>
          <a:sx n="60" d="100"/>
          <a:sy n="60" d="100"/>
        </p:scale>
        <p:origin x="64" y="84"/>
      </p:cViewPr>
      <p:guideLst>
        <p:guide orient="horz" pos="2178"/>
        <p:guide pos="390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7E854-5EBD-4638-9AD9-D2F9D06634C0}" type="datetimeFigureOut">
              <a:rPr lang="zh-CN" altLang="en-US" smtClean="0"/>
              <a:t>2020/1/31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5740F4-B54B-47AE-95AF-F3CB820331A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2550662" y="3025302"/>
            <a:ext cx="2417728" cy="2417728"/>
          </a:xfrm>
          <a:custGeom>
            <a:avLst/>
            <a:gdLst>
              <a:gd name="connsiteX0" fmla="*/ 1208864 w 2417728"/>
              <a:gd name="connsiteY0" fmla="*/ 0 h 2417728"/>
              <a:gd name="connsiteX1" fmla="*/ 2417728 w 2417728"/>
              <a:gd name="connsiteY1" fmla="*/ 1208864 h 2417728"/>
              <a:gd name="connsiteX2" fmla="*/ 1208864 w 2417728"/>
              <a:gd name="connsiteY2" fmla="*/ 2417728 h 2417728"/>
              <a:gd name="connsiteX3" fmla="*/ 0 w 2417728"/>
              <a:gd name="connsiteY3" fmla="*/ 1208864 h 2417728"/>
              <a:gd name="connsiteX4" fmla="*/ 1208864 w 2417728"/>
              <a:gd name="connsiteY4" fmla="*/ 0 h 2417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728" h="2417728">
                <a:moveTo>
                  <a:pt x="1208864" y="0"/>
                </a:moveTo>
                <a:cubicBezTo>
                  <a:pt x="1876501" y="0"/>
                  <a:pt x="2417728" y="541227"/>
                  <a:pt x="2417728" y="1208864"/>
                </a:cubicBezTo>
                <a:cubicBezTo>
                  <a:pt x="2417728" y="1876501"/>
                  <a:pt x="1876501" y="2417728"/>
                  <a:pt x="1208864" y="2417728"/>
                </a:cubicBezTo>
                <a:cubicBezTo>
                  <a:pt x="541227" y="2417728"/>
                  <a:pt x="0" y="1876501"/>
                  <a:pt x="0" y="1208864"/>
                </a:cubicBezTo>
                <a:cubicBezTo>
                  <a:pt x="0" y="541227"/>
                  <a:pt x="541227" y="0"/>
                  <a:pt x="120886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557492" y="1641585"/>
            <a:ext cx="1736303" cy="1736303"/>
          </a:xfrm>
          <a:custGeom>
            <a:avLst/>
            <a:gdLst>
              <a:gd name="connsiteX0" fmla="*/ 1208864 w 2417728"/>
              <a:gd name="connsiteY0" fmla="*/ 0 h 2417728"/>
              <a:gd name="connsiteX1" fmla="*/ 2417728 w 2417728"/>
              <a:gd name="connsiteY1" fmla="*/ 1208864 h 2417728"/>
              <a:gd name="connsiteX2" fmla="*/ 1208864 w 2417728"/>
              <a:gd name="connsiteY2" fmla="*/ 2417728 h 2417728"/>
              <a:gd name="connsiteX3" fmla="*/ 0 w 2417728"/>
              <a:gd name="connsiteY3" fmla="*/ 1208864 h 2417728"/>
              <a:gd name="connsiteX4" fmla="*/ 1208864 w 2417728"/>
              <a:gd name="connsiteY4" fmla="*/ 0 h 2417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728" h="2417728">
                <a:moveTo>
                  <a:pt x="1208864" y="0"/>
                </a:moveTo>
                <a:cubicBezTo>
                  <a:pt x="1876501" y="0"/>
                  <a:pt x="2417728" y="541227"/>
                  <a:pt x="2417728" y="1208864"/>
                </a:cubicBezTo>
                <a:cubicBezTo>
                  <a:pt x="2417728" y="1876501"/>
                  <a:pt x="1876501" y="2417728"/>
                  <a:pt x="1208864" y="2417728"/>
                </a:cubicBezTo>
                <a:cubicBezTo>
                  <a:pt x="541227" y="2417728"/>
                  <a:pt x="0" y="1876501"/>
                  <a:pt x="0" y="1208864"/>
                </a:cubicBezTo>
                <a:cubicBezTo>
                  <a:pt x="0" y="541227"/>
                  <a:pt x="541227" y="0"/>
                  <a:pt x="1208864"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1072603" y="2684835"/>
            <a:ext cx="1386106" cy="1386106"/>
          </a:xfrm>
          <a:custGeom>
            <a:avLst/>
            <a:gdLst>
              <a:gd name="connsiteX0" fmla="*/ 1208864 w 2417728"/>
              <a:gd name="connsiteY0" fmla="*/ 0 h 2417728"/>
              <a:gd name="connsiteX1" fmla="*/ 2417728 w 2417728"/>
              <a:gd name="connsiteY1" fmla="*/ 1208864 h 2417728"/>
              <a:gd name="connsiteX2" fmla="*/ 1208864 w 2417728"/>
              <a:gd name="connsiteY2" fmla="*/ 2417728 h 2417728"/>
              <a:gd name="connsiteX3" fmla="*/ 0 w 2417728"/>
              <a:gd name="connsiteY3" fmla="*/ 1208864 h 2417728"/>
              <a:gd name="connsiteX4" fmla="*/ 1208864 w 2417728"/>
              <a:gd name="connsiteY4" fmla="*/ 0 h 2417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728" h="2417728">
                <a:moveTo>
                  <a:pt x="1208864" y="0"/>
                </a:moveTo>
                <a:cubicBezTo>
                  <a:pt x="1876501" y="0"/>
                  <a:pt x="2417728" y="541227"/>
                  <a:pt x="2417728" y="1208864"/>
                </a:cubicBezTo>
                <a:cubicBezTo>
                  <a:pt x="2417728" y="1876501"/>
                  <a:pt x="1876501" y="2417728"/>
                  <a:pt x="1208864" y="2417728"/>
                </a:cubicBezTo>
                <a:cubicBezTo>
                  <a:pt x="541227" y="2417728"/>
                  <a:pt x="0" y="1876501"/>
                  <a:pt x="0" y="1208864"/>
                </a:cubicBezTo>
                <a:cubicBezTo>
                  <a:pt x="0" y="541227"/>
                  <a:pt x="541227" y="0"/>
                  <a:pt x="1208864" y="0"/>
                </a:cubicBezTo>
                <a:close/>
              </a:path>
            </a:pathLst>
          </a:custGeom>
        </p:spPr>
        <p:txBody>
          <a:bodyPr wrap="square">
            <a:noAutofit/>
          </a:bodyPr>
          <a:lstStyle/>
          <a:p>
            <a:endParaRPr lang="zh-CN" altLang="en-US"/>
          </a:p>
        </p:txBody>
      </p:sp>
      <p:sp>
        <p:nvSpPr>
          <p:cNvPr id="14" name="图片占位符 13"/>
          <p:cNvSpPr>
            <a:spLocks noGrp="1"/>
          </p:cNvSpPr>
          <p:nvPr>
            <p:ph type="pic" sz="quarter" idx="13"/>
          </p:nvPr>
        </p:nvSpPr>
        <p:spPr>
          <a:xfrm>
            <a:off x="5061347" y="4474724"/>
            <a:ext cx="1099224" cy="1099224"/>
          </a:xfrm>
          <a:custGeom>
            <a:avLst/>
            <a:gdLst>
              <a:gd name="connsiteX0" fmla="*/ 1208864 w 2417728"/>
              <a:gd name="connsiteY0" fmla="*/ 0 h 2417728"/>
              <a:gd name="connsiteX1" fmla="*/ 2417728 w 2417728"/>
              <a:gd name="connsiteY1" fmla="*/ 1208864 h 2417728"/>
              <a:gd name="connsiteX2" fmla="*/ 1208864 w 2417728"/>
              <a:gd name="connsiteY2" fmla="*/ 2417728 h 2417728"/>
              <a:gd name="connsiteX3" fmla="*/ 0 w 2417728"/>
              <a:gd name="connsiteY3" fmla="*/ 1208864 h 2417728"/>
              <a:gd name="connsiteX4" fmla="*/ 1208864 w 2417728"/>
              <a:gd name="connsiteY4" fmla="*/ 0 h 2417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728" h="2417728">
                <a:moveTo>
                  <a:pt x="1208864" y="0"/>
                </a:moveTo>
                <a:cubicBezTo>
                  <a:pt x="1876501" y="0"/>
                  <a:pt x="2417728" y="541227"/>
                  <a:pt x="2417728" y="1208864"/>
                </a:cubicBezTo>
                <a:cubicBezTo>
                  <a:pt x="2417728" y="1876501"/>
                  <a:pt x="1876501" y="2417728"/>
                  <a:pt x="1208864" y="2417728"/>
                </a:cubicBezTo>
                <a:cubicBezTo>
                  <a:pt x="541227" y="2417728"/>
                  <a:pt x="0" y="1876501"/>
                  <a:pt x="0" y="1208864"/>
                </a:cubicBezTo>
                <a:cubicBezTo>
                  <a:pt x="0" y="541227"/>
                  <a:pt x="541227" y="0"/>
                  <a:pt x="1208864" y="0"/>
                </a:cubicBezTo>
                <a:close/>
              </a:path>
            </a:pathLst>
          </a:custGeom>
        </p:spPr>
        <p:txBody>
          <a:bodyPr wrap="square">
            <a:noAutofit/>
          </a:bodyPr>
          <a:lstStyle/>
          <a:p>
            <a:endParaRPr lang="zh-CN" altLang="en-US" dirty="0"/>
          </a:p>
        </p:txBody>
      </p:sp>
      <p:sp>
        <p:nvSpPr>
          <p:cNvPr id="15" name="图片占位符 14"/>
          <p:cNvSpPr>
            <a:spLocks noGrp="1"/>
          </p:cNvSpPr>
          <p:nvPr>
            <p:ph type="pic" sz="quarter" idx="14"/>
          </p:nvPr>
        </p:nvSpPr>
        <p:spPr>
          <a:xfrm>
            <a:off x="2757877" y="1561290"/>
            <a:ext cx="817123" cy="817123"/>
          </a:xfrm>
          <a:custGeom>
            <a:avLst/>
            <a:gdLst>
              <a:gd name="connsiteX0" fmla="*/ 1208864 w 2417728"/>
              <a:gd name="connsiteY0" fmla="*/ 0 h 2417728"/>
              <a:gd name="connsiteX1" fmla="*/ 2417728 w 2417728"/>
              <a:gd name="connsiteY1" fmla="*/ 1208864 h 2417728"/>
              <a:gd name="connsiteX2" fmla="*/ 1208864 w 2417728"/>
              <a:gd name="connsiteY2" fmla="*/ 2417728 h 2417728"/>
              <a:gd name="connsiteX3" fmla="*/ 0 w 2417728"/>
              <a:gd name="connsiteY3" fmla="*/ 1208864 h 2417728"/>
              <a:gd name="connsiteX4" fmla="*/ 1208864 w 2417728"/>
              <a:gd name="connsiteY4" fmla="*/ 0 h 2417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728" h="2417728">
                <a:moveTo>
                  <a:pt x="1208864" y="0"/>
                </a:moveTo>
                <a:cubicBezTo>
                  <a:pt x="1876501" y="0"/>
                  <a:pt x="2417728" y="541227"/>
                  <a:pt x="2417728" y="1208864"/>
                </a:cubicBezTo>
                <a:cubicBezTo>
                  <a:pt x="2417728" y="1876501"/>
                  <a:pt x="1876501" y="2417728"/>
                  <a:pt x="1208864" y="2417728"/>
                </a:cubicBezTo>
                <a:cubicBezTo>
                  <a:pt x="541227" y="2417728"/>
                  <a:pt x="0" y="1876501"/>
                  <a:pt x="0" y="1208864"/>
                </a:cubicBezTo>
                <a:cubicBezTo>
                  <a:pt x="0" y="541227"/>
                  <a:pt x="541227" y="0"/>
                  <a:pt x="1208864" y="0"/>
                </a:cubicBezTo>
                <a:close/>
              </a:path>
            </a:pathLst>
          </a:custGeom>
        </p:spPr>
        <p:txBody>
          <a:bodyPr wrap="square">
            <a:noAutofit/>
          </a:body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425036" y="2098393"/>
            <a:ext cx="2297676" cy="2297676"/>
          </a:xfrm>
          <a:custGeom>
            <a:avLst/>
            <a:gdLst>
              <a:gd name="connsiteX0" fmla="*/ 1148838 w 2297676"/>
              <a:gd name="connsiteY0" fmla="*/ 0 h 2297676"/>
              <a:gd name="connsiteX1" fmla="*/ 2297676 w 2297676"/>
              <a:gd name="connsiteY1" fmla="*/ 1148838 h 2297676"/>
              <a:gd name="connsiteX2" fmla="*/ 1148838 w 2297676"/>
              <a:gd name="connsiteY2" fmla="*/ 2297676 h 2297676"/>
              <a:gd name="connsiteX3" fmla="*/ 0 w 2297676"/>
              <a:gd name="connsiteY3" fmla="*/ 1148838 h 2297676"/>
            </a:gdLst>
            <a:ahLst/>
            <a:cxnLst>
              <a:cxn ang="0">
                <a:pos x="connsiteX0" y="connsiteY0"/>
              </a:cxn>
              <a:cxn ang="0">
                <a:pos x="connsiteX1" y="connsiteY1"/>
              </a:cxn>
              <a:cxn ang="0">
                <a:pos x="connsiteX2" y="connsiteY2"/>
              </a:cxn>
              <a:cxn ang="0">
                <a:pos x="connsiteX3" y="connsiteY3"/>
              </a:cxn>
            </a:cxnLst>
            <a:rect l="l" t="t" r="r" b="b"/>
            <a:pathLst>
              <a:path w="2297676" h="2297676">
                <a:moveTo>
                  <a:pt x="1148838" y="0"/>
                </a:moveTo>
                <a:lnTo>
                  <a:pt x="2297676" y="1148838"/>
                </a:lnTo>
                <a:lnTo>
                  <a:pt x="1148838" y="2297676"/>
                </a:lnTo>
                <a:lnTo>
                  <a:pt x="0" y="114883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257066-3BF9-4EFE-BD65-61003F884494}" type="datetimeFigureOut">
              <a:rPr lang="zh-CN" altLang="en-US" smtClean="0"/>
              <a:t>2020/1/31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33B83-9C40-430D-BEE4-B0054892B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257066-3BF9-4EFE-BD65-61003F884494}" type="datetimeFigureOut">
              <a:rPr lang="zh-CN" altLang="en-US" smtClean="0"/>
              <a:t>2020/1/31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33B83-9C40-430D-BEE4-B0054892B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6257066-3BF9-4EFE-BD65-61003F884494}" type="datetimeFigureOut">
              <a:rPr lang="zh-CN" altLang="en-US" smtClean="0"/>
              <a:t>2020/1/31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33B83-9C40-430D-BEE4-B0054892B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6257066-3BF9-4EFE-BD65-61003F884494}" type="datetimeFigureOut">
              <a:rPr lang="zh-CN" altLang="en-US" smtClean="0"/>
              <a:t>2020/1/31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33B83-9C40-430D-BEE4-B0054892B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6257066-3BF9-4EFE-BD65-61003F884494}" type="datetimeFigureOut">
              <a:rPr lang="zh-CN" altLang="en-US" smtClean="0"/>
              <a:t>2020/1/31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C33B83-9C40-430D-BEE4-B0054892B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6257066-3BF9-4EFE-BD65-61003F884494}" type="datetimeFigureOut">
              <a:rPr lang="zh-CN" altLang="en-US" smtClean="0"/>
              <a:t>2020/1/31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C33B83-9C40-430D-BEE4-B0054892B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257066-3BF9-4EFE-BD65-61003F884494}" type="datetimeFigureOut">
              <a:rPr lang="zh-CN" altLang="en-US" smtClean="0"/>
              <a:t>2020/1/31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C33B83-9C40-430D-BEE4-B0054892B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6257066-3BF9-4EFE-BD65-61003F884494}" type="datetimeFigureOut">
              <a:rPr lang="zh-CN" altLang="en-US" smtClean="0"/>
              <a:t>2020/1/31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33B83-9C40-430D-BEE4-B0054892B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147763" y="1147763"/>
            <a:ext cx="5000625" cy="3113087"/>
          </a:xfrm>
          <a:ln>
            <a:solidFill>
              <a:schemeClr val="accent1"/>
            </a:solidFill>
          </a:ln>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257066-3BF9-4EFE-BD65-61003F884494}" type="datetimeFigureOut">
              <a:rPr lang="zh-CN" altLang="en-US" smtClean="0"/>
              <a:t>2020/1/31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33B83-9C40-430D-BEE4-B0054892BD6C}" type="slidenum">
              <a:rPr lang="zh-CN" altLang="en-US" smtClean="0"/>
              <a:t>‹#›</a:t>
            </a:fld>
            <a:endParaRPr lang="zh-CN" altLang="en-US"/>
          </a:p>
        </p:txBody>
      </p:sp>
      <p:pic>
        <p:nvPicPr>
          <p:cNvPr id="7" name="图片 14" descr="图片包含 物体, 室内, 天空, 浅色&#10;&#10;描述已自动生成">
            <a:extLst>
              <a:ext uri="{FF2B5EF4-FFF2-40B4-BE49-F238E27FC236}">
                <a16:creationId xmlns:a16="http://schemas.microsoft.com/office/drawing/2014/main" id="{D6348C32-EF7B-46FF-AC69-7630B5121338}"/>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071225" y="134938"/>
            <a:ext cx="1014413"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0.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7.xml"/><Relationship Id="rId5" Type="http://schemas.openxmlformats.org/officeDocument/2006/relationships/tags" Target="../tags/tag8.xml"/><Relationship Id="rId4"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4398467" y="2720877"/>
            <a:ext cx="1928813" cy="184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defTabSz="685800">
              <a:spcBef>
                <a:spcPct val="0"/>
              </a:spcBef>
              <a:buNone/>
              <a:defRPr/>
            </a:pPr>
            <a:r>
              <a:rPr lang="zh-CN" altLang="en-US" sz="1268"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1268" b="1">
              <a:solidFill>
                <a:srgbClr val="FF0000"/>
              </a:solidFill>
              <a:latin typeface="HelveticaNeue" panose="02000503000000020004" pitchFamily="2" charset="0"/>
            </a:endParaRPr>
          </a:p>
          <a:p>
            <a:pPr defTabSz="685800">
              <a:spcBef>
                <a:spcPct val="0"/>
              </a:spcBef>
              <a:buNone/>
              <a:defRPr/>
            </a:pPr>
            <a:endParaRPr lang="en-US" altLang="zh-CN" sz="1268" b="1">
              <a:solidFill>
                <a:srgbClr val="FF0000"/>
              </a:solidFill>
              <a:latin typeface="HelveticaNeue" panose="02000503000000020004" pitchFamily="2" charset="0"/>
            </a:endParaRPr>
          </a:p>
          <a:p>
            <a:pPr defTabSz="685800">
              <a:spcBef>
                <a:spcPct val="0"/>
              </a:spcBef>
              <a:buNone/>
              <a:defRPr/>
            </a:pPr>
            <a:r>
              <a:rPr lang="zh-CN" altLang="en-US" sz="1268" b="1">
                <a:solidFill>
                  <a:srgbClr val="FF0000"/>
                </a:solidFill>
                <a:latin typeface="HelveticaNeue" panose="02000503000000020004" pitchFamily="2" charset="0"/>
              </a:rPr>
              <a:t>更多教学资源请关注</a:t>
            </a:r>
            <a:endParaRPr lang="en-US" altLang="zh-CN" sz="1268" b="1">
              <a:solidFill>
                <a:srgbClr val="FF0000"/>
              </a:solidFill>
              <a:latin typeface="HelveticaNeue" panose="02000503000000020004" pitchFamily="2" charset="0"/>
            </a:endParaRPr>
          </a:p>
          <a:p>
            <a:pPr defTabSz="685800">
              <a:spcBef>
                <a:spcPct val="0"/>
              </a:spcBef>
              <a:buNone/>
              <a:defRPr/>
            </a:pPr>
            <a:r>
              <a:rPr lang="zh-CN" altLang="en-US" sz="1268"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9636" y="3136107"/>
            <a:ext cx="1036737" cy="10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379071" y="2720878"/>
            <a:ext cx="1645742" cy="38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defTabSz="685800">
              <a:spcBef>
                <a:spcPct val="0"/>
              </a:spcBef>
              <a:buNone/>
              <a:defRPr/>
            </a:pPr>
            <a:r>
              <a:rPr lang="zh-CN" altLang="en-US" sz="1898" b="1">
                <a:solidFill>
                  <a:prstClr val="black"/>
                </a:solidFill>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2631605" y="2726386"/>
            <a:ext cx="2781911" cy="3169285"/>
          </a:xfrm>
          <a:prstGeom prst="rect">
            <a:avLst/>
          </a:prstGeom>
          <a:noFill/>
        </p:spPr>
        <p:txBody>
          <a:bodyPr wrap="square" rtlCol="0">
            <a:spAutoFit/>
          </a:bodyPr>
          <a:lstStyle/>
          <a:p>
            <a:r>
              <a:rPr lang="en-US" altLang="zh-CN" sz="20000" dirty="0">
                <a:solidFill>
                  <a:srgbClr val="0090D7">
                    <a:alpha val="5000"/>
                  </a:srgbClr>
                </a:solidFill>
                <a:latin typeface="Microsoft JhengHei" panose="020B0604030504040204" pitchFamily="34" charset="-120"/>
                <a:ea typeface="Microsoft JhengHei" panose="020B0604030504040204" pitchFamily="34" charset="-120"/>
              </a:rPr>
              <a:t>K</a:t>
            </a:r>
          </a:p>
        </p:txBody>
      </p:sp>
      <p:grpSp>
        <p:nvGrpSpPr>
          <p:cNvPr id="10" name="组合 9"/>
          <p:cNvGrpSpPr/>
          <p:nvPr/>
        </p:nvGrpSpPr>
        <p:grpSpPr>
          <a:xfrm>
            <a:off x="3415398" y="2536999"/>
            <a:ext cx="5361205" cy="1293831"/>
            <a:chOff x="3511474" y="3795543"/>
            <a:chExt cx="4537626" cy="1293831"/>
          </a:xfrm>
        </p:grpSpPr>
        <p:sp>
          <p:nvSpPr>
            <p:cNvPr id="8" name="等腰三角形 7"/>
            <p:cNvSpPr/>
            <p:nvPr/>
          </p:nvSpPr>
          <p:spPr>
            <a:xfrm rot="16200000" flipH="1">
              <a:off x="5133371" y="2173646"/>
              <a:ext cx="1293831" cy="4537626"/>
            </a:xfrm>
            <a:prstGeom prst="triangle">
              <a:avLst>
                <a:gd name="adj" fmla="val 94359"/>
              </a:avLst>
            </a:prstGeom>
            <a:solidFill>
              <a:schemeClr val="tx1">
                <a:lumMod val="50000"/>
                <a:lumOff val="50000"/>
                <a:alpha val="41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等腰三角形 8"/>
            <p:cNvSpPr/>
            <p:nvPr/>
          </p:nvSpPr>
          <p:spPr>
            <a:xfrm rot="5400000">
              <a:off x="5133370" y="2173647"/>
              <a:ext cx="1293831" cy="4537624"/>
            </a:xfrm>
            <a:prstGeom prst="triangle">
              <a:avLst>
                <a:gd name="adj" fmla="val 94359"/>
              </a:avLst>
            </a:prstGeom>
            <a:solidFill>
              <a:schemeClr val="tx1">
                <a:lumMod val="50000"/>
                <a:lumOff val="50000"/>
                <a:alpha val="41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pic>
        <p:nvPicPr>
          <p:cNvPr id="5" name="图片 4" descr="D:\Backup\桌面\kb\Images\背扣 craft.jpg背扣 craft"/>
          <p:cNvPicPr>
            <a:picLocks noChangeAspect="1"/>
          </p:cNvPicPr>
          <p:nvPr/>
        </p:nvPicPr>
        <p:blipFill rotWithShape="1">
          <a:blip r:embed="rId4"/>
          <a:srcRect/>
          <a:stretch>
            <a:fillRect/>
          </a:stretch>
        </p:blipFill>
        <p:spPr>
          <a:xfrm>
            <a:off x="-635" y="-1905"/>
            <a:ext cx="3575050" cy="3665855"/>
          </a:xfrm>
          <a:prstGeom prst="rect">
            <a:avLst/>
          </a:prstGeom>
        </p:spPr>
      </p:pic>
      <p:pic>
        <p:nvPicPr>
          <p:cNvPr id="7" name="图片 6" descr="D:\Backup\桌面\kb\timg (3).jpgtimg (3)"/>
          <p:cNvPicPr>
            <a:picLocks noChangeAspect="1"/>
          </p:cNvPicPr>
          <p:nvPr/>
        </p:nvPicPr>
        <p:blipFill rotWithShape="1">
          <a:blip r:embed="rId5"/>
          <a:srcRect/>
          <a:stretch>
            <a:fillRect/>
          </a:stretch>
        </p:blipFill>
        <p:spPr>
          <a:xfrm>
            <a:off x="8594090" y="-635"/>
            <a:ext cx="3597910" cy="3831590"/>
          </a:xfrm>
          <a:prstGeom prst="rect">
            <a:avLst/>
          </a:prstGeom>
        </p:spPr>
      </p:pic>
      <p:pic>
        <p:nvPicPr>
          <p:cNvPr id="3" name="图片 2" descr="D:\Backup\桌面\kb\timg (2).jpgtimg (2)"/>
          <p:cNvPicPr>
            <a:picLocks noChangeAspect="1"/>
          </p:cNvPicPr>
          <p:nvPr/>
        </p:nvPicPr>
        <p:blipFill>
          <a:blip r:embed="rId6"/>
          <a:srcRect/>
          <a:stretch>
            <a:fillRect/>
          </a:stretch>
        </p:blipFill>
        <p:spPr>
          <a:xfrm>
            <a:off x="3415665" y="0"/>
            <a:ext cx="5361940" cy="3830955"/>
          </a:xfrm>
          <a:prstGeom prst="rect">
            <a:avLst/>
          </a:prstGeom>
        </p:spPr>
      </p:pic>
      <p:sp>
        <p:nvSpPr>
          <p:cNvPr id="16" name="文本框 15"/>
          <p:cNvSpPr txBox="1"/>
          <p:nvPr/>
        </p:nvSpPr>
        <p:spPr>
          <a:xfrm>
            <a:off x="2882265" y="4203065"/>
            <a:ext cx="6430010" cy="1050290"/>
          </a:xfrm>
          <a:prstGeom prst="rect">
            <a:avLst/>
          </a:prstGeom>
          <a:noFill/>
        </p:spPr>
        <p:txBody>
          <a:bodyPr vert="horz" wrap="square" rtlCol="0">
            <a:spAutoFit/>
          </a:bodyPr>
          <a:lstStyle/>
          <a:p>
            <a:pPr algn="ctr">
              <a:lnSpc>
                <a:spcPct val="130000"/>
              </a:lnSpc>
            </a:pPr>
            <a:r>
              <a:rPr lang="en-US" altLang="zh-CN" sz="2400" b="1" spc="600" dirty="0">
                <a:solidFill>
                  <a:srgbClr val="0A82F0"/>
                </a:solidFill>
                <a:latin typeface="华文细黑" panose="02010600040101010101" pitchFamily="2" charset="-122"/>
                <a:ea typeface="华文细黑" panose="02010600040101010101" pitchFamily="2" charset="-122"/>
              </a:rPr>
              <a:t>Let's see the video to</a:t>
            </a:r>
          </a:p>
          <a:p>
            <a:pPr algn="ctr">
              <a:lnSpc>
                <a:spcPct val="130000"/>
              </a:lnSpc>
            </a:pPr>
            <a:r>
              <a:rPr lang="en-US" altLang="zh-CN" sz="2400" b="1" spc="600" dirty="0">
                <a:solidFill>
                  <a:srgbClr val="0A82F0"/>
                </a:solidFill>
                <a:latin typeface="华文细黑" panose="02010600040101010101" pitchFamily="2" charset="-122"/>
                <a:ea typeface="华文细黑" panose="02010600040101010101" pitchFamily="2" charset="-122"/>
              </a:rPr>
              <a:t>learn more about Kobe</a:t>
            </a:r>
          </a:p>
        </p:txBody>
      </p:sp>
      <p:cxnSp>
        <p:nvCxnSpPr>
          <p:cNvPr id="18" name="直接连接符 17"/>
          <p:cNvCxnSpPr/>
          <p:nvPr/>
        </p:nvCxnSpPr>
        <p:spPr>
          <a:xfrm>
            <a:off x="4178461" y="6342927"/>
            <a:ext cx="3754277"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7932738" y="4311435"/>
            <a:ext cx="2781911" cy="3169285"/>
          </a:xfrm>
          <a:prstGeom prst="rect">
            <a:avLst/>
          </a:prstGeom>
          <a:noFill/>
        </p:spPr>
        <p:txBody>
          <a:bodyPr wrap="square" rtlCol="0">
            <a:spAutoFit/>
          </a:bodyPr>
          <a:lstStyle/>
          <a:p>
            <a:r>
              <a:rPr lang="en-US" altLang="zh-CN" sz="20000" dirty="0">
                <a:solidFill>
                  <a:srgbClr val="0090D7">
                    <a:alpha val="5000"/>
                  </a:srgbClr>
                </a:solidFill>
                <a:latin typeface="Microsoft JhengHei" panose="020B0604030504040204" pitchFamily="34" charset="-120"/>
                <a:ea typeface="Microsoft JhengHei" panose="020B0604030504040204" pitchFamily="34" charset="-120"/>
              </a:rPr>
              <a:t>B</a:t>
            </a:r>
          </a:p>
        </p:txBody>
      </p:sp>
      <p:grpSp>
        <p:nvGrpSpPr>
          <p:cNvPr id="14" name="组合 13"/>
          <p:cNvGrpSpPr/>
          <p:nvPr/>
        </p:nvGrpSpPr>
        <p:grpSpPr>
          <a:xfrm>
            <a:off x="5504180" y="5252720"/>
            <a:ext cx="960120" cy="1089660"/>
            <a:chOff x="8668" y="8272"/>
            <a:chExt cx="1512" cy="1716"/>
          </a:xfrm>
        </p:grpSpPr>
        <p:sp>
          <p:nvSpPr>
            <p:cNvPr id="4" name="等腰三角形 3"/>
            <p:cNvSpPr/>
            <p:nvPr/>
          </p:nvSpPr>
          <p:spPr>
            <a:xfrm rot="5400000">
              <a:off x="8743" y="8551"/>
              <a:ext cx="1716" cy="1159"/>
            </a:xfrm>
            <a:prstGeom prst="triangle">
              <a:avLst/>
            </a:prstGeom>
            <a:solidFill>
              <a:srgbClr val="0A82F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8668" y="8296"/>
              <a:ext cx="143" cy="1645"/>
            </a:xfrm>
            <a:prstGeom prst="rect">
              <a:avLst/>
            </a:prstGeom>
            <a:solidFill>
              <a:srgbClr val="0A82F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pic>
        <p:nvPicPr>
          <p:cNvPr id="17" name="kb动画视频">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1487805" y="440690"/>
            <a:ext cx="97536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plus(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par>
                          <p:cTn id="13" fill="hold">
                            <p:stCondLst>
                              <p:cond delay="500"/>
                            </p:stCondLst>
                            <p:childTnLst>
                              <p:par>
                                <p:cTn id="14" presetID="5" presetClass="entr" presetSubtype="10" fill="hold" nodeType="afterEffect">
                                  <p:stCondLst>
                                    <p:cond delay="0"/>
                                  </p:stCondLst>
                                  <p:childTnLst>
                                    <p:set>
                                      <p:cBhvr>
                                        <p:cTn id="15" dur="2000" fill="hold">
                                          <p:stCondLst>
                                            <p:cond delay="0"/>
                                          </p:stCondLst>
                                        </p:cTn>
                                        <p:tgtEl>
                                          <p:spTgt spid="17"/>
                                        </p:tgtEl>
                                        <p:attrNameLst>
                                          <p:attrName>style.visibility</p:attrName>
                                        </p:attrNameLst>
                                      </p:cBhvr>
                                      <p:to>
                                        <p:strVal val="visible"/>
                                      </p:to>
                                    </p:set>
                                    <p:animEffect transition="in" filter="checkerboard(across)">
                                      <p:cBhvr>
                                        <p:cTn id="1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4" name="直接连接符 63"/>
          <p:cNvCxnSpPr/>
          <p:nvPr/>
        </p:nvCxnSpPr>
        <p:spPr>
          <a:xfrm>
            <a:off x="1899920" y="0"/>
            <a:ext cx="1991360" cy="6858000"/>
          </a:xfrm>
          <a:prstGeom prst="line">
            <a:avLst/>
          </a:prstGeom>
          <a:ln>
            <a:solidFill>
              <a:schemeClr val="accent1">
                <a:alpha val="8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0" y="0"/>
            <a:ext cx="9570720" cy="6858000"/>
          </a:xfrm>
          <a:prstGeom prst="line">
            <a:avLst/>
          </a:prstGeom>
          <a:ln>
            <a:solidFill>
              <a:schemeClr val="accent1">
                <a:alpha val="6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a:off x="0" y="0"/>
            <a:ext cx="8544560" cy="4673600"/>
          </a:xfrm>
          <a:prstGeom prst="line">
            <a:avLst/>
          </a:prstGeom>
          <a:ln>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a:off x="7802880" y="0"/>
            <a:ext cx="1975552" cy="6858000"/>
          </a:xfrm>
          <a:prstGeom prst="line">
            <a:avLst/>
          </a:prstGeom>
          <a:ln>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4431848" y="2806212"/>
            <a:ext cx="7760152" cy="4051788"/>
          </a:xfrm>
          <a:prstGeom prst="line">
            <a:avLst/>
          </a:prstGeom>
          <a:ln>
            <a:solidFill>
              <a:schemeClr val="accent1">
                <a:alpha val="6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H="1">
            <a:off x="9916161" y="0"/>
            <a:ext cx="1105648" cy="6858000"/>
          </a:xfrm>
          <a:prstGeom prst="line">
            <a:avLst/>
          </a:prstGeom>
          <a:ln>
            <a:solidFill>
              <a:schemeClr val="accent1">
                <a:alpha val="16000"/>
              </a:schemeClr>
            </a:solidFill>
          </a:ln>
        </p:spPr>
        <p:style>
          <a:lnRef idx="1">
            <a:schemeClr val="accent1"/>
          </a:lnRef>
          <a:fillRef idx="0">
            <a:schemeClr val="accent1"/>
          </a:fillRef>
          <a:effectRef idx="0">
            <a:schemeClr val="accent1"/>
          </a:effectRef>
          <a:fontRef idx="minor">
            <a:schemeClr val="tx1"/>
          </a:fontRef>
        </p:style>
      </p:cxnSp>
      <p:sp>
        <p:nvSpPr>
          <p:cNvPr id="27" name="直角三角形 26"/>
          <p:cNvSpPr/>
          <p:nvPr/>
        </p:nvSpPr>
        <p:spPr>
          <a:xfrm rot="8100000">
            <a:off x="1808363" y="1222685"/>
            <a:ext cx="3183785" cy="3183785"/>
          </a:xfrm>
          <a:prstGeom prst="rtTriangle">
            <a:avLst/>
          </a:prstGeom>
          <a:solidFill>
            <a:srgbClr val="0A82F0"/>
          </a:solidFill>
          <a:ln w="101600" cap="rnd">
            <a:solidFill>
              <a:srgbClr val="0A82F0"/>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6" name="图片 35" descr="D:\Backup\桌面\kb\微信图片_20200130115634.jpg微信图片_20200130115634"/>
          <p:cNvPicPr>
            <a:picLocks noChangeAspect="1"/>
          </p:cNvPicPr>
          <p:nvPr/>
        </p:nvPicPr>
        <p:blipFill rotWithShape="1">
          <a:blip r:embed="rId2"/>
          <a:srcRect/>
          <a:stretch>
            <a:fillRect/>
          </a:stretch>
        </p:blipFill>
        <p:spPr>
          <a:xfrm>
            <a:off x="1675130" y="992505"/>
            <a:ext cx="3570605" cy="969645"/>
          </a:xfrm>
          <a:prstGeom prst="rect">
            <a:avLst/>
          </a:prstGeom>
        </p:spPr>
      </p:pic>
      <p:sp>
        <p:nvSpPr>
          <p:cNvPr id="20" name="矩形 19"/>
          <p:cNvSpPr/>
          <p:nvPr/>
        </p:nvSpPr>
        <p:spPr>
          <a:xfrm>
            <a:off x="1108469" y="2813457"/>
            <a:ext cx="4583575" cy="2937103"/>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6" name="图片 25" descr="D:\Backup\桌面\kb\微信图片_20200130115715.jpg微信图片_20200130115715"/>
          <p:cNvPicPr>
            <a:picLocks noChangeAspect="1"/>
          </p:cNvPicPr>
          <p:nvPr/>
        </p:nvPicPr>
        <p:blipFill>
          <a:blip r:embed="rId3"/>
          <a:srcRect/>
          <a:stretch>
            <a:fillRect/>
          </a:stretch>
        </p:blipFill>
        <p:spPr>
          <a:xfrm>
            <a:off x="1394131" y="1835661"/>
            <a:ext cx="3975539" cy="2246630"/>
          </a:xfrm>
          <a:prstGeom prst="rect">
            <a:avLst/>
          </a:prstGeom>
        </p:spPr>
      </p:pic>
      <p:sp>
        <p:nvSpPr>
          <p:cNvPr id="28" name="文本框 27"/>
          <p:cNvSpPr txBox="1"/>
          <p:nvPr/>
        </p:nvSpPr>
        <p:spPr>
          <a:xfrm>
            <a:off x="6213996" y="761160"/>
            <a:ext cx="3356658" cy="583565"/>
          </a:xfrm>
          <a:prstGeom prst="rect">
            <a:avLst/>
          </a:prstGeom>
          <a:noFill/>
        </p:spPr>
        <p:txBody>
          <a:bodyPr wrap="square" rtlCol="0">
            <a:spAutoFit/>
          </a:bodyPr>
          <a:lstStyle/>
          <a:p>
            <a:r>
              <a:rPr lang="en-US" sz="3200" b="1" spc="600" dirty="0">
                <a:solidFill>
                  <a:srgbClr val="0A82F0"/>
                </a:solidFill>
                <a:latin typeface="微软雅黑" panose="020B0503020204020204" charset="-122"/>
                <a:ea typeface="微软雅黑" panose="020B0503020204020204" charset="-122"/>
              </a:rPr>
              <a:t>His Spirit</a:t>
            </a:r>
          </a:p>
        </p:txBody>
      </p:sp>
      <p:sp>
        <p:nvSpPr>
          <p:cNvPr id="29" name="梯形 28"/>
          <p:cNvSpPr/>
          <p:nvPr/>
        </p:nvSpPr>
        <p:spPr>
          <a:xfrm rot="5400000">
            <a:off x="645241" y="3276682"/>
            <a:ext cx="2937103" cy="2010653"/>
          </a:xfrm>
          <a:prstGeom prst="trapezoid">
            <a:avLst>
              <a:gd name="adj" fmla="val 34310"/>
            </a:avLst>
          </a:prstGeom>
          <a:solidFill>
            <a:srgbClr val="0A82F0"/>
          </a:solidFill>
          <a:ln w="101600" cap="rnd">
            <a:solidFill>
              <a:srgbClr val="0A82F0"/>
            </a:solidFill>
            <a:roun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梯形 30"/>
          <p:cNvSpPr/>
          <p:nvPr/>
        </p:nvSpPr>
        <p:spPr>
          <a:xfrm rot="16200000" flipH="1">
            <a:off x="3238421" y="3269438"/>
            <a:ext cx="2937103" cy="2010653"/>
          </a:xfrm>
          <a:prstGeom prst="trapezoid">
            <a:avLst>
              <a:gd name="adj" fmla="val 34310"/>
            </a:avLst>
          </a:prstGeom>
          <a:solidFill>
            <a:srgbClr val="0A82F0"/>
          </a:solidFill>
          <a:ln w="63500" cap="rnd">
            <a:solidFill>
              <a:srgbClr val="0A82F0"/>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梯形 20"/>
          <p:cNvSpPr/>
          <p:nvPr/>
        </p:nvSpPr>
        <p:spPr>
          <a:xfrm>
            <a:off x="1108469" y="4073661"/>
            <a:ext cx="4583575" cy="1676897"/>
          </a:xfrm>
          <a:prstGeom prst="trapezoid">
            <a:avLst>
              <a:gd name="adj" fmla="val 78047"/>
            </a:avLst>
          </a:prstGeom>
          <a:solidFill>
            <a:srgbClr val="0A82F0"/>
          </a:solidFill>
          <a:ln w="101600" cap="rnd">
            <a:solidFill>
              <a:srgbClr val="0A82F0"/>
            </a:solidFill>
            <a:round/>
          </a:ln>
          <a:effectLst>
            <a:outerShdw blurRad="508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文本框 33"/>
          <p:cNvSpPr txBox="1"/>
          <p:nvPr/>
        </p:nvSpPr>
        <p:spPr>
          <a:xfrm>
            <a:off x="6059170" y="1928495"/>
            <a:ext cx="5777865" cy="4707890"/>
          </a:xfrm>
          <a:prstGeom prst="rect">
            <a:avLst/>
          </a:prstGeom>
          <a:noFill/>
        </p:spPr>
        <p:txBody>
          <a:bodyPr vert="horz" wrap="square" rtlCol="0">
            <a:spAutoFit/>
          </a:bodyPr>
          <a:lstStyle/>
          <a:p>
            <a:pPr fontAlgn="auto">
              <a:lnSpc>
                <a:spcPct val="150000"/>
              </a:lnSpc>
            </a:pPr>
            <a:r>
              <a:rPr lang="en-US" altLang="zh-CN" sz="2000" b="1" spc="600" dirty="0">
                <a:solidFill>
                  <a:srgbClr val="002060"/>
                </a:solidFill>
                <a:latin typeface="微软雅黑" panose="020B0503020204020204" charset="-122"/>
                <a:ea typeface="微软雅黑" panose="020B0503020204020204" charset="-122"/>
              </a:rPr>
              <a:t>   </a:t>
            </a:r>
            <a:r>
              <a:rPr lang="zh-CN" altLang="en-US" sz="2000" b="1" spc="600" dirty="0">
                <a:solidFill>
                  <a:srgbClr val="002060"/>
                </a:solidFill>
                <a:latin typeface="微软雅黑" panose="020B0503020204020204" charset="-122"/>
                <a:ea typeface="微软雅黑" panose="020B0503020204020204" charset="-122"/>
              </a:rPr>
              <a:t>Love me or hate me, it’s one or the other. Always has been. Hate my game, my swagger. Hate my fade away, my hunger. Hate that I’m a veteran. A champion. Hate that. Hate it with all your heart. And hate that I’m loved, for the exact same reasons.</a:t>
            </a:r>
          </a:p>
        </p:txBody>
      </p:sp>
      <p:pic>
        <p:nvPicPr>
          <p:cNvPr id="43" name="图片 42"/>
          <p:cNvPicPr>
            <a:picLocks noChangeAspect="1"/>
          </p:cNvPicPr>
          <p:nvPr/>
        </p:nvPicPr>
        <p:blipFill>
          <a:blip r:embed="rId4" cstate="screen"/>
          <a:srcRect/>
          <a:stretch>
            <a:fillRect/>
          </a:stretch>
        </p:blipFill>
        <p:spPr>
          <a:xfrm>
            <a:off x="3575234" y="4204855"/>
            <a:ext cx="2157320" cy="1590517"/>
          </a:xfrm>
          <a:custGeom>
            <a:avLst/>
            <a:gdLst>
              <a:gd name="connsiteX0" fmla="*/ 2568166 w 2987040"/>
              <a:gd name="connsiteY0" fmla="*/ 0 h 2202241"/>
              <a:gd name="connsiteX1" fmla="*/ 2987040 w 2987040"/>
              <a:gd name="connsiteY1" fmla="*/ 0 h 2202241"/>
              <a:gd name="connsiteX2" fmla="*/ 2987040 w 2987040"/>
              <a:gd name="connsiteY2" fmla="*/ 2202241 h 2202241"/>
              <a:gd name="connsiteX3" fmla="*/ 0 w 2987040"/>
              <a:gd name="connsiteY3" fmla="*/ 2202241 h 2202241"/>
              <a:gd name="connsiteX4" fmla="*/ 0 w 2987040"/>
              <a:gd name="connsiteY4" fmla="*/ 480530 h 2202241"/>
              <a:gd name="connsiteX5" fmla="*/ 2568166 w 2987040"/>
              <a:gd name="connsiteY5" fmla="*/ 480530 h 220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0" h="2202241">
                <a:moveTo>
                  <a:pt x="2568166" y="0"/>
                </a:moveTo>
                <a:lnTo>
                  <a:pt x="2987040" y="0"/>
                </a:lnTo>
                <a:lnTo>
                  <a:pt x="2987040" y="2202241"/>
                </a:lnTo>
                <a:lnTo>
                  <a:pt x="0" y="2202241"/>
                </a:lnTo>
                <a:lnTo>
                  <a:pt x="0" y="480530"/>
                </a:lnTo>
                <a:lnTo>
                  <a:pt x="2568166" y="480530"/>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strVal val="#ppt_w*0.70"/>
                                          </p:val>
                                        </p:tav>
                                        <p:tav tm="100000">
                                          <p:val>
                                            <p:strVal val="#ppt_w"/>
                                          </p:val>
                                        </p:tav>
                                      </p:tavLst>
                                    </p:anim>
                                    <p:anim calcmode="lin" valueType="num">
                                      <p:cBhvr>
                                        <p:cTn id="8" dur="1000" fill="hold"/>
                                        <p:tgtEl>
                                          <p:spTgt spid="49"/>
                                        </p:tgtEl>
                                        <p:attrNameLst>
                                          <p:attrName>ppt_h</p:attrName>
                                        </p:attrNameLst>
                                      </p:cBhvr>
                                      <p:tavLst>
                                        <p:tav tm="0">
                                          <p:val>
                                            <p:strVal val="#ppt_h"/>
                                          </p:val>
                                        </p:tav>
                                        <p:tav tm="100000">
                                          <p:val>
                                            <p:strVal val="#ppt_h"/>
                                          </p:val>
                                        </p:tav>
                                      </p:tavLst>
                                    </p:anim>
                                    <p:animEffect transition="in" filter="fade">
                                      <p:cBhvr>
                                        <p:cTn id="9" dur="1000"/>
                                        <p:tgtEl>
                                          <p:spTgt spid="49"/>
                                        </p:tgtEl>
                                      </p:cBhvr>
                                    </p:animEffect>
                                  </p:childTnLst>
                                </p:cTn>
                              </p:par>
                              <p:par>
                                <p:cTn id="10" presetID="55" presetClass="entr" presetSubtype="0"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p:cTn id="12" dur="1000" fill="hold"/>
                                        <p:tgtEl>
                                          <p:spTgt spid="54"/>
                                        </p:tgtEl>
                                        <p:attrNameLst>
                                          <p:attrName>ppt_w</p:attrName>
                                        </p:attrNameLst>
                                      </p:cBhvr>
                                      <p:tavLst>
                                        <p:tav tm="0">
                                          <p:val>
                                            <p:strVal val="#ppt_w*0.70"/>
                                          </p:val>
                                        </p:tav>
                                        <p:tav tm="100000">
                                          <p:val>
                                            <p:strVal val="#ppt_w"/>
                                          </p:val>
                                        </p:tav>
                                      </p:tavLst>
                                    </p:anim>
                                    <p:anim calcmode="lin" valueType="num">
                                      <p:cBhvr>
                                        <p:cTn id="13" dur="1000" fill="hold"/>
                                        <p:tgtEl>
                                          <p:spTgt spid="54"/>
                                        </p:tgtEl>
                                        <p:attrNameLst>
                                          <p:attrName>ppt_h</p:attrName>
                                        </p:attrNameLst>
                                      </p:cBhvr>
                                      <p:tavLst>
                                        <p:tav tm="0">
                                          <p:val>
                                            <p:strVal val="#ppt_h"/>
                                          </p:val>
                                        </p:tav>
                                        <p:tav tm="100000">
                                          <p:val>
                                            <p:strVal val="#ppt_h"/>
                                          </p:val>
                                        </p:tav>
                                      </p:tavLst>
                                    </p:anim>
                                    <p:animEffect transition="in" filter="fade">
                                      <p:cBhvr>
                                        <p:cTn id="14" dur="1000"/>
                                        <p:tgtEl>
                                          <p:spTgt spid="54"/>
                                        </p:tgtEl>
                                      </p:cBhvr>
                                    </p:animEffect>
                                  </p:childTnLst>
                                </p:cTn>
                              </p:par>
                              <p:par>
                                <p:cTn id="15" presetID="55"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1000" fill="hold"/>
                                        <p:tgtEl>
                                          <p:spTgt spid="56"/>
                                        </p:tgtEl>
                                        <p:attrNameLst>
                                          <p:attrName>ppt_w</p:attrName>
                                        </p:attrNameLst>
                                      </p:cBhvr>
                                      <p:tavLst>
                                        <p:tav tm="0">
                                          <p:val>
                                            <p:strVal val="#ppt_w*0.70"/>
                                          </p:val>
                                        </p:tav>
                                        <p:tav tm="100000">
                                          <p:val>
                                            <p:strVal val="#ppt_w"/>
                                          </p:val>
                                        </p:tav>
                                      </p:tavLst>
                                    </p:anim>
                                    <p:anim calcmode="lin" valueType="num">
                                      <p:cBhvr>
                                        <p:cTn id="18" dur="1000" fill="hold"/>
                                        <p:tgtEl>
                                          <p:spTgt spid="56"/>
                                        </p:tgtEl>
                                        <p:attrNameLst>
                                          <p:attrName>ppt_h</p:attrName>
                                        </p:attrNameLst>
                                      </p:cBhvr>
                                      <p:tavLst>
                                        <p:tav tm="0">
                                          <p:val>
                                            <p:strVal val="#ppt_h"/>
                                          </p:val>
                                        </p:tav>
                                        <p:tav tm="100000">
                                          <p:val>
                                            <p:strVal val="#ppt_h"/>
                                          </p:val>
                                        </p:tav>
                                      </p:tavLst>
                                    </p:anim>
                                    <p:animEffect transition="in" filter="fade">
                                      <p:cBhvr>
                                        <p:cTn id="19" dur="1000"/>
                                        <p:tgtEl>
                                          <p:spTgt spid="56"/>
                                        </p:tgtEl>
                                      </p:cBhvr>
                                    </p:animEffect>
                                  </p:childTnLst>
                                </p:cTn>
                              </p:par>
                              <p:par>
                                <p:cTn id="20" presetID="55" presetClass="entr" presetSubtype="0"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p:cTn id="22" dur="1000" fill="hold"/>
                                        <p:tgtEl>
                                          <p:spTgt spid="58"/>
                                        </p:tgtEl>
                                        <p:attrNameLst>
                                          <p:attrName>ppt_w</p:attrName>
                                        </p:attrNameLst>
                                      </p:cBhvr>
                                      <p:tavLst>
                                        <p:tav tm="0">
                                          <p:val>
                                            <p:strVal val="#ppt_w*0.70"/>
                                          </p:val>
                                        </p:tav>
                                        <p:tav tm="100000">
                                          <p:val>
                                            <p:strVal val="#ppt_w"/>
                                          </p:val>
                                        </p:tav>
                                      </p:tavLst>
                                    </p:anim>
                                    <p:anim calcmode="lin" valueType="num">
                                      <p:cBhvr>
                                        <p:cTn id="23" dur="1000" fill="hold"/>
                                        <p:tgtEl>
                                          <p:spTgt spid="58"/>
                                        </p:tgtEl>
                                        <p:attrNameLst>
                                          <p:attrName>ppt_h</p:attrName>
                                        </p:attrNameLst>
                                      </p:cBhvr>
                                      <p:tavLst>
                                        <p:tav tm="0">
                                          <p:val>
                                            <p:strVal val="#ppt_h"/>
                                          </p:val>
                                        </p:tav>
                                        <p:tav tm="100000">
                                          <p:val>
                                            <p:strVal val="#ppt_h"/>
                                          </p:val>
                                        </p:tav>
                                      </p:tavLst>
                                    </p:anim>
                                    <p:animEffect transition="in" filter="fade">
                                      <p:cBhvr>
                                        <p:cTn id="24" dur="1000"/>
                                        <p:tgtEl>
                                          <p:spTgt spid="58"/>
                                        </p:tgtEl>
                                      </p:cBhvr>
                                    </p:animEffect>
                                  </p:childTnLst>
                                </p:cTn>
                              </p:par>
                              <p:par>
                                <p:cTn id="25" presetID="55"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1000" fill="hold"/>
                                        <p:tgtEl>
                                          <p:spTgt spid="51"/>
                                        </p:tgtEl>
                                        <p:attrNameLst>
                                          <p:attrName>ppt_w</p:attrName>
                                        </p:attrNameLst>
                                      </p:cBhvr>
                                      <p:tavLst>
                                        <p:tav tm="0">
                                          <p:val>
                                            <p:strVal val="#ppt_w*0.70"/>
                                          </p:val>
                                        </p:tav>
                                        <p:tav tm="100000">
                                          <p:val>
                                            <p:strVal val="#ppt_w"/>
                                          </p:val>
                                        </p:tav>
                                      </p:tavLst>
                                    </p:anim>
                                    <p:anim calcmode="lin" valueType="num">
                                      <p:cBhvr>
                                        <p:cTn id="28" dur="1000" fill="hold"/>
                                        <p:tgtEl>
                                          <p:spTgt spid="51"/>
                                        </p:tgtEl>
                                        <p:attrNameLst>
                                          <p:attrName>ppt_h</p:attrName>
                                        </p:attrNameLst>
                                      </p:cBhvr>
                                      <p:tavLst>
                                        <p:tav tm="0">
                                          <p:val>
                                            <p:strVal val="#ppt_h"/>
                                          </p:val>
                                        </p:tav>
                                        <p:tav tm="100000">
                                          <p:val>
                                            <p:strVal val="#ppt_h"/>
                                          </p:val>
                                        </p:tav>
                                      </p:tavLst>
                                    </p:anim>
                                    <p:animEffect transition="in" filter="fade">
                                      <p:cBhvr>
                                        <p:cTn id="29" dur="10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1000"/>
                                        <p:tgtEl>
                                          <p:spTgt spid="64"/>
                                        </p:tgtEl>
                                      </p:cBhvr>
                                    </p:animEffect>
                                    <p:anim calcmode="lin" valueType="num">
                                      <p:cBhvr>
                                        <p:cTn id="35" dur="1000" fill="hold"/>
                                        <p:tgtEl>
                                          <p:spTgt spid="64"/>
                                        </p:tgtEl>
                                        <p:attrNameLst>
                                          <p:attrName>ppt_x</p:attrName>
                                        </p:attrNameLst>
                                      </p:cBhvr>
                                      <p:tavLst>
                                        <p:tav tm="0">
                                          <p:val>
                                            <p:strVal val="#ppt_x"/>
                                          </p:val>
                                        </p:tav>
                                        <p:tav tm="100000">
                                          <p:val>
                                            <p:strVal val="#ppt_x"/>
                                          </p:val>
                                        </p:tav>
                                      </p:tavLst>
                                    </p:anim>
                                    <p:anim calcmode="lin" valueType="num">
                                      <p:cBhvr>
                                        <p:cTn id="36" dur="1000" fill="hold"/>
                                        <p:tgtEl>
                                          <p:spTgt spid="6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1000"/>
                                        <p:tgtEl>
                                          <p:spTgt spid="43"/>
                                        </p:tgtEl>
                                      </p:cBhvr>
                                    </p:animEffect>
                                    <p:anim calcmode="lin" valueType="num">
                                      <p:cBhvr>
                                        <p:cTn id="65" dur="1000" fill="hold"/>
                                        <p:tgtEl>
                                          <p:spTgt spid="43"/>
                                        </p:tgtEl>
                                        <p:attrNameLst>
                                          <p:attrName>ppt_x</p:attrName>
                                        </p:attrNameLst>
                                      </p:cBhvr>
                                      <p:tavLst>
                                        <p:tav tm="0">
                                          <p:val>
                                            <p:strVal val="#ppt_x"/>
                                          </p:val>
                                        </p:tav>
                                        <p:tav tm="100000">
                                          <p:val>
                                            <p:strVal val="#ppt_x"/>
                                          </p:val>
                                        </p:tav>
                                      </p:tavLst>
                                    </p:anim>
                                    <p:anim calcmode="lin" valueType="num">
                                      <p:cBhvr>
                                        <p:cTn id="6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par>
                                <p:cTn id="74" presetID="47" presetClass="entr" presetSubtype="0" fill="hold"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1000"/>
                                        <p:tgtEl>
                                          <p:spTgt spid="36"/>
                                        </p:tgtEl>
                                      </p:cBhvr>
                                    </p:animEffect>
                                    <p:anim calcmode="lin" valueType="num">
                                      <p:cBhvr>
                                        <p:cTn id="77" dur="1000" fill="hold"/>
                                        <p:tgtEl>
                                          <p:spTgt spid="36"/>
                                        </p:tgtEl>
                                        <p:attrNameLst>
                                          <p:attrName>ppt_x</p:attrName>
                                        </p:attrNameLst>
                                      </p:cBhvr>
                                      <p:tavLst>
                                        <p:tav tm="0">
                                          <p:val>
                                            <p:strVal val="#ppt_x"/>
                                          </p:val>
                                        </p:tav>
                                        <p:tav tm="100000">
                                          <p:val>
                                            <p:strVal val="#ppt_x"/>
                                          </p:val>
                                        </p:tav>
                                      </p:tavLst>
                                    </p:anim>
                                    <p:anim calcmode="lin" valueType="num">
                                      <p:cBhvr>
                                        <p:cTn id="7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1" presetClass="entr" presetSubtype="0" fill="hold" grpId="0" nodeType="clickEffect">
                                  <p:stCondLst>
                                    <p:cond delay="0"/>
                                  </p:stCondLst>
                                  <p:iterate type="lt">
                                    <p:tmPct val="10000"/>
                                  </p:iterate>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84" dur="500" fill="hold"/>
                                        <p:tgtEl>
                                          <p:spTgt spid="28"/>
                                        </p:tgtEl>
                                        <p:attrNameLst>
                                          <p:attrName>ppt_y</p:attrName>
                                        </p:attrNameLst>
                                      </p:cBhvr>
                                      <p:tavLst>
                                        <p:tav tm="0">
                                          <p:val>
                                            <p:strVal val="#ppt_y"/>
                                          </p:val>
                                        </p:tav>
                                        <p:tav tm="100000">
                                          <p:val>
                                            <p:strVal val="#ppt_y"/>
                                          </p:val>
                                        </p:tav>
                                      </p:tavLst>
                                    </p:anim>
                                    <p:anim calcmode="lin" valueType="num">
                                      <p:cBhvr>
                                        <p:cTn id="85"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86"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87" dur="500" tmFilter="0,0; .5, 1; 1, 1"/>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56" presetClass="entr" presetSubtype="0" fill="hold" grpId="0" nodeType="clickEffect">
                                  <p:stCondLst>
                                    <p:cond delay="0"/>
                                  </p:stCondLst>
                                  <p:iterate type="lt">
                                    <p:tmPct val="10000"/>
                                  </p:iterate>
                                  <p:childTnLst>
                                    <p:set>
                                      <p:cBhvr>
                                        <p:cTn id="91" dur="1" fill="hold">
                                          <p:stCondLst>
                                            <p:cond delay="0"/>
                                          </p:stCondLst>
                                        </p:cTn>
                                        <p:tgtEl>
                                          <p:spTgt spid="34"/>
                                        </p:tgtEl>
                                        <p:attrNameLst>
                                          <p:attrName>style.visibility</p:attrName>
                                        </p:attrNameLst>
                                      </p:cBhvr>
                                      <p:to>
                                        <p:strVal val="visible"/>
                                      </p:to>
                                    </p:set>
                                    <p:anim by="(-#ppt_w*2)" calcmode="lin" valueType="num">
                                      <p:cBhvr rctx="PPT">
                                        <p:cTn id="92" dur="500" autoRev="1" fill="hold">
                                          <p:stCondLst>
                                            <p:cond delay="0"/>
                                          </p:stCondLst>
                                        </p:cTn>
                                        <p:tgtEl>
                                          <p:spTgt spid="34"/>
                                        </p:tgtEl>
                                        <p:attrNameLst>
                                          <p:attrName>ppt_w</p:attrName>
                                        </p:attrNameLst>
                                      </p:cBhvr>
                                    </p:anim>
                                    <p:anim by="(#ppt_w*0.50)" calcmode="lin" valueType="num">
                                      <p:cBhvr>
                                        <p:cTn id="93" dur="500" decel="50000" autoRev="1" fill="hold">
                                          <p:stCondLst>
                                            <p:cond delay="0"/>
                                          </p:stCondLst>
                                        </p:cTn>
                                        <p:tgtEl>
                                          <p:spTgt spid="34"/>
                                        </p:tgtEl>
                                        <p:attrNameLst>
                                          <p:attrName>ppt_x</p:attrName>
                                        </p:attrNameLst>
                                      </p:cBhvr>
                                    </p:anim>
                                    <p:anim from="(-#ppt_h/2)" to="(#ppt_y)" calcmode="lin" valueType="num">
                                      <p:cBhvr>
                                        <p:cTn id="94" dur="1000" fill="hold">
                                          <p:stCondLst>
                                            <p:cond delay="0"/>
                                          </p:stCondLst>
                                        </p:cTn>
                                        <p:tgtEl>
                                          <p:spTgt spid="34"/>
                                        </p:tgtEl>
                                        <p:attrNameLst>
                                          <p:attrName>ppt_y</p:attrName>
                                        </p:attrNameLst>
                                      </p:cBhvr>
                                    </p:anim>
                                    <p:animRot by="21600000">
                                      <p:cBhvr>
                                        <p:cTn id="95" dur="1000" fill="hold">
                                          <p:stCondLst>
                                            <p:cond delay="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0" grpId="0" animBg="1"/>
      <p:bldP spid="28" grpId="0"/>
      <p:bldP spid="29" grpId="0" animBg="1"/>
      <p:bldP spid="31" grpId="0" animBg="1"/>
      <p:bldP spid="21"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4940739" y="195594"/>
            <a:ext cx="2309565" cy="252919"/>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任意多边形: 形状 30"/>
          <p:cNvSpPr/>
          <p:nvPr/>
        </p:nvSpPr>
        <p:spPr>
          <a:xfrm>
            <a:off x="4393565" y="448310"/>
            <a:ext cx="6949440" cy="5891530"/>
          </a:xfrm>
          <a:custGeom>
            <a:avLst/>
            <a:gdLst>
              <a:gd name="connsiteX0" fmla="*/ 0 w 6021421"/>
              <a:gd name="connsiteY0" fmla="*/ 0 h 5009745"/>
              <a:gd name="connsiteX1" fmla="*/ 6021421 w 6021421"/>
              <a:gd name="connsiteY1" fmla="*/ 0 h 5009745"/>
              <a:gd name="connsiteX2" fmla="*/ 6021421 w 6021421"/>
              <a:gd name="connsiteY2" fmla="*/ 5009745 h 5009745"/>
              <a:gd name="connsiteX3" fmla="*/ 0 w 6021421"/>
              <a:gd name="connsiteY3" fmla="*/ 5009745 h 5009745"/>
            </a:gdLst>
            <a:ahLst/>
            <a:cxnLst>
              <a:cxn ang="0">
                <a:pos x="connsiteX0" y="connsiteY0"/>
              </a:cxn>
              <a:cxn ang="0">
                <a:pos x="connsiteX1" y="connsiteY1"/>
              </a:cxn>
              <a:cxn ang="0">
                <a:pos x="connsiteX2" y="connsiteY2"/>
              </a:cxn>
              <a:cxn ang="0">
                <a:pos x="connsiteX3" y="connsiteY3"/>
              </a:cxn>
            </a:cxnLst>
            <a:rect l="l" t="t" r="r" b="b"/>
            <a:pathLst>
              <a:path w="6021421" h="5009745">
                <a:moveTo>
                  <a:pt x="0" y="0"/>
                </a:moveTo>
                <a:lnTo>
                  <a:pt x="6021421" y="0"/>
                </a:lnTo>
                <a:lnTo>
                  <a:pt x="6021421" y="5009745"/>
                </a:lnTo>
                <a:lnTo>
                  <a:pt x="0" y="5009745"/>
                </a:lnTo>
              </a:path>
            </a:pathLst>
          </a:custGeom>
          <a:solidFill>
            <a:schemeClr val="bg1"/>
          </a:solidFill>
          <a:ln>
            <a:gradFill flip="none" rotWithShape="1">
              <a:gsLst>
                <a:gs pos="0">
                  <a:srgbClr val="DF954C">
                    <a:alpha val="0"/>
                  </a:srgbClr>
                </a:gs>
                <a:gs pos="100000">
                  <a:srgbClr val="DF954C"/>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772289" y="0"/>
            <a:ext cx="3698240" cy="6858000"/>
            <a:chOff x="772289" y="0"/>
            <a:chExt cx="3698240" cy="6858000"/>
          </a:xfrm>
        </p:grpSpPr>
        <p:sp>
          <p:nvSpPr>
            <p:cNvPr id="17" name="矩形 16"/>
            <p:cNvSpPr/>
            <p:nvPr/>
          </p:nvSpPr>
          <p:spPr>
            <a:xfrm>
              <a:off x="772289" y="0"/>
              <a:ext cx="3698240" cy="6858000"/>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3" name="图片 22"/>
            <p:cNvPicPr>
              <a:picLocks noChangeAspect="1"/>
            </p:cNvPicPr>
            <p:nvPr/>
          </p:nvPicPr>
          <p:blipFill rotWithShape="1">
            <a:blip r:embed="rId2" cstate="screen"/>
            <a:srcRect/>
            <a:stretch>
              <a:fillRect/>
            </a:stretch>
          </p:blipFill>
          <p:spPr>
            <a:xfrm>
              <a:off x="772289" y="0"/>
              <a:ext cx="3698240" cy="6858000"/>
            </a:xfrm>
            <a:prstGeom prst="rect">
              <a:avLst/>
            </a:prstGeom>
          </p:spPr>
        </p:pic>
        <p:sp>
          <p:nvSpPr>
            <p:cNvPr id="18" name="矩形 17"/>
            <p:cNvSpPr/>
            <p:nvPr/>
          </p:nvSpPr>
          <p:spPr>
            <a:xfrm>
              <a:off x="772289" y="0"/>
              <a:ext cx="3698240" cy="6858000"/>
            </a:xfrm>
            <a:prstGeom prst="rect">
              <a:avLst/>
            </a:prstGeom>
            <a:gradFill flip="none" rotWithShape="1">
              <a:gsLst>
                <a:gs pos="65000">
                  <a:srgbClr val="0A82F0">
                    <a:alpha val="90000"/>
                  </a:srgbClr>
                </a:gs>
                <a:gs pos="0">
                  <a:srgbClr val="0A82F0">
                    <a:alpha val="58000"/>
                  </a:srgbClr>
                </a:gs>
                <a:gs pos="100000">
                  <a:srgbClr val="0A82F0">
                    <a:alpha val="5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9" name="文本框 18"/>
          <p:cNvSpPr txBox="1"/>
          <p:nvPr/>
        </p:nvSpPr>
        <p:spPr>
          <a:xfrm>
            <a:off x="942871" y="301517"/>
            <a:ext cx="3356658" cy="645160"/>
          </a:xfrm>
          <a:prstGeom prst="rect">
            <a:avLst/>
          </a:prstGeom>
          <a:noFill/>
        </p:spPr>
        <p:txBody>
          <a:bodyPr wrap="square" rtlCol="0">
            <a:spAutoFit/>
          </a:bodyPr>
          <a:lstStyle/>
          <a:p>
            <a:r>
              <a:rPr lang="zh-CN" altLang="en-US" spc="600" dirty="0">
                <a:solidFill>
                  <a:schemeClr val="bg1"/>
                </a:solidFill>
                <a:latin typeface="华文细黑" panose="02010600040101010101" pitchFamily="2" charset="-122"/>
                <a:ea typeface="华文细黑" panose="02010600040101010101" pitchFamily="2" charset="-122"/>
              </a:rPr>
              <a:t>梦想真正的意义在于旅途本身</a:t>
            </a:r>
          </a:p>
        </p:txBody>
      </p:sp>
      <p:sp>
        <p:nvSpPr>
          <p:cNvPr id="35" name="矩形 34"/>
          <p:cNvSpPr/>
          <p:nvPr/>
        </p:nvSpPr>
        <p:spPr>
          <a:xfrm>
            <a:off x="9033426" y="195594"/>
            <a:ext cx="2309565" cy="252919"/>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矩形 35"/>
          <p:cNvSpPr/>
          <p:nvPr/>
        </p:nvSpPr>
        <p:spPr>
          <a:xfrm>
            <a:off x="6969564" y="6339638"/>
            <a:ext cx="2309565" cy="252919"/>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 name="图片 1" descr="微信图片_20200130120918"/>
          <p:cNvPicPr>
            <a:picLocks noChangeAspect="1"/>
          </p:cNvPicPr>
          <p:nvPr/>
        </p:nvPicPr>
        <p:blipFill>
          <a:blip r:embed="rId3"/>
          <a:stretch>
            <a:fillRect/>
          </a:stretch>
        </p:blipFill>
        <p:spPr>
          <a:xfrm>
            <a:off x="772160" y="1138555"/>
            <a:ext cx="3698240" cy="5719445"/>
          </a:xfrm>
          <a:prstGeom prst="rect">
            <a:avLst/>
          </a:prstGeom>
        </p:spPr>
      </p:pic>
      <p:sp>
        <p:nvSpPr>
          <p:cNvPr id="3" name="文本框 2"/>
          <p:cNvSpPr txBox="1"/>
          <p:nvPr/>
        </p:nvSpPr>
        <p:spPr>
          <a:xfrm>
            <a:off x="4759960" y="431800"/>
            <a:ext cx="6583045" cy="5908040"/>
          </a:xfrm>
          <a:prstGeom prst="rect">
            <a:avLst/>
          </a:prstGeom>
          <a:noFill/>
        </p:spPr>
        <p:txBody>
          <a:bodyPr wrap="square" rtlCol="0">
            <a:spAutoFit/>
          </a:bodyPr>
          <a:lstStyle/>
          <a:p>
            <a:r>
              <a:rPr lang="en-US" altLang="zh-CN" b="1"/>
              <a:t>    </a:t>
            </a:r>
            <a:r>
              <a:rPr lang="zh-CN" altLang="en-US" b="1"/>
              <a:t>I want to say, It’s a… Thank you so much for tonight, but you know, it’s not about my jerseys([ˈdʒɜːziz] 球衣) that are hanging out there for me. </a:t>
            </a:r>
          </a:p>
          <a:p>
            <a:r>
              <a:rPr lang="zh-CN" altLang="en-US" b="1"/>
              <a:t>我想说的是：这真的是......嗯，今天非常感谢大家。但大家需要明白的是，这其实并不是为了我的那两件悬挂着的球衣。</a:t>
            </a:r>
          </a:p>
          <a:p>
            <a:endParaRPr lang="zh-CN" altLang="en-US" b="1"/>
          </a:p>
          <a:p>
            <a:r>
              <a:rPr lang="zh-CN" altLang="en-US" b="1"/>
              <a:t>    It’s about the jerseys that were hanging there before. Without them, I couldn’t be here today. They inspired me to play the game at a high level, Magic, Kab, Shaq push me every day, Baylor, Chamberlain, Goodrich, West, Worthy, it goes on and on.</a:t>
            </a:r>
          </a:p>
          <a:p>
            <a:r>
              <a:rPr lang="zh-CN" altLang="en-US" b="1"/>
              <a:t>这更多的是关于那些以前就悬挂着的球衣。是他们激励着我去保持在一个高水准。魔术师，贾巴尔，沙克，他们每天都在激励着我。还有贝勒，张伯伦，古德里奇，韦斯特，沃西等等等等。</a:t>
            </a:r>
          </a:p>
          <a:p>
            <a:endParaRPr lang="zh-CN" altLang="en-US" b="1"/>
          </a:p>
          <a:p>
            <a:r>
              <a:rPr lang="zh-CN" altLang="en-US" b="1"/>
              <a:t>    And, secondly, it’s about this class organization. Jenny Buss, your father, believed in a skinny old kid, from Lower Merion High School, Philadelphia.</a:t>
            </a:r>
          </a:p>
          <a:p>
            <a:r>
              <a:rPr lang="zh-CN" altLang="en-US" b="1"/>
              <a:t>其次，是为了这个组织。珍妮巴斯，您父亲当年是如此地信任我这么一个从费城洛儿梅因中学来的瘦小个。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4940739" y="195594"/>
            <a:ext cx="2309565" cy="252919"/>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任意多边形: 形状 30"/>
          <p:cNvSpPr/>
          <p:nvPr/>
        </p:nvSpPr>
        <p:spPr>
          <a:xfrm>
            <a:off x="4393565" y="448310"/>
            <a:ext cx="7558405" cy="6348095"/>
          </a:xfrm>
          <a:custGeom>
            <a:avLst/>
            <a:gdLst>
              <a:gd name="connsiteX0" fmla="*/ 0 w 6021421"/>
              <a:gd name="connsiteY0" fmla="*/ 0 h 5009745"/>
              <a:gd name="connsiteX1" fmla="*/ 6021421 w 6021421"/>
              <a:gd name="connsiteY1" fmla="*/ 0 h 5009745"/>
              <a:gd name="connsiteX2" fmla="*/ 6021421 w 6021421"/>
              <a:gd name="connsiteY2" fmla="*/ 5009745 h 5009745"/>
              <a:gd name="connsiteX3" fmla="*/ 0 w 6021421"/>
              <a:gd name="connsiteY3" fmla="*/ 5009745 h 5009745"/>
            </a:gdLst>
            <a:ahLst/>
            <a:cxnLst>
              <a:cxn ang="0">
                <a:pos x="connsiteX0" y="connsiteY0"/>
              </a:cxn>
              <a:cxn ang="0">
                <a:pos x="connsiteX1" y="connsiteY1"/>
              </a:cxn>
              <a:cxn ang="0">
                <a:pos x="connsiteX2" y="connsiteY2"/>
              </a:cxn>
              <a:cxn ang="0">
                <a:pos x="connsiteX3" y="connsiteY3"/>
              </a:cxn>
            </a:cxnLst>
            <a:rect l="l" t="t" r="r" b="b"/>
            <a:pathLst>
              <a:path w="6021421" h="5009745">
                <a:moveTo>
                  <a:pt x="0" y="0"/>
                </a:moveTo>
                <a:lnTo>
                  <a:pt x="6021421" y="0"/>
                </a:lnTo>
                <a:lnTo>
                  <a:pt x="6021421" y="5009745"/>
                </a:lnTo>
                <a:lnTo>
                  <a:pt x="0" y="5009745"/>
                </a:lnTo>
              </a:path>
            </a:pathLst>
          </a:custGeom>
          <a:solidFill>
            <a:schemeClr val="bg1"/>
          </a:solidFill>
          <a:ln>
            <a:gradFill flip="none" rotWithShape="1">
              <a:gsLst>
                <a:gs pos="0">
                  <a:srgbClr val="DF954C">
                    <a:alpha val="0"/>
                  </a:srgbClr>
                </a:gs>
                <a:gs pos="100000">
                  <a:srgbClr val="DF954C"/>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772289" y="0"/>
            <a:ext cx="3698240" cy="6858000"/>
            <a:chOff x="772289" y="0"/>
            <a:chExt cx="3698240" cy="6858000"/>
          </a:xfrm>
        </p:grpSpPr>
        <p:sp>
          <p:nvSpPr>
            <p:cNvPr id="17" name="矩形 16"/>
            <p:cNvSpPr/>
            <p:nvPr/>
          </p:nvSpPr>
          <p:spPr>
            <a:xfrm>
              <a:off x="772289" y="0"/>
              <a:ext cx="3698240" cy="6858000"/>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3" name="图片 22"/>
            <p:cNvPicPr>
              <a:picLocks noChangeAspect="1"/>
            </p:cNvPicPr>
            <p:nvPr/>
          </p:nvPicPr>
          <p:blipFill rotWithShape="1">
            <a:blip r:embed="rId3" cstate="screen"/>
            <a:srcRect/>
            <a:stretch>
              <a:fillRect/>
            </a:stretch>
          </p:blipFill>
          <p:spPr>
            <a:xfrm>
              <a:off x="772289" y="0"/>
              <a:ext cx="3698240" cy="6858000"/>
            </a:xfrm>
            <a:prstGeom prst="rect">
              <a:avLst/>
            </a:prstGeom>
          </p:spPr>
        </p:pic>
        <p:sp>
          <p:nvSpPr>
            <p:cNvPr id="18" name="矩形 17"/>
            <p:cNvSpPr/>
            <p:nvPr/>
          </p:nvSpPr>
          <p:spPr>
            <a:xfrm>
              <a:off x="772289" y="0"/>
              <a:ext cx="3698240" cy="6858000"/>
            </a:xfrm>
            <a:prstGeom prst="rect">
              <a:avLst/>
            </a:prstGeom>
            <a:gradFill flip="none" rotWithShape="1">
              <a:gsLst>
                <a:gs pos="65000">
                  <a:srgbClr val="0A82F0">
                    <a:alpha val="90000"/>
                  </a:srgbClr>
                </a:gs>
                <a:gs pos="0">
                  <a:srgbClr val="0A82F0">
                    <a:alpha val="58000"/>
                  </a:srgbClr>
                </a:gs>
                <a:gs pos="100000">
                  <a:srgbClr val="0A82F0">
                    <a:alpha val="5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9" name="文本框 18"/>
          <p:cNvSpPr txBox="1"/>
          <p:nvPr/>
        </p:nvSpPr>
        <p:spPr>
          <a:xfrm>
            <a:off x="942871" y="301517"/>
            <a:ext cx="3356658" cy="645160"/>
          </a:xfrm>
          <a:prstGeom prst="rect">
            <a:avLst/>
          </a:prstGeom>
          <a:noFill/>
        </p:spPr>
        <p:txBody>
          <a:bodyPr wrap="square" rtlCol="0">
            <a:spAutoFit/>
          </a:bodyPr>
          <a:lstStyle/>
          <a:p>
            <a:r>
              <a:rPr lang="zh-CN" altLang="en-US" spc="600" dirty="0">
                <a:solidFill>
                  <a:schemeClr val="bg1"/>
                </a:solidFill>
                <a:latin typeface="华文细黑" panose="02010600040101010101" pitchFamily="2" charset="-122"/>
                <a:ea typeface="华文细黑" panose="02010600040101010101" pitchFamily="2" charset="-122"/>
              </a:rPr>
              <a:t>梦想真正的意义在于旅途本身</a:t>
            </a:r>
          </a:p>
        </p:txBody>
      </p:sp>
      <p:sp>
        <p:nvSpPr>
          <p:cNvPr id="35" name="矩形 34"/>
          <p:cNvSpPr/>
          <p:nvPr/>
        </p:nvSpPr>
        <p:spPr>
          <a:xfrm>
            <a:off x="9642391" y="195594"/>
            <a:ext cx="2309565" cy="252919"/>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 name="图片 1" descr="微信图片_20200130120918"/>
          <p:cNvPicPr>
            <a:picLocks noChangeAspect="1"/>
          </p:cNvPicPr>
          <p:nvPr/>
        </p:nvPicPr>
        <p:blipFill>
          <a:blip r:embed="rId4"/>
          <a:stretch>
            <a:fillRect/>
          </a:stretch>
        </p:blipFill>
        <p:spPr>
          <a:xfrm>
            <a:off x="772160" y="1138555"/>
            <a:ext cx="3698240" cy="5719445"/>
          </a:xfrm>
          <a:prstGeom prst="rect">
            <a:avLst/>
          </a:prstGeom>
        </p:spPr>
      </p:pic>
      <p:sp>
        <p:nvSpPr>
          <p:cNvPr id="3" name="文本框 2"/>
          <p:cNvSpPr txBox="1"/>
          <p:nvPr/>
        </p:nvSpPr>
        <p:spPr>
          <a:xfrm>
            <a:off x="4561840" y="448310"/>
            <a:ext cx="7222490" cy="6185535"/>
          </a:xfrm>
          <a:prstGeom prst="rect">
            <a:avLst/>
          </a:prstGeom>
          <a:noFill/>
        </p:spPr>
        <p:txBody>
          <a:bodyPr wrap="square" rtlCol="0">
            <a:spAutoFit/>
          </a:bodyPr>
          <a:lstStyle/>
          <a:p>
            <a:r>
              <a:rPr lang="en-US" altLang="zh-CN" b="1"/>
              <a:t>    </a:t>
            </a:r>
            <a:r>
              <a:rPr lang="zh-CN" altLang="en-US" b="1"/>
              <a:t>And it’s also about the next generation. It’s about this current Laker roster([ˈrɒstə(r)] 名单) we have here. It’s about embodying（[ɪmˈbɒdi] 体现、代表） the spirit that exist in those jerseys up there and carrying this organization forward, so that the next 20 years are better than the past 20 years. That’s what this is about.</a:t>
            </a:r>
          </a:p>
          <a:p>
            <a:r>
              <a:rPr lang="zh-CN" altLang="en-US" b="1"/>
              <a:t>这也是为了湖人的下一代、为了我们当前所拥有的这些球员、为了发扬这些退役球衣的精神以及如何带领这个俱乐部前进——好让我们未来的20年会比过去的20年更棒。这才是这一切的关键。</a:t>
            </a:r>
          </a:p>
          <a:p>
            <a:r>
              <a:rPr lang="zh-CN" altLang="en-US" b="1"/>
              <a:t>    It’s also about the fans, fans, the media. I don’t think you guys understand how present your guys were with me. You guys were there with me at 5:30 in the morning, when I was running the track, was middle way through my workout(锻炼). I didn’t know if I can make it through. I thought about the expectation you guys have for me, you have for our team, and it pushes me through. You got me through those 800, 400, and 100, at 5:30 in the morning. So I thank you.</a:t>
            </a:r>
          </a:p>
          <a:p>
            <a:r>
              <a:rPr lang="zh-CN" altLang="en-US" b="1"/>
              <a:t>这也是为了球迷和媒体。我觉得大家并没有意识到你们其实是一直与我同在的。每天早上5:30，当我在跑步机上运动的时候，当我在健身的时候，你们都与我同在。有时候我会怀疑自己是不是能够达成这些目标。但我会联想到你们对我的期待，对球队的期待,这促使我去达成这一切。是你们帮助我完成了那些在凌晨5:30的800米，400米，100米的训练。所以我必须谢谢大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4940739" y="195594"/>
            <a:ext cx="2309565" cy="252919"/>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任意多边形: 形状 30"/>
          <p:cNvSpPr/>
          <p:nvPr/>
        </p:nvSpPr>
        <p:spPr>
          <a:xfrm>
            <a:off x="4393565" y="448310"/>
            <a:ext cx="7558405" cy="6348095"/>
          </a:xfrm>
          <a:custGeom>
            <a:avLst/>
            <a:gdLst>
              <a:gd name="connsiteX0" fmla="*/ 0 w 6021421"/>
              <a:gd name="connsiteY0" fmla="*/ 0 h 5009745"/>
              <a:gd name="connsiteX1" fmla="*/ 6021421 w 6021421"/>
              <a:gd name="connsiteY1" fmla="*/ 0 h 5009745"/>
              <a:gd name="connsiteX2" fmla="*/ 6021421 w 6021421"/>
              <a:gd name="connsiteY2" fmla="*/ 5009745 h 5009745"/>
              <a:gd name="connsiteX3" fmla="*/ 0 w 6021421"/>
              <a:gd name="connsiteY3" fmla="*/ 5009745 h 5009745"/>
            </a:gdLst>
            <a:ahLst/>
            <a:cxnLst>
              <a:cxn ang="0">
                <a:pos x="connsiteX0" y="connsiteY0"/>
              </a:cxn>
              <a:cxn ang="0">
                <a:pos x="connsiteX1" y="connsiteY1"/>
              </a:cxn>
              <a:cxn ang="0">
                <a:pos x="connsiteX2" y="connsiteY2"/>
              </a:cxn>
              <a:cxn ang="0">
                <a:pos x="connsiteX3" y="connsiteY3"/>
              </a:cxn>
            </a:cxnLst>
            <a:rect l="l" t="t" r="r" b="b"/>
            <a:pathLst>
              <a:path w="6021421" h="5009745">
                <a:moveTo>
                  <a:pt x="0" y="0"/>
                </a:moveTo>
                <a:lnTo>
                  <a:pt x="6021421" y="0"/>
                </a:lnTo>
                <a:lnTo>
                  <a:pt x="6021421" y="5009745"/>
                </a:lnTo>
                <a:lnTo>
                  <a:pt x="0" y="5009745"/>
                </a:lnTo>
              </a:path>
            </a:pathLst>
          </a:custGeom>
          <a:solidFill>
            <a:schemeClr val="bg1"/>
          </a:solidFill>
          <a:ln>
            <a:gradFill flip="none" rotWithShape="1">
              <a:gsLst>
                <a:gs pos="0">
                  <a:srgbClr val="DF954C">
                    <a:alpha val="0"/>
                  </a:srgbClr>
                </a:gs>
                <a:gs pos="100000">
                  <a:srgbClr val="DF954C"/>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772289" y="0"/>
            <a:ext cx="3698240" cy="6858000"/>
            <a:chOff x="772289" y="0"/>
            <a:chExt cx="3698240" cy="6858000"/>
          </a:xfrm>
        </p:grpSpPr>
        <p:sp>
          <p:nvSpPr>
            <p:cNvPr id="17" name="矩形 16"/>
            <p:cNvSpPr/>
            <p:nvPr/>
          </p:nvSpPr>
          <p:spPr>
            <a:xfrm>
              <a:off x="772289" y="0"/>
              <a:ext cx="3698240" cy="6858000"/>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3" name="图片 22"/>
            <p:cNvPicPr>
              <a:picLocks noChangeAspect="1"/>
            </p:cNvPicPr>
            <p:nvPr/>
          </p:nvPicPr>
          <p:blipFill rotWithShape="1">
            <a:blip r:embed="rId3" cstate="screen"/>
            <a:srcRect/>
            <a:stretch>
              <a:fillRect/>
            </a:stretch>
          </p:blipFill>
          <p:spPr>
            <a:xfrm>
              <a:off x="772289" y="0"/>
              <a:ext cx="3698240" cy="6858000"/>
            </a:xfrm>
            <a:prstGeom prst="rect">
              <a:avLst/>
            </a:prstGeom>
          </p:spPr>
        </p:pic>
        <p:sp>
          <p:nvSpPr>
            <p:cNvPr id="18" name="矩形 17"/>
            <p:cNvSpPr/>
            <p:nvPr/>
          </p:nvSpPr>
          <p:spPr>
            <a:xfrm>
              <a:off x="772289" y="0"/>
              <a:ext cx="3698240" cy="6858000"/>
            </a:xfrm>
            <a:prstGeom prst="rect">
              <a:avLst/>
            </a:prstGeom>
            <a:gradFill flip="none" rotWithShape="1">
              <a:gsLst>
                <a:gs pos="65000">
                  <a:srgbClr val="0A82F0">
                    <a:alpha val="90000"/>
                  </a:srgbClr>
                </a:gs>
                <a:gs pos="0">
                  <a:srgbClr val="0A82F0">
                    <a:alpha val="58000"/>
                  </a:srgbClr>
                </a:gs>
                <a:gs pos="100000">
                  <a:srgbClr val="0A82F0">
                    <a:alpha val="5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9" name="文本框 18"/>
          <p:cNvSpPr txBox="1"/>
          <p:nvPr/>
        </p:nvSpPr>
        <p:spPr>
          <a:xfrm>
            <a:off x="942871" y="301517"/>
            <a:ext cx="3356658" cy="645160"/>
          </a:xfrm>
          <a:prstGeom prst="rect">
            <a:avLst/>
          </a:prstGeom>
          <a:noFill/>
        </p:spPr>
        <p:txBody>
          <a:bodyPr wrap="square" rtlCol="0">
            <a:spAutoFit/>
          </a:bodyPr>
          <a:lstStyle/>
          <a:p>
            <a:r>
              <a:rPr lang="zh-CN" altLang="en-US" spc="600" dirty="0">
                <a:solidFill>
                  <a:schemeClr val="bg1"/>
                </a:solidFill>
                <a:latin typeface="华文细黑" panose="02010600040101010101" pitchFamily="2" charset="-122"/>
                <a:ea typeface="华文细黑" panose="02010600040101010101" pitchFamily="2" charset="-122"/>
              </a:rPr>
              <a:t>梦想真正的意义在于旅途本身</a:t>
            </a:r>
          </a:p>
        </p:txBody>
      </p:sp>
      <p:sp>
        <p:nvSpPr>
          <p:cNvPr id="35" name="矩形 34"/>
          <p:cNvSpPr/>
          <p:nvPr/>
        </p:nvSpPr>
        <p:spPr>
          <a:xfrm>
            <a:off x="9642391" y="195594"/>
            <a:ext cx="2309565" cy="252919"/>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 name="图片 1" descr="微信图片_20200130120918"/>
          <p:cNvPicPr>
            <a:picLocks noChangeAspect="1"/>
          </p:cNvPicPr>
          <p:nvPr/>
        </p:nvPicPr>
        <p:blipFill>
          <a:blip r:embed="rId4"/>
          <a:stretch>
            <a:fillRect/>
          </a:stretch>
        </p:blipFill>
        <p:spPr>
          <a:xfrm>
            <a:off x="772160" y="1138555"/>
            <a:ext cx="3698240" cy="5719445"/>
          </a:xfrm>
          <a:prstGeom prst="rect">
            <a:avLst/>
          </a:prstGeom>
        </p:spPr>
      </p:pic>
      <p:sp>
        <p:nvSpPr>
          <p:cNvPr id="3" name="文本框 2"/>
          <p:cNvSpPr txBox="1"/>
          <p:nvPr/>
        </p:nvSpPr>
        <p:spPr>
          <a:xfrm>
            <a:off x="4561840" y="448310"/>
            <a:ext cx="7222490" cy="6185535"/>
          </a:xfrm>
          <a:prstGeom prst="rect">
            <a:avLst/>
          </a:prstGeom>
          <a:noFill/>
        </p:spPr>
        <p:txBody>
          <a:bodyPr wrap="square" rtlCol="0">
            <a:spAutoFit/>
          </a:bodyPr>
          <a:lstStyle/>
          <a:p>
            <a:r>
              <a:rPr lang="en-US" altLang="zh-CN" b="1"/>
              <a:t>    </a:t>
            </a:r>
            <a:r>
              <a:rPr lang="zh-CN" altLang="en-US" b="1"/>
              <a:t>And it’s about family. It’s about my wife Vanessa. You know you guys aren’t noticed, but the last game, my last game, that we had here against Utah Jazz, I was really tired. I got home, I was like, you know what, I don’t know if I can do this thing. We got one more game left, but I don’t have any legs. She said I want to show you something, I got a gift for you for your last game. </a:t>
            </a:r>
          </a:p>
          <a:p>
            <a:r>
              <a:rPr lang="zh-CN" altLang="en-US" b="1"/>
              <a:t>这也是为了我的家庭。为了我的妻子瓦妮莎. 你们不知道的是，我的最后一场比赛，在这里对决犹他爵士的时候，我是真的很累。比赛前一天，我回到家里，你们明白吗，我都不确定自己是否能坚持下去。我们还剩下一场比赛，但我的腿是真的累得不行了。我妻子说：给你看样东西,我为你的最后一场比赛准备了一份礼物。</a:t>
            </a:r>
          </a:p>
          <a:p>
            <a:endParaRPr lang="zh-CN" altLang="en-US" b="1"/>
          </a:p>
          <a:p>
            <a:r>
              <a:rPr lang="zh-CN" altLang="en-US" b="1"/>
              <a:t>    She proceeded to show me a roll of retired jerseys, from Baylor, from Magic, from Shaq, from Kab, all of the persons that Magic just signs to me. Including from Machel Jorden, including from the Great Bill Russell, including from the great Larry bird. When I saw that, I knew then that I had to turn it up. Thank you, babe, for being an inspiration to me.</a:t>
            </a:r>
          </a:p>
          <a:p>
            <a:r>
              <a:rPr lang="zh-CN" altLang="en-US" b="1"/>
              <a:t>于是乎她给我看了一系列的退役的球衣，贝勒、魔术师、沙克、贾巴尔......所有那些魔术师刚指给我看的球衣。还包括迈克尔乔丹，伟大的比尔拉塞尔、伟大的拉里伯德。当我看到这些时，我知道我必须让自己振作起来。感谢你，宝贝，感谢你鼓舞了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4940739" y="195594"/>
            <a:ext cx="2309565" cy="252919"/>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任意多边形: 形状 30"/>
          <p:cNvSpPr/>
          <p:nvPr/>
        </p:nvSpPr>
        <p:spPr>
          <a:xfrm>
            <a:off x="4393565" y="448310"/>
            <a:ext cx="6949440" cy="5891530"/>
          </a:xfrm>
          <a:custGeom>
            <a:avLst/>
            <a:gdLst>
              <a:gd name="connsiteX0" fmla="*/ 0 w 6021421"/>
              <a:gd name="connsiteY0" fmla="*/ 0 h 5009745"/>
              <a:gd name="connsiteX1" fmla="*/ 6021421 w 6021421"/>
              <a:gd name="connsiteY1" fmla="*/ 0 h 5009745"/>
              <a:gd name="connsiteX2" fmla="*/ 6021421 w 6021421"/>
              <a:gd name="connsiteY2" fmla="*/ 5009745 h 5009745"/>
              <a:gd name="connsiteX3" fmla="*/ 0 w 6021421"/>
              <a:gd name="connsiteY3" fmla="*/ 5009745 h 5009745"/>
            </a:gdLst>
            <a:ahLst/>
            <a:cxnLst>
              <a:cxn ang="0">
                <a:pos x="connsiteX0" y="connsiteY0"/>
              </a:cxn>
              <a:cxn ang="0">
                <a:pos x="connsiteX1" y="connsiteY1"/>
              </a:cxn>
              <a:cxn ang="0">
                <a:pos x="connsiteX2" y="connsiteY2"/>
              </a:cxn>
              <a:cxn ang="0">
                <a:pos x="connsiteX3" y="connsiteY3"/>
              </a:cxn>
            </a:cxnLst>
            <a:rect l="l" t="t" r="r" b="b"/>
            <a:pathLst>
              <a:path w="6021421" h="5009745">
                <a:moveTo>
                  <a:pt x="0" y="0"/>
                </a:moveTo>
                <a:lnTo>
                  <a:pt x="6021421" y="0"/>
                </a:lnTo>
                <a:lnTo>
                  <a:pt x="6021421" y="5009745"/>
                </a:lnTo>
                <a:lnTo>
                  <a:pt x="0" y="5009745"/>
                </a:lnTo>
              </a:path>
            </a:pathLst>
          </a:custGeom>
          <a:solidFill>
            <a:schemeClr val="bg1"/>
          </a:solidFill>
          <a:ln>
            <a:gradFill flip="none" rotWithShape="1">
              <a:gsLst>
                <a:gs pos="0">
                  <a:srgbClr val="DF954C">
                    <a:alpha val="0"/>
                  </a:srgbClr>
                </a:gs>
                <a:gs pos="100000">
                  <a:srgbClr val="DF954C"/>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772289" y="0"/>
            <a:ext cx="3698240" cy="6858000"/>
            <a:chOff x="772289" y="0"/>
            <a:chExt cx="3698240" cy="6858000"/>
          </a:xfrm>
        </p:grpSpPr>
        <p:sp>
          <p:nvSpPr>
            <p:cNvPr id="17" name="矩形 16"/>
            <p:cNvSpPr/>
            <p:nvPr/>
          </p:nvSpPr>
          <p:spPr>
            <a:xfrm>
              <a:off x="772289" y="0"/>
              <a:ext cx="3698240" cy="6858000"/>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3" name="图片 22"/>
            <p:cNvPicPr>
              <a:picLocks noChangeAspect="1"/>
            </p:cNvPicPr>
            <p:nvPr/>
          </p:nvPicPr>
          <p:blipFill rotWithShape="1">
            <a:blip r:embed="rId2" cstate="screen"/>
            <a:srcRect/>
            <a:stretch>
              <a:fillRect/>
            </a:stretch>
          </p:blipFill>
          <p:spPr>
            <a:xfrm>
              <a:off x="772289" y="0"/>
              <a:ext cx="3698240" cy="6858000"/>
            </a:xfrm>
            <a:prstGeom prst="rect">
              <a:avLst/>
            </a:prstGeom>
          </p:spPr>
        </p:pic>
        <p:sp>
          <p:nvSpPr>
            <p:cNvPr id="18" name="矩形 17"/>
            <p:cNvSpPr/>
            <p:nvPr/>
          </p:nvSpPr>
          <p:spPr>
            <a:xfrm>
              <a:off x="772289" y="0"/>
              <a:ext cx="3698240" cy="6858000"/>
            </a:xfrm>
            <a:prstGeom prst="rect">
              <a:avLst/>
            </a:prstGeom>
            <a:gradFill flip="none" rotWithShape="1">
              <a:gsLst>
                <a:gs pos="65000">
                  <a:srgbClr val="0A82F0">
                    <a:alpha val="90000"/>
                  </a:srgbClr>
                </a:gs>
                <a:gs pos="0">
                  <a:srgbClr val="0A82F0">
                    <a:alpha val="58000"/>
                  </a:srgbClr>
                </a:gs>
                <a:gs pos="100000">
                  <a:srgbClr val="0A82F0">
                    <a:alpha val="5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9" name="文本框 18"/>
          <p:cNvSpPr txBox="1"/>
          <p:nvPr/>
        </p:nvSpPr>
        <p:spPr>
          <a:xfrm>
            <a:off x="942871" y="301517"/>
            <a:ext cx="3356658" cy="645160"/>
          </a:xfrm>
          <a:prstGeom prst="rect">
            <a:avLst/>
          </a:prstGeom>
          <a:noFill/>
        </p:spPr>
        <p:txBody>
          <a:bodyPr wrap="square" rtlCol="0">
            <a:spAutoFit/>
          </a:bodyPr>
          <a:lstStyle/>
          <a:p>
            <a:r>
              <a:rPr lang="zh-CN" altLang="en-US" spc="600" dirty="0">
                <a:solidFill>
                  <a:schemeClr val="bg1"/>
                </a:solidFill>
                <a:latin typeface="华文细黑" panose="02010600040101010101" pitchFamily="2" charset="-122"/>
                <a:ea typeface="华文细黑" panose="02010600040101010101" pitchFamily="2" charset="-122"/>
              </a:rPr>
              <a:t>梦想真正的意义在于旅途本身</a:t>
            </a:r>
          </a:p>
        </p:txBody>
      </p:sp>
      <p:sp>
        <p:nvSpPr>
          <p:cNvPr id="35" name="矩形 34"/>
          <p:cNvSpPr/>
          <p:nvPr/>
        </p:nvSpPr>
        <p:spPr>
          <a:xfrm>
            <a:off x="9033426" y="195594"/>
            <a:ext cx="2309565" cy="252919"/>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矩形 35"/>
          <p:cNvSpPr/>
          <p:nvPr/>
        </p:nvSpPr>
        <p:spPr>
          <a:xfrm>
            <a:off x="6969564" y="6339638"/>
            <a:ext cx="2309565" cy="252919"/>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 name="图片 1" descr="微信图片_20200130120918"/>
          <p:cNvPicPr>
            <a:picLocks noChangeAspect="1"/>
          </p:cNvPicPr>
          <p:nvPr/>
        </p:nvPicPr>
        <p:blipFill>
          <a:blip r:embed="rId3"/>
          <a:stretch>
            <a:fillRect/>
          </a:stretch>
        </p:blipFill>
        <p:spPr>
          <a:xfrm>
            <a:off x="772160" y="1138555"/>
            <a:ext cx="3698240" cy="5719445"/>
          </a:xfrm>
          <a:prstGeom prst="rect">
            <a:avLst/>
          </a:prstGeom>
        </p:spPr>
      </p:pic>
      <p:sp>
        <p:nvSpPr>
          <p:cNvPr id="3" name="文本框 2"/>
          <p:cNvSpPr txBox="1"/>
          <p:nvPr/>
        </p:nvSpPr>
        <p:spPr>
          <a:xfrm>
            <a:off x="4759960" y="578485"/>
            <a:ext cx="6583045" cy="5354320"/>
          </a:xfrm>
          <a:prstGeom prst="rect">
            <a:avLst/>
          </a:prstGeom>
          <a:noFill/>
        </p:spPr>
        <p:txBody>
          <a:bodyPr wrap="square" rtlCol="0">
            <a:spAutoFit/>
          </a:bodyPr>
          <a:lstStyle/>
          <a:p>
            <a:r>
              <a:rPr lang="en-US" altLang="zh-CN" b="1"/>
              <a:t>    </a:t>
            </a:r>
            <a:r>
              <a:rPr lang="zh-CN" altLang="en-US" b="1"/>
              <a:t>And lastly, our daughters: Natalia, Gianna, Bianka. You know, I hope that tonight is not, you know, you guys know that if you do the work, you work hard, and the dream comes true. You know that, we all know that. </a:t>
            </a:r>
          </a:p>
          <a:p>
            <a:r>
              <a:rPr lang="zh-CN" altLang="en-US" b="1"/>
              <a:t>最后，为了我们的女儿：Natalia, Gianna, Bianka. 你们需要明白的是，如果你努力工作，梦想就会成真。你们懂的，我们所有人都懂的。</a:t>
            </a:r>
          </a:p>
          <a:p>
            <a:endParaRPr lang="zh-CN" altLang="en-US" b="1"/>
          </a:p>
          <a:p>
            <a:r>
              <a:rPr lang="zh-CN" altLang="en-US" b="1"/>
              <a:t>    But hopefully, what you get from tonight is understanding that those times when you get up early, you work hard, those times you stay up late and you work hard, those times when you don’t feel like working, you’re too tired, you don’t want to push yourself, but you do it anyway. That is actually the dream. That’s the dream. It’s not the destination, it’s the journey. </a:t>
            </a:r>
          </a:p>
          <a:p>
            <a:r>
              <a:rPr lang="zh-CN" altLang="en-US" b="1"/>
              <a:t>但是我希望你们今天晚上能够明白：那些你们早起、努力工作的时光，那些你熬夜努力工作到很晚的时候，那些你不想工作、你太累了、但你最终还是坚持了的时刻，那其实就是梦想。梦想无关乎目的地，而是在于旅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4940739" y="195594"/>
            <a:ext cx="2309565" cy="252919"/>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任意多边形: 形状 30"/>
          <p:cNvSpPr/>
          <p:nvPr/>
        </p:nvSpPr>
        <p:spPr>
          <a:xfrm>
            <a:off x="4393565" y="448310"/>
            <a:ext cx="6949440" cy="5891530"/>
          </a:xfrm>
          <a:custGeom>
            <a:avLst/>
            <a:gdLst>
              <a:gd name="connsiteX0" fmla="*/ 0 w 6021421"/>
              <a:gd name="connsiteY0" fmla="*/ 0 h 5009745"/>
              <a:gd name="connsiteX1" fmla="*/ 6021421 w 6021421"/>
              <a:gd name="connsiteY1" fmla="*/ 0 h 5009745"/>
              <a:gd name="connsiteX2" fmla="*/ 6021421 w 6021421"/>
              <a:gd name="connsiteY2" fmla="*/ 5009745 h 5009745"/>
              <a:gd name="connsiteX3" fmla="*/ 0 w 6021421"/>
              <a:gd name="connsiteY3" fmla="*/ 5009745 h 5009745"/>
            </a:gdLst>
            <a:ahLst/>
            <a:cxnLst>
              <a:cxn ang="0">
                <a:pos x="connsiteX0" y="connsiteY0"/>
              </a:cxn>
              <a:cxn ang="0">
                <a:pos x="connsiteX1" y="connsiteY1"/>
              </a:cxn>
              <a:cxn ang="0">
                <a:pos x="connsiteX2" y="connsiteY2"/>
              </a:cxn>
              <a:cxn ang="0">
                <a:pos x="connsiteX3" y="connsiteY3"/>
              </a:cxn>
            </a:cxnLst>
            <a:rect l="l" t="t" r="r" b="b"/>
            <a:pathLst>
              <a:path w="6021421" h="5009745">
                <a:moveTo>
                  <a:pt x="0" y="0"/>
                </a:moveTo>
                <a:lnTo>
                  <a:pt x="6021421" y="0"/>
                </a:lnTo>
                <a:lnTo>
                  <a:pt x="6021421" y="5009745"/>
                </a:lnTo>
                <a:lnTo>
                  <a:pt x="0" y="5009745"/>
                </a:lnTo>
              </a:path>
            </a:pathLst>
          </a:custGeom>
          <a:solidFill>
            <a:schemeClr val="bg1"/>
          </a:solidFill>
          <a:ln>
            <a:gradFill flip="none" rotWithShape="1">
              <a:gsLst>
                <a:gs pos="0">
                  <a:srgbClr val="DF954C">
                    <a:alpha val="0"/>
                  </a:srgbClr>
                </a:gs>
                <a:gs pos="100000">
                  <a:srgbClr val="DF954C"/>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772289" y="0"/>
            <a:ext cx="3698240" cy="6858000"/>
            <a:chOff x="772289" y="0"/>
            <a:chExt cx="3698240" cy="6858000"/>
          </a:xfrm>
        </p:grpSpPr>
        <p:sp>
          <p:nvSpPr>
            <p:cNvPr id="17" name="矩形 16"/>
            <p:cNvSpPr/>
            <p:nvPr/>
          </p:nvSpPr>
          <p:spPr>
            <a:xfrm>
              <a:off x="772289" y="0"/>
              <a:ext cx="3698240" cy="6858000"/>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3" name="图片 22"/>
            <p:cNvPicPr>
              <a:picLocks noChangeAspect="1"/>
            </p:cNvPicPr>
            <p:nvPr/>
          </p:nvPicPr>
          <p:blipFill rotWithShape="1">
            <a:blip r:embed="rId4" cstate="screen"/>
            <a:srcRect/>
            <a:stretch>
              <a:fillRect/>
            </a:stretch>
          </p:blipFill>
          <p:spPr>
            <a:xfrm>
              <a:off x="772289" y="0"/>
              <a:ext cx="3698240" cy="6858000"/>
            </a:xfrm>
            <a:prstGeom prst="rect">
              <a:avLst/>
            </a:prstGeom>
          </p:spPr>
        </p:pic>
        <p:sp>
          <p:nvSpPr>
            <p:cNvPr id="18" name="矩形 17"/>
            <p:cNvSpPr/>
            <p:nvPr/>
          </p:nvSpPr>
          <p:spPr>
            <a:xfrm>
              <a:off x="772289" y="0"/>
              <a:ext cx="3698240" cy="6858000"/>
            </a:xfrm>
            <a:prstGeom prst="rect">
              <a:avLst/>
            </a:prstGeom>
            <a:gradFill flip="none" rotWithShape="1">
              <a:gsLst>
                <a:gs pos="65000">
                  <a:srgbClr val="0A82F0">
                    <a:alpha val="90000"/>
                  </a:srgbClr>
                </a:gs>
                <a:gs pos="0">
                  <a:srgbClr val="0A82F0">
                    <a:alpha val="58000"/>
                  </a:srgbClr>
                </a:gs>
                <a:gs pos="100000">
                  <a:srgbClr val="0A82F0">
                    <a:alpha val="5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9" name="文本框 18"/>
          <p:cNvSpPr txBox="1"/>
          <p:nvPr/>
        </p:nvSpPr>
        <p:spPr>
          <a:xfrm>
            <a:off x="942871" y="301517"/>
            <a:ext cx="3356658" cy="645160"/>
          </a:xfrm>
          <a:prstGeom prst="rect">
            <a:avLst/>
          </a:prstGeom>
          <a:noFill/>
        </p:spPr>
        <p:txBody>
          <a:bodyPr wrap="square" rtlCol="0">
            <a:spAutoFit/>
          </a:bodyPr>
          <a:lstStyle/>
          <a:p>
            <a:r>
              <a:rPr lang="zh-CN" altLang="en-US" spc="600" dirty="0">
                <a:solidFill>
                  <a:schemeClr val="bg1"/>
                </a:solidFill>
                <a:latin typeface="华文细黑" panose="02010600040101010101" pitchFamily="2" charset="-122"/>
                <a:ea typeface="华文细黑" panose="02010600040101010101" pitchFamily="2" charset="-122"/>
              </a:rPr>
              <a:t>梦想真正的意义在于旅途本身</a:t>
            </a:r>
          </a:p>
        </p:txBody>
      </p:sp>
      <p:sp>
        <p:nvSpPr>
          <p:cNvPr id="35" name="矩形 34"/>
          <p:cNvSpPr/>
          <p:nvPr/>
        </p:nvSpPr>
        <p:spPr>
          <a:xfrm>
            <a:off x="9033426" y="195594"/>
            <a:ext cx="2309565" cy="252919"/>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矩形 35"/>
          <p:cNvSpPr/>
          <p:nvPr/>
        </p:nvSpPr>
        <p:spPr>
          <a:xfrm>
            <a:off x="6969564" y="6339638"/>
            <a:ext cx="2309565" cy="252919"/>
          </a:xfrm>
          <a:prstGeom prst="rect">
            <a:avLst/>
          </a:prstGeom>
          <a:solidFill>
            <a:srgbClr val="2F81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 name="图片 1" descr="微信图片_20200130120918"/>
          <p:cNvPicPr>
            <a:picLocks noChangeAspect="1"/>
          </p:cNvPicPr>
          <p:nvPr/>
        </p:nvPicPr>
        <p:blipFill>
          <a:blip r:embed="rId5"/>
          <a:stretch>
            <a:fillRect/>
          </a:stretch>
        </p:blipFill>
        <p:spPr>
          <a:xfrm>
            <a:off x="772160" y="1138555"/>
            <a:ext cx="3698240" cy="5719445"/>
          </a:xfrm>
          <a:prstGeom prst="rect">
            <a:avLst/>
          </a:prstGeom>
        </p:spPr>
      </p:pic>
      <p:sp>
        <p:nvSpPr>
          <p:cNvPr id="4" name="文本框 3"/>
          <p:cNvSpPr txBox="1"/>
          <p:nvPr/>
        </p:nvSpPr>
        <p:spPr>
          <a:xfrm>
            <a:off x="4941570" y="623570"/>
            <a:ext cx="6401435" cy="3138170"/>
          </a:xfrm>
          <a:prstGeom prst="rect">
            <a:avLst/>
          </a:prstGeom>
          <a:noFill/>
        </p:spPr>
        <p:txBody>
          <a:bodyPr wrap="square" rtlCol="0">
            <a:spAutoFit/>
          </a:bodyPr>
          <a:lstStyle/>
          <a:p>
            <a:r>
              <a:rPr lang="en-US" altLang="zh-CN" b="1"/>
              <a:t>    I</a:t>
            </a:r>
            <a:r>
              <a:rPr lang="zh-CN" altLang="en-US" b="1"/>
              <a:t>f you guys can understand that, then what you will see happen is that you won’t accomplish your dreams. Your dreams will come true. Something greater will. And if you guys can understand that, then I’m doing my job as a father.</a:t>
            </a:r>
          </a:p>
          <a:p>
            <a:r>
              <a:rPr lang="zh-CN" altLang="en-US" b="1"/>
              <a:t>如果你们可以明白这一点，那么你们就会发现，并不是你们完成了梦想，而是梦想自然成真了。比梦想更好的东西也会成真。如果你们可以明白这一点，那么我也就尽到了做父亲的责任。</a:t>
            </a:r>
          </a:p>
          <a:p>
            <a:endParaRPr lang="zh-CN" altLang="en-US" b="1"/>
          </a:p>
          <a:p>
            <a:r>
              <a:rPr lang="zh-CN" altLang="en-US" b="1"/>
              <a:t>    Thank you guys so much, I love you. Mamba out </a:t>
            </a:r>
          </a:p>
          <a:p>
            <a:r>
              <a:rPr lang="zh-CN" altLang="en-US" b="1"/>
              <a:t>非常谢谢大家，爱你们。</a:t>
            </a:r>
          </a:p>
        </p:txBody>
      </p:sp>
      <p:pic>
        <p:nvPicPr>
          <p:cNvPr id="3" name="VIDEO_20200131_131458">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5464175" y="3879850"/>
            <a:ext cx="5043170" cy="2341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endCondLst>
                    <p:cond evt="onNext" delay="0">
                      <p:tgtEl>
                        <p:sldTgt/>
                      </p:tgtEl>
                    </p:cond>
                    <p:cond evt="onPrev" delay="0">
                      <p:tgtEl>
                        <p:sldTgt/>
                      </p:tgtEl>
                    </p:cond>
                  </p:end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3"/>
                                        </p:tgtEl>
                                      </p:cBhvr>
                                    </p:cmd>
                                  </p:childTnLst>
                                </p:cTn>
                              </p:par>
                            </p:childTnLst>
                          </p:cTn>
                        </p:par>
                      </p:childTnLst>
                    </p:cTn>
                  </p:par>
                </p:childTnLst>
              </p:cTn>
              <p:nextCondLst>
                <p:cond evt="onClick" delay="0">
                  <p:tgtEl>
                    <p:spTgt spid="3"/>
                  </p:tgtEl>
                </p:cond>
              </p:nextCondLst>
            </p:seq>
          </p:childTnLst>
        </p:cTn>
      </p:par>
    </p:tnLst>
    <p:bldLst>
      <p:bldP spid="3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Backup\桌面\kb\timg (4).jpgtimg (4)"/>
          <p:cNvPicPr>
            <a:picLocks noChangeAspect="1"/>
          </p:cNvPicPr>
          <p:nvPr/>
        </p:nvPicPr>
        <p:blipFill rotWithShape="1">
          <a:blip r:embed="rId2"/>
          <a:srcRect/>
          <a:stretch>
            <a:fillRect/>
          </a:stretch>
        </p:blipFill>
        <p:spPr>
          <a:xfrm>
            <a:off x="3075623" y="834390"/>
            <a:ext cx="4913495" cy="3070860"/>
          </a:xfrm>
          <a:prstGeom prst="rect">
            <a:avLst/>
          </a:prstGeom>
        </p:spPr>
      </p:pic>
      <p:pic>
        <p:nvPicPr>
          <p:cNvPr id="24" name="图片 23" descr="D:\Backup\桌面\kb\timg (6).jpgtimg (6)"/>
          <p:cNvPicPr>
            <a:picLocks noChangeAspect="1"/>
          </p:cNvPicPr>
          <p:nvPr/>
        </p:nvPicPr>
        <p:blipFill>
          <a:blip r:embed="rId3"/>
          <a:srcRect/>
          <a:stretch>
            <a:fillRect/>
          </a:stretch>
        </p:blipFill>
        <p:spPr>
          <a:xfrm>
            <a:off x="7750175" y="1737360"/>
            <a:ext cx="2745740" cy="1609725"/>
          </a:xfrm>
          <a:prstGeom prst="rect">
            <a:avLst/>
          </a:prstGeom>
        </p:spPr>
      </p:pic>
      <p:pic>
        <p:nvPicPr>
          <p:cNvPr id="26" name="图片 25" descr="D:\Backup\桌面\kb\timg (5).jpgtimg (5)"/>
          <p:cNvPicPr>
            <a:picLocks noChangeAspect="1"/>
          </p:cNvPicPr>
          <p:nvPr/>
        </p:nvPicPr>
        <p:blipFill>
          <a:blip r:embed="rId4"/>
          <a:srcRect/>
          <a:stretch>
            <a:fillRect/>
          </a:stretch>
        </p:blipFill>
        <p:spPr>
          <a:xfrm>
            <a:off x="7750175" y="3568065"/>
            <a:ext cx="2745740" cy="1333500"/>
          </a:xfrm>
          <a:prstGeom prst="rect">
            <a:avLst/>
          </a:prstGeom>
        </p:spPr>
      </p:pic>
      <p:sp>
        <p:nvSpPr>
          <p:cNvPr id="27" name="矩形 26"/>
          <p:cNvSpPr/>
          <p:nvPr/>
        </p:nvSpPr>
        <p:spPr>
          <a:xfrm>
            <a:off x="7750491" y="1516380"/>
            <a:ext cx="2745739" cy="220980"/>
          </a:xfrm>
          <a:prstGeom prst="rect">
            <a:avLst/>
          </a:prstGeom>
          <a:solidFill>
            <a:srgbClr val="0A82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矩形 27"/>
          <p:cNvSpPr/>
          <p:nvPr/>
        </p:nvSpPr>
        <p:spPr>
          <a:xfrm>
            <a:off x="7750492" y="3346873"/>
            <a:ext cx="2745739" cy="220980"/>
          </a:xfrm>
          <a:prstGeom prst="rect">
            <a:avLst/>
          </a:prstGeom>
          <a:solidFill>
            <a:srgbClr val="0A82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矩形 28"/>
          <p:cNvSpPr/>
          <p:nvPr/>
        </p:nvSpPr>
        <p:spPr>
          <a:xfrm>
            <a:off x="3075623" y="563880"/>
            <a:ext cx="4913495" cy="220980"/>
          </a:xfrm>
          <a:prstGeom prst="rect">
            <a:avLst/>
          </a:prstGeom>
          <a:solidFill>
            <a:srgbClr val="0A82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矩形 30"/>
          <p:cNvSpPr/>
          <p:nvPr/>
        </p:nvSpPr>
        <p:spPr>
          <a:xfrm>
            <a:off x="1719263" y="4160520"/>
            <a:ext cx="4913495" cy="220980"/>
          </a:xfrm>
          <a:prstGeom prst="rect">
            <a:avLst/>
          </a:prstGeom>
          <a:solidFill>
            <a:srgbClr val="0A82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文本框 31"/>
          <p:cNvSpPr txBox="1"/>
          <p:nvPr/>
        </p:nvSpPr>
        <p:spPr>
          <a:xfrm>
            <a:off x="1719263" y="4414953"/>
            <a:ext cx="2518787" cy="1814830"/>
          </a:xfrm>
          <a:prstGeom prst="rect">
            <a:avLst/>
          </a:prstGeom>
          <a:noFill/>
        </p:spPr>
        <p:txBody>
          <a:bodyPr vert="horz" wrap="square" rtlCol="0">
            <a:spAutoFit/>
          </a:bodyPr>
          <a:lstStyle/>
          <a:p>
            <a:r>
              <a:rPr lang="en-US" altLang="zh-CN" sz="2800" b="1" spc="600" dirty="0">
                <a:solidFill>
                  <a:srgbClr val="0A82F0"/>
                </a:solidFill>
                <a:latin typeface="华文细黑" panose="02010600040101010101" pitchFamily="2" charset="-122"/>
                <a:ea typeface="华文细黑" panose="02010600040101010101" pitchFamily="2" charset="-122"/>
              </a:rPr>
              <a:t>What is the Mamba Spirit</a:t>
            </a:r>
          </a:p>
        </p:txBody>
      </p:sp>
      <p:cxnSp>
        <p:nvCxnSpPr>
          <p:cNvPr id="35" name="直接连接符 34"/>
          <p:cNvCxnSpPr/>
          <p:nvPr/>
        </p:nvCxnSpPr>
        <p:spPr>
          <a:xfrm>
            <a:off x="1695768" y="6141720"/>
            <a:ext cx="4897438" cy="0"/>
          </a:xfrm>
          <a:prstGeom prst="line">
            <a:avLst/>
          </a:prstGeom>
          <a:ln w="12700">
            <a:solidFill>
              <a:srgbClr val="DF954C"/>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95768" y="6294120"/>
            <a:ext cx="2745739" cy="0"/>
          </a:xfrm>
          <a:prstGeom prst="line">
            <a:avLst/>
          </a:prstGeom>
          <a:ln w="12700">
            <a:solidFill>
              <a:srgbClr val="0A82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strVal val="#ppt_w*0.05"/>
                                          </p:val>
                                        </p:tav>
                                        <p:tav tm="100000">
                                          <p:val>
                                            <p:strVal val="#ppt_w"/>
                                          </p:val>
                                        </p:tav>
                                      </p:tavLst>
                                    </p:anim>
                                    <p:anim calcmode="lin" valueType="num">
                                      <p:cBhvr>
                                        <p:cTn id="8" dur="500" fill="hold"/>
                                        <p:tgtEl>
                                          <p:spTgt spid="32"/>
                                        </p:tgtEl>
                                        <p:attrNameLst>
                                          <p:attrName>ppt_h</p:attrName>
                                        </p:attrNameLst>
                                      </p:cBhvr>
                                      <p:tavLst>
                                        <p:tav tm="0">
                                          <p:val>
                                            <p:strVal val="#ppt_h"/>
                                          </p:val>
                                        </p:tav>
                                        <p:tav tm="100000">
                                          <p:val>
                                            <p:strVal val="#ppt_h"/>
                                          </p:val>
                                        </p:tav>
                                      </p:tavLst>
                                    </p:anim>
                                    <p:anim calcmode="lin" valueType="num">
                                      <p:cBhvr>
                                        <p:cTn id="9" dur="500" fill="hold"/>
                                        <p:tgtEl>
                                          <p:spTgt spid="32"/>
                                        </p:tgtEl>
                                        <p:attrNameLst>
                                          <p:attrName>ppt_x</p:attrName>
                                        </p:attrNameLst>
                                      </p:cBhvr>
                                      <p:tavLst>
                                        <p:tav tm="0">
                                          <p:val>
                                            <p:strVal val="#ppt_x-.2"/>
                                          </p:val>
                                        </p:tav>
                                        <p:tav tm="100000">
                                          <p:val>
                                            <p:strVal val="#ppt_x"/>
                                          </p:val>
                                        </p:tav>
                                      </p:tavLst>
                                    </p:anim>
                                    <p:anim calcmode="lin" valueType="num">
                                      <p:cBhvr>
                                        <p:cTn id="10" dur="500" fill="hold"/>
                                        <p:tgtEl>
                                          <p:spTgt spid="32"/>
                                        </p:tgtEl>
                                        <p:attrNameLst>
                                          <p:attrName>ppt_y</p:attrName>
                                        </p:attrNameLst>
                                      </p:cBhvr>
                                      <p:tavLst>
                                        <p:tav tm="0">
                                          <p:val>
                                            <p:strVal val="#ppt_y"/>
                                          </p:val>
                                        </p:tav>
                                        <p:tav tm="100000">
                                          <p:val>
                                            <p:strVal val="#ppt_y"/>
                                          </p:val>
                                        </p:tav>
                                      </p:tavLst>
                                    </p:anim>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35270" y="2989580"/>
            <a:ext cx="5387975" cy="460375"/>
          </a:xfrm>
          <a:prstGeom prst="rect">
            <a:avLst/>
          </a:prstGeom>
          <a:solidFill>
            <a:schemeClr val="bg1"/>
          </a:solidFill>
        </p:spPr>
        <p:txBody>
          <a:bodyPr wrap="square" rtlCol="0">
            <a:spAutoFit/>
          </a:bodyPr>
          <a:lstStyle/>
          <a:p>
            <a:r>
              <a:rPr lang="zh-CN" altLang="en-US" sz="2400" b="1" spc="600" dirty="0">
                <a:solidFill>
                  <a:srgbClr val="0A82F0"/>
                </a:solidFill>
                <a:latin typeface="华文细黑" panose="02010600040101010101" pitchFamily="2" charset="-122"/>
                <a:ea typeface="华文细黑" panose="02010600040101010101" pitchFamily="2" charset="-122"/>
              </a:rPr>
              <a:t>永不言弃</a:t>
            </a:r>
            <a:r>
              <a:rPr lang="en-US" altLang="zh-CN" sz="2400" b="1" spc="600" dirty="0">
                <a:solidFill>
                  <a:srgbClr val="0A82F0"/>
                </a:solidFill>
                <a:latin typeface="华文细黑" panose="02010600040101010101" pitchFamily="2" charset="-122"/>
                <a:ea typeface="华文细黑" panose="02010600040101010101" pitchFamily="2" charset="-122"/>
              </a:rPr>
              <a:t>-Never give up</a:t>
            </a:r>
          </a:p>
        </p:txBody>
      </p:sp>
      <p:pic>
        <p:nvPicPr>
          <p:cNvPr id="4" name="图片 3"/>
          <p:cNvPicPr>
            <a:picLocks noChangeAspect="1"/>
          </p:cNvPicPr>
          <p:nvPr/>
        </p:nvPicPr>
        <p:blipFill>
          <a:blip r:embed="rId2" cstate="screen"/>
          <a:stretch>
            <a:fillRect/>
          </a:stretch>
        </p:blipFill>
        <p:spPr>
          <a:xfrm>
            <a:off x="7665396" y="644530"/>
            <a:ext cx="4526604" cy="3331581"/>
          </a:xfrm>
          <a:prstGeom prst="rect">
            <a:avLst/>
          </a:prstGeom>
          <a:effectLst>
            <a:softEdge rad="635000"/>
          </a:effectLst>
        </p:spPr>
      </p:pic>
      <p:pic>
        <p:nvPicPr>
          <p:cNvPr id="5" name="图片 4"/>
          <p:cNvPicPr>
            <a:picLocks noChangeAspect="1"/>
          </p:cNvPicPr>
          <p:nvPr/>
        </p:nvPicPr>
        <p:blipFill>
          <a:blip r:embed="rId3" cstate="screen"/>
          <a:stretch>
            <a:fillRect/>
          </a:stretch>
        </p:blipFill>
        <p:spPr>
          <a:xfrm flipH="1">
            <a:off x="0" y="2714019"/>
            <a:ext cx="5177635" cy="3810740"/>
          </a:xfrm>
          <a:prstGeom prst="rect">
            <a:avLst/>
          </a:prstGeom>
          <a:effectLst>
            <a:softEdge rad="635000"/>
          </a:effectLst>
        </p:spPr>
      </p:pic>
      <p:sp>
        <p:nvSpPr>
          <p:cNvPr id="6" name="文本框 5"/>
          <p:cNvSpPr txBox="1"/>
          <p:nvPr/>
        </p:nvSpPr>
        <p:spPr>
          <a:xfrm>
            <a:off x="7844790" y="3449955"/>
            <a:ext cx="3826510" cy="953135"/>
          </a:xfrm>
          <a:prstGeom prst="rect">
            <a:avLst/>
          </a:prstGeom>
          <a:noFill/>
        </p:spPr>
        <p:txBody>
          <a:bodyPr vert="horz" wrap="square" rtlCol="0">
            <a:spAutoFit/>
          </a:bodyPr>
          <a:lstStyle/>
          <a:p>
            <a:r>
              <a:rPr lang="zh-CN" altLang="en-US" sz="1400" b="1" spc="600" dirty="0">
                <a:latin typeface="华文细黑" panose="02010600040101010101" pitchFamily="2" charset="-122"/>
                <a:ea typeface="华文细黑" panose="02010600040101010101" pitchFamily="2" charset="-122"/>
              </a:rPr>
              <a:t>正如科比自己所说，“实现梦想是一个非常艰辛的过程，当我们挣扎在追梦之路上时，我们需要试图在挣扎中找到乐趣。”</a:t>
            </a:r>
          </a:p>
        </p:txBody>
      </p:sp>
      <p:sp>
        <p:nvSpPr>
          <p:cNvPr id="7" name="KSO_Shape"/>
          <p:cNvSpPr/>
          <p:nvPr/>
        </p:nvSpPr>
        <p:spPr bwMode="auto">
          <a:xfrm>
            <a:off x="5690681" y="2780694"/>
            <a:ext cx="55117" cy="77812"/>
          </a:xfrm>
          <a:custGeom>
            <a:avLst/>
            <a:gdLst>
              <a:gd name="T0" fmla="*/ 651555 w 1550987"/>
              <a:gd name="T1" fmla="*/ 1893658 h 2189163"/>
              <a:gd name="T2" fmla="*/ 568017 w 1550987"/>
              <a:gd name="T3" fmla="*/ 1894689 h 2189163"/>
              <a:gd name="T4" fmla="*/ 520232 w 1550987"/>
              <a:gd name="T5" fmla="*/ 1873723 h 2189163"/>
              <a:gd name="T6" fmla="*/ 343215 w 1550987"/>
              <a:gd name="T7" fmla="*/ 1837978 h 2189163"/>
              <a:gd name="T8" fmla="*/ 314618 w 1550987"/>
              <a:gd name="T9" fmla="*/ 1869255 h 2189163"/>
              <a:gd name="T10" fmla="*/ 233999 w 1550987"/>
              <a:gd name="T11" fmla="*/ 1904313 h 2189163"/>
              <a:gd name="T12" fmla="*/ 193000 w 1550987"/>
              <a:gd name="T13" fmla="*/ 1876472 h 2189163"/>
              <a:gd name="T14" fmla="*/ 138805 w 1550987"/>
              <a:gd name="T15" fmla="*/ 1242713 h 2189163"/>
              <a:gd name="T16" fmla="*/ 134662 w 1550987"/>
              <a:gd name="T17" fmla="*/ 1289519 h 2189163"/>
              <a:gd name="T18" fmla="*/ 119124 w 1550987"/>
              <a:gd name="T19" fmla="*/ 1264902 h 2189163"/>
              <a:gd name="T20" fmla="*/ 102550 w 1550987"/>
              <a:gd name="T21" fmla="*/ 1301654 h 2189163"/>
              <a:gd name="T22" fmla="*/ 54900 w 1550987"/>
              <a:gd name="T23" fmla="*/ 1257621 h 2189163"/>
              <a:gd name="T24" fmla="*/ 1249587 w 1550987"/>
              <a:gd name="T25" fmla="*/ 1043801 h 2189163"/>
              <a:gd name="T26" fmla="*/ 1189508 w 1550987"/>
              <a:gd name="T27" fmla="*/ 1168265 h 2189163"/>
              <a:gd name="T28" fmla="*/ 1031712 w 1550987"/>
              <a:gd name="T29" fmla="*/ 1197653 h 2189163"/>
              <a:gd name="T30" fmla="*/ 1041725 w 1550987"/>
              <a:gd name="T31" fmla="*/ 1266108 h 2189163"/>
              <a:gd name="T32" fmla="*/ 1227489 w 1550987"/>
              <a:gd name="T33" fmla="*/ 1357727 h 2189163"/>
              <a:gd name="T34" fmla="*/ 1332456 w 1550987"/>
              <a:gd name="T35" fmla="*/ 1459718 h 2189163"/>
              <a:gd name="T36" fmla="*/ 1341779 w 1550987"/>
              <a:gd name="T37" fmla="*/ 1604581 h 2189163"/>
              <a:gd name="T38" fmla="*/ 1252350 w 1550987"/>
              <a:gd name="T39" fmla="*/ 1724896 h 2189163"/>
              <a:gd name="T40" fmla="*/ 994077 w 1550987"/>
              <a:gd name="T41" fmla="*/ 1768804 h 2189163"/>
              <a:gd name="T42" fmla="*/ 896361 w 1550987"/>
              <a:gd name="T43" fmla="*/ 1594901 h 2189163"/>
              <a:gd name="T44" fmla="*/ 1089030 w 1550987"/>
              <a:gd name="T45" fmla="*/ 1635352 h 2189163"/>
              <a:gd name="T46" fmla="*/ 1170172 w 1550987"/>
              <a:gd name="T47" fmla="*/ 1587986 h 2189163"/>
              <a:gd name="T48" fmla="*/ 1161194 w 1550987"/>
              <a:gd name="T49" fmla="*/ 1522988 h 2189163"/>
              <a:gd name="T50" fmla="*/ 981301 w 1550987"/>
              <a:gd name="T51" fmla="*/ 1431368 h 2189163"/>
              <a:gd name="T52" fmla="*/ 869428 w 1550987"/>
              <a:gd name="T53" fmla="*/ 1330761 h 2189163"/>
              <a:gd name="T54" fmla="*/ 860451 w 1550987"/>
              <a:gd name="T55" fmla="*/ 1182786 h 2189163"/>
              <a:gd name="T56" fmla="*/ 952297 w 1550987"/>
              <a:gd name="T57" fmla="*/ 1071461 h 2189163"/>
              <a:gd name="T58" fmla="*/ 1135466 w 1550987"/>
              <a:gd name="T59" fmla="*/ 837130 h 2189163"/>
              <a:gd name="T60" fmla="*/ 1216437 w 1550987"/>
              <a:gd name="T61" fmla="*/ 917079 h 2189163"/>
              <a:gd name="T62" fmla="*/ 1196367 w 1550987"/>
              <a:gd name="T63" fmla="*/ 983934 h 2189163"/>
              <a:gd name="T64" fmla="*/ 694839 w 1550987"/>
              <a:gd name="T65" fmla="*/ 496977 h 2189163"/>
              <a:gd name="T66" fmla="*/ 836707 w 1550987"/>
              <a:gd name="T67" fmla="*/ 581266 h 2189163"/>
              <a:gd name="T68" fmla="*/ 879163 w 1550987"/>
              <a:gd name="T69" fmla="*/ 684900 h 2189163"/>
              <a:gd name="T70" fmla="*/ 1014472 w 1550987"/>
              <a:gd name="T71" fmla="*/ 806153 h 2189163"/>
              <a:gd name="T72" fmla="*/ 1022411 w 1550987"/>
              <a:gd name="T73" fmla="*/ 922569 h 2189163"/>
              <a:gd name="T74" fmla="*/ 966492 w 1550987"/>
              <a:gd name="T75" fmla="*/ 930169 h 2189163"/>
              <a:gd name="T76" fmla="*/ 771468 w 1550987"/>
              <a:gd name="T77" fmla="*/ 797517 h 2189163"/>
              <a:gd name="T78" fmla="*/ 698636 w 1550987"/>
              <a:gd name="T79" fmla="*/ 728427 h 2189163"/>
              <a:gd name="T80" fmla="*/ 430089 w 1550987"/>
              <a:gd name="T81" fmla="*/ 1387888 h 2189163"/>
              <a:gd name="T82" fmla="*/ 176385 w 1550987"/>
              <a:gd name="T83" fmla="*/ 1216546 h 2189163"/>
              <a:gd name="T84" fmla="*/ 122538 w 1550987"/>
              <a:gd name="T85" fmla="*/ 803734 h 2189163"/>
              <a:gd name="T86" fmla="*/ 68000 w 1550987"/>
              <a:gd name="T87" fmla="*/ 1193747 h 2189163"/>
              <a:gd name="T88" fmla="*/ 3107 w 1550987"/>
              <a:gd name="T89" fmla="*/ 753645 h 2189163"/>
              <a:gd name="T90" fmla="*/ 30376 w 1550987"/>
              <a:gd name="T91" fmla="*/ 568830 h 2189163"/>
              <a:gd name="T92" fmla="*/ 216426 w 1550987"/>
              <a:gd name="T93" fmla="*/ 489723 h 2189163"/>
              <a:gd name="T94" fmla="*/ 545723 w 1550987"/>
              <a:gd name="T95" fmla="*/ 486268 h 2189163"/>
              <a:gd name="T96" fmla="*/ 529138 w 1550987"/>
              <a:gd name="T97" fmla="*/ 15841 h 2189163"/>
              <a:gd name="T98" fmla="*/ 594968 w 1550987"/>
              <a:gd name="T99" fmla="*/ 95735 h 2189163"/>
              <a:gd name="T100" fmla="*/ 510871 w 1550987"/>
              <a:gd name="T101" fmla="*/ 127072 h 2189163"/>
              <a:gd name="T102" fmla="*/ 570842 w 1550987"/>
              <a:gd name="T103" fmla="*/ 148423 h 2189163"/>
              <a:gd name="T104" fmla="*/ 601172 w 1550987"/>
              <a:gd name="T105" fmla="*/ 189747 h 2189163"/>
              <a:gd name="T106" fmla="*/ 612890 w 1550987"/>
              <a:gd name="T107" fmla="*/ 294436 h 2189163"/>
              <a:gd name="T108" fmla="*/ 588075 w 1550987"/>
              <a:gd name="T109" fmla="*/ 314409 h 2189163"/>
              <a:gd name="T110" fmla="*/ 517420 w 1550987"/>
              <a:gd name="T111" fmla="*/ 441825 h 2189163"/>
              <a:gd name="T112" fmla="*/ 419881 w 1550987"/>
              <a:gd name="T113" fmla="*/ 480050 h 2189163"/>
              <a:gd name="T114" fmla="*/ 325445 w 1550987"/>
              <a:gd name="T115" fmla="*/ 416687 h 2189163"/>
              <a:gd name="T116" fmla="*/ 259615 w 1550987"/>
              <a:gd name="T117" fmla="*/ 309243 h 2189163"/>
              <a:gd name="T118" fmla="*/ 237556 w 1550987"/>
              <a:gd name="T119" fmla="*/ 254144 h 2189163"/>
              <a:gd name="T120" fmla="*/ 256513 w 1550987"/>
              <a:gd name="T121" fmla="*/ 169774 h 2189163"/>
              <a:gd name="T122" fmla="*/ 280638 w 1550987"/>
              <a:gd name="T123" fmla="*/ 79204 h 2189163"/>
              <a:gd name="T124" fmla="*/ 338886 w 1550987"/>
              <a:gd name="T125" fmla="*/ 21007 h 21891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50987" h="2189163">
                <a:moveTo>
                  <a:pt x="568325" y="2106613"/>
                </a:moveTo>
                <a:lnTo>
                  <a:pt x="680545" y="2106613"/>
                </a:lnTo>
                <a:lnTo>
                  <a:pt x="685287" y="2110168"/>
                </a:lnTo>
                <a:lnTo>
                  <a:pt x="698327" y="2118858"/>
                </a:lnTo>
                <a:lnTo>
                  <a:pt x="706625" y="2124387"/>
                </a:lnTo>
                <a:lnTo>
                  <a:pt x="715318" y="2131102"/>
                </a:lnTo>
                <a:lnTo>
                  <a:pt x="723616" y="2138211"/>
                </a:lnTo>
                <a:lnTo>
                  <a:pt x="731519" y="2145321"/>
                </a:lnTo>
                <a:lnTo>
                  <a:pt x="738631" y="2152825"/>
                </a:lnTo>
                <a:lnTo>
                  <a:pt x="741792" y="2156380"/>
                </a:lnTo>
                <a:lnTo>
                  <a:pt x="744163" y="2159935"/>
                </a:lnTo>
                <a:lnTo>
                  <a:pt x="746139" y="2163490"/>
                </a:lnTo>
                <a:lnTo>
                  <a:pt x="748115" y="2166650"/>
                </a:lnTo>
                <a:lnTo>
                  <a:pt x="748905" y="2170204"/>
                </a:lnTo>
                <a:lnTo>
                  <a:pt x="749300" y="2172969"/>
                </a:lnTo>
                <a:lnTo>
                  <a:pt x="748905" y="2176129"/>
                </a:lnTo>
                <a:lnTo>
                  <a:pt x="747719" y="2178499"/>
                </a:lnTo>
                <a:lnTo>
                  <a:pt x="745349" y="2180869"/>
                </a:lnTo>
                <a:lnTo>
                  <a:pt x="742583" y="2183239"/>
                </a:lnTo>
                <a:lnTo>
                  <a:pt x="738631" y="2185213"/>
                </a:lnTo>
                <a:lnTo>
                  <a:pt x="733889" y="2186398"/>
                </a:lnTo>
                <a:lnTo>
                  <a:pt x="727567" y="2187583"/>
                </a:lnTo>
                <a:lnTo>
                  <a:pt x="720455" y="2188373"/>
                </a:lnTo>
                <a:lnTo>
                  <a:pt x="711366" y="2189163"/>
                </a:lnTo>
                <a:lnTo>
                  <a:pt x="702673" y="2189163"/>
                </a:lnTo>
                <a:lnTo>
                  <a:pt x="694770" y="2188373"/>
                </a:lnTo>
                <a:lnTo>
                  <a:pt x="686868" y="2187188"/>
                </a:lnTo>
                <a:lnTo>
                  <a:pt x="679755" y="2186003"/>
                </a:lnTo>
                <a:lnTo>
                  <a:pt x="672247" y="2184424"/>
                </a:lnTo>
                <a:lnTo>
                  <a:pt x="665135" y="2182449"/>
                </a:lnTo>
                <a:lnTo>
                  <a:pt x="658813" y="2179684"/>
                </a:lnTo>
                <a:lnTo>
                  <a:pt x="652885" y="2177314"/>
                </a:lnTo>
                <a:lnTo>
                  <a:pt x="646563" y="2174154"/>
                </a:lnTo>
                <a:lnTo>
                  <a:pt x="640636" y="2170994"/>
                </a:lnTo>
                <a:lnTo>
                  <a:pt x="634709" y="2167440"/>
                </a:lnTo>
                <a:lnTo>
                  <a:pt x="623645" y="2160330"/>
                </a:lnTo>
                <a:lnTo>
                  <a:pt x="612976" y="2152430"/>
                </a:lnTo>
                <a:lnTo>
                  <a:pt x="608234" y="2149666"/>
                </a:lnTo>
                <a:lnTo>
                  <a:pt x="604678" y="2148086"/>
                </a:lnTo>
                <a:lnTo>
                  <a:pt x="603888" y="2147691"/>
                </a:lnTo>
                <a:lnTo>
                  <a:pt x="602702" y="2148086"/>
                </a:lnTo>
                <a:lnTo>
                  <a:pt x="602307" y="2148086"/>
                </a:lnTo>
                <a:lnTo>
                  <a:pt x="601517" y="2149271"/>
                </a:lnTo>
                <a:lnTo>
                  <a:pt x="600727" y="2150456"/>
                </a:lnTo>
                <a:lnTo>
                  <a:pt x="600331" y="2152035"/>
                </a:lnTo>
                <a:lnTo>
                  <a:pt x="599541" y="2152825"/>
                </a:lnTo>
                <a:lnTo>
                  <a:pt x="598751" y="2153220"/>
                </a:lnTo>
                <a:lnTo>
                  <a:pt x="597961" y="2153220"/>
                </a:lnTo>
                <a:lnTo>
                  <a:pt x="585316" y="2152825"/>
                </a:lnTo>
                <a:lnTo>
                  <a:pt x="578599" y="2152430"/>
                </a:lnTo>
                <a:lnTo>
                  <a:pt x="575438" y="2151641"/>
                </a:lnTo>
                <a:lnTo>
                  <a:pt x="573857" y="2150851"/>
                </a:lnTo>
                <a:lnTo>
                  <a:pt x="571091" y="2140186"/>
                </a:lnTo>
                <a:lnTo>
                  <a:pt x="569906" y="2131497"/>
                </a:lnTo>
                <a:lnTo>
                  <a:pt x="569115" y="2124387"/>
                </a:lnTo>
                <a:lnTo>
                  <a:pt x="569115" y="2118858"/>
                </a:lnTo>
                <a:lnTo>
                  <a:pt x="569115" y="2114908"/>
                </a:lnTo>
                <a:lnTo>
                  <a:pt x="569510" y="2112143"/>
                </a:lnTo>
                <a:lnTo>
                  <a:pt x="570301" y="2110168"/>
                </a:lnTo>
                <a:lnTo>
                  <a:pt x="568325" y="2106613"/>
                </a:lnTo>
                <a:close/>
                <a:moveTo>
                  <a:pt x="282821" y="2106613"/>
                </a:moveTo>
                <a:lnTo>
                  <a:pt x="395287" y="2106613"/>
                </a:lnTo>
                <a:lnTo>
                  <a:pt x="393307" y="2110168"/>
                </a:lnTo>
                <a:lnTo>
                  <a:pt x="394495" y="2112143"/>
                </a:lnTo>
                <a:lnTo>
                  <a:pt x="394495" y="2114908"/>
                </a:lnTo>
                <a:lnTo>
                  <a:pt x="394891" y="2118858"/>
                </a:lnTo>
                <a:lnTo>
                  <a:pt x="394891" y="2124387"/>
                </a:lnTo>
                <a:lnTo>
                  <a:pt x="394099" y="2131497"/>
                </a:lnTo>
                <a:lnTo>
                  <a:pt x="392515" y="2140186"/>
                </a:lnTo>
                <a:lnTo>
                  <a:pt x="390139" y="2150851"/>
                </a:lnTo>
                <a:lnTo>
                  <a:pt x="388555" y="2151641"/>
                </a:lnTo>
                <a:lnTo>
                  <a:pt x="385387" y="2152430"/>
                </a:lnTo>
                <a:lnTo>
                  <a:pt x="378655" y="2152825"/>
                </a:lnTo>
                <a:lnTo>
                  <a:pt x="365587" y="2153220"/>
                </a:lnTo>
                <a:lnTo>
                  <a:pt x="364795" y="2153220"/>
                </a:lnTo>
                <a:lnTo>
                  <a:pt x="364398" y="2152825"/>
                </a:lnTo>
                <a:lnTo>
                  <a:pt x="363606" y="2152035"/>
                </a:lnTo>
                <a:lnTo>
                  <a:pt x="362814" y="2150456"/>
                </a:lnTo>
                <a:lnTo>
                  <a:pt x="362022" y="2149271"/>
                </a:lnTo>
                <a:lnTo>
                  <a:pt x="361626" y="2148086"/>
                </a:lnTo>
                <a:lnTo>
                  <a:pt x="361230" y="2148086"/>
                </a:lnTo>
                <a:lnTo>
                  <a:pt x="359646" y="2147691"/>
                </a:lnTo>
                <a:lnTo>
                  <a:pt x="358854" y="2148086"/>
                </a:lnTo>
                <a:lnTo>
                  <a:pt x="355686" y="2149666"/>
                </a:lnTo>
                <a:lnTo>
                  <a:pt x="350934" y="2152430"/>
                </a:lnTo>
                <a:lnTo>
                  <a:pt x="340242" y="2160330"/>
                </a:lnTo>
                <a:lnTo>
                  <a:pt x="328758" y="2167440"/>
                </a:lnTo>
                <a:lnTo>
                  <a:pt x="323214" y="2170994"/>
                </a:lnTo>
                <a:lnTo>
                  <a:pt x="317274" y="2174154"/>
                </a:lnTo>
                <a:lnTo>
                  <a:pt x="310938" y="2177314"/>
                </a:lnTo>
                <a:lnTo>
                  <a:pt x="304601" y="2179684"/>
                </a:lnTo>
                <a:lnTo>
                  <a:pt x="297869" y="2182449"/>
                </a:lnTo>
                <a:lnTo>
                  <a:pt x="291137" y="2184424"/>
                </a:lnTo>
                <a:lnTo>
                  <a:pt x="284009" y="2186003"/>
                </a:lnTo>
                <a:lnTo>
                  <a:pt x="276485" y="2187188"/>
                </a:lnTo>
                <a:lnTo>
                  <a:pt x="268961" y="2188373"/>
                </a:lnTo>
                <a:lnTo>
                  <a:pt x="260645" y="2189163"/>
                </a:lnTo>
                <a:lnTo>
                  <a:pt x="252329" y="2189163"/>
                </a:lnTo>
                <a:lnTo>
                  <a:pt x="243220" y="2188373"/>
                </a:lnTo>
                <a:lnTo>
                  <a:pt x="235696" y="2187583"/>
                </a:lnTo>
                <a:lnTo>
                  <a:pt x="229756" y="2186398"/>
                </a:lnTo>
                <a:lnTo>
                  <a:pt x="225004" y="2185213"/>
                </a:lnTo>
                <a:lnTo>
                  <a:pt x="221044" y="2183239"/>
                </a:lnTo>
                <a:lnTo>
                  <a:pt x="218272" y="2180869"/>
                </a:lnTo>
                <a:lnTo>
                  <a:pt x="215896" y="2178499"/>
                </a:lnTo>
                <a:lnTo>
                  <a:pt x="214708" y="2176129"/>
                </a:lnTo>
                <a:lnTo>
                  <a:pt x="214312" y="2172969"/>
                </a:lnTo>
                <a:lnTo>
                  <a:pt x="214708" y="2170204"/>
                </a:lnTo>
                <a:lnTo>
                  <a:pt x="215500" y="2166650"/>
                </a:lnTo>
                <a:lnTo>
                  <a:pt x="217084" y="2163490"/>
                </a:lnTo>
                <a:lnTo>
                  <a:pt x="219460" y="2159935"/>
                </a:lnTo>
                <a:lnTo>
                  <a:pt x="221836" y="2156380"/>
                </a:lnTo>
                <a:lnTo>
                  <a:pt x="225004" y="2152825"/>
                </a:lnTo>
                <a:lnTo>
                  <a:pt x="232132" y="2145321"/>
                </a:lnTo>
                <a:lnTo>
                  <a:pt x="240052" y="2138211"/>
                </a:lnTo>
                <a:lnTo>
                  <a:pt x="248369" y="2131102"/>
                </a:lnTo>
                <a:lnTo>
                  <a:pt x="257081" y="2124387"/>
                </a:lnTo>
                <a:lnTo>
                  <a:pt x="265001" y="2118858"/>
                </a:lnTo>
                <a:lnTo>
                  <a:pt x="277673" y="2110168"/>
                </a:lnTo>
                <a:lnTo>
                  <a:pt x="282821" y="2106613"/>
                </a:lnTo>
                <a:close/>
                <a:moveTo>
                  <a:pt x="53975" y="1395413"/>
                </a:moveTo>
                <a:lnTo>
                  <a:pt x="145257" y="1412546"/>
                </a:lnTo>
                <a:lnTo>
                  <a:pt x="148035" y="1413343"/>
                </a:lnTo>
                <a:lnTo>
                  <a:pt x="150813" y="1414936"/>
                </a:lnTo>
                <a:lnTo>
                  <a:pt x="153591" y="1417327"/>
                </a:lnTo>
                <a:lnTo>
                  <a:pt x="155575" y="1420514"/>
                </a:lnTo>
                <a:lnTo>
                  <a:pt x="157560" y="1424100"/>
                </a:lnTo>
                <a:lnTo>
                  <a:pt x="159544" y="1428085"/>
                </a:lnTo>
                <a:lnTo>
                  <a:pt x="161132" y="1432866"/>
                </a:lnTo>
                <a:lnTo>
                  <a:pt x="162322" y="1438045"/>
                </a:lnTo>
                <a:lnTo>
                  <a:pt x="164704" y="1448803"/>
                </a:lnTo>
                <a:lnTo>
                  <a:pt x="167085" y="1460358"/>
                </a:lnTo>
                <a:lnTo>
                  <a:pt x="168275" y="1472311"/>
                </a:lnTo>
                <a:lnTo>
                  <a:pt x="169466" y="1483068"/>
                </a:lnTo>
                <a:lnTo>
                  <a:pt x="169863" y="1487849"/>
                </a:lnTo>
                <a:lnTo>
                  <a:pt x="169466" y="1491037"/>
                </a:lnTo>
                <a:lnTo>
                  <a:pt x="168672" y="1493427"/>
                </a:lnTo>
                <a:lnTo>
                  <a:pt x="167879" y="1493826"/>
                </a:lnTo>
                <a:lnTo>
                  <a:pt x="167482" y="1493826"/>
                </a:lnTo>
                <a:lnTo>
                  <a:pt x="165894" y="1493826"/>
                </a:lnTo>
                <a:lnTo>
                  <a:pt x="163513" y="1492631"/>
                </a:lnTo>
                <a:lnTo>
                  <a:pt x="161529" y="1490638"/>
                </a:lnTo>
                <a:lnTo>
                  <a:pt x="159544" y="1488248"/>
                </a:lnTo>
                <a:lnTo>
                  <a:pt x="154782" y="1481873"/>
                </a:lnTo>
                <a:lnTo>
                  <a:pt x="150416" y="1474701"/>
                </a:lnTo>
                <a:lnTo>
                  <a:pt x="148829" y="1470717"/>
                </a:lnTo>
                <a:lnTo>
                  <a:pt x="147638" y="1467529"/>
                </a:lnTo>
                <a:lnTo>
                  <a:pt x="146844" y="1463943"/>
                </a:lnTo>
                <a:lnTo>
                  <a:pt x="146844" y="1461553"/>
                </a:lnTo>
                <a:lnTo>
                  <a:pt x="146447" y="1459162"/>
                </a:lnTo>
                <a:lnTo>
                  <a:pt x="146050" y="1456772"/>
                </a:lnTo>
                <a:lnTo>
                  <a:pt x="145654" y="1455178"/>
                </a:lnTo>
                <a:lnTo>
                  <a:pt x="144463" y="1453584"/>
                </a:lnTo>
                <a:lnTo>
                  <a:pt x="143669" y="1452787"/>
                </a:lnTo>
                <a:lnTo>
                  <a:pt x="142479" y="1451991"/>
                </a:lnTo>
                <a:lnTo>
                  <a:pt x="141685" y="1451592"/>
                </a:lnTo>
                <a:lnTo>
                  <a:pt x="140494" y="1451592"/>
                </a:lnTo>
                <a:lnTo>
                  <a:pt x="139303" y="1451991"/>
                </a:lnTo>
                <a:lnTo>
                  <a:pt x="138510" y="1452389"/>
                </a:lnTo>
                <a:lnTo>
                  <a:pt x="136922" y="1453584"/>
                </a:lnTo>
                <a:lnTo>
                  <a:pt x="136128" y="1455178"/>
                </a:lnTo>
                <a:lnTo>
                  <a:pt x="135335" y="1457170"/>
                </a:lnTo>
                <a:lnTo>
                  <a:pt x="134938" y="1459959"/>
                </a:lnTo>
                <a:lnTo>
                  <a:pt x="134541" y="1462748"/>
                </a:lnTo>
                <a:lnTo>
                  <a:pt x="134541" y="1466732"/>
                </a:lnTo>
                <a:lnTo>
                  <a:pt x="134144" y="1473904"/>
                </a:lnTo>
                <a:lnTo>
                  <a:pt x="133747" y="1476693"/>
                </a:lnTo>
                <a:lnTo>
                  <a:pt x="132953" y="1480279"/>
                </a:lnTo>
                <a:lnTo>
                  <a:pt x="132160" y="1482670"/>
                </a:lnTo>
                <a:lnTo>
                  <a:pt x="130572" y="1485857"/>
                </a:lnTo>
                <a:lnTo>
                  <a:pt x="128985" y="1487849"/>
                </a:lnTo>
                <a:lnTo>
                  <a:pt x="127397" y="1489841"/>
                </a:lnTo>
                <a:lnTo>
                  <a:pt x="125413" y="1492232"/>
                </a:lnTo>
                <a:lnTo>
                  <a:pt x="123032" y="1493427"/>
                </a:lnTo>
                <a:lnTo>
                  <a:pt x="120650" y="1495021"/>
                </a:lnTo>
                <a:lnTo>
                  <a:pt x="117872" y="1495818"/>
                </a:lnTo>
                <a:lnTo>
                  <a:pt x="114300" y="1496615"/>
                </a:lnTo>
                <a:lnTo>
                  <a:pt x="110331" y="1497013"/>
                </a:lnTo>
                <a:lnTo>
                  <a:pt x="106760" y="1497013"/>
                </a:lnTo>
                <a:lnTo>
                  <a:pt x="101997" y="1496615"/>
                </a:lnTo>
                <a:lnTo>
                  <a:pt x="98822" y="1496216"/>
                </a:lnTo>
                <a:lnTo>
                  <a:pt x="94853" y="1495021"/>
                </a:lnTo>
                <a:lnTo>
                  <a:pt x="92075" y="1493826"/>
                </a:lnTo>
                <a:lnTo>
                  <a:pt x="88503" y="1491834"/>
                </a:lnTo>
                <a:lnTo>
                  <a:pt x="85725" y="1489045"/>
                </a:lnTo>
                <a:lnTo>
                  <a:pt x="82947" y="1486256"/>
                </a:lnTo>
                <a:lnTo>
                  <a:pt x="80169" y="1483068"/>
                </a:lnTo>
                <a:lnTo>
                  <a:pt x="78184" y="1479881"/>
                </a:lnTo>
                <a:lnTo>
                  <a:pt x="73422" y="1471912"/>
                </a:lnTo>
                <a:lnTo>
                  <a:pt x="69453" y="1463147"/>
                </a:lnTo>
                <a:lnTo>
                  <a:pt x="66278" y="1454381"/>
                </a:lnTo>
                <a:lnTo>
                  <a:pt x="63103" y="1445217"/>
                </a:lnTo>
                <a:lnTo>
                  <a:pt x="60722" y="1435655"/>
                </a:lnTo>
                <a:lnTo>
                  <a:pt x="58738" y="1426889"/>
                </a:lnTo>
                <a:lnTo>
                  <a:pt x="55563" y="1410952"/>
                </a:lnTo>
                <a:lnTo>
                  <a:pt x="54372" y="1399796"/>
                </a:lnTo>
                <a:lnTo>
                  <a:pt x="53975" y="1395413"/>
                </a:lnTo>
                <a:close/>
                <a:moveTo>
                  <a:pt x="1197768" y="1065213"/>
                </a:moveTo>
                <a:lnTo>
                  <a:pt x="1325562" y="1065213"/>
                </a:lnTo>
                <a:lnTo>
                  <a:pt x="1325562" y="1183610"/>
                </a:lnTo>
                <a:lnTo>
                  <a:pt x="1341437" y="1184405"/>
                </a:lnTo>
                <a:lnTo>
                  <a:pt x="1357312" y="1185994"/>
                </a:lnTo>
                <a:lnTo>
                  <a:pt x="1371996" y="1187583"/>
                </a:lnTo>
                <a:lnTo>
                  <a:pt x="1385887" y="1189172"/>
                </a:lnTo>
                <a:lnTo>
                  <a:pt x="1399381" y="1191159"/>
                </a:lnTo>
                <a:lnTo>
                  <a:pt x="1412478" y="1193940"/>
                </a:lnTo>
                <a:lnTo>
                  <a:pt x="1424384" y="1196324"/>
                </a:lnTo>
                <a:lnTo>
                  <a:pt x="1436290" y="1199502"/>
                </a:lnTo>
                <a:lnTo>
                  <a:pt x="1447799" y="1202284"/>
                </a:lnTo>
                <a:lnTo>
                  <a:pt x="1458912" y="1205462"/>
                </a:lnTo>
                <a:lnTo>
                  <a:pt x="1469231" y="1209038"/>
                </a:lnTo>
                <a:lnTo>
                  <a:pt x="1478756" y="1212613"/>
                </a:lnTo>
                <a:lnTo>
                  <a:pt x="1488678" y="1216587"/>
                </a:lnTo>
                <a:lnTo>
                  <a:pt x="1497409" y="1220560"/>
                </a:lnTo>
                <a:lnTo>
                  <a:pt x="1514475" y="1228108"/>
                </a:lnTo>
                <a:lnTo>
                  <a:pt x="1476771" y="1380276"/>
                </a:lnTo>
                <a:lnTo>
                  <a:pt x="1462484" y="1374317"/>
                </a:lnTo>
                <a:lnTo>
                  <a:pt x="1446212" y="1367165"/>
                </a:lnTo>
                <a:lnTo>
                  <a:pt x="1427162" y="1359616"/>
                </a:lnTo>
                <a:lnTo>
                  <a:pt x="1416446" y="1356041"/>
                </a:lnTo>
                <a:lnTo>
                  <a:pt x="1405334" y="1352068"/>
                </a:lnTo>
                <a:lnTo>
                  <a:pt x="1393428" y="1348889"/>
                </a:lnTo>
                <a:lnTo>
                  <a:pt x="1380728" y="1345313"/>
                </a:lnTo>
                <a:lnTo>
                  <a:pt x="1367234" y="1342532"/>
                </a:lnTo>
                <a:lnTo>
                  <a:pt x="1353343" y="1339751"/>
                </a:lnTo>
                <a:lnTo>
                  <a:pt x="1338262" y="1337765"/>
                </a:lnTo>
                <a:lnTo>
                  <a:pt x="1322387" y="1336175"/>
                </a:lnTo>
                <a:lnTo>
                  <a:pt x="1306115" y="1335381"/>
                </a:lnTo>
                <a:lnTo>
                  <a:pt x="1288653" y="1334586"/>
                </a:lnTo>
                <a:lnTo>
                  <a:pt x="1273571" y="1335381"/>
                </a:lnTo>
                <a:lnTo>
                  <a:pt x="1259681" y="1336573"/>
                </a:lnTo>
                <a:lnTo>
                  <a:pt x="1246981" y="1338559"/>
                </a:lnTo>
                <a:lnTo>
                  <a:pt x="1235868" y="1340943"/>
                </a:lnTo>
                <a:lnTo>
                  <a:pt x="1225549" y="1344519"/>
                </a:lnTo>
                <a:lnTo>
                  <a:pt x="1216421" y="1348889"/>
                </a:lnTo>
                <a:lnTo>
                  <a:pt x="1208484" y="1353259"/>
                </a:lnTo>
                <a:lnTo>
                  <a:pt x="1200943" y="1358424"/>
                </a:lnTo>
                <a:lnTo>
                  <a:pt x="1195387" y="1363987"/>
                </a:lnTo>
                <a:lnTo>
                  <a:pt x="1190228" y="1369946"/>
                </a:lnTo>
                <a:lnTo>
                  <a:pt x="1185862" y="1376303"/>
                </a:lnTo>
                <a:lnTo>
                  <a:pt x="1182687" y="1382660"/>
                </a:lnTo>
                <a:lnTo>
                  <a:pt x="1179909" y="1389414"/>
                </a:lnTo>
                <a:lnTo>
                  <a:pt x="1178321" y="1396168"/>
                </a:lnTo>
                <a:lnTo>
                  <a:pt x="1177528" y="1403320"/>
                </a:lnTo>
                <a:lnTo>
                  <a:pt x="1177131" y="1410471"/>
                </a:lnTo>
                <a:lnTo>
                  <a:pt x="1177131" y="1414444"/>
                </a:lnTo>
                <a:lnTo>
                  <a:pt x="1177528" y="1418418"/>
                </a:lnTo>
                <a:lnTo>
                  <a:pt x="1178321" y="1421993"/>
                </a:lnTo>
                <a:lnTo>
                  <a:pt x="1179115" y="1426364"/>
                </a:lnTo>
                <a:lnTo>
                  <a:pt x="1180306" y="1430337"/>
                </a:lnTo>
                <a:lnTo>
                  <a:pt x="1182290" y="1433515"/>
                </a:lnTo>
                <a:lnTo>
                  <a:pt x="1183878" y="1437488"/>
                </a:lnTo>
                <a:lnTo>
                  <a:pt x="1185862" y="1441064"/>
                </a:lnTo>
                <a:lnTo>
                  <a:pt x="1188243" y="1444640"/>
                </a:lnTo>
                <a:lnTo>
                  <a:pt x="1191021" y="1448215"/>
                </a:lnTo>
                <a:lnTo>
                  <a:pt x="1197371" y="1454970"/>
                </a:lnTo>
                <a:lnTo>
                  <a:pt x="1204912" y="1461724"/>
                </a:lnTo>
                <a:lnTo>
                  <a:pt x="1213643" y="1468478"/>
                </a:lnTo>
                <a:lnTo>
                  <a:pt x="1223962" y="1475232"/>
                </a:lnTo>
                <a:lnTo>
                  <a:pt x="1235471" y="1481986"/>
                </a:lnTo>
                <a:lnTo>
                  <a:pt x="1247775" y="1489138"/>
                </a:lnTo>
                <a:lnTo>
                  <a:pt x="1262459" y="1495892"/>
                </a:lnTo>
                <a:lnTo>
                  <a:pt x="1277937" y="1503044"/>
                </a:lnTo>
                <a:lnTo>
                  <a:pt x="1294606" y="1510592"/>
                </a:lnTo>
                <a:lnTo>
                  <a:pt x="1313259" y="1518538"/>
                </a:lnTo>
                <a:lnTo>
                  <a:pt x="1333499" y="1526087"/>
                </a:lnTo>
                <a:lnTo>
                  <a:pt x="1347390" y="1531649"/>
                </a:lnTo>
                <a:lnTo>
                  <a:pt x="1361281" y="1536814"/>
                </a:lnTo>
                <a:lnTo>
                  <a:pt x="1374378" y="1542377"/>
                </a:lnTo>
                <a:lnTo>
                  <a:pt x="1387078" y="1548336"/>
                </a:lnTo>
                <a:lnTo>
                  <a:pt x="1399381" y="1554296"/>
                </a:lnTo>
                <a:lnTo>
                  <a:pt x="1410890" y="1560255"/>
                </a:lnTo>
                <a:lnTo>
                  <a:pt x="1422003" y="1566215"/>
                </a:lnTo>
                <a:lnTo>
                  <a:pt x="1432718" y="1572572"/>
                </a:lnTo>
                <a:lnTo>
                  <a:pt x="1442640" y="1578532"/>
                </a:lnTo>
                <a:lnTo>
                  <a:pt x="1452562" y="1585286"/>
                </a:lnTo>
                <a:lnTo>
                  <a:pt x="1461690" y="1591643"/>
                </a:lnTo>
                <a:lnTo>
                  <a:pt x="1470025" y="1598794"/>
                </a:lnTo>
                <a:lnTo>
                  <a:pt x="1478359" y="1605548"/>
                </a:lnTo>
                <a:lnTo>
                  <a:pt x="1486296" y="1613097"/>
                </a:lnTo>
                <a:lnTo>
                  <a:pt x="1493440" y="1620646"/>
                </a:lnTo>
                <a:lnTo>
                  <a:pt x="1500584" y="1628195"/>
                </a:lnTo>
                <a:lnTo>
                  <a:pt x="1506934" y="1635743"/>
                </a:lnTo>
                <a:lnTo>
                  <a:pt x="1512490" y="1643690"/>
                </a:lnTo>
                <a:lnTo>
                  <a:pt x="1517649" y="1651636"/>
                </a:lnTo>
                <a:lnTo>
                  <a:pt x="1522809" y="1660376"/>
                </a:lnTo>
                <a:lnTo>
                  <a:pt x="1527571" y="1668720"/>
                </a:lnTo>
                <a:lnTo>
                  <a:pt x="1531540" y="1677460"/>
                </a:lnTo>
                <a:lnTo>
                  <a:pt x="1535509" y="1686201"/>
                </a:lnTo>
                <a:lnTo>
                  <a:pt x="1538684" y="1695737"/>
                </a:lnTo>
                <a:lnTo>
                  <a:pt x="1541859" y="1704875"/>
                </a:lnTo>
                <a:lnTo>
                  <a:pt x="1544240" y="1714807"/>
                </a:lnTo>
                <a:lnTo>
                  <a:pt x="1546225" y="1724740"/>
                </a:lnTo>
                <a:lnTo>
                  <a:pt x="1548209" y="1735070"/>
                </a:lnTo>
                <a:lnTo>
                  <a:pt x="1549399" y="1745400"/>
                </a:lnTo>
                <a:lnTo>
                  <a:pt x="1550193" y="1756127"/>
                </a:lnTo>
                <a:lnTo>
                  <a:pt x="1550590" y="1766854"/>
                </a:lnTo>
                <a:lnTo>
                  <a:pt x="1550987" y="1778376"/>
                </a:lnTo>
                <a:lnTo>
                  <a:pt x="1550590" y="1789501"/>
                </a:lnTo>
                <a:lnTo>
                  <a:pt x="1549796" y="1800625"/>
                </a:lnTo>
                <a:lnTo>
                  <a:pt x="1549003" y="1811750"/>
                </a:lnTo>
                <a:lnTo>
                  <a:pt x="1547415" y="1822080"/>
                </a:lnTo>
                <a:lnTo>
                  <a:pt x="1545034" y="1833204"/>
                </a:lnTo>
                <a:lnTo>
                  <a:pt x="1542256" y="1843931"/>
                </a:lnTo>
                <a:lnTo>
                  <a:pt x="1539081" y="1853864"/>
                </a:lnTo>
                <a:lnTo>
                  <a:pt x="1535906" y="1864194"/>
                </a:lnTo>
                <a:lnTo>
                  <a:pt x="1531540" y="1874127"/>
                </a:lnTo>
                <a:lnTo>
                  <a:pt x="1527571" y="1884059"/>
                </a:lnTo>
                <a:lnTo>
                  <a:pt x="1522412" y="1893594"/>
                </a:lnTo>
                <a:lnTo>
                  <a:pt x="1516856" y="1902733"/>
                </a:lnTo>
                <a:lnTo>
                  <a:pt x="1511299" y="1912268"/>
                </a:lnTo>
                <a:lnTo>
                  <a:pt x="1504949" y="1921009"/>
                </a:lnTo>
                <a:lnTo>
                  <a:pt x="1498203" y="1929352"/>
                </a:lnTo>
                <a:lnTo>
                  <a:pt x="1491059" y="1937695"/>
                </a:lnTo>
                <a:lnTo>
                  <a:pt x="1483518" y="1946039"/>
                </a:lnTo>
                <a:lnTo>
                  <a:pt x="1475581" y="1953985"/>
                </a:lnTo>
                <a:lnTo>
                  <a:pt x="1467246" y="1961534"/>
                </a:lnTo>
                <a:lnTo>
                  <a:pt x="1458118" y="1968685"/>
                </a:lnTo>
                <a:lnTo>
                  <a:pt x="1448990" y="1975439"/>
                </a:lnTo>
                <a:lnTo>
                  <a:pt x="1439465" y="1982194"/>
                </a:lnTo>
                <a:lnTo>
                  <a:pt x="1429146" y="1988550"/>
                </a:lnTo>
                <a:lnTo>
                  <a:pt x="1418431" y="1994510"/>
                </a:lnTo>
                <a:lnTo>
                  <a:pt x="1407318" y="2000072"/>
                </a:lnTo>
                <a:lnTo>
                  <a:pt x="1395809" y="2004840"/>
                </a:lnTo>
                <a:lnTo>
                  <a:pt x="1383903" y="2009608"/>
                </a:lnTo>
                <a:lnTo>
                  <a:pt x="1371996" y="2014375"/>
                </a:lnTo>
                <a:lnTo>
                  <a:pt x="1359296" y="2017951"/>
                </a:lnTo>
                <a:lnTo>
                  <a:pt x="1346199" y="2021924"/>
                </a:lnTo>
                <a:lnTo>
                  <a:pt x="1332706" y="2024705"/>
                </a:lnTo>
                <a:lnTo>
                  <a:pt x="1319212" y="2027884"/>
                </a:lnTo>
                <a:lnTo>
                  <a:pt x="1319212" y="2165351"/>
                </a:lnTo>
                <a:lnTo>
                  <a:pt x="1191418" y="2165351"/>
                </a:lnTo>
                <a:lnTo>
                  <a:pt x="1191418" y="2037022"/>
                </a:lnTo>
                <a:lnTo>
                  <a:pt x="1175146" y="2036227"/>
                </a:lnTo>
                <a:lnTo>
                  <a:pt x="1158875" y="2034638"/>
                </a:lnTo>
                <a:lnTo>
                  <a:pt x="1142603" y="2032651"/>
                </a:lnTo>
                <a:lnTo>
                  <a:pt x="1127125" y="2030665"/>
                </a:lnTo>
                <a:lnTo>
                  <a:pt x="1111249" y="2027884"/>
                </a:lnTo>
                <a:lnTo>
                  <a:pt x="1096168" y="2024705"/>
                </a:lnTo>
                <a:lnTo>
                  <a:pt x="1081087" y="2021527"/>
                </a:lnTo>
                <a:lnTo>
                  <a:pt x="1066799" y="2017554"/>
                </a:lnTo>
                <a:lnTo>
                  <a:pt x="1052512" y="2013978"/>
                </a:lnTo>
                <a:lnTo>
                  <a:pt x="1039018" y="2009608"/>
                </a:lnTo>
                <a:lnTo>
                  <a:pt x="1025921" y="2004840"/>
                </a:lnTo>
                <a:lnTo>
                  <a:pt x="1013221" y="2000470"/>
                </a:lnTo>
                <a:lnTo>
                  <a:pt x="1001315" y="1995305"/>
                </a:lnTo>
                <a:lnTo>
                  <a:pt x="989806" y="1990140"/>
                </a:lnTo>
                <a:lnTo>
                  <a:pt x="979884" y="1984577"/>
                </a:lnTo>
                <a:lnTo>
                  <a:pt x="969962" y="1979412"/>
                </a:lnTo>
                <a:lnTo>
                  <a:pt x="1008856" y="1821285"/>
                </a:lnTo>
                <a:lnTo>
                  <a:pt x="1019571" y="1827245"/>
                </a:lnTo>
                <a:lnTo>
                  <a:pt x="1030287" y="1832807"/>
                </a:lnTo>
                <a:lnTo>
                  <a:pt x="1041796" y="1838369"/>
                </a:lnTo>
                <a:lnTo>
                  <a:pt x="1054099" y="1843931"/>
                </a:lnTo>
                <a:lnTo>
                  <a:pt x="1066403" y="1848699"/>
                </a:lnTo>
                <a:lnTo>
                  <a:pt x="1079103" y="1853864"/>
                </a:lnTo>
                <a:lnTo>
                  <a:pt x="1092199" y="1858632"/>
                </a:lnTo>
                <a:lnTo>
                  <a:pt x="1105693" y="1862605"/>
                </a:lnTo>
                <a:lnTo>
                  <a:pt x="1119584" y="1866578"/>
                </a:lnTo>
                <a:lnTo>
                  <a:pt x="1134268" y="1870551"/>
                </a:lnTo>
                <a:lnTo>
                  <a:pt x="1148556" y="1873332"/>
                </a:lnTo>
                <a:lnTo>
                  <a:pt x="1163637" y="1875716"/>
                </a:lnTo>
                <a:lnTo>
                  <a:pt x="1178321" y="1878100"/>
                </a:lnTo>
                <a:lnTo>
                  <a:pt x="1193799" y="1879689"/>
                </a:lnTo>
                <a:lnTo>
                  <a:pt x="1209675" y="1880483"/>
                </a:lnTo>
                <a:lnTo>
                  <a:pt x="1225153" y="1880881"/>
                </a:lnTo>
                <a:lnTo>
                  <a:pt x="1239043" y="1880483"/>
                </a:lnTo>
                <a:lnTo>
                  <a:pt x="1251743" y="1879292"/>
                </a:lnTo>
                <a:lnTo>
                  <a:pt x="1264443" y="1877702"/>
                </a:lnTo>
                <a:lnTo>
                  <a:pt x="1276349" y="1875318"/>
                </a:lnTo>
                <a:lnTo>
                  <a:pt x="1287065" y="1872140"/>
                </a:lnTo>
                <a:lnTo>
                  <a:pt x="1297384" y="1868564"/>
                </a:lnTo>
                <a:lnTo>
                  <a:pt x="1306909" y="1864194"/>
                </a:lnTo>
                <a:lnTo>
                  <a:pt x="1315243" y="1859426"/>
                </a:lnTo>
                <a:lnTo>
                  <a:pt x="1319609" y="1856248"/>
                </a:lnTo>
                <a:lnTo>
                  <a:pt x="1323578" y="1853467"/>
                </a:lnTo>
                <a:lnTo>
                  <a:pt x="1326753" y="1850686"/>
                </a:lnTo>
                <a:lnTo>
                  <a:pt x="1330325" y="1847110"/>
                </a:lnTo>
                <a:lnTo>
                  <a:pt x="1333499" y="1843931"/>
                </a:lnTo>
                <a:lnTo>
                  <a:pt x="1335881" y="1840356"/>
                </a:lnTo>
                <a:lnTo>
                  <a:pt x="1339056" y="1836780"/>
                </a:lnTo>
                <a:lnTo>
                  <a:pt x="1341040" y="1832807"/>
                </a:lnTo>
                <a:lnTo>
                  <a:pt x="1343025" y="1828834"/>
                </a:lnTo>
                <a:lnTo>
                  <a:pt x="1345009" y="1824861"/>
                </a:lnTo>
                <a:lnTo>
                  <a:pt x="1346596" y="1820490"/>
                </a:lnTo>
                <a:lnTo>
                  <a:pt x="1347787" y="1816517"/>
                </a:lnTo>
                <a:lnTo>
                  <a:pt x="1348978" y="1811750"/>
                </a:lnTo>
                <a:lnTo>
                  <a:pt x="1349375" y="1806982"/>
                </a:lnTo>
                <a:lnTo>
                  <a:pt x="1349771" y="1801817"/>
                </a:lnTo>
                <a:lnTo>
                  <a:pt x="1350565" y="1797447"/>
                </a:lnTo>
                <a:lnTo>
                  <a:pt x="1349771" y="1787514"/>
                </a:lnTo>
                <a:lnTo>
                  <a:pt x="1348978" y="1783541"/>
                </a:lnTo>
                <a:lnTo>
                  <a:pt x="1348184" y="1778773"/>
                </a:lnTo>
                <a:lnTo>
                  <a:pt x="1346993" y="1774403"/>
                </a:lnTo>
                <a:lnTo>
                  <a:pt x="1345803" y="1770430"/>
                </a:lnTo>
                <a:lnTo>
                  <a:pt x="1344215" y="1766060"/>
                </a:lnTo>
                <a:lnTo>
                  <a:pt x="1342231" y="1762086"/>
                </a:lnTo>
                <a:lnTo>
                  <a:pt x="1340246" y="1758113"/>
                </a:lnTo>
                <a:lnTo>
                  <a:pt x="1337865" y="1753743"/>
                </a:lnTo>
                <a:lnTo>
                  <a:pt x="1334690" y="1750167"/>
                </a:lnTo>
                <a:lnTo>
                  <a:pt x="1331912" y="1746194"/>
                </a:lnTo>
                <a:lnTo>
                  <a:pt x="1325165" y="1739043"/>
                </a:lnTo>
                <a:lnTo>
                  <a:pt x="1317625" y="1731891"/>
                </a:lnTo>
                <a:lnTo>
                  <a:pt x="1308099" y="1725137"/>
                </a:lnTo>
                <a:lnTo>
                  <a:pt x="1298178" y="1718383"/>
                </a:lnTo>
                <a:lnTo>
                  <a:pt x="1287065" y="1711629"/>
                </a:lnTo>
                <a:lnTo>
                  <a:pt x="1274365" y="1705272"/>
                </a:lnTo>
                <a:lnTo>
                  <a:pt x="1260475" y="1698915"/>
                </a:lnTo>
                <a:lnTo>
                  <a:pt x="1245790" y="1692558"/>
                </a:lnTo>
                <a:lnTo>
                  <a:pt x="1229915" y="1686201"/>
                </a:lnTo>
                <a:lnTo>
                  <a:pt x="1212056" y="1679844"/>
                </a:lnTo>
                <a:lnTo>
                  <a:pt x="1186656" y="1670706"/>
                </a:lnTo>
                <a:lnTo>
                  <a:pt x="1162049" y="1660774"/>
                </a:lnTo>
                <a:lnTo>
                  <a:pt x="1150143" y="1655609"/>
                </a:lnTo>
                <a:lnTo>
                  <a:pt x="1138634" y="1650444"/>
                </a:lnTo>
                <a:lnTo>
                  <a:pt x="1127918" y="1644881"/>
                </a:lnTo>
                <a:lnTo>
                  <a:pt x="1116806" y="1638922"/>
                </a:lnTo>
                <a:lnTo>
                  <a:pt x="1106090" y="1633757"/>
                </a:lnTo>
                <a:lnTo>
                  <a:pt x="1096168" y="1627400"/>
                </a:lnTo>
                <a:lnTo>
                  <a:pt x="1085849" y="1621440"/>
                </a:lnTo>
                <a:lnTo>
                  <a:pt x="1076721" y="1615084"/>
                </a:lnTo>
                <a:lnTo>
                  <a:pt x="1067593" y="1608329"/>
                </a:lnTo>
                <a:lnTo>
                  <a:pt x="1058862" y="1601575"/>
                </a:lnTo>
                <a:lnTo>
                  <a:pt x="1050528" y="1594821"/>
                </a:lnTo>
                <a:lnTo>
                  <a:pt x="1042590" y="1587272"/>
                </a:lnTo>
                <a:lnTo>
                  <a:pt x="1035049" y="1580121"/>
                </a:lnTo>
                <a:lnTo>
                  <a:pt x="1027906" y="1571777"/>
                </a:lnTo>
                <a:lnTo>
                  <a:pt x="1021556" y="1563831"/>
                </a:lnTo>
                <a:lnTo>
                  <a:pt x="1015206" y="1555885"/>
                </a:lnTo>
                <a:lnTo>
                  <a:pt x="1009253" y="1547542"/>
                </a:lnTo>
                <a:lnTo>
                  <a:pt x="1003696" y="1538801"/>
                </a:lnTo>
                <a:lnTo>
                  <a:pt x="999331" y="1529266"/>
                </a:lnTo>
                <a:lnTo>
                  <a:pt x="994568" y="1520128"/>
                </a:lnTo>
                <a:lnTo>
                  <a:pt x="990599" y="1510195"/>
                </a:lnTo>
                <a:lnTo>
                  <a:pt x="987425" y="1500262"/>
                </a:lnTo>
                <a:lnTo>
                  <a:pt x="984249" y="1489932"/>
                </a:lnTo>
                <a:lnTo>
                  <a:pt x="981868" y="1479205"/>
                </a:lnTo>
                <a:lnTo>
                  <a:pt x="980281" y="1468081"/>
                </a:lnTo>
                <a:lnTo>
                  <a:pt x="979090" y="1456559"/>
                </a:lnTo>
                <a:lnTo>
                  <a:pt x="978296" y="1445434"/>
                </a:lnTo>
                <a:lnTo>
                  <a:pt x="977503" y="1433118"/>
                </a:lnTo>
                <a:lnTo>
                  <a:pt x="978296" y="1421993"/>
                </a:lnTo>
                <a:lnTo>
                  <a:pt x="978693" y="1411266"/>
                </a:lnTo>
                <a:lnTo>
                  <a:pt x="979884" y="1400539"/>
                </a:lnTo>
                <a:lnTo>
                  <a:pt x="981471" y="1390209"/>
                </a:lnTo>
                <a:lnTo>
                  <a:pt x="983456" y="1379482"/>
                </a:lnTo>
                <a:lnTo>
                  <a:pt x="986234" y="1369549"/>
                </a:lnTo>
                <a:lnTo>
                  <a:pt x="989012" y="1359219"/>
                </a:lnTo>
                <a:lnTo>
                  <a:pt x="992584" y="1349684"/>
                </a:lnTo>
                <a:lnTo>
                  <a:pt x="996156" y="1339751"/>
                </a:lnTo>
                <a:lnTo>
                  <a:pt x="1000918" y="1330613"/>
                </a:lnTo>
                <a:lnTo>
                  <a:pt x="1005681" y="1321078"/>
                </a:lnTo>
                <a:lnTo>
                  <a:pt x="1010443" y="1312337"/>
                </a:lnTo>
                <a:lnTo>
                  <a:pt x="1015999" y="1303994"/>
                </a:lnTo>
                <a:lnTo>
                  <a:pt x="1022349" y="1295650"/>
                </a:lnTo>
                <a:lnTo>
                  <a:pt x="1028699" y="1286910"/>
                </a:lnTo>
                <a:lnTo>
                  <a:pt x="1035446" y="1278963"/>
                </a:lnTo>
                <a:lnTo>
                  <a:pt x="1042590" y="1271415"/>
                </a:lnTo>
                <a:lnTo>
                  <a:pt x="1050528" y="1264263"/>
                </a:lnTo>
                <a:lnTo>
                  <a:pt x="1058465" y="1257112"/>
                </a:lnTo>
                <a:lnTo>
                  <a:pt x="1067196" y="1250357"/>
                </a:lnTo>
                <a:lnTo>
                  <a:pt x="1075928" y="1243603"/>
                </a:lnTo>
                <a:lnTo>
                  <a:pt x="1085056" y="1237246"/>
                </a:lnTo>
                <a:lnTo>
                  <a:pt x="1094581" y="1231287"/>
                </a:lnTo>
                <a:lnTo>
                  <a:pt x="1104503" y="1225725"/>
                </a:lnTo>
                <a:lnTo>
                  <a:pt x="1115218" y="1220560"/>
                </a:lnTo>
                <a:lnTo>
                  <a:pt x="1125537" y="1215792"/>
                </a:lnTo>
                <a:lnTo>
                  <a:pt x="1137046" y="1211024"/>
                </a:lnTo>
                <a:lnTo>
                  <a:pt x="1148556" y="1207051"/>
                </a:lnTo>
                <a:lnTo>
                  <a:pt x="1160065" y="1202681"/>
                </a:lnTo>
                <a:lnTo>
                  <a:pt x="1172368" y="1199502"/>
                </a:lnTo>
                <a:lnTo>
                  <a:pt x="1185068" y="1195927"/>
                </a:lnTo>
                <a:lnTo>
                  <a:pt x="1197768" y="1193146"/>
                </a:lnTo>
                <a:lnTo>
                  <a:pt x="1197768" y="1065213"/>
                </a:lnTo>
                <a:close/>
                <a:moveTo>
                  <a:pt x="1253810" y="950913"/>
                </a:moveTo>
                <a:lnTo>
                  <a:pt x="1260969" y="951705"/>
                </a:lnTo>
                <a:lnTo>
                  <a:pt x="1269321" y="952893"/>
                </a:lnTo>
                <a:lnTo>
                  <a:pt x="1279264" y="954873"/>
                </a:lnTo>
                <a:lnTo>
                  <a:pt x="1291594" y="958042"/>
                </a:lnTo>
                <a:lnTo>
                  <a:pt x="1305117" y="962002"/>
                </a:lnTo>
                <a:lnTo>
                  <a:pt x="1312276" y="964774"/>
                </a:lnTo>
                <a:lnTo>
                  <a:pt x="1319435" y="967546"/>
                </a:lnTo>
                <a:lnTo>
                  <a:pt x="1326992" y="970714"/>
                </a:lnTo>
                <a:lnTo>
                  <a:pt x="1334151" y="974278"/>
                </a:lnTo>
                <a:lnTo>
                  <a:pt x="1341311" y="978238"/>
                </a:lnTo>
                <a:lnTo>
                  <a:pt x="1348470" y="982594"/>
                </a:lnTo>
                <a:lnTo>
                  <a:pt x="1355231" y="987347"/>
                </a:lnTo>
                <a:lnTo>
                  <a:pt x="1361993" y="992891"/>
                </a:lnTo>
                <a:lnTo>
                  <a:pt x="1368356" y="998435"/>
                </a:lnTo>
                <a:lnTo>
                  <a:pt x="1374322" y="1004771"/>
                </a:lnTo>
                <a:lnTo>
                  <a:pt x="1379891" y="1011504"/>
                </a:lnTo>
                <a:lnTo>
                  <a:pt x="1385061" y="1019028"/>
                </a:lnTo>
                <a:lnTo>
                  <a:pt x="1389039" y="1026552"/>
                </a:lnTo>
                <a:lnTo>
                  <a:pt x="1393016" y="1034868"/>
                </a:lnTo>
                <a:lnTo>
                  <a:pt x="1395800" y="1044373"/>
                </a:lnTo>
                <a:lnTo>
                  <a:pt x="1398186" y="1053877"/>
                </a:lnTo>
                <a:lnTo>
                  <a:pt x="1399777" y="1064174"/>
                </a:lnTo>
                <a:lnTo>
                  <a:pt x="1400175" y="1074866"/>
                </a:lnTo>
                <a:lnTo>
                  <a:pt x="1399777" y="1086746"/>
                </a:lnTo>
                <a:lnTo>
                  <a:pt x="1398186" y="1099023"/>
                </a:lnTo>
                <a:lnTo>
                  <a:pt x="1396198" y="1108131"/>
                </a:lnTo>
                <a:lnTo>
                  <a:pt x="1394607" y="1115260"/>
                </a:lnTo>
                <a:lnTo>
                  <a:pt x="1392618" y="1121596"/>
                </a:lnTo>
                <a:lnTo>
                  <a:pt x="1390232" y="1125952"/>
                </a:lnTo>
                <a:lnTo>
                  <a:pt x="1388243" y="1129120"/>
                </a:lnTo>
                <a:lnTo>
                  <a:pt x="1386254" y="1131892"/>
                </a:lnTo>
                <a:lnTo>
                  <a:pt x="1384266" y="1133080"/>
                </a:lnTo>
                <a:lnTo>
                  <a:pt x="1381879" y="1133476"/>
                </a:lnTo>
                <a:lnTo>
                  <a:pt x="1380288" y="1133476"/>
                </a:lnTo>
                <a:lnTo>
                  <a:pt x="1378697" y="1132684"/>
                </a:lnTo>
                <a:lnTo>
                  <a:pt x="1376709" y="1131892"/>
                </a:lnTo>
                <a:lnTo>
                  <a:pt x="1375118" y="1130704"/>
                </a:lnTo>
                <a:lnTo>
                  <a:pt x="1373527" y="1128724"/>
                </a:lnTo>
                <a:lnTo>
                  <a:pt x="1372731" y="1127536"/>
                </a:lnTo>
                <a:lnTo>
                  <a:pt x="1347277" y="1106151"/>
                </a:lnTo>
                <a:lnTo>
                  <a:pt x="1352049" y="1018632"/>
                </a:lnTo>
                <a:lnTo>
                  <a:pt x="1216025" y="1021008"/>
                </a:lnTo>
                <a:lnTo>
                  <a:pt x="1253810" y="950913"/>
                </a:lnTo>
                <a:close/>
                <a:moveTo>
                  <a:pt x="674077" y="546100"/>
                </a:moveTo>
                <a:lnTo>
                  <a:pt x="687963" y="546497"/>
                </a:lnTo>
                <a:lnTo>
                  <a:pt x="701849" y="547291"/>
                </a:lnTo>
                <a:lnTo>
                  <a:pt x="715735" y="548879"/>
                </a:lnTo>
                <a:lnTo>
                  <a:pt x="729622" y="551260"/>
                </a:lnTo>
                <a:lnTo>
                  <a:pt x="743905" y="554039"/>
                </a:lnTo>
                <a:lnTo>
                  <a:pt x="757791" y="557612"/>
                </a:lnTo>
                <a:lnTo>
                  <a:pt x="771280" y="561582"/>
                </a:lnTo>
                <a:lnTo>
                  <a:pt x="785167" y="565949"/>
                </a:lnTo>
                <a:lnTo>
                  <a:pt x="798656" y="571109"/>
                </a:lnTo>
                <a:lnTo>
                  <a:pt x="812145" y="575873"/>
                </a:lnTo>
                <a:lnTo>
                  <a:pt x="825238" y="581431"/>
                </a:lnTo>
                <a:lnTo>
                  <a:pt x="837934" y="587385"/>
                </a:lnTo>
                <a:lnTo>
                  <a:pt x="850630" y="593340"/>
                </a:lnTo>
                <a:lnTo>
                  <a:pt x="862929" y="599692"/>
                </a:lnTo>
                <a:lnTo>
                  <a:pt x="874435" y="606043"/>
                </a:lnTo>
                <a:lnTo>
                  <a:pt x="885941" y="612792"/>
                </a:lnTo>
                <a:lnTo>
                  <a:pt x="896653" y="619144"/>
                </a:lnTo>
                <a:lnTo>
                  <a:pt x="906969" y="625892"/>
                </a:lnTo>
                <a:lnTo>
                  <a:pt x="916887" y="632244"/>
                </a:lnTo>
                <a:lnTo>
                  <a:pt x="926012" y="638596"/>
                </a:lnTo>
                <a:lnTo>
                  <a:pt x="934344" y="644947"/>
                </a:lnTo>
                <a:lnTo>
                  <a:pt x="942279" y="650902"/>
                </a:lnTo>
                <a:lnTo>
                  <a:pt x="949421" y="656856"/>
                </a:lnTo>
                <a:lnTo>
                  <a:pt x="956165" y="662414"/>
                </a:lnTo>
                <a:lnTo>
                  <a:pt x="961720" y="667972"/>
                </a:lnTo>
                <a:lnTo>
                  <a:pt x="966878" y="672736"/>
                </a:lnTo>
                <a:lnTo>
                  <a:pt x="970845" y="677102"/>
                </a:lnTo>
                <a:lnTo>
                  <a:pt x="974019" y="681469"/>
                </a:lnTo>
                <a:lnTo>
                  <a:pt x="976003" y="684645"/>
                </a:lnTo>
                <a:lnTo>
                  <a:pt x="977590" y="688218"/>
                </a:lnTo>
                <a:lnTo>
                  <a:pt x="978383" y="692187"/>
                </a:lnTo>
                <a:lnTo>
                  <a:pt x="978780" y="696554"/>
                </a:lnTo>
                <a:lnTo>
                  <a:pt x="979574" y="707670"/>
                </a:lnTo>
                <a:lnTo>
                  <a:pt x="980367" y="714418"/>
                </a:lnTo>
                <a:lnTo>
                  <a:pt x="981954" y="721961"/>
                </a:lnTo>
                <a:lnTo>
                  <a:pt x="984335" y="730297"/>
                </a:lnTo>
                <a:lnTo>
                  <a:pt x="987112" y="739825"/>
                </a:lnTo>
                <a:lnTo>
                  <a:pt x="991079" y="750146"/>
                </a:lnTo>
                <a:lnTo>
                  <a:pt x="995840" y="761262"/>
                </a:lnTo>
                <a:lnTo>
                  <a:pt x="1002585" y="773568"/>
                </a:lnTo>
                <a:lnTo>
                  <a:pt x="1010520" y="787065"/>
                </a:lnTo>
                <a:lnTo>
                  <a:pt x="1020042" y="801356"/>
                </a:lnTo>
                <a:lnTo>
                  <a:pt x="1031945" y="816838"/>
                </a:lnTo>
                <a:lnTo>
                  <a:pt x="1045434" y="833115"/>
                </a:lnTo>
                <a:lnTo>
                  <a:pt x="1060907" y="851376"/>
                </a:lnTo>
                <a:lnTo>
                  <a:pt x="1075190" y="866461"/>
                </a:lnTo>
                <a:lnTo>
                  <a:pt x="1087886" y="879958"/>
                </a:lnTo>
                <a:lnTo>
                  <a:pt x="1099392" y="891073"/>
                </a:lnTo>
                <a:lnTo>
                  <a:pt x="1109707" y="900204"/>
                </a:lnTo>
                <a:lnTo>
                  <a:pt x="1119626" y="907349"/>
                </a:lnTo>
                <a:lnTo>
                  <a:pt x="1129148" y="913701"/>
                </a:lnTo>
                <a:lnTo>
                  <a:pt x="1133909" y="916480"/>
                </a:lnTo>
                <a:lnTo>
                  <a:pt x="1137877" y="918465"/>
                </a:lnTo>
                <a:lnTo>
                  <a:pt x="1142637" y="920053"/>
                </a:lnTo>
                <a:lnTo>
                  <a:pt x="1147399" y="921641"/>
                </a:lnTo>
                <a:lnTo>
                  <a:pt x="1156524" y="924816"/>
                </a:lnTo>
                <a:lnTo>
                  <a:pt x="1166046" y="926404"/>
                </a:lnTo>
                <a:lnTo>
                  <a:pt x="1177155" y="927595"/>
                </a:lnTo>
                <a:lnTo>
                  <a:pt x="1188660" y="929183"/>
                </a:lnTo>
                <a:lnTo>
                  <a:pt x="1215639" y="930374"/>
                </a:lnTo>
                <a:lnTo>
                  <a:pt x="1231509" y="931565"/>
                </a:lnTo>
                <a:lnTo>
                  <a:pt x="1249363" y="932756"/>
                </a:lnTo>
                <a:lnTo>
                  <a:pt x="1244205" y="939108"/>
                </a:lnTo>
                <a:lnTo>
                  <a:pt x="1238651" y="946253"/>
                </a:lnTo>
                <a:lnTo>
                  <a:pt x="1232699" y="954987"/>
                </a:lnTo>
                <a:lnTo>
                  <a:pt x="1226351" y="964515"/>
                </a:lnTo>
                <a:lnTo>
                  <a:pt x="1213259" y="985554"/>
                </a:lnTo>
                <a:lnTo>
                  <a:pt x="1200166" y="1008182"/>
                </a:lnTo>
                <a:lnTo>
                  <a:pt x="1194215" y="1019297"/>
                </a:lnTo>
                <a:lnTo>
                  <a:pt x="1188660" y="1030016"/>
                </a:lnTo>
                <a:lnTo>
                  <a:pt x="1183503" y="1041131"/>
                </a:lnTo>
                <a:lnTo>
                  <a:pt x="1178742" y="1051056"/>
                </a:lnTo>
                <a:lnTo>
                  <a:pt x="1175171" y="1060186"/>
                </a:lnTo>
                <a:lnTo>
                  <a:pt x="1171997" y="1068126"/>
                </a:lnTo>
                <a:lnTo>
                  <a:pt x="1170410" y="1075271"/>
                </a:lnTo>
                <a:lnTo>
                  <a:pt x="1170013" y="1078447"/>
                </a:lnTo>
                <a:lnTo>
                  <a:pt x="1169616" y="1080829"/>
                </a:lnTo>
                <a:lnTo>
                  <a:pt x="1171997" y="1081623"/>
                </a:lnTo>
                <a:lnTo>
                  <a:pt x="1175171" y="1083608"/>
                </a:lnTo>
                <a:lnTo>
                  <a:pt x="1175964" y="1084799"/>
                </a:lnTo>
                <a:lnTo>
                  <a:pt x="1175964" y="1085593"/>
                </a:lnTo>
                <a:lnTo>
                  <a:pt x="1174774" y="1085990"/>
                </a:lnTo>
                <a:lnTo>
                  <a:pt x="1172394" y="1085990"/>
                </a:lnTo>
                <a:lnTo>
                  <a:pt x="1168426" y="1085593"/>
                </a:lnTo>
                <a:lnTo>
                  <a:pt x="1162078" y="1084005"/>
                </a:lnTo>
                <a:lnTo>
                  <a:pt x="1153747" y="1082020"/>
                </a:lnTo>
                <a:lnTo>
                  <a:pt x="1142241" y="1078844"/>
                </a:lnTo>
                <a:lnTo>
                  <a:pt x="1128355" y="1074477"/>
                </a:lnTo>
                <a:lnTo>
                  <a:pt x="1110897" y="1068920"/>
                </a:lnTo>
                <a:lnTo>
                  <a:pt x="1064875" y="1053041"/>
                </a:lnTo>
                <a:lnTo>
                  <a:pt x="1049005" y="1047086"/>
                </a:lnTo>
                <a:lnTo>
                  <a:pt x="1033531" y="1040337"/>
                </a:lnTo>
                <a:lnTo>
                  <a:pt x="1018455" y="1032795"/>
                </a:lnTo>
                <a:lnTo>
                  <a:pt x="1004569" y="1024855"/>
                </a:lnTo>
                <a:lnTo>
                  <a:pt x="990286" y="1016122"/>
                </a:lnTo>
                <a:lnTo>
                  <a:pt x="977987" y="1007388"/>
                </a:lnTo>
                <a:lnTo>
                  <a:pt x="965291" y="997861"/>
                </a:lnTo>
                <a:lnTo>
                  <a:pt x="953388" y="987936"/>
                </a:lnTo>
                <a:lnTo>
                  <a:pt x="942279" y="978409"/>
                </a:lnTo>
                <a:lnTo>
                  <a:pt x="931964" y="968087"/>
                </a:lnTo>
                <a:lnTo>
                  <a:pt x="921648" y="957766"/>
                </a:lnTo>
                <a:lnTo>
                  <a:pt x="912126" y="947444"/>
                </a:lnTo>
                <a:lnTo>
                  <a:pt x="903398" y="937123"/>
                </a:lnTo>
                <a:lnTo>
                  <a:pt x="894669" y="926801"/>
                </a:lnTo>
                <a:lnTo>
                  <a:pt x="886734" y="916480"/>
                </a:lnTo>
                <a:lnTo>
                  <a:pt x="879593" y="906158"/>
                </a:lnTo>
                <a:lnTo>
                  <a:pt x="872451" y="896631"/>
                </a:lnTo>
                <a:lnTo>
                  <a:pt x="866103" y="886707"/>
                </a:lnTo>
                <a:lnTo>
                  <a:pt x="854598" y="868843"/>
                </a:lnTo>
                <a:lnTo>
                  <a:pt x="845076" y="852169"/>
                </a:lnTo>
                <a:lnTo>
                  <a:pt x="837141" y="837878"/>
                </a:lnTo>
                <a:lnTo>
                  <a:pt x="830793" y="826366"/>
                </a:lnTo>
                <a:lnTo>
                  <a:pt x="825635" y="818029"/>
                </a:lnTo>
                <a:lnTo>
                  <a:pt x="824048" y="815251"/>
                </a:lnTo>
                <a:lnTo>
                  <a:pt x="822461" y="813266"/>
                </a:lnTo>
                <a:lnTo>
                  <a:pt x="820874" y="812472"/>
                </a:lnTo>
                <a:lnTo>
                  <a:pt x="820477" y="812472"/>
                </a:lnTo>
                <a:lnTo>
                  <a:pt x="820080" y="812869"/>
                </a:lnTo>
                <a:lnTo>
                  <a:pt x="812145" y="823190"/>
                </a:lnTo>
                <a:lnTo>
                  <a:pt x="804607" y="834305"/>
                </a:lnTo>
                <a:lnTo>
                  <a:pt x="803020" y="837084"/>
                </a:lnTo>
                <a:lnTo>
                  <a:pt x="778025" y="1207068"/>
                </a:lnTo>
                <a:lnTo>
                  <a:pt x="770884" y="1284081"/>
                </a:lnTo>
                <a:lnTo>
                  <a:pt x="765329" y="1344025"/>
                </a:lnTo>
                <a:lnTo>
                  <a:pt x="760171" y="1398014"/>
                </a:lnTo>
                <a:lnTo>
                  <a:pt x="759378" y="1403175"/>
                </a:lnTo>
                <a:lnTo>
                  <a:pt x="756997" y="1411511"/>
                </a:lnTo>
                <a:lnTo>
                  <a:pt x="753427" y="1419848"/>
                </a:lnTo>
                <a:lnTo>
                  <a:pt x="750253" y="1428184"/>
                </a:lnTo>
                <a:lnTo>
                  <a:pt x="745888" y="1436124"/>
                </a:lnTo>
                <a:lnTo>
                  <a:pt x="741921" y="1444857"/>
                </a:lnTo>
                <a:lnTo>
                  <a:pt x="737160" y="1452797"/>
                </a:lnTo>
                <a:lnTo>
                  <a:pt x="732002" y="1460736"/>
                </a:lnTo>
                <a:lnTo>
                  <a:pt x="727241" y="1468676"/>
                </a:lnTo>
                <a:lnTo>
                  <a:pt x="680821" y="2084388"/>
                </a:lnTo>
                <a:lnTo>
                  <a:pt x="556242" y="2084388"/>
                </a:lnTo>
                <a:lnTo>
                  <a:pt x="494349" y="1594915"/>
                </a:lnTo>
                <a:lnTo>
                  <a:pt x="486414" y="1595709"/>
                </a:lnTo>
                <a:lnTo>
                  <a:pt x="482447" y="1595709"/>
                </a:lnTo>
                <a:lnTo>
                  <a:pt x="478479" y="1596106"/>
                </a:lnTo>
                <a:lnTo>
                  <a:pt x="473322" y="1595709"/>
                </a:lnTo>
                <a:lnTo>
                  <a:pt x="467767" y="1595312"/>
                </a:lnTo>
                <a:lnTo>
                  <a:pt x="409842" y="2082403"/>
                </a:lnTo>
                <a:lnTo>
                  <a:pt x="280502" y="2084388"/>
                </a:lnTo>
                <a:lnTo>
                  <a:pt x="233685" y="1460340"/>
                </a:lnTo>
                <a:lnTo>
                  <a:pt x="224560" y="1446445"/>
                </a:lnTo>
                <a:lnTo>
                  <a:pt x="220593" y="1439697"/>
                </a:lnTo>
                <a:lnTo>
                  <a:pt x="216228" y="1432551"/>
                </a:lnTo>
                <a:lnTo>
                  <a:pt x="212658" y="1425405"/>
                </a:lnTo>
                <a:lnTo>
                  <a:pt x="209087" y="1418260"/>
                </a:lnTo>
                <a:lnTo>
                  <a:pt x="206310" y="1411114"/>
                </a:lnTo>
                <a:lnTo>
                  <a:pt x="203532" y="1403969"/>
                </a:lnTo>
                <a:lnTo>
                  <a:pt x="202739" y="1398014"/>
                </a:lnTo>
                <a:lnTo>
                  <a:pt x="200755" y="1374989"/>
                </a:lnTo>
                <a:lnTo>
                  <a:pt x="194804" y="1313855"/>
                </a:lnTo>
                <a:lnTo>
                  <a:pt x="186869" y="1222550"/>
                </a:lnTo>
                <a:lnTo>
                  <a:pt x="176950" y="1108220"/>
                </a:lnTo>
                <a:lnTo>
                  <a:pt x="158303" y="827557"/>
                </a:lnTo>
                <a:lnTo>
                  <a:pt x="154335" y="824381"/>
                </a:lnTo>
                <a:lnTo>
                  <a:pt x="150765" y="820808"/>
                </a:lnTo>
                <a:lnTo>
                  <a:pt x="142830" y="812869"/>
                </a:lnTo>
                <a:lnTo>
                  <a:pt x="142433" y="812472"/>
                </a:lnTo>
                <a:lnTo>
                  <a:pt x="142036" y="813266"/>
                </a:lnTo>
                <a:lnTo>
                  <a:pt x="141243" y="816441"/>
                </a:lnTo>
                <a:lnTo>
                  <a:pt x="140449" y="822396"/>
                </a:lnTo>
                <a:lnTo>
                  <a:pt x="140052" y="830733"/>
                </a:lnTo>
                <a:lnTo>
                  <a:pt x="139656" y="854551"/>
                </a:lnTo>
                <a:lnTo>
                  <a:pt x="140052" y="885516"/>
                </a:lnTo>
                <a:lnTo>
                  <a:pt x="140846" y="923625"/>
                </a:lnTo>
                <a:lnTo>
                  <a:pt x="142036" y="966896"/>
                </a:lnTo>
                <a:lnTo>
                  <a:pt x="145607" y="1062965"/>
                </a:lnTo>
                <a:lnTo>
                  <a:pt x="149971" y="1163003"/>
                </a:lnTo>
                <a:lnTo>
                  <a:pt x="154732" y="1256690"/>
                </a:lnTo>
                <a:lnTo>
                  <a:pt x="159493" y="1332116"/>
                </a:lnTo>
                <a:lnTo>
                  <a:pt x="161477" y="1359904"/>
                </a:lnTo>
                <a:lnTo>
                  <a:pt x="162667" y="1379356"/>
                </a:lnTo>
                <a:lnTo>
                  <a:pt x="153542" y="1379753"/>
                </a:lnTo>
                <a:lnTo>
                  <a:pt x="141243" y="1379753"/>
                </a:lnTo>
                <a:lnTo>
                  <a:pt x="127356" y="1379356"/>
                </a:lnTo>
                <a:lnTo>
                  <a:pt x="119818" y="1378959"/>
                </a:lnTo>
                <a:lnTo>
                  <a:pt x="111883" y="1378165"/>
                </a:lnTo>
                <a:lnTo>
                  <a:pt x="103948" y="1377371"/>
                </a:lnTo>
                <a:lnTo>
                  <a:pt x="95220" y="1376180"/>
                </a:lnTo>
                <a:lnTo>
                  <a:pt x="86888" y="1373798"/>
                </a:lnTo>
                <a:lnTo>
                  <a:pt x="78160" y="1371814"/>
                </a:lnTo>
                <a:lnTo>
                  <a:pt x="69431" y="1368638"/>
                </a:lnTo>
                <a:lnTo>
                  <a:pt x="61099" y="1365462"/>
                </a:lnTo>
                <a:lnTo>
                  <a:pt x="52371" y="1361095"/>
                </a:lnTo>
                <a:lnTo>
                  <a:pt x="44436" y="1356728"/>
                </a:lnTo>
                <a:lnTo>
                  <a:pt x="42055" y="1345216"/>
                </a:lnTo>
                <a:lnTo>
                  <a:pt x="40072" y="1331719"/>
                </a:lnTo>
                <a:lnTo>
                  <a:pt x="35707" y="1299564"/>
                </a:lnTo>
                <a:lnTo>
                  <a:pt x="31343" y="1261057"/>
                </a:lnTo>
                <a:lnTo>
                  <a:pt x="26979" y="1216992"/>
                </a:lnTo>
                <a:lnTo>
                  <a:pt x="23011" y="1169355"/>
                </a:lnTo>
                <a:lnTo>
                  <a:pt x="19044" y="1119336"/>
                </a:lnTo>
                <a:lnTo>
                  <a:pt x="15076" y="1066935"/>
                </a:lnTo>
                <a:lnTo>
                  <a:pt x="11506" y="1014534"/>
                </a:lnTo>
                <a:lnTo>
                  <a:pt x="8332" y="962927"/>
                </a:lnTo>
                <a:lnTo>
                  <a:pt x="5554" y="912907"/>
                </a:lnTo>
                <a:lnTo>
                  <a:pt x="3571" y="866064"/>
                </a:lnTo>
                <a:lnTo>
                  <a:pt x="1587" y="823587"/>
                </a:lnTo>
                <a:lnTo>
                  <a:pt x="397" y="787065"/>
                </a:lnTo>
                <a:lnTo>
                  <a:pt x="0" y="756101"/>
                </a:lnTo>
                <a:lnTo>
                  <a:pt x="397" y="733870"/>
                </a:lnTo>
                <a:lnTo>
                  <a:pt x="1190" y="725931"/>
                </a:lnTo>
                <a:lnTo>
                  <a:pt x="1587" y="719976"/>
                </a:lnTo>
                <a:lnTo>
                  <a:pt x="2380" y="715212"/>
                </a:lnTo>
                <a:lnTo>
                  <a:pt x="3174" y="710448"/>
                </a:lnTo>
                <a:lnTo>
                  <a:pt x="3967" y="706479"/>
                </a:lnTo>
                <a:lnTo>
                  <a:pt x="4761" y="701715"/>
                </a:lnTo>
                <a:lnTo>
                  <a:pt x="7538" y="692981"/>
                </a:lnTo>
                <a:lnTo>
                  <a:pt x="11506" y="684248"/>
                </a:lnTo>
                <a:lnTo>
                  <a:pt x="16267" y="676308"/>
                </a:lnTo>
                <a:lnTo>
                  <a:pt x="21821" y="668369"/>
                </a:lnTo>
                <a:lnTo>
                  <a:pt x="28169" y="660826"/>
                </a:lnTo>
                <a:lnTo>
                  <a:pt x="34914" y="653681"/>
                </a:lnTo>
                <a:lnTo>
                  <a:pt x="43246" y="646535"/>
                </a:lnTo>
                <a:lnTo>
                  <a:pt x="51577" y="639786"/>
                </a:lnTo>
                <a:lnTo>
                  <a:pt x="60703" y="633038"/>
                </a:lnTo>
                <a:lnTo>
                  <a:pt x="70621" y="626686"/>
                </a:lnTo>
                <a:lnTo>
                  <a:pt x="80540" y="620732"/>
                </a:lnTo>
                <a:lnTo>
                  <a:pt x="91649" y="614777"/>
                </a:lnTo>
                <a:lnTo>
                  <a:pt x="102758" y="609219"/>
                </a:lnTo>
                <a:lnTo>
                  <a:pt x="114661" y="604058"/>
                </a:lnTo>
                <a:lnTo>
                  <a:pt x="126960" y="598898"/>
                </a:lnTo>
                <a:lnTo>
                  <a:pt x="139656" y="594134"/>
                </a:lnTo>
                <a:lnTo>
                  <a:pt x="152352" y="589370"/>
                </a:lnTo>
                <a:lnTo>
                  <a:pt x="165841" y="585004"/>
                </a:lnTo>
                <a:lnTo>
                  <a:pt x="179331" y="580637"/>
                </a:lnTo>
                <a:lnTo>
                  <a:pt x="192820" y="577064"/>
                </a:lnTo>
                <a:lnTo>
                  <a:pt x="220593" y="569124"/>
                </a:lnTo>
                <a:lnTo>
                  <a:pt x="248762" y="562773"/>
                </a:lnTo>
                <a:lnTo>
                  <a:pt x="276931" y="557612"/>
                </a:lnTo>
                <a:lnTo>
                  <a:pt x="305100" y="552451"/>
                </a:lnTo>
                <a:lnTo>
                  <a:pt x="332873" y="548085"/>
                </a:lnTo>
                <a:lnTo>
                  <a:pt x="336047" y="547688"/>
                </a:lnTo>
                <a:lnTo>
                  <a:pt x="339221" y="547688"/>
                </a:lnTo>
                <a:lnTo>
                  <a:pt x="345569" y="548085"/>
                </a:lnTo>
                <a:lnTo>
                  <a:pt x="436027" y="880752"/>
                </a:lnTo>
                <a:lnTo>
                  <a:pt x="438011" y="867652"/>
                </a:lnTo>
                <a:lnTo>
                  <a:pt x="468561" y="639389"/>
                </a:lnTo>
                <a:lnTo>
                  <a:pt x="459832" y="616762"/>
                </a:lnTo>
                <a:lnTo>
                  <a:pt x="477686" y="586988"/>
                </a:lnTo>
                <a:lnTo>
                  <a:pt x="516964" y="586988"/>
                </a:lnTo>
                <a:lnTo>
                  <a:pt x="533231" y="616762"/>
                </a:lnTo>
                <a:lnTo>
                  <a:pt x="525693" y="643359"/>
                </a:lnTo>
                <a:lnTo>
                  <a:pt x="553465" y="884722"/>
                </a:lnTo>
                <a:lnTo>
                  <a:pt x="627260" y="558803"/>
                </a:lnTo>
                <a:lnTo>
                  <a:pt x="635592" y="554833"/>
                </a:lnTo>
                <a:lnTo>
                  <a:pt x="641940" y="551657"/>
                </a:lnTo>
                <a:lnTo>
                  <a:pt x="645908" y="549276"/>
                </a:lnTo>
                <a:lnTo>
                  <a:pt x="646701" y="548482"/>
                </a:lnTo>
                <a:lnTo>
                  <a:pt x="646701" y="548085"/>
                </a:lnTo>
                <a:lnTo>
                  <a:pt x="660191" y="546894"/>
                </a:lnTo>
                <a:lnTo>
                  <a:pt x="674077" y="546100"/>
                </a:lnTo>
                <a:close/>
                <a:moveTo>
                  <a:pt x="496878" y="0"/>
                </a:moveTo>
                <a:lnTo>
                  <a:pt x="512724" y="0"/>
                </a:lnTo>
                <a:lnTo>
                  <a:pt x="528174" y="395"/>
                </a:lnTo>
                <a:lnTo>
                  <a:pt x="542832" y="1978"/>
                </a:lnTo>
                <a:lnTo>
                  <a:pt x="557093" y="4353"/>
                </a:lnTo>
                <a:lnTo>
                  <a:pt x="570563" y="6727"/>
                </a:lnTo>
                <a:lnTo>
                  <a:pt x="583636" y="10289"/>
                </a:lnTo>
                <a:lnTo>
                  <a:pt x="596313" y="13851"/>
                </a:lnTo>
                <a:lnTo>
                  <a:pt x="608197" y="18204"/>
                </a:lnTo>
                <a:lnTo>
                  <a:pt x="619686" y="22953"/>
                </a:lnTo>
                <a:lnTo>
                  <a:pt x="629986" y="27306"/>
                </a:lnTo>
                <a:lnTo>
                  <a:pt x="639890" y="32450"/>
                </a:lnTo>
                <a:lnTo>
                  <a:pt x="649001" y="37595"/>
                </a:lnTo>
                <a:lnTo>
                  <a:pt x="657321" y="42344"/>
                </a:lnTo>
                <a:lnTo>
                  <a:pt x="665244" y="47488"/>
                </a:lnTo>
                <a:lnTo>
                  <a:pt x="672771" y="52237"/>
                </a:lnTo>
                <a:lnTo>
                  <a:pt x="678713" y="56986"/>
                </a:lnTo>
                <a:lnTo>
                  <a:pt x="689805" y="65692"/>
                </a:lnTo>
                <a:lnTo>
                  <a:pt x="697332" y="72420"/>
                </a:lnTo>
                <a:lnTo>
                  <a:pt x="703671" y="78752"/>
                </a:lnTo>
                <a:lnTo>
                  <a:pt x="701690" y="83105"/>
                </a:lnTo>
                <a:lnTo>
                  <a:pt x="698521" y="88249"/>
                </a:lnTo>
                <a:lnTo>
                  <a:pt x="694955" y="94581"/>
                </a:lnTo>
                <a:lnTo>
                  <a:pt x="689805" y="102100"/>
                </a:lnTo>
                <a:lnTo>
                  <a:pt x="683863" y="110015"/>
                </a:lnTo>
                <a:lnTo>
                  <a:pt x="680298" y="114368"/>
                </a:lnTo>
                <a:lnTo>
                  <a:pt x="676336" y="118721"/>
                </a:lnTo>
                <a:lnTo>
                  <a:pt x="671978" y="122283"/>
                </a:lnTo>
                <a:lnTo>
                  <a:pt x="668017" y="126636"/>
                </a:lnTo>
                <a:lnTo>
                  <a:pt x="662867" y="130197"/>
                </a:lnTo>
                <a:lnTo>
                  <a:pt x="657717" y="133759"/>
                </a:lnTo>
                <a:lnTo>
                  <a:pt x="652567" y="136925"/>
                </a:lnTo>
                <a:lnTo>
                  <a:pt x="646624" y="140091"/>
                </a:lnTo>
                <a:lnTo>
                  <a:pt x="640286" y="142465"/>
                </a:lnTo>
                <a:lnTo>
                  <a:pt x="633947" y="144840"/>
                </a:lnTo>
                <a:lnTo>
                  <a:pt x="627213" y="146423"/>
                </a:lnTo>
                <a:lnTo>
                  <a:pt x="619686" y="147610"/>
                </a:lnTo>
                <a:lnTo>
                  <a:pt x="612159" y="148006"/>
                </a:lnTo>
                <a:lnTo>
                  <a:pt x="604236" y="148006"/>
                </a:lnTo>
                <a:lnTo>
                  <a:pt x="595916" y="147214"/>
                </a:lnTo>
                <a:lnTo>
                  <a:pt x="587201" y="146027"/>
                </a:lnTo>
                <a:lnTo>
                  <a:pt x="578486" y="143257"/>
                </a:lnTo>
                <a:lnTo>
                  <a:pt x="568978" y="140487"/>
                </a:lnTo>
                <a:lnTo>
                  <a:pt x="559074" y="136529"/>
                </a:lnTo>
                <a:lnTo>
                  <a:pt x="548774" y="131780"/>
                </a:lnTo>
                <a:lnTo>
                  <a:pt x="537285" y="126240"/>
                </a:lnTo>
                <a:lnTo>
                  <a:pt x="525401" y="121096"/>
                </a:lnTo>
                <a:lnTo>
                  <a:pt x="549566" y="132968"/>
                </a:lnTo>
                <a:lnTo>
                  <a:pt x="573732" y="144840"/>
                </a:lnTo>
                <a:lnTo>
                  <a:pt x="585616" y="149589"/>
                </a:lnTo>
                <a:lnTo>
                  <a:pt x="596313" y="154733"/>
                </a:lnTo>
                <a:lnTo>
                  <a:pt x="607801" y="159482"/>
                </a:lnTo>
                <a:lnTo>
                  <a:pt x="618497" y="163044"/>
                </a:lnTo>
                <a:lnTo>
                  <a:pt x="628401" y="166605"/>
                </a:lnTo>
                <a:lnTo>
                  <a:pt x="637909" y="168584"/>
                </a:lnTo>
                <a:lnTo>
                  <a:pt x="647417" y="170167"/>
                </a:lnTo>
                <a:lnTo>
                  <a:pt x="656132" y="170563"/>
                </a:lnTo>
                <a:lnTo>
                  <a:pt x="660490" y="170563"/>
                </a:lnTo>
                <a:lnTo>
                  <a:pt x="664451" y="170167"/>
                </a:lnTo>
                <a:lnTo>
                  <a:pt x="668413" y="169771"/>
                </a:lnTo>
                <a:lnTo>
                  <a:pt x="671978" y="168584"/>
                </a:lnTo>
                <a:lnTo>
                  <a:pt x="675940" y="167397"/>
                </a:lnTo>
                <a:lnTo>
                  <a:pt x="679505" y="165814"/>
                </a:lnTo>
                <a:lnTo>
                  <a:pt x="682674" y="163835"/>
                </a:lnTo>
                <a:lnTo>
                  <a:pt x="685448" y="161461"/>
                </a:lnTo>
                <a:lnTo>
                  <a:pt x="687032" y="169771"/>
                </a:lnTo>
                <a:lnTo>
                  <a:pt x="687428" y="177686"/>
                </a:lnTo>
                <a:lnTo>
                  <a:pt x="688221" y="193516"/>
                </a:lnTo>
                <a:lnTo>
                  <a:pt x="687824" y="207762"/>
                </a:lnTo>
                <a:lnTo>
                  <a:pt x="687428" y="221613"/>
                </a:lnTo>
                <a:lnTo>
                  <a:pt x="688617" y="220426"/>
                </a:lnTo>
                <a:lnTo>
                  <a:pt x="689805" y="219239"/>
                </a:lnTo>
                <a:lnTo>
                  <a:pt x="690994" y="218051"/>
                </a:lnTo>
                <a:lnTo>
                  <a:pt x="692182" y="218051"/>
                </a:lnTo>
                <a:lnTo>
                  <a:pt x="694163" y="218051"/>
                </a:lnTo>
                <a:lnTo>
                  <a:pt x="695748" y="219634"/>
                </a:lnTo>
                <a:lnTo>
                  <a:pt x="697332" y="221217"/>
                </a:lnTo>
                <a:lnTo>
                  <a:pt x="698917" y="223592"/>
                </a:lnTo>
                <a:lnTo>
                  <a:pt x="700501" y="226758"/>
                </a:lnTo>
                <a:lnTo>
                  <a:pt x="702086" y="229923"/>
                </a:lnTo>
                <a:lnTo>
                  <a:pt x="704463" y="239025"/>
                </a:lnTo>
                <a:lnTo>
                  <a:pt x="706840" y="249315"/>
                </a:lnTo>
                <a:lnTo>
                  <a:pt x="708425" y="261187"/>
                </a:lnTo>
                <a:lnTo>
                  <a:pt x="709217" y="274642"/>
                </a:lnTo>
                <a:lnTo>
                  <a:pt x="709613" y="288888"/>
                </a:lnTo>
                <a:lnTo>
                  <a:pt x="709217" y="302739"/>
                </a:lnTo>
                <a:lnTo>
                  <a:pt x="708425" y="316194"/>
                </a:lnTo>
                <a:lnTo>
                  <a:pt x="706840" y="328066"/>
                </a:lnTo>
                <a:lnTo>
                  <a:pt x="704463" y="338356"/>
                </a:lnTo>
                <a:lnTo>
                  <a:pt x="702086" y="347458"/>
                </a:lnTo>
                <a:lnTo>
                  <a:pt x="700501" y="350623"/>
                </a:lnTo>
                <a:lnTo>
                  <a:pt x="698917" y="353789"/>
                </a:lnTo>
                <a:lnTo>
                  <a:pt x="697332" y="356164"/>
                </a:lnTo>
                <a:lnTo>
                  <a:pt x="695748" y="357747"/>
                </a:lnTo>
                <a:lnTo>
                  <a:pt x="694163" y="358934"/>
                </a:lnTo>
                <a:lnTo>
                  <a:pt x="692182" y="359330"/>
                </a:lnTo>
                <a:lnTo>
                  <a:pt x="690201" y="358934"/>
                </a:lnTo>
                <a:lnTo>
                  <a:pt x="688617" y="357747"/>
                </a:lnTo>
                <a:lnTo>
                  <a:pt x="687032" y="355768"/>
                </a:lnTo>
                <a:lnTo>
                  <a:pt x="685051" y="352998"/>
                </a:lnTo>
                <a:lnTo>
                  <a:pt x="683863" y="349832"/>
                </a:lnTo>
                <a:lnTo>
                  <a:pt x="682278" y="345875"/>
                </a:lnTo>
                <a:lnTo>
                  <a:pt x="679901" y="336773"/>
                </a:lnTo>
                <a:lnTo>
                  <a:pt x="677921" y="349436"/>
                </a:lnTo>
                <a:lnTo>
                  <a:pt x="675940" y="361308"/>
                </a:lnTo>
                <a:lnTo>
                  <a:pt x="673563" y="372785"/>
                </a:lnTo>
                <a:lnTo>
                  <a:pt x="670394" y="384261"/>
                </a:lnTo>
                <a:lnTo>
                  <a:pt x="667224" y="395342"/>
                </a:lnTo>
                <a:lnTo>
                  <a:pt x="663263" y="406027"/>
                </a:lnTo>
                <a:lnTo>
                  <a:pt x="659301" y="416712"/>
                </a:lnTo>
                <a:lnTo>
                  <a:pt x="654944" y="426605"/>
                </a:lnTo>
                <a:lnTo>
                  <a:pt x="649794" y="436499"/>
                </a:lnTo>
                <a:lnTo>
                  <a:pt x="644644" y="445601"/>
                </a:lnTo>
                <a:lnTo>
                  <a:pt x="639494" y="455098"/>
                </a:lnTo>
                <a:lnTo>
                  <a:pt x="633551" y="463804"/>
                </a:lnTo>
                <a:lnTo>
                  <a:pt x="627609" y="471719"/>
                </a:lnTo>
                <a:lnTo>
                  <a:pt x="621270" y="479634"/>
                </a:lnTo>
                <a:lnTo>
                  <a:pt x="614932" y="487153"/>
                </a:lnTo>
                <a:lnTo>
                  <a:pt x="608593" y="494276"/>
                </a:lnTo>
                <a:lnTo>
                  <a:pt x="601859" y="501400"/>
                </a:lnTo>
                <a:lnTo>
                  <a:pt x="594728" y="507731"/>
                </a:lnTo>
                <a:lnTo>
                  <a:pt x="587597" y="513667"/>
                </a:lnTo>
                <a:lnTo>
                  <a:pt x="580863" y="519208"/>
                </a:lnTo>
                <a:lnTo>
                  <a:pt x="573336" y="524748"/>
                </a:lnTo>
                <a:lnTo>
                  <a:pt x="566205" y="529497"/>
                </a:lnTo>
                <a:lnTo>
                  <a:pt x="559074" y="533454"/>
                </a:lnTo>
                <a:lnTo>
                  <a:pt x="551547" y="537807"/>
                </a:lnTo>
                <a:lnTo>
                  <a:pt x="544416" y="540973"/>
                </a:lnTo>
                <a:lnTo>
                  <a:pt x="536493" y="544139"/>
                </a:lnTo>
                <a:lnTo>
                  <a:pt x="529362" y="546514"/>
                </a:lnTo>
                <a:lnTo>
                  <a:pt x="522232" y="548492"/>
                </a:lnTo>
                <a:lnTo>
                  <a:pt x="515101" y="550471"/>
                </a:lnTo>
                <a:lnTo>
                  <a:pt x="507970" y="551658"/>
                </a:lnTo>
                <a:lnTo>
                  <a:pt x="500839" y="552450"/>
                </a:lnTo>
                <a:lnTo>
                  <a:pt x="494105" y="552450"/>
                </a:lnTo>
                <a:lnTo>
                  <a:pt x="488558" y="552450"/>
                </a:lnTo>
                <a:lnTo>
                  <a:pt x="482616" y="551658"/>
                </a:lnTo>
                <a:lnTo>
                  <a:pt x="477070" y="550471"/>
                </a:lnTo>
                <a:lnTo>
                  <a:pt x="470731" y="548492"/>
                </a:lnTo>
                <a:lnTo>
                  <a:pt x="464393" y="546514"/>
                </a:lnTo>
                <a:lnTo>
                  <a:pt x="457658" y="543744"/>
                </a:lnTo>
                <a:lnTo>
                  <a:pt x="450924" y="540578"/>
                </a:lnTo>
                <a:lnTo>
                  <a:pt x="444189" y="537016"/>
                </a:lnTo>
                <a:lnTo>
                  <a:pt x="437454" y="533059"/>
                </a:lnTo>
                <a:lnTo>
                  <a:pt x="430324" y="528310"/>
                </a:lnTo>
                <a:lnTo>
                  <a:pt x="423193" y="523561"/>
                </a:lnTo>
                <a:lnTo>
                  <a:pt x="416458" y="518416"/>
                </a:lnTo>
                <a:lnTo>
                  <a:pt x="409327" y="512480"/>
                </a:lnTo>
                <a:lnTo>
                  <a:pt x="402197" y="506544"/>
                </a:lnTo>
                <a:lnTo>
                  <a:pt x="394670" y="500212"/>
                </a:lnTo>
                <a:lnTo>
                  <a:pt x="387935" y="493485"/>
                </a:lnTo>
                <a:lnTo>
                  <a:pt x="381200" y="486362"/>
                </a:lnTo>
                <a:lnTo>
                  <a:pt x="374070" y="478843"/>
                </a:lnTo>
                <a:lnTo>
                  <a:pt x="367731" y="471324"/>
                </a:lnTo>
                <a:lnTo>
                  <a:pt x="360996" y="463013"/>
                </a:lnTo>
                <a:lnTo>
                  <a:pt x="355054" y="454307"/>
                </a:lnTo>
                <a:lnTo>
                  <a:pt x="348716" y="445996"/>
                </a:lnTo>
                <a:lnTo>
                  <a:pt x="342773" y="436894"/>
                </a:lnTo>
                <a:lnTo>
                  <a:pt x="337227" y="427397"/>
                </a:lnTo>
                <a:lnTo>
                  <a:pt x="331681" y="418295"/>
                </a:lnTo>
                <a:lnTo>
                  <a:pt x="326135" y="408401"/>
                </a:lnTo>
                <a:lnTo>
                  <a:pt x="321777" y="398112"/>
                </a:lnTo>
                <a:lnTo>
                  <a:pt x="317023" y="388219"/>
                </a:lnTo>
                <a:lnTo>
                  <a:pt x="312666" y="377534"/>
                </a:lnTo>
                <a:lnTo>
                  <a:pt x="308704" y="367244"/>
                </a:lnTo>
                <a:lnTo>
                  <a:pt x="305139" y="356164"/>
                </a:lnTo>
                <a:lnTo>
                  <a:pt x="302365" y="344687"/>
                </a:lnTo>
                <a:lnTo>
                  <a:pt x="299592" y="352206"/>
                </a:lnTo>
                <a:lnTo>
                  <a:pt x="298404" y="355372"/>
                </a:lnTo>
                <a:lnTo>
                  <a:pt x="296819" y="357747"/>
                </a:lnTo>
                <a:lnTo>
                  <a:pt x="295631" y="359725"/>
                </a:lnTo>
                <a:lnTo>
                  <a:pt x="294046" y="361704"/>
                </a:lnTo>
                <a:lnTo>
                  <a:pt x="292065" y="362496"/>
                </a:lnTo>
                <a:lnTo>
                  <a:pt x="290877" y="362891"/>
                </a:lnTo>
                <a:lnTo>
                  <a:pt x="288896" y="362496"/>
                </a:lnTo>
                <a:lnTo>
                  <a:pt x="287312" y="361308"/>
                </a:lnTo>
                <a:lnTo>
                  <a:pt x="285331" y="359330"/>
                </a:lnTo>
                <a:lnTo>
                  <a:pt x="284142" y="356955"/>
                </a:lnTo>
                <a:lnTo>
                  <a:pt x="282558" y="354185"/>
                </a:lnTo>
                <a:lnTo>
                  <a:pt x="281369" y="350623"/>
                </a:lnTo>
                <a:lnTo>
                  <a:pt x="278200" y="341917"/>
                </a:lnTo>
                <a:lnTo>
                  <a:pt x="276219" y="331232"/>
                </a:lnTo>
                <a:lnTo>
                  <a:pt x="275031" y="319360"/>
                </a:lnTo>
                <a:lnTo>
                  <a:pt x="273842" y="305905"/>
                </a:lnTo>
                <a:lnTo>
                  <a:pt x="273050" y="292054"/>
                </a:lnTo>
                <a:lnTo>
                  <a:pt x="273842" y="277808"/>
                </a:lnTo>
                <a:lnTo>
                  <a:pt x="275031" y="264353"/>
                </a:lnTo>
                <a:lnTo>
                  <a:pt x="276219" y="252876"/>
                </a:lnTo>
                <a:lnTo>
                  <a:pt x="278200" y="242191"/>
                </a:lnTo>
                <a:lnTo>
                  <a:pt x="281369" y="233485"/>
                </a:lnTo>
                <a:lnTo>
                  <a:pt x="282558" y="229923"/>
                </a:lnTo>
                <a:lnTo>
                  <a:pt x="284142" y="227153"/>
                </a:lnTo>
                <a:lnTo>
                  <a:pt x="285331" y="224383"/>
                </a:lnTo>
                <a:lnTo>
                  <a:pt x="287312" y="222800"/>
                </a:lnTo>
                <a:lnTo>
                  <a:pt x="288896" y="221613"/>
                </a:lnTo>
                <a:lnTo>
                  <a:pt x="290877" y="221613"/>
                </a:lnTo>
                <a:lnTo>
                  <a:pt x="291669" y="221613"/>
                </a:lnTo>
                <a:lnTo>
                  <a:pt x="292462" y="222009"/>
                </a:lnTo>
                <a:lnTo>
                  <a:pt x="292858" y="212907"/>
                </a:lnTo>
                <a:lnTo>
                  <a:pt x="294046" y="203805"/>
                </a:lnTo>
                <a:lnTo>
                  <a:pt x="294839" y="195099"/>
                </a:lnTo>
                <a:lnTo>
                  <a:pt x="296423" y="187579"/>
                </a:lnTo>
                <a:lnTo>
                  <a:pt x="295631" y="177290"/>
                </a:lnTo>
                <a:lnTo>
                  <a:pt x="295235" y="168188"/>
                </a:lnTo>
                <a:lnTo>
                  <a:pt x="295235" y="159482"/>
                </a:lnTo>
                <a:lnTo>
                  <a:pt x="295235" y="151567"/>
                </a:lnTo>
                <a:lnTo>
                  <a:pt x="296027" y="143257"/>
                </a:lnTo>
                <a:lnTo>
                  <a:pt x="297215" y="136134"/>
                </a:lnTo>
                <a:lnTo>
                  <a:pt x="298800" y="129406"/>
                </a:lnTo>
                <a:lnTo>
                  <a:pt x="300781" y="122678"/>
                </a:lnTo>
                <a:lnTo>
                  <a:pt x="302762" y="116742"/>
                </a:lnTo>
                <a:lnTo>
                  <a:pt x="305139" y="111598"/>
                </a:lnTo>
                <a:lnTo>
                  <a:pt x="308308" y="106849"/>
                </a:lnTo>
                <a:lnTo>
                  <a:pt x="311477" y="102100"/>
                </a:lnTo>
                <a:lnTo>
                  <a:pt x="315042" y="98143"/>
                </a:lnTo>
                <a:lnTo>
                  <a:pt x="318608" y="94185"/>
                </a:lnTo>
                <a:lnTo>
                  <a:pt x="322569" y="91019"/>
                </a:lnTo>
                <a:lnTo>
                  <a:pt x="326927" y="87458"/>
                </a:lnTo>
                <a:lnTo>
                  <a:pt x="307912" y="87854"/>
                </a:lnTo>
                <a:lnTo>
                  <a:pt x="292858" y="88249"/>
                </a:lnTo>
                <a:lnTo>
                  <a:pt x="279785" y="89041"/>
                </a:lnTo>
                <a:lnTo>
                  <a:pt x="284539" y="87062"/>
                </a:lnTo>
                <a:lnTo>
                  <a:pt x="288896" y="84688"/>
                </a:lnTo>
                <a:lnTo>
                  <a:pt x="298008" y="78752"/>
                </a:lnTo>
                <a:lnTo>
                  <a:pt x="307515" y="72024"/>
                </a:lnTo>
                <a:lnTo>
                  <a:pt x="316231" y="65296"/>
                </a:lnTo>
                <a:lnTo>
                  <a:pt x="333662" y="52237"/>
                </a:lnTo>
                <a:lnTo>
                  <a:pt x="341981" y="46697"/>
                </a:lnTo>
                <a:lnTo>
                  <a:pt x="349508" y="41948"/>
                </a:lnTo>
                <a:lnTo>
                  <a:pt x="359412" y="37199"/>
                </a:lnTo>
                <a:lnTo>
                  <a:pt x="369712" y="32450"/>
                </a:lnTo>
                <a:lnTo>
                  <a:pt x="379220" y="27701"/>
                </a:lnTo>
                <a:lnTo>
                  <a:pt x="389520" y="24140"/>
                </a:lnTo>
                <a:lnTo>
                  <a:pt x="399027" y="20182"/>
                </a:lnTo>
                <a:lnTo>
                  <a:pt x="408139" y="17016"/>
                </a:lnTo>
                <a:lnTo>
                  <a:pt x="418043" y="13851"/>
                </a:lnTo>
                <a:lnTo>
                  <a:pt x="427154" y="11476"/>
                </a:lnTo>
                <a:lnTo>
                  <a:pt x="436662" y="8706"/>
                </a:lnTo>
                <a:lnTo>
                  <a:pt x="445377" y="6727"/>
                </a:lnTo>
                <a:lnTo>
                  <a:pt x="454093" y="5144"/>
                </a:lnTo>
                <a:lnTo>
                  <a:pt x="463204" y="3957"/>
                </a:lnTo>
                <a:lnTo>
                  <a:pt x="480239" y="1187"/>
                </a:lnTo>
                <a:lnTo>
                  <a:pt x="496878" y="0"/>
                </a:lnTo>
                <a:close/>
              </a:path>
            </a:pathLst>
          </a:custGeom>
          <a:solidFill>
            <a:srgbClr val="DF954C"/>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8" name="任意多边形: 形状 7"/>
          <p:cNvSpPr/>
          <p:nvPr/>
        </p:nvSpPr>
        <p:spPr>
          <a:xfrm>
            <a:off x="4865725" y="2188724"/>
            <a:ext cx="3131037" cy="3832698"/>
          </a:xfrm>
          <a:custGeom>
            <a:avLst/>
            <a:gdLst>
              <a:gd name="connsiteX0" fmla="*/ 1302237 w 3131037"/>
              <a:gd name="connsiteY0" fmla="*/ 0 h 3832698"/>
              <a:gd name="connsiteX1" fmla="*/ 8458 w 3131037"/>
              <a:gd name="connsiteY1" fmla="*/ 1400783 h 3832698"/>
              <a:gd name="connsiteX2" fmla="*/ 864493 w 3131037"/>
              <a:gd name="connsiteY2" fmla="*/ 3122579 h 3832698"/>
              <a:gd name="connsiteX3" fmla="*/ 3131037 w 3131037"/>
              <a:gd name="connsiteY3" fmla="*/ 3832698 h 3832698"/>
            </a:gdLst>
            <a:ahLst/>
            <a:cxnLst>
              <a:cxn ang="0">
                <a:pos x="connsiteX0" y="connsiteY0"/>
              </a:cxn>
              <a:cxn ang="0">
                <a:pos x="connsiteX1" y="connsiteY1"/>
              </a:cxn>
              <a:cxn ang="0">
                <a:pos x="connsiteX2" y="connsiteY2"/>
              </a:cxn>
              <a:cxn ang="0">
                <a:pos x="connsiteX3" y="connsiteY3"/>
              </a:cxn>
            </a:cxnLst>
            <a:rect l="l" t="t" r="r" b="b"/>
            <a:pathLst>
              <a:path w="3131037" h="3832698">
                <a:moveTo>
                  <a:pt x="1302237" y="0"/>
                </a:moveTo>
                <a:cubicBezTo>
                  <a:pt x="691826" y="440176"/>
                  <a:pt x="81415" y="880353"/>
                  <a:pt x="8458" y="1400783"/>
                </a:cubicBezTo>
                <a:cubicBezTo>
                  <a:pt x="-64499" y="1921213"/>
                  <a:pt x="344063" y="2717260"/>
                  <a:pt x="864493" y="3122579"/>
                </a:cubicBezTo>
                <a:cubicBezTo>
                  <a:pt x="1384923" y="3527898"/>
                  <a:pt x="2908922" y="3623553"/>
                  <a:pt x="3131037" y="3832698"/>
                </a:cubicBezTo>
              </a:path>
            </a:pathLst>
          </a:custGeom>
          <a:noFill/>
          <a:ln>
            <a:solidFill>
              <a:schemeClr val="accent1"/>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97535" y="497205"/>
            <a:ext cx="8397240" cy="2584450"/>
          </a:xfrm>
          <a:prstGeom prst="rect">
            <a:avLst/>
          </a:prstGeom>
          <a:noFill/>
        </p:spPr>
        <p:txBody>
          <a:bodyPr wrap="square" rtlCol="0">
            <a:spAutoFit/>
          </a:bodyPr>
          <a:lstStyle/>
          <a:p>
            <a:r>
              <a:rPr lang="zh-CN" altLang="en-US" b="1"/>
              <a:t>曾经有记者问科比：“为什么你能取得现在的成功？”</a:t>
            </a:r>
          </a:p>
          <a:p>
            <a:r>
              <a:rPr lang="zh-CN" altLang="en-US" b="1"/>
              <a:t>科比答道：“你们知道凌晨4点的洛杉矶是什么样子吗？”</a:t>
            </a:r>
          </a:p>
          <a:p>
            <a:r>
              <a:rPr lang="zh-CN" altLang="en-US" b="1"/>
              <a:t>台下记者一篇茫然。</a:t>
            </a:r>
          </a:p>
          <a:p>
            <a:r>
              <a:rPr lang="zh-CN" altLang="en-US" b="1"/>
              <a:t>科比笑着说：“知道，我知道洛杉矶每一天凌晨四点的样子。”</a:t>
            </a:r>
          </a:p>
          <a:p>
            <a:r>
              <a:rPr lang="zh-CN" altLang="en-US" b="1"/>
              <a:t>凌晨四点的洛杉矶，代表着科比超乎常人的勤奋。</a:t>
            </a:r>
          </a:p>
          <a:p>
            <a:endParaRPr lang="zh-CN" altLang="en-US" b="1"/>
          </a:p>
          <a:p>
            <a:r>
              <a:rPr lang="zh-CN" altLang="en-US" b="1"/>
              <a:t>科比的成功是用汗水所浇筑的，他的教练曾经对媒体说过这样的细节：训练结束了，球场上的灯光已经关闭，其他人都回去休息了，但是我听到有人在漆黑中投篮。那人就是科比。</a:t>
            </a:r>
          </a:p>
        </p:txBody>
      </p:sp>
      <p:sp>
        <p:nvSpPr>
          <p:cNvPr id="9" name="文本框 8"/>
          <p:cNvSpPr txBox="1"/>
          <p:nvPr/>
        </p:nvSpPr>
        <p:spPr>
          <a:xfrm>
            <a:off x="222885" y="4403090"/>
            <a:ext cx="8084185" cy="2306955"/>
          </a:xfrm>
          <a:prstGeom prst="rect">
            <a:avLst/>
          </a:prstGeom>
          <a:noFill/>
        </p:spPr>
        <p:txBody>
          <a:bodyPr wrap="square" rtlCol="0">
            <a:spAutoFit/>
          </a:bodyPr>
          <a:lstStyle/>
          <a:p>
            <a:r>
              <a:rPr lang="zh-CN" altLang="en-US">
                <a:ln>
                  <a:solidFill>
                    <a:sysClr val="windowText" lastClr="000000"/>
                  </a:solidFill>
                </a:ln>
                <a:solidFill>
                  <a:srgbClr val="00B0F0"/>
                </a:solidFill>
              </a:rPr>
              <a:t>我们更不会忘记，他所展现出的篮球精神，那一种近乎于偏执的，对于梦想的不懈追求，造就了他不服输、永不放弃、“我命由我不由天”的性格，也正是这种“曼巴精神”让天赋并不是顶级的科比能在人才济济的NBA联盟里统治长达20年，科比曾经羡慕的说：“迈克尔乔丹有着一双大手，而我没有，他能把篮球抓得像一个橘子一样”，科比天生就比别的球员手小，但在科比的字典里并没有放弃二字，只要是他自己认定的，咬碎牙齿也要坚持，科比的凌晨4点也成为了努力的代名词，无论黄昏还是清晨，寒冬还是酷暑，只要是训练，一切的付出都值得，追逐梦想的路上没有别人所谓的辛苦，这就是“曼巴精神”。</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3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heckerboard(across)">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6" presetClass="entr" presetSubtype="0" fill="hold" grpId="0" nodeType="clickEffect">
                                  <p:stCondLst>
                                    <p:cond delay="0"/>
                                  </p:stCondLst>
                                  <p:iterate type="lt">
                                    <p:tmPct val="10000"/>
                                  </p:iterate>
                                  <p:childTnLst>
                                    <p:set>
                                      <p:cBhvr>
                                        <p:cTn id="37" dur="1" fill="hold">
                                          <p:stCondLst>
                                            <p:cond delay="0"/>
                                          </p:stCondLst>
                                        </p:cTn>
                                        <p:tgtEl>
                                          <p:spTgt spid="9"/>
                                        </p:tgtEl>
                                        <p:attrNameLst>
                                          <p:attrName>style.visibility</p:attrName>
                                        </p:attrNameLst>
                                      </p:cBhvr>
                                      <p:to>
                                        <p:strVal val="visible"/>
                                      </p:to>
                                    </p:set>
                                    <p:anim by="(-#ppt_w*2)" calcmode="lin" valueType="num">
                                      <p:cBhvr rctx="PPT">
                                        <p:cTn id="38" dur="500" autoRev="1" fill="hold">
                                          <p:stCondLst>
                                            <p:cond delay="0"/>
                                          </p:stCondLst>
                                        </p:cTn>
                                        <p:tgtEl>
                                          <p:spTgt spid="9"/>
                                        </p:tgtEl>
                                        <p:attrNameLst>
                                          <p:attrName>ppt_w</p:attrName>
                                        </p:attrNameLst>
                                      </p:cBhvr>
                                    </p:anim>
                                    <p:anim by="(#ppt_w*0.50)" calcmode="lin" valueType="num">
                                      <p:cBhvr>
                                        <p:cTn id="39" dur="500" decel="50000" autoRev="1" fill="hold">
                                          <p:stCondLst>
                                            <p:cond delay="0"/>
                                          </p:stCondLst>
                                        </p:cTn>
                                        <p:tgtEl>
                                          <p:spTgt spid="9"/>
                                        </p:tgtEl>
                                        <p:attrNameLst>
                                          <p:attrName>ppt_x</p:attrName>
                                        </p:attrNameLst>
                                      </p:cBhvr>
                                    </p:anim>
                                    <p:anim from="(-#ppt_h/2)" to="(#ppt_y)" calcmode="lin" valueType="num">
                                      <p:cBhvr>
                                        <p:cTn id="40" dur="1000" fill="hold">
                                          <p:stCondLst>
                                            <p:cond delay="0"/>
                                          </p:stCondLst>
                                        </p:cTn>
                                        <p:tgtEl>
                                          <p:spTgt spid="9"/>
                                        </p:tgtEl>
                                        <p:attrNameLst>
                                          <p:attrName>ppt_y</p:attrName>
                                        </p:attrNameLst>
                                      </p:cBhvr>
                                    </p:anim>
                                    <p:animRot by="21600000">
                                      <p:cBhvr>
                                        <p:cTn id="41"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p:bldP spid="7" grpId="0" bldLvl="0" animBg="1"/>
      <p:bldP spid="8" grpId="0" bldLvl="0" animBg="1"/>
      <p:bldP spid="3"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90870" y="3032760"/>
            <a:ext cx="4992370" cy="460375"/>
          </a:xfrm>
          <a:prstGeom prst="rect">
            <a:avLst/>
          </a:prstGeom>
          <a:solidFill>
            <a:schemeClr val="bg1"/>
          </a:solidFill>
        </p:spPr>
        <p:txBody>
          <a:bodyPr wrap="square" rtlCol="0">
            <a:spAutoFit/>
          </a:bodyPr>
          <a:lstStyle/>
          <a:p>
            <a:r>
              <a:rPr lang="zh-CN" altLang="en-US" sz="2400" b="1" spc="600" dirty="0">
                <a:solidFill>
                  <a:srgbClr val="0A82F0"/>
                </a:solidFill>
                <a:latin typeface="华文细黑" panose="02010600040101010101" pitchFamily="2" charset="-122"/>
                <a:ea typeface="华文细黑" panose="02010600040101010101" pitchFamily="2" charset="-122"/>
              </a:rPr>
              <a:t>永不言弃</a:t>
            </a:r>
            <a:r>
              <a:rPr lang="en-US" altLang="zh-CN" sz="2400" b="1" spc="600" dirty="0">
                <a:solidFill>
                  <a:srgbClr val="0A82F0"/>
                </a:solidFill>
                <a:latin typeface="华文细黑" panose="02010600040101010101" pitchFamily="2" charset="-122"/>
                <a:ea typeface="华文细黑" panose="02010600040101010101" pitchFamily="2" charset="-122"/>
              </a:rPr>
              <a:t>-Never give up</a:t>
            </a:r>
          </a:p>
        </p:txBody>
      </p:sp>
      <p:pic>
        <p:nvPicPr>
          <p:cNvPr id="4" name="图片 3"/>
          <p:cNvPicPr>
            <a:picLocks noChangeAspect="1"/>
          </p:cNvPicPr>
          <p:nvPr/>
        </p:nvPicPr>
        <p:blipFill>
          <a:blip r:embed="rId2" cstate="screen"/>
          <a:stretch>
            <a:fillRect/>
          </a:stretch>
        </p:blipFill>
        <p:spPr>
          <a:xfrm>
            <a:off x="7665396" y="644530"/>
            <a:ext cx="4526604" cy="3331581"/>
          </a:xfrm>
          <a:prstGeom prst="rect">
            <a:avLst/>
          </a:prstGeom>
          <a:effectLst>
            <a:softEdge rad="635000"/>
          </a:effectLst>
        </p:spPr>
      </p:pic>
      <p:pic>
        <p:nvPicPr>
          <p:cNvPr id="5" name="图片 4"/>
          <p:cNvPicPr>
            <a:picLocks noChangeAspect="1"/>
          </p:cNvPicPr>
          <p:nvPr/>
        </p:nvPicPr>
        <p:blipFill>
          <a:blip r:embed="rId3" cstate="screen"/>
          <a:stretch>
            <a:fillRect/>
          </a:stretch>
        </p:blipFill>
        <p:spPr>
          <a:xfrm flipH="1">
            <a:off x="0" y="2714019"/>
            <a:ext cx="5177635" cy="3810740"/>
          </a:xfrm>
          <a:prstGeom prst="rect">
            <a:avLst/>
          </a:prstGeom>
          <a:effectLst>
            <a:softEdge rad="635000"/>
          </a:effectLst>
        </p:spPr>
      </p:pic>
      <p:sp>
        <p:nvSpPr>
          <p:cNvPr id="7" name="KSO_Shape"/>
          <p:cNvSpPr/>
          <p:nvPr/>
        </p:nvSpPr>
        <p:spPr bwMode="auto">
          <a:xfrm>
            <a:off x="5690681" y="2780694"/>
            <a:ext cx="55117" cy="77812"/>
          </a:xfrm>
          <a:custGeom>
            <a:avLst/>
            <a:gdLst>
              <a:gd name="T0" fmla="*/ 651555 w 1550987"/>
              <a:gd name="T1" fmla="*/ 1893658 h 2189163"/>
              <a:gd name="T2" fmla="*/ 568017 w 1550987"/>
              <a:gd name="T3" fmla="*/ 1894689 h 2189163"/>
              <a:gd name="T4" fmla="*/ 520232 w 1550987"/>
              <a:gd name="T5" fmla="*/ 1873723 h 2189163"/>
              <a:gd name="T6" fmla="*/ 343215 w 1550987"/>
              <a:gd name="T7" fmla="*/ 1837978 h 2189163"/>
              <a:gd name="T8" fmla="*/ 314618 w 1550987"/>
              <a:gd name="T9" fmla="*/ 1869255 h 2189163"/>
              <a:gd name="T10" fmla="*/ 233999 w 1550987"/>
              <a:gd name="T11" fmla="*/ 1904313 h 2189163"/>
              <a:gd name="T12" fmla="*/ 193000 w 1550987"/>
              <a:gd name="T13" fmla="*/ 1876472 h 2189163"/>
              <a:gd name="T14" fmla="*/ 138805 w 1550987"/>
              <a:gd name="T15" fmla="*/ 1242713 h 2189163"/>
              <a:gd name="T16" fmla="*/ 134662 w 1550987"/>
              <a:gd name="T17" fmla="*/ 1289519 h 2189163"/>
              <a:gd name="T18" fmla="*/ 119124 w 1550987"/>
              <a:gd name="T19" fmla="*/ 1264902 h 2189163"/>
              <a:gd name="T20" fmla="*/ 102550 w 1550987"/>
              <a:gd name="T21" fmla="*/ 1301654 h 2189163"/>
              <a:gd name="T22" fmla="*/ 54900 w 1550987"/>
              <a:gd name="T23" fmla="*/ 1257621 h 2189163"/>
              <a:gd name="T24" fmla="*/ 1249587 w 1550987"/>
              <a:gd name="T25" fmla="*/ 1043801 h 2189163"/>
              <a:gd name="T26" fmla="*/ 1189508 w 1550987"/>
              <a:gd name="T27" fmla="*/ 1168265 h 2189163"/>
              <a:gd name="T28" fmla="*/ 1031712 w 1550987"/>
              <a:gd name="T29" fmla="*/ 1197653 h 2189163"/>
              <a:gd name="T30" fmla="*/ 1041725 w 1550987"/>
              <a:gd name="T31" fmla="*/ 1266108 h 2189163"/>
              <a:gd name="T32" fmla="*/ 1227489 w 1550987"/>
              <a:gd name="T33" fmla="*/ 1357727 h 2189163"/>
              <a:gd name="T34" fmla="*/ 1332456 w 1550987"/>
              <a:gd name="T35" fmla="*/ 1459718 h 2189163"/>
              <a:gd name="T36" fmla="*/ 1341779 w 1550987"/>
              <a:gd name="T37" fmla="*/ 1604581 h 2189163"/>
              <a:gd name="T38" fmla="*/ 1252350 w 1550987"/>
              <a:gd name="T39" fmla="*/ 1724896 h 2189163"/>
              <a:gd name="T40" fmla="*/ 994077 w 1550987"/>
              <a:gd name="T41" fmla="*/ 1768804 h 2189163"/>
              <a:gd name="T42" fmla="*/ 896361 w 1550987"/>
              <a:gd name="T43" fmla="*/ 1594901 h 2189163"/>
              <a:gd name="T44" fmla="*/ 1089030 w 1550987"/>
              <a:gd name="T45" fmla="*/ 1635352 h 2189163"/>
              <a:gd name="T46" fmla="*/ 1170172 w 1550987"/>
              <a:gd name="T47" fmla="*/ 1587986 h 2189163"/>
              <a:gd name="T48" fmla="*/ 1161194 w 1550987"/>
              <a:gd name="T49" fmla="*/ 1522988 h 2189163"/>
              <a:gd name="T50" fmla="*/ 981301 w 1550987"/>
              <a:gd name="T51" fmla="*/ 1431368 h 2189163"/>
              <a:gd name="T52" fmla="*/ 869428 w 1550987"/>
              <a:gd name="T53" fmla="*/ 1330761 h 2189163"/>
              <a:gd name="T54" fmla="*/ 860451 w 1550987"/>
              <a:gd name="T55" fmla="*/ 1182786 h 2189163"/>
              <a:gd name="T56" fmla="*/ 952297 w 1550987"/>
              <a:gd name="T57" fmla="*/ 1071461 h 2189163"/>
              <a:gd name="T58" fmla="*/ 1135466 w 1550987"/>
              <a:gd name="T59" fmla="*/ 837130 h 2189163"/>
              <a:gd name="T60" fmla="*/ 1216437 w 1550987"/>
              <a:gd name="T61" fmla="*/ 917079 h 2189163"/>
              <a:gd name="T62" fmla="*/ 1196367 w 1550987"/>
              <a:gd name="T63" fmla="*/ 983934 h 2189163"/>
              <a:gd name="T64" fmla="*/ 694839 w 1550987"/>
              <a:gd name="T65" fmla="*/ 496977 h 2189163"/>
              <a:gd name="T66" fmla="*/ 836707 w 1550987"/>
              <a:gd name="T67" fmla="*/ 581266 h 2189163"/>
              <a:gd name="T68" fmla="*/ 879163 w 1550987"/>
              <a:gd name="T69" fmla="*/ 684900 h 2189163"/>
              <a:gd name="T70" fmla="*/ 1014472 w 1550987"/>
              <a:gd name="T71" fmla="*/ 806153 h 2189163"/>
              <a:gd name="T72" fmla="*/ 1022411 w 1550987"/>
              <a:gd name="T73" fmla="*/ 922569 h 2189163"/>
              <a:gd name="T74" fmla="*/ 966492 w 1550987"/>
              <a:gd name="T75" fmla="*/ 930169 h 2189163"/>
              <a:gd name="T76" fmla="*/ 771468 w 1550987"/>
              <a:gd name="T77" fmla="*/ 797517 h 2189163"/>
              <a:gd name="T78" fmla="*/ 698636 w 1550987"/>
              <a:gd name="T79" fmla="*/ 728427 h 2189163"/>
              <a:gd name="T80" fmla="*/ 430089 w 1550987"/>
              <a:gd name="T81" fmla="*/ 1387888 h 2189163"/>
              <a:gd name="T82" fmla="*/ 176385 w 1550987"/>
              <a:gd name="T83" fmla="*/ 1216546 h 2189163"/>
              <a:gd name="T84" fmla="*/ 122538 w 1550987"/>
              <a:gd name="T85" fmla="*/ 803734 h 2189163"/>
              <a:gd name="T86" fmla="*/ 68000 w 1550987"/>
              <a:gd name="T87" fmla="*/ 1193747 h 2189163"/>
              <a:gd name="T88" fmla="*/ 3107 w 1550987"/>
              <a:gd name="T89" fmla="*/ 753645 h 2189163"/>
              <a:gd name="T90" fmla="*/ 30376 w 1550987"/>
              <a:gd name="T91" fmla="*/ 568830 h 2189163"/>
              <a:gd name="T92" fmla="*/ 216426 w 1550987"/>
              <a:gd name="T93" fmla="*/ 489723 h 2189163"/>
              <a:gd name="T94" fmla="*/ 545723 w 1550987"/>
              <a:gd name="T95" fmla="*/ 486268 h 2189163"/>
              <a:gd name="T96" fmla="*/ 529138 w 1550987"/>
              <a:gd name="T97" fmla="*/ 15841 h 2189163"/>
              <a:gd name="T98" fmla="*/ 594968 w 1550987"/>
              <a:gd name="T99" fmla="*/ 95735 h 2189163"/>
              <a:gd name="T100" fmla="*/ 510871 w 1550987"/>
              <a:gd name="T101" fmla="*/ 127072 h 2189163"/>
              <a:gd name="T102" fmla="*/ 570842 w 1550987"/>
              <a:gd name="T103" fmla="*/ 148423 h 2189163"/>
              <a:gd name="T104" fmla="*/ 601172 w 1550987"/>
              <a:gd name="T105" fmla="*/ 189747 h 2189163"/>
              <a:gd name="T106" fmla="*/ 612890 w 1550987"/>
              <a:gd name="T107" fmla="*/ 294436 h 2189163"/>
              <a:gd name="T108" fmla="*/ 588075 w 1550987"/>
              <a:gd name="T109" fmla="*/ 314409 h 2189163"/>
              <a:gd name="T110" fmla="*/ 517420 w 1550987"/>
              <a:gd name="T111" fmla="*/ 441825 h 2189163"/>
              <a:gd name="T112" fmla="*/ 419881 w 1550987"/>
              <a:gd name="T113" fmla="*/ 480050 h 2189163"/>
              <a:gd name="T114" fmla="*/ 325445 w 1550987"/>
              <a:gd name="T115" fmla="*/ 416687 h 2189163"/>
              <a:gd name="T116" fmla="*/ 259615 w 1550987"/>
              <a:gd name="T117" fmla="*/ 309243 h 2189163"/>
              <a:gd name="T118" fmla="*/ 237556 w 1550987"/>
              <a:gd name="T119" fmla="*/ 254144 h 2189163"/>
              <a:gd name="T120" fmla="*/ 256513 w 1550987"/>
              <a:gd name="T121" fmla="*/ 169774 h 2189163"/>
              <a:gd name="T122" fmla="*/ 280638 w 1550987"/>
              <a:gd name="T123" fmla="*/ 79204 h 2189163"/>
              <a:gd name="T124" fmla="*/ 338886 w 1550987"/>
              <a:gd name="T125" fmla="*/ 21007 h 21891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50987" h="2189163">
                <a:moveTo>
                  <a:pt x="568325" y="2106613"/>
                </a:moveTo>
                <a:lnTo>
                  <a:pt x="680545" y="2106613"/>
                </a:lnTo>
                <a:lnTo>
                  <a:pt x="685287" y="2110168"/>
                </a:lnTo>
                <a:lnTo>
                  <a:pt x="698327" y="2118858"/>
                </a:lnTo>
                <a:lnTo>
                  <a:pt x="706625" y="2124387"/>
                </a:lnTo>
                <a:lnTo>
                  <a:pt x="715318" y="2131102"/>
                </a:lnTo>
                <a:lnTo>
                  <a:pt x="723616" y="2138211"/>
                </a:lnTo>
                <a:lnTo>
                  <a:pt x="731519" y="2145321"/>
                </a:lnTo>
                <a:lnTo>
                  <a:pt x="738631" y="2152825"/>
                </a:lnTo>
                <a:lnTo>
                  <a:pt x="741792" y="2156380"/>
                </a:lnTo>
                <a:lnTo>
                  <a:pt x="744163" y="2159935"/>
                </a:lnTo>
                <a:lnTo>
                  <a:pt x="746139" y="2163490"/>
                </a:lnTo>
                <a:lnTo>
                  <a:pt x="748115" y="2166650"/>
                </a:lnTo>
                <a:lnTo>
                  <a:pt x="748905" y="2170204"/>
                </a:lnTo>
                <a:lnTo>
                  <a:pt x="749300" y="2172969"/>
                </a:lnTo>
                <a:lnTo>
                  <a:pt x="748905" y="2176129"/>
                </a:lnTo>
                <a:lnTo>
                  <a:pt x="747719" y="2178499"/>
                </a:lnTo>
                <a:lnTo>
                  <a:pt x="745349" y="2180869"/>
                </a:lnTo>
                <a:lnTo>
                  <a:pt x="742583" y="2183239"/>
                </a:lnTo>
                <a:lnTo>
                  <a:pt x="738631" y="2185213"/>
                </a:lnTo>
                <a:lnTo>
                  <a:pt x="733889" y="2186398"/>
                </a:lnTo>
                <a:lnTo>
                  <a:pt x="727567" y="2187583"/>
                </a:lnTo>
                <a:lnTo>
                  <a:pt x="720455" y="2188373"/>
                </a:lnTo>
                <a:lnTo>
                  <a:pt x="711366" y="2189163"/>
                </a:lnTo>
                <a:lnTo>
                  <a:pt x="702673" y="2189163"/>
                </a:lnTo>
                <a:lnTo>
                  <a:pt x="694770" y="2188373"/>
                </a:lnTo>
                <a:lnTo>
                  <a:pt x="686868" y="2187188"/>
                </a:lnTo>
                <a:lnTo>
                  <a:pt x="679755" y="2186003"/>
                </a:lnTo>
                <a:lnTo>
                  <a:pt x="672247" y="2184424"/>
                </a:lnTo>
                <a:lnTo>
                  <a:pt x="665135" y="2182449"/>
                </a:lnTo>
                <a:lnTo>
                  <a:pt x="658813" y="2179684"/>
                </a:lnTo>
                <a:lnTo>
                  <a:pt x="652885" y="2177314"/>
                </a:lnTo>
                <a:lnTo>
                  <a:pt x="646563" y="2174154"/>
                </a:lnTo>
                <a:lnTo>
                  <a:pt x="640636" y="2170994"/>
                </a:lnTo>
                <a:lnTo>
                  <a:pt x="634709" y="2167440"/>
                </a:lnTo>
                <a:lnTo>
                  <a:pt x="623645" y="2160330"/>
                </a:lnTo>
                <a:lnTo>
                  <a:pt x="612976" y="2152430"/>
                </a:lnTo>
                <a:lnTo>
                  <a:pt x="608234" y="2149666"/>
                </a:lnTo>
                <a:lnTo>
                  <a:pt x="604678" y="2148086"/>
                </a:lnTo>
                <a:lnTo>
                  <a:pt x="603888" y="2147691"/>
                </a:lnTo>
                <a:lnTo>
                  <a:pt x="602702" y="2148086"/>
                </a:lnTo>
                <a:lnTo>
                  <a:pt x="602307" y="2148086"/>
                </a:lnTo>
                <a:lnTo>
                  <a:pt x="601517" y="2149271"/>
                </a:lnTo>
                <a:lnTo>
                  <a:pt x="600727" y="2150456"/>
                </a:lnTo>
                <a:lnTo>
                  <a:pt x="600331" y="2152035"/>
                </a:lnTo>
                <a:lnTo>
                  <a:pt x="599541" y="2152825"/>
                </a:lnTo>
                <a:lnTo>
                  <a:pt x="598751" y="2153220"/>
                </a:lnTo>
                <a:lnTo>
                  <a:pt x="597961" y="2153220"/>
                </a:lnTo>
                <a:lnTo>
                  <a:pt x="585316" y="2152825"/>
                </a:lnTo>
                <a:lnTo>
                  <a:pt x="578599" y="2152430"/>
                </a:lnTo>
                <a:lnTo>
                  <a:pt x="575438" y="2151641"/>
                </a:lnTo>
                <a:lnTo>
                  <a:pt x="573857" y="2150851"/>
                </a:lnTo>
                <a:lnTo>
                  <a:pt x="571091" y="2140186"/>
                </a:lnTo>
                <a:lnTo>
                  <a:pt x="569906" y="2131497"/>
                </a:lnTo>
                <a:lnTo>
                  <a:pt x="569115" y="2124387"/>
                </a:lnTo>
                <a:lnTo>
                  <a:pt x="569115" y="2118858"/>
                </a:lnTo>
                <a:lnTo>
                  <a:pt x="569115" y="2114908"/>
                </a:lnTo>
                <a:lnTo>
                  <a:pt x="569510" y="2112143"/>
                </a:lnTo>
                <a:lnTo>
                  <a:pt x="570301" y="2110168"/>
                </a:lnTo>
                <a:lnTo>
                  <a:pt x="568325" y="2106613"/>
                </a:lnTo>
                <a:close/>
                <a:moveTo>
                  <a:pt x="282821" y="2106613"/>
                </a:moveTo>
                <a:lnTo>
                  <a:pt x="395287" y="2106613"/>
                </a:lnTo>
                <a:lnTo>
                  <a:pt x="393307" y="2110168"/>
                </a:lnTo>
                <a:lnTo>
                  <a:pt x="394495" y="2112143"/>
                </a:lnTo>
                <a:lnTo>
                  <a:pt x="394495" y="2114908"/>
                </a:lnTo>
                <a:lnTo>
                  <a:pt x="394891" y="2118858"/>
                </a:lnTo>
                <a:lnTo>
                  <a:pt x="394891" y="2124387"/>
                </a:lnTo>
                <a:lnTo>
                  <a:pt x="394099" y="2131497"/>
                </a:lnTo>
                <a:lnTo>
                  <a:pt x="392515" y="2140186"/>
                </a:lnTo>
                <a:lnTo>
                  <a:pt x="390139" y="2150851"/>
                </a:lnTo>
                <a:lnTo>
                  <a:pt x="388555" y="2151641"/>
                </a:lnTo>
                <a:lnTo>
                  <a:pt x="385387" y="2152430"/>
                </a:lnTo>
                <a:lnTo>
                  <a:pt x="378655" y="2152825"/>
                </a:lnTo>
                <a:lnTo>
                  <a:pt x="365587" y="2153220"/>
                </a:lnTo>
                <a:lnTo>
                  <a:pt x="364795" y="2153220"/>
                </a:lnTo>
                <a:lnTo>
                  <a:pt x="364398" y="2152825"/>
                </a:lnTo>
                <a:lnTo>
                  <a:pt x="363606" y="2152035"/>
                </a:lnTo>
                <a:lnTo>
                  <a:pt x="362814" y="2150456"/>
                </a:lnTo>
                <a:lnTo>
                  <a:pt x="362022" y="2149271"/>
                </a:lnTo>
                <a:lnTo>
                  <a:pt x="361626" y="2148086"/>
                </a:lnTo>
                <a:lnTo>
                  <a:pt x="361230" y="2148086"/>
                </a:lnTo>
                <a:lnTo>
                  <a:pt x="359646" y="2147691"/>
                </a:lnTo>
                <a:lnTo>
                  <a:pt x="358854" y="2148086"/>
                </a:lnTo>
                <a:lnTo>
                  <a:pt x="355686" y="2149666"/>
                </a:lnTo>
                <a:lnTo>
                  <a:pt x="350934" y="2152430"/>
                </a:lnTo>
                <a:lnTo>
                  <a:pt x="340242" y="2160330"/>
                </a:lnTo>
                <a:lnTo>
                  <a:pt x="328758" y="2167440"/>
                </a:lnTo>
                <a:lnTo>
                  <a:pt x="323214" y="2170994"/>
                </a:lnTo>
                <a:lnTo>
                  <a:pt x="317274" y="2174154"/>
                </a:lnTo>
                <a:lnTo>
                  <a:pt x="310938" y="2177314"/>
                </a:lnTo>
                <a:lnTo>
                  <a:pt x="304601" y="2179684"/>
                </a:lnTo>
                <a:lnTo>
                  <a:pt x="297869" y="2182449"/>
                </a:lnTo>
                <a:lnTo>
                  <a:pt x="291137" y="2184424"/>
                </a:lnTo>
                <a:lnTo>
                  <a:pt x="284009" y="2186003"/>
                </a:lnTo>
                <a:lnTo>
                  <a:pt x="276485" y="2187188"/>
                </a:lnTo>
                <a:lnTo>
                  <a:pt x="268961" y="2188373"/>
                </a:lnTo>
                <a:lnTo>
                  <a:pt x="260645" y="2189163"/>
                </a:lnTo>
                <a:lnTo>
                  <a:pt x="252329" y="2189163"/>
                </a:lnTo>
                <a:lnTo>
                  <a:pt x="243220" y="2188373"/>
                </a:lnTo>
                <a:lnTo>
                  <a:pt x="235696" y="2187583"/>
                </a:lnTo>
                <a:lnTo>
                  <a:pt x="229756" y="2186398"/>
                </a:lnTo>
                <a:lnTo>
                  <a:pt x="225004" y="2185213"/>
                </a:lnTo>
                <a:lnTo>
                  <a:pt x="221044" y="2183239"/>
                </a:lnTo>
                <a:lnTo>
                  <a:pt x="218272" y="2180869"/>
                </a:lnTo>
                <a:lnTo>
                  <a:pt x="215896" y="2178499"/>
                </a:lnTo>
                <a:lnTo>
                  <a:pt x="214708" y="2176129"/>
                </a:lnTo>
                <a:lnTo>
                  <a:pt x="214312" y="2172969"/>
                </a:lnTo>
                <a:lnTo>
                  <a:pt x="214708" y="2170204"/>
                </a:lnTo>
                <a:lnTo>
                  <a:pt x="215500" y="2166650"/>
                </a:lnTo>
                <a:lnTo>
                  <a:pt x="217084" y="2163490"/>
                </a:lnTo>
                <a:lnTo>
                  <a:pt x="219460" y="2159935"/>
                </a:lnTo>
                <a:lnTo>
                  <a:pt x="221836" y="2156380"/>
                </a:lnTo>
                <a:lnTo>
                  <a:pt x="225004" y="2152825"/>
                </a:lnTo>
                <a:lnTo>
                  <a:pt x="232132" y="2145321"/>
                </a:lnTo>
                <a:lnTo>
                  <a:pt x="240052" y="2138211"/>
                </a:lnTo>
                <a:lnTo>
                  <a:pt x="248369" y="2131102"/>
                </a:lnTo>
                <a:lnTo>
                  <a:pt x="257081" y="2124387"/>
                </a:lnTo>
                <a:lnTo>
                  <a:pt x="265001" y="2118858"/>
                </a:lnTo>
                <a:lnTo>
                  <a:pt x="277673" y="2110168"/>
                </a:lnTo>
                <a:lnTo>
                  <a:pt x="282821" y="2106613"/>
                </a:lnTo>
                <a:close/>
                <a:moveTo>
                  <a:pt x="53975" y="1395413"/>
                </a:moveTo>
                <a:lnTo>
                  <a:pt x="145257" y="1412546"/>
                </a:lnTo>
                <a:lnTo>
                  <a:pt x="148035" y="1413343"/>
                </a:lnTo>
                <a:lnTo>
                  <a:pt x="150813" y="1414936"/>
                </a:lnTo>
                <a:lnTo>
                  <a:pt x="153591" y="1417327"/>
                </a:lnTo>
                <a:lnTo>
                  <a:pt x="155575" y="1420514"/>
                </a:lnTo>
                <a:lnTo>
                  <a:pt x="157560" y="1424100"/>
                </a:lnTo>
                <a:lnTo>
                  <a:pt x="159544" y="1428085"/>
                </a:lnTo>
                <a:lnTo>
                  <a:pt x="161132" y="1432866"/>
                </a:lnTo>
                <a:lnTo>
                  <a:pt x="162322" y="1438045"/>
                </a:lnTo>
                <a:lnTo>
                  <a:pt x="164704" y="1448803"/>
                </a:lnTo>
                <a:lnTo>
                  <a:pt x="167085" y="1460358"/>
                </a:lnTo>
                <a:lnTo>
                  <a:pt x="168275" y="1472311"/>
                </a:lnTo>
                <a:lnTo>
                  <a:pt x="169466" y="1483068"/>
                </a:lnTo>
                <a:lnTo>
                  <a:pt x="169863" y="1487849"/>
                </a:lnTo>
                <a:lnTo>
                  <a:pt x="169466" y="1491037"/>
                </a:lnTo>
                <a:lnTo>
                  <a:pt x="168672" y="1493427"/>
                </a:lnTo>
                <a:lnTo>
                  <a:pt x="167879" y="1493826"/>
                </a:lnTo>
                <a:lnTo>
                  <a:pt x="167482" y="1493826"/>
                </a:lnTo>
                <a:lnTo>
                  <a:pt x="165894" y="1493826"/>
                </a:lnTo>
                <a:lnTo>
                  <a:pt x="163513" y="1492631"/>
                </a:lnTo>
                <a:lnTo>
                  <a:pt x="161529" y="1490638"/>
                </a:lnTo>
                <a:lnTo>
                  <a:pt x="159544" y="1488248"/>
                </a:lnTo>
                <a:lnTo>
                  <a:pt x="154782" y="1481873"/>
                </a:lnTo>
                <a:lnTo>
                  <a:pt x="150416" y="1474701"/>
                </a:lnTo>
                <a:lnTo>
                  <a:pt x="148829" y="1470717"/>
                </a:lnTo>
                <a:lnTo>
                  <a:pt x="147638" y="1467529"/>
                </a:lnTo>
                <a:lnTo>
                  <a:pt x="146844" y="1463943"/>
                </a:lnTo>
                <a:lnTo>
                  <a:pt x="146844" y="1461553"/>
                </a:lnTo>
                <a:lnTo>
                  <a:pt x="146447" y="1459162"/>
                </a:lnTo>
                <a:lnTo>
                  <a:pt x="146050" y="1456772"/>
                </a:lnTo>
                <a:lnTo>
                  <a:pt x="145654" y="1455178"/>
                </a:lnTo>
                <a:lnTo>
                  <a:pt x="144463" y="1453584"/>
                </a:lnTo>
                <a:lnTo>
                  <a:pt x="143669" y="1452787"/>
                </a:lnTo>
                <a:lnTo>
                  <a:pt x="142479" y="1451991"/>
                </a:lnTo>
                <a:lnTo>
                  <a:pt x="141685" y="1451592"/>
                </a:lnTo>
                <a:lnTo>
                  <a:pt x="140494" y="1451592"/>
                </a:lnTo>
                <a:lnTo>
                  <a:pt x="139303" y="1451991"/>
                </a:lnTo>
                <a:lnTo>
                  <a:pt x="138510" y="1452389"/>
                </a:lnTo>
                <a:lnTo>
                  <a:pt x="136922" y="1453584"/>
                </a:lnTo>
                <a:lnTo>
                  <a:pt x="136128" y="1455178"/>
                </a:lnTo>
                <a:lnTo>
                  <a:pt x="135335" y="1457170"/>
                </a:lnTo>
                <a:lnTo>
                  <a:pt x="134938" y="1459959"/>
                </a:lnTo>
                <a:lnTo>
                  <a:pt x="134541" y="1462748"/>
                </a:lnTo>
                <a:lnTo>
                  <a:pt x="134541" y="1466732"/>
                </a:lnTo>
                <a:lnTo>
                  <a:pt x="134144" y="1473904"/>
                </a:lnTo>
                <a:lnTo>
                  <a:pt x="133747" y="1476693"/>
                </a:lnTo>
                <a:lnTo>
                  <a:pt x="132953" y="1480279"/>
                </a:lnTo>
                <a:lnTo>
                  <a:pt x="132160" y="1482670"/>
                </a:lnTo>
                <a:lnTo>
                  <a:pt x="130572" y="1485857"/>
                </a:lnTo>
                <a:lnTo>
                  <a:pt x="128985" y="1487849"/>
                </a:lnTo>
                <a:lnTo>
                  <a:pt x="127397" y="1489841"/>
                </a:lnTo>
                <a:lnTo>
                  <a:pt x="125413" y="1492232"/>
                </a:lnTo>
                <a:lnTo>
                  <a:pt x="123032" y="1493427"/>
                </a:lnTo>
                <a:lnTo>
                  <a:pt x="120650" y="1495021"/>
                </a:lnTo>
                <a:lnTo>
                  <a:pt x="117872" y="1495818"/>
                </a:lnTo>
                <a:lnTo>
                  <a:pt x="114300" y="1496615"/>
                </a:lnTo>
                <a:lnTo>
                  <a:pt x="110331" y="1497013"/>
                </a:lnTo>
                <a:lnTo>
                  <a:pt x="106760" y="1497013"/>
                </a:lnTo>
                <a:lnTo>
                  <a:pt x="101997" y="1496615"/>
                </a:lnTo>
                <a:lnTo>
                  <a:pt x="98822" y="1496216"/>
                </a:lnTo>
                <a:lnTo>
                  <a:pt x="94853" y="1495021"/>
                </a:lnTo>
                <a:lnTo>
                  <a:pt x="92075" y="1493826"/>
                </a:lnTo>
                <a:lnTo>
                  <a:pt x="88503" y="1491834"/>
                </a:lnTo>
                <a:lnTo>
                  <a:pt x="85725" y="1489045"/>
                </a:lnTo>
                <a:lnTo>
                  <a:pt x="82947" y="1486256"/>
                </a:lnTo>
                <a:lnTo>
                  <a:pt x="80169" y="1483068"/>
                </a:lnTo>
                <a:lnTo>
                  <a:pt x="78184" y="1479881"/>
                </a:lnTo>
                <a:lnTo>
                  <a:pt x="73422" y="1471912"/>
                </a:lnTo>
                <a:lnTo>
                  <a:pt x="69453" y="1463147"/>
                </a:lnTo>
                <a:lnTo>
                  <a:pt x="66278" y="1454381"/>
                </a:lnTo>
                <a:lnTo>
                  <a:pt x="63103" y="1445217"/>
                </a:lnTo>
                <a:lnTo>
                  <a:pt x="60722" y="1435655"/>
                </a:lnTo>
                <a:lnTo>
                  <a:pt x="58738" y="1426889"/>
                </a:lnTo>
                <a:lnTo>
                  <a:pt x="55563" y="1410952"/>
                </a:lnTo>
                <a:lnTo>
                  <a:pt x="54372" y="1399796"/>
                </a:lnTo>
                <a:lnTo>
                  <a:pt x="53975" y="1395413"/>
                </a:lnTo>
                <a:close/>
                <a:moveTo>
                  <a:pt x="1197768" y="1065213"/>
                </a:moveTo>
                <a:lnTo>
                  <a:pt x="1325562" y="1065213"/>
                </a:lnTo>
                <a:lnTo>
                  <a:pt x="1325562" y="1183610"/>
                </a:lnTo>
                <a:lnTo>
                  <a:pt x="1341437" y="1184405"/>
                </a:lnTo>
                <a:lnTo>
                  <a:pt x="1357312" y="1185994"/>
                </a:lnTo>
                <a:lnTo>
                  <a:pt x="1371996" y="1187583"/>
                </a:lnTo>
                <a:lnTo>
                  <a:pt x="1385887" y="1189172"/>
                </a:lnTo>
                <a:lnTo>
                  <a:pt x="1399381" y="1191159"/>
                </a:lnTo>
                <a:lnTo>
                  <a:pt x="1412478" y="1193940"/>
                </a:lnTo>
                <a:lnTo>
                  <a:pt x="1424384" y="1196324"/>
                </a:lnTo>
                <a:lnTo>
                  <a:pt x="1436290" y="1199502"/>
                </a:lnTo>
                <a:lnTo>
                  <a:pt x="1447799" y="1202284"/>
                </a:lnTo>
                <a:lnTo>
                  <a:pt x="1458912" y="1205462"/>
                </a:lnTo>
                <a:lnTo>
                  <a:pt x="1469231" y="1209038"/>
                </a:lnTo>
                <a:lnTo>
                  <a:pt x="1478756" y="1212613"/>
                </a:lnTo>
                <a:lnTo>
                  <a:pt x="1488678" y="1216587"/>
                </a:lnTo>
                <a:lnTo>
                  <a:pt x="1497409" y="1220560"/>
                </a:lnTo>
                <a:lnTo>
                  <a:pt x="1514475" y="1228108"/>
                </a:lnTo>
                <a:lnTo>
                  <a:pt x="1476771" y="1380276"/>
                </a:lnTo>
                <a:lnTo>
                  <a:pt x="1462484" y="1374317"/>
                </a:lnTo>
                <a:lnTo>
                  <a:pt x="1446212" y="1367165"/>
                </a:lnTo>
                <a:lnTo>
                  <a:pt x="1427162" y="1359616"/>
                </a:lnTo>
                <a:lnTo>
                  <a:pt x="1416446" y="1356041"/>
                </a:lnTo>
                <a:lnTo>
                  <a:pt x="1405334" y="1352068"/>
                </a:lnTo>
                <a:lnTo>
                  <a:pt x="1393428" y="1348889"/>
                </a:lnTo>
                <a:lnTo>
                  <a:pt x="1380728" y="1345313"/>
                </a:lnTo>
                <a:lnTo>
                  <a:pt x="1367234" y="1342532"/>
                </a:lnTo>
                <a:lnTo>
                  <a:pt x="1353343" y="1339751"/>
                </a:lnTo>
                <a:lnTo>
                  <a:pt x="1338262" y="1337765"/>
                </a:lnTo>
                <a:lnTo>
                  <a:pt x="1322387" y="1336175"/>
                </a:lnTo>
                <a:lnTo>
                  <a:pt x="1306115" y="1335381"/>
                </a:lnTo>
                <a:lnTo>
                  <a:pt x="1288653" y="1334586"/>
                </a:lnTo>
                <a:lnTo>
                  <a:pt x="1273571" y="1335381"/>
                </a:lnTo>
                <a:lnTo>
                  <a:pt x="1259681" y="1336573"/>
                </a:lnTo>
                <a:lnTo>
                  <a:pt x="1246981" y="1338559"/>
                </a:lnTo>
                <a:lnTo>
                  <a:pt x="1235868" y="1340943"/>
                </a:lnTo>
                <a:lnTo>
                  <a:pt x="1225549" y="1344519"/>
                </a:lnTo>
                <a:lnTo>
                  <a:pt x="1216421" y="1348889"/>
                </a:lnTo>
                <a:lnTo>
                  <a:pt x="1208484" y="1353259"/>
                </a:lnTo>
                <a:lnTo>
                  <a:pt x="1200943" y="1358424"/>
                </a:lnTo>
                <a:lnTo>
                  <a:pt x="1195387" y="1363987"/>
                </a:lnTo>
                <a:lnTo>
                  <a:pt x="1190228" y="1369946"/>
                </a:lnTo>
                <a:lnTo>
                  <a:pt x="1185862" y="1376303"/>
                </a:lnTo>
                <a:lnTo>
                  <a:pt x="1182687" y="1382660"/>
                </a:lnTo>
                <a:lnTo>
                  <a:pt x="1179909" y="1389414"/>
                </a:lnTo>
                <a:lnTo>
                  <a:pt x="1178321" y="1396168"/>
                </a:lnTo>
                <a:lnTo>
                  <a:pt x="1177528" y="1403320"/>
                </a:lnTo>
                <a:lnTo>
                  <a:pt x="1177131" y="1410471"/>
                </a:lnTo>
                <a:lnTo>
                  <a:pt x="1177131" y="1414444"/>
                </a:lnTo>
                <a:lnTo>
                  <a:pt x="1177528" y="1418418"/>
                </a:lnTo>
                <a:lnTo>
                  <a:pt x="1178321" y="1421993"/>
                </a:lnTo>
                <a:lnTo>
                  <a:pt x="1179115" y="1426364"/>
                </a:lnTo>
                <a:lnTo>
                  <a:pt x="1180306" y="1430337"/>
                </a:lnTo>
                <a:lnTo>
                  <a:pt x="1182290" y="1433515"/>
                </a:lnTo>
                <a:lnTo>
                  <a:pt x="1183878" y="1437488"/>
                </a:lnTo>
                <a:lnTo>
                  <a:pt x="1185862" y="1441064"/>
                </a:lnTo>
                <a:lnTo>
                  <a:pt x="1188243" y="1444640"/>
                </a:lnTo>
                <a:lnTo>
                  <a:pt x="1191021" y="1448215"/>
                </a:lnTo>
                <a:lnTo>
                  <a:pt x="1197371" y="1454970"/>
                </a:lnTo>
                <a:lnTo>
                  <a:pt x="1204912" y="1461724"/>
                </a:lnTo>
                <a:lnTo>
                  <a:pt x="1213643" y="1468478"/>
                </a:lnTo>
                <a:lnTo>
                  <a:pt x="1223962" y="1475232"/>
                </a:lnTo>
                <a:lnTo>
                  <a:pt x="1235471" y="1481986"/>
                </a:lnTo>
                <a:lnTo>
                  <a:pt x="1247775" y="1489138"/>
                </a:lnTo>
                <a:lnTo>
                  <a:pt x="1262459" y="1495892"/>
                </a:lnTo>
                <a:lnTo>
                  <a:pt x="1277937" y="1503044"/>
                </a:lnTo>
                <a:lnTo>
                  <a:pt x="1294606" y="1510592"/>
                </a:lnTo>
                <a:lnTo>
                  <a:pt x="1313259" y="1518538"/>
                </a:lnTo>
                <a:lnTo>
                  <a:pt x="1333499" y="1526087"/>
                </a:lnTo>
                <a:lnTo>
                  <a:pt x="1347390" y="1531649"/>
                </a:lnTo>
                <a:lnTo>
                  <a:pt x="1361281" y="1536814"/>
                </a:lnTo>
                <a:lnTo>
                  <a:pt x="1374378" y="1542377"/>
                </a:lnTo>
                <a:lnTo>
                  <a:pt x="1387078" y="1548336"/>
                </a:lnTo>
                <a:lnTo>
                  <a:pt x="1399381" y="1554296"/>
                </a:lnTo>
                <a:lnTo>
                  <a:pt x="1410890" y="1560255"/>
                </a:lnTo>
                <a:lnTo>
                  <a:pt x="1422003" y="1566215"/>
                </a:lnTo>
                <a:lnTo>
                  <a:pt x="1432718" y="1572572"/>
                </a:lnTo>
                <a:lnTo>
                  <a:pt x="1442640" y="1578532"/>
                </a:lnTo>
                <a:lnTo>
                  <a:pt x="1452562" y="1585286"/>
                </a:lnTo>
                <a:lnTo>
                  <a:pt x="1461690" y="1591643"/>
                </a:lnTo>
                <a:lnTo>
                  <a:pt x="1470025" y="1598794"/>
                </a:lnTo>
                <a:lnTo>
                  <a:pt x="1478359" y="1605548"/>
                </a:lnTo>
                <a:lnTo>
                  <a:pt x="1486296" y="1613097"/>
                </a:lnTo>
                <a:lnTo>
                  <a:pt x="1493440" y="1620646"/>
                </a:lnTo>
                <a:lnTo>
                  <a:pt x="1500584" y="1628195"/>
                </a:lnTo>
                <a:lnTo>
                  <a:pt x="1506934" y="1635743"/>
                </a:lnTo>
                <a:lnTo>
                  <a:pt x="1512490" y="1643690"/>
                </a:lnTo>
                <a:lnTo>
                  <a:pt x="1517649" y="1651636"/>
                </a:lnTo>
                <a:lnTo>
                  <a:pt x="1522809" y="1660376"/>
                </a:lnTo>
                <a:lnTo>
                  <a:pt x="1527571" y="1668720"/>
                </a:lnTo>
                <a:lnTo>
                  <a:pt x="1531540" y="1677460"/>
                </a:lnTo>
                <a:lnTo>
                  <a:pt x="1535509" y="1686201"/>
                </a:lnTo>
                <a:lnTo>
                  <a:pt x="1538684" y="1695737"/>
                </a:lnTo>
                <a:lnTo>
                  <a:pt x="1541859" y="1704875"/>
                </a:lnTo>
                <a:lnTo>
                  <a:pt x="1544240" y="1714807"/>
                </a:lnTo>
                <a:lnTo>
                  <a:pt x="1546225" y="1724740"/>
                </a:lnTo>
                <a:lnTo>
                  <a:pt x="1548209" y="1735070"/>
                </a:lnTo>
                <a:lnTo>
                  <a:pt x="1549399" y="1745400"/>
                </a:lnTo>
                <a:lnTo>
                  <a:pt x="1550193" y="1756127"/>
                </a:lnTo>
                <a:lnTo>
                  <a:pt x="1550590" y="1766854"/>
                </a:lnTo>
                <a:lnTo>
                  <a:pt x="1550987" y="1778376"/>
                </a:lnTo>
                <a:lnTo>
                  <a:pt x="1550590" y="1789501"/>
                </a:lnTo>
                <a:lnTo>
                  <a:pt x="1549796" y="1800625"/>
                </a:lnTo>
                <a:lnTo>
                  <a:pt x="1549003" y="1811750"/>
                </a:lnTo>
                <a:lnTo>
                  <a:pt x="1547415" y="1822080"/>
                </a:lnTo>
                <a:lnTo>
                  <a:pt x="1545034" y="1833204"/>
                </a:lnTo>
                <a:lnTo>
                  <a:pt x="1542256" y="1843931"/>
                </a:lnTo>
                <a:lnTo>
                  <a:pt x="1539081" y="1853864"/>
                </a:lnTo>
                <a:lnTo>
                  <a:pt x="1535906" y="1864194"/>
                </a:lnTo>
                <a:lnTo>
                  <a:pt x="1531540" y="1874127"/>
                </a:lnTo>
                <a:lnTo>
                  <a:pt x="1527571" y="1884059"/>
                </a:lnTo>
                <a:lnTo>
                  <a:pt x="1522412" y="1893594"/>
                </a:lnTo>
                <a:lnTo>
                  <a:pt x="1516856" y="1902733"/>
                </a:lnTo>
                <a:lnTo>
                  <a:pt x="1511299" y="1912268"/>
                </a:lnTo>
                <a:lnTo>
                  <a:pt x="1504949" y="1921009"/>
                </a:lnTo>
                <a:lnTo>
                  <a:pt x="1498203" y="1929352"/>
                </a:lnTo>
                <a:lnTo>
                  <a:pt x="1491059" y="1937695"/>
                </a:lnTo>
                <a:lnTo>
                  <a:pt x="1483518" y="1946039"/>
                </a:lnTo>
                <a:lnTo>
                  <a:pt x="1475581" y="1953985"/>
                </a:lnTo>
                <a:lnTo>
                  <a:pt x="1467246" y="1961534"/>
                </a:lnTo>
                <a:lnTo>
                  <a:pt x="1458118" y="1968685"/>
                </a:lnTo>
                <a:lnTo>
                  <a:pt x="1448990" y="1975439"/>
                </a:lnTo>
                <a:lnTo>
                  <a:pt x="1439465" y="1982194"/>
                </a:lnTo>
                <a:lnTo>
                  <a:pt x="1429146" y="1988550"/>
                </a:lnTo>
                <a:lnTo>
                  <a:pt x="1418431" y="1994510"/>
                </a:lnTo>
                <a:lnTo>
                  <a:pt x="1407318" y="2000072"/>
                </a:lnTo>
                <a:lnTo>
                  <a:pt x="1395809" y="2004840"/>
                </a:lnTo>
                <a:lnTo>
                  <a:pt x="1383903" y="2009608"/>
                </a:lnTo>
                <a:lnTo>
                  <a:pt x="1371996" y="2014375"/>
                </a:lnTo>
                <a:lnTo>
                  <a:pt x="1359296" y="2017951"/>
                </a:lnTo>
                <a:lnTo>
                  <a:pt x="1346199" y="2021924"/>
                </a:lnTo>
                <a:lnTo>
                  <a:pt x="1332706" y="2024705"/>
                </a:lnTo>
                <a:lnTo>
                  <a:pt x="1319212" y="2027884"/>
                </a:lnTo>
                <a:lnTo>
                  <a:pt x="1319212" y="2165351"/>
                </a:lnTo>
                <a:lnTo>
                  <a:pt x="1191418" y="2165351"/>
                </a:lnTo>
                <a:lnTo>
                  <a:pt x="1191418" y="2037022"/>
                </a:lnTo>
                <a:lnTo>
                  <a:pt x="1175146" y="2036227"/>
                </a:lnTo>
                <a:lnTo>
                  <a:pt x="1158875" y="2034638"/>
                </a:lnTo>
                <a:lnTo>
                  <a:pt x="1142603" y="2032651"/>
                </a:lnTo>
                <a:lnTo>
                  <a:pt x="1127125" y="2030665"/>
                </a:lnTo>
                <a:lnTo>
                  <a:pt x="1111249" y="2027884"/>
                </a:lnTo>
                <a:lnTo>
                  <a:pt x="1096168" y="2024705"/>
                </a:lnTo>
                <a:lnTo>
                  <a:pt x="1081087" y="2021527"/>
                </a:lnTo>
                <a:lnTo>
                  <a:pt x="1066799" y="2017554"/>
                </a:lnTo>
                <a:lnTo>
                  <a:pt x="1052512" y="2013978"/>
                </a:lnTo>
                <a:lnTo>
                  <a:pt x="1039018" y="2009608"/>
                </a:lnTo>
                <a:lnTo>
                  <a:pt x="1025921" y="2004840"/>
                </a:lnTo>
                <a:lnTo>
                  <a:pt x="1013221" y="2000470"/>
                </a:lnTo>
                <a:lnTo>
                  <a:pt x="1001315" y="1995305"/>
                </a:lnTo>
                <a:lnTo>
                  <a:pt x="989806" y="1990140"/>
                </a:lnTo>
                <a:lnTo>
                  <a:pt x="979884" y="1984577"/>
                </a:lnTo>
                <a:lnTo>
                  <a:pt x="969962" y="1979412"/>
                </a:lnTo>
                <a:lnTo>
                  <a:pt x="1008856" y="1821285"/>
                </a:lnTo>
                <a:lnTo>
                  <a:pt x="1019571" y="1827245"/>
                </a:lnTo>
                <a:lnTo>
                  <a:pt x="1030287" y="1832807"/>
                </a:lnTo>
                <a:lnTo>
                  <a:pt x="1041796" y="1838369"/>
                </a:lnTo>
                <a:lnTo>
                  <a:pt x="1054099" y="1843931"/>
                </a:lnTo>
                <a:lnTo>
                  <a:pt x="1066403" y="1848699"/>
                </a:lnTo>
                <a:lnTo>
                  <a:pt x="1079103" y="1853864"/>
                </a:lnTo>
                <a:lnTo>
                  <a:pt x="1092199" y="1858632"/>
                </a:lnTo>
                <a:lnTo>
                  <a:pt x="1105693" y="1862605"/>
                </a:lnTo>
                <a:lnTo>
                  <a:pt x="1119584" y="1866578"/>
                </a:lnTo>
                <a:lnTo>
                  <a:pt x="1134268" y="1870551"/>
                </a:lnTo>
                <a:lnTo>
                  <a:pt x="1148556" y="1873332"/>
                </a:lnTo>
                <a:lnTo>
                  <a:pt x="1163637" y="1875716"/>
                </a:lnTo>
                <a:lnTo>
                  <a:pt x="1178321" y="1878100"/>
                </a:lnTo>
                <a:lnTo>
                  <a:pt x="1193799" y="1879689"/>
                </a:lnTo>
                <a:lnTo>
                  <a:pt x="1209675" y="1880483"/>
                </a:lnTo>
                <a:lnTo>
                  <a:pt x="1225153" y="1880881"/>
                </a:lnTo>
                <a:lnTo>
                  <a:pt x="1239043" y="1880483"/>
                </a:lnTo>
                <a:lnTo>
                  <a:pt x="1251743" y="1879292"/>
                </a:lnTo>
                <a:lnTo>
                  <a:pt x="1264443" y="1877702"/>
                </a:lnTo>
                <a:lnTo>
                  <a:pt x="1276349" y="1875318"/>
                </a:lnTo>
                <a:lnTo>
                  <a:pt x="1287065" y="1872140"/>
                </a:lnTo>
                <a:lnTo>
                  <a:pt x="1297384" y="1868564"/>
                </a:lnTo>
                <a:lnTo>
                  <a:pt x="1306909" y="1864194"/>
                </a:lnTo>
                <a:lnTo>
                  <a:pt x="1315243" y="1859426"/>
                </a:lnTo>
                <a:lnTo>
                  <a:pt x="1319609" y="1856248"/>
                </a:lnTo>
                <a:lnTo>
                  <a:pt x="1323578" y="1853467"/>
                </a:lnTo>
                <a:lnTo>
                  <a:pt x="1326753" y="1850686"/>
                </a:lnTo>
                <a:lnTo>
                  <a:pt x="1330325" y="1847110"/>
                </a:lnTo>
                <a:lnTo>
                  <a:pt x="1333499" y="1843931"/>
                </a:lnTo>
                <a:lnTo>
                  <a:pt x="1335881" y="1840356"/>
                </a:lnTo>
                <a:lnTo>
                  <a:pt x="1339056" y="1836780"/>
                </a:lnTo>
                <a:lnTo>
                  <a:pt x="1341040" y="1832807"/>
                </a:lnTo>
                <a:lnTo>
                  <a:pt x="1343025" y="1828834"/>
                </a:lnTo>
                <a:lnTo>
                  <a:pt x="1345009" y="1824861"/>
                </a:lnTo>
                <a:lnTo>
                  <a:pt x="1346596" y="1820490"/>
                </a:lnTo>
                <a:lnTo>
                  <a:pt x="1347787" y="1816517"/>
                </a:lnTo>
                <a:lnTo>
                  <a:pt x="1348978" y="1811750"/>
                </a:lnTo>
                <a:lnTo>
                  <a:pt x="1349375" y="1806982"/>
                </a:lnTo>
                <a:lnTo>
                  <a:pt x="1349771" y="1801817"/>
                </a:lnTo>
                <a:lnTo>
                  <a:pt x="1350565" y="1797447"/>
                </a:lnTo>
                <a:lnTo>
                  <a:pt x="1349771" y="1787514"/>
                </a:lnTo>
                <a:lnTo>
                  <a:pt x="1348978" y="1783541"/>
                </a:lnTo>
                <a:lnTo>
                  <a:pt x="1348184" y="1778773"/>
                </a:lnTo>
                <a:lnTo>
                  <a:pt x="1346993" y="1774403"/>
                </a:lnTo>
                <a:lnTo>
                  <a:pt x="1345803" y="1770430"/>
                </a:lnTo>
                <a:lnTo>
                  <a:pt x="1344215" y="1766060"/>
                </a:lnTo>
                <a:lnTo>
                  <a:pt x="1342231" y="1762086"/>
                </a:lnTo>
                <a:lnTo>
                  <a:pt x="1340246" y="1758113"/>
                </a:lnTo>
                <a:lnTo>
                  <a:pt x="1337865" y="1753743"/>
                </a:lnTo>
                <a:lnTo>
                  <a:pt x="1334690" y="1750167"/>
                </a:lnTo>
                <a:lnTo>
                  <a:pt x="1331912" y="1746194"/>
                </a:lnTo>
                <a:lnTo>
                  <a:pt x="1325165" y="1739043"/>
                </a:lnTo>
                <a:lnTo>
                  <a:pt x="1317625" y="1731891"/>
                </a:lnTo>
                <a:lnTo>
                  <a:pt x="1308099" y="1725137"/>
                </a:lnTo>
                <a:lnTo>
                  <a:pt x="1298178" y="1718383"/>
                </a:lnTo>
                <a:lnTo>
                  <a:pt x="1287065" y="1711629"/>
                </a:lnTo>
                <a:lnTo>
                  <a:pt x="1274365" y="1705272"/>
                </a:lnTo>
                <a:lnTo>
                  <a:pt x="1260475" y="1698915"/>
                </a:lnTo>
                <a:lnTo>
                  <a:pt x="1245790" y="1692558"/>
                </a:lnTo>
                <a:lnTo>
                  <a:pt x="1229915" y="1686201"/>
                </a:lnTo>
                <a:lnTo>
                  <a:pt x="1212056" y="1679844"/>
                </a:lnTo>
                <a:lnTo>
                  <a:pt x="1186656" y="1670706"/>
                </a:lnTo>
                <a:lnTo>
                  <a:pt x="1162049" y="1660774"/>
                </a:lnTo>
                <a:lnTo>
                  <a:pt x="1150143" y="1655609"/>
                </a:lnTo>
                <a:lnTo>
                  <a:pt x="1138634" y="1650444"/>
                </a:lnTo>
                <a:lnTo>
                  <a:pt x="1127918" y="1644881"/>
                </a:lnTo>
                <a:lnTo>
                  <a:pt x="1116806" y="1638922"/>
                </a:lnTo>
                <a:lnTo>
                  <a:pt x="1106090" y="1633757"/>
                </a:lnTo>
                <a:lnTo>
                  <a:pt x="1096168" y="1627400"/>
                </a:lnTo>
                <a:lnTo>
                  <a:pt x="1085849" y="1621440"/>
                </a:lnTo>
                <a:lnTo>
                  <a:pt x="1076721" y="1615084"/>
                </a:lnTo>
                <a:lnTo>
                  <a:pt x="1067593" y="1608329"/>
                </a:lnTo>
                <a:lnTo>
                  <a:pt x="1058862" y="1601575"/>
                </a:lnTo>
                <a:lnTo>
                  <a:pt x="1050528" y="1594821"/>
                </a:lnTo>
                <a:lnTo>
                  <a:pt x="1042590" y="1587272"/>
                </a:lnTo>
                <a:lnTo>
                  <a:pt x="1035049" y="1580121"/>
                </a:lnTo>
                <a:lnTo>
                  <a:pt x="1027906" y="1571777"/>
                </a:lnTo>
                <a:lnTo>
                  <a:pt x="1021556" y="1563831"/>
                </a:lnTo>
                <a:lnTo>
                  <a:pt x="1015206" y="1555885"/>
                </a:lnTo>
                <a:lnTo>
                  <a:pt x="1009253" y="1547542"/>
                </a:lnTo>
                <a:lnTo>
                  <a:pt x="1003696" y="1538801"/>
                </a:lnTo>
                <a:lnTo>
                  <a:pt x="999331" y="1529266"/>
                </a:lnTo>
                <a:lnTo>
                  <a:pt x="994568" y="1520128"/>
                </a:lnTo>
                <a:lnTo>
                  <a:pt x="990599" y="1510195"/>
                </a:lnTo>
                <a:lnTo>
                  <a:pt x="987425" y="1500262"/>
                </a:lnTo>
                <a:lnTo>
                  <a:pt x="984249" y="1489932"/>
                </a:lnTo>
                <a:lnTo>
                  <a:pt x="981868" y="1479205"/>
                </a:lnTo>
                <a:lnTo>
                  <a:pt x="980281" y="1468081"/>
                </a:lnTo>
                <a:lnTo>
                  <a:pt x="979090" y="1456559"/>
                </a:lnTo>
                <a:lnTo>
                  <a:pt x="978296" y="1445434"/>
                </a:lnTo>
                <a:lnTo>
                  <a:pt x="977503" y="1433118"/>
                </a:lnTo>
                <a:lnTo>
                  <a:pt x="978296" y="1421993"/>
                </a:lnTo>
                <a:lnTo>
                  <a:pt x="978693" y="1411266"/>
                </a:lnTo>
                <a:lnTo>
                  <a:pt x="979884" y="1400539"/>
                </a:lnTo>
                <a:lnTo>
                  <a:pt x="981471" y="1390209"/>
                </a:lnTo>
                <a:lnTo>
                  <a:pt x="983456" y="1379482"/>
                </a:lnTo>
                <a:lnTo>
                  <a:pt x="986234" y="1369549"/>
                </a:lnTo>
                <a:lnTo>
                  <a:pt x="989012" y="1359219"/>
                </a:lnTo>
                <a:lnTo>
                  <a:pt x="992584" y="1349684"/>
                </a:lnTo>
                <a:lnTo>
                  <a:pt x="996156" y="1339751"/>
                </a:lnTo>
                <a:lnTo>
                  <a:pt x="1000918" y="1330613"/>
                </a:lnTo>
                <a:lnTo>
                  <a:pt x="1005681" y="1321078"/>
                </a:lnTo>
                <a:lnTo>
                  <a:pt x="1010443" y="1312337"/>
                </a:lnTo>
                <a:lnTo>
                  <a:pt x="1015999" y="1303994"/>
                </a:lnTo>
                <a:lnTo>
                  <a:pt x="1022349" y="1295650"/>
                </a:lnTo>
                <a:lnTo>
                  <a:pt x="1028699" y="1286910"/>
                </a:lnTo>
                <a:lnTo>
                  <a:pt x="1035446" y="1278963"/>
                </a:lnTo>
                <a:lnTo>
                  <a:pt x="1042590" y="1271415"/>
                </a:lnTo>
                <a:lnTo>
                  <a:pt x="1050528" y="1264263"/>
                </a:lnTo>
                <a:lnTo>
                  <a:pt x="1058465" y="1257112"/>
                </a:lnTo>
                <a:lnTo>
                  <a:pt x="1067196" y="1250357"/>
                </a:lnTo>
                <a:lnTo>
                  <a:pt x="1075928" y="1243603"/>
                </a:lnTo>
                <a:lnTo>
                  <a:pt x="1085056" y="1237246"/>
                </a:lnTo>
                <a:lnTo>
                  <a:pt x="1094581" y="1231287"/>
                </a:lnTo>
                <a:lnTo>
                  <a:pt x="1104503" y="1225725"/>
                </a:lnTo>
                <a:lnTo>
                  <a:pt x="1115218" y="1220560"/>
                </a:lnTo>
                <a:lnTo>
                  <a:pt x="1125537" y="1215792"/>
                </a:lnTo>
                <a:lnTo>
                  <a:pt x="1137046" y="1211024"/>
                </a:lnTo>
                <a:lnTo>
                  <a:pt x="1148556" y="1207051"/>
                </a:lnTo>
                <a:lnTo>
                  <a:pt x="1160065" y="1202681"/>
                </a:lnTo>
                <a:lnTo>
                  <a:pt x="1172368" y="1199502"/>
                </a:lnTo>
                <a:lnTo>
                  <a:pt x="1185068" y="1195927"/>
                </a:lnTo>
                <a:lnTo>
                  <a:pt x="1197768" y="1193146"/>
                </a:lnTo>
                <a:lnTo>
                  <a:pt x="1197768" y="1065213"/>
                </a:lnTo>
                <a:close/>
                <a:moveTo>
                  <a:pt x="1253810" y="950913"/>
                </a:moveTo>
                <a:lnTo>
                  <a:pt x="1260969" y="951705"/>
                </a:lnTo>
                <a:lnTo>
                  <a:pt x="1269321" y="952893"/>
                </a:lnTo>
                <a:lnTo>
                  <a:pt x="1279264" y="954873"/>
                </a:lnTo>
                <a:lnTo>
                  <a:pt x="1291594" y="958042"/>
                </a:lnTo>
                <a:lnTo>
                  <a:pt x="1305117" y="962002"/>
                </a:lnTo>
                <a:lnTo>
                  <a:pt x="1312276" y="964774"/>
                </a:lnTo>
                <a:lnTo>
                  <a:pt x="1319435" y="967546"/>
                </a:lnTo>
                <a:lnTo>
                  <a:pt x="1326992" y="970714"/>
                </a:lnTo>
                <a:lnTo>
                  <a:pt x="1334151" y="974278"/>
                </a:lnTo>
                <a:lnTo>
                  <a:pt x="1341311" y="978238"/>
                </a:lnTo>
                <a:lnTo>
                  <a:pt x="1348470" y="982594"/>
                </a:lnTo>
                <a:lnTo>
                  <a:pt x="1355231" y="987347"/>
                </a:lnTo>
                <a:lnTo>
                  <a:pt x="1361993" y="992891"/>
                </a:lnTo>
                <a:lnTo>
                  <a:pt x="1368356" y="998435"/>
                </a:lnTo>
                <a:lnTo>
                  <a:pt x="1374322" y="1004771"/>
                </a:lnTo>
                <a:lnTo>
                  <a:pt x="1379891" y="1011504"/>
                </a:lnTo>
                <a:lnTo>
                  <a:pt x="1385061" y="1019028"/>
                </a:lnTo>
                <a:lnTo>
                  <a:pt x="1389039" y="1026552"/>
                </a:lnTo>
                <a:lnTo>
                  <a:pt x="1393016" y="1034868"/>
                </a:lnTo>
                <a:lnTo>
                  <a:pt x="1395800" y="1044373"/>
                </a:lnTo>
                <a:lnTo>
                  <a:pt x="1398186" y="1053877"/>
                </a:lnTo>
                <a:lnTo>
                  <a:pt x="1399777" y="1064174"/>
                </a:lnTo>
                <a:lnTo>
                  <a:pt x="1400175" y="1074866"/>
                </a:lnTo>
                <a:lnTo>
                  <a:pt x="1399777" y="1086746"/>
                </a:lnTo>
                <a:lnTo>
                  <a:pt x="1398186" y="1099023"/>
                </a:lnTo>
                <a:lnTo>
                  <a:pt x="1396198" y="1108131"/>
                </a:lnTo>
                <a:lnTo>
                  <a:pt x="1394607" y="1115260"/>
                </a:lnTo>
                <a:lnTo>
                  <a:pt x="1392618" y="1121596"/>
                </a:lnTo>
                <a:lnTo>
                  <a:pt x="1390232" y="1125952"/>
                </a:lnTo>
                <a:lnTo>
                  <a:pt x="1388243" y="1129120"/>
                </a:lnTo>
                <a:lnTo>
                  <a:pt x="1386254" y="1131892"/>
                </a:lnTo>
                <a:lnTo>
                  <a:pt x="1384266" y="1133080"/>
                </a:lnTo>
                <a:lnTo>
                  <a:pt x="1381879" y="1133476"/>
                </a:lnTo>
                <a:lnTo>
                  <a:pt x="1380288" y="1133476"/>
                </a:lnTo>
                <a:lnTo>
                  <a:pt x="1378697" y="1132684"/>
                </a:lnTo>
                <a:lnTo>
                  <a:pt x="1376709" y="1131892"/>
                </a:lnTo>
                <a:lnTo>
                  <a:pt x="1375118" y="1130704"/>
                </a:lnTo>
                <a:lnTo>
                  <a:pt x="1373527" y="1128724"/>
                </a:lnTo>
                <a:lnTo>
                  <a:pt x="1372731" y="1127536"/>
                </a:lnTo>
                <a:lnTo>
                  <a:pt x="1347277" y="1106151"/>
                </a:lnTo>
                <a:lnTo>
                  <a:pt x="1352049" y="1018632"/>
                </a:lnTo>
                <a:lnTo>
                  <a:pt x="1216025" y="1021008"/>
                </a:lnTo>
                <a:lnTo>
                  <a:pt x="1253810" y="950913"/>
                </a:lnTo>
                <a:close/>
                <a:moveTo>
                  <a:pt x="674077" y="546100"/>
                </a:moveTo>
                <a:lnTo>
                  <a:pt x="687963" y="546497"/>
                </a:lnTo>
                <a:lnTo>
                  <a:pt x="701849" y="547291"/>
                </a:lnTo>
                <a:lnTo>
                  <a:pt x="715735" y="548879"/>
                </a:lnTo>
                <a:lnTo>
                  <a:pt x="729622" y="551260"/>
                </a:lnTo>
                <a:lnTo>
                  <a:pt x="743905" y="554039"/>
                </a:lnTo>
                <a:lnTo>
                  <a:pt x="757791" y="557612"/>
                </a:lnTo>
                <a:lnTo>
                  <a:pt x="771280" y="561582"/>
                </a:lnTo>
                <a:lnTo>
                  <a:pt x="785167" y="565949"/>
                </a:lnTo>
                <a:lnTo>
                  <a:pt x="798656" y="571109"/>
                </a:lnTo>
                <a:lnTo>
                  <a:pt x="812145" y="575873"/>
                </a:lnTo>
                <a:lnTo>
                  <a:pt x="825238" y="581431"/>
                </a:lnTo>
                <a:lnTo>
                  <a:pt x="837934" y="587385"/>
                </a:lnTo>
                <a:lnTo>
                  <a:pt x="850630" y="593340"/>
                </a:lnTo>
                <a:lnTo>
                  <a:pt x="862929" y="599692"/>
                </a:lnTo>
                <a:lnTo>
                  <a:pt x="874435" y="606043"/>
                </a:lnTo>
                <a:lnTo>
                  <a:pt x="885941" y="612792"/>
                </a:lnTo>
                <a:lnTo>
                  <a:pt x="896653" y="619144"/>
                </a:lnTo>
                <a:lnTo>
                  <a:pt x="906969" y="625892"/>
                </a:lnTo>
                <a:lnTo>
                  <a:pt x="916887" y="632244"/>
                </a:lnTo>
                <a:lnTo>
                  <a:pt x="926012" y="638596"/>
                </a:lnTo>
                <a:lnTo>
                  <a:pt x="934344" y="644947"/>
                </a:lnTo>
                <a:lnTo>
                  <a:pt x="942279" y="650902"/>
                </a:lnTo>
                <a:lnTo>
                  <a:pt x="949421" y="656856"/>
                </a:lnTo>
                <a:lnTo>
                  <a:pt x="956165" y="662414"/>
                </a:lnTo>
                <a:lnTo>
                  <a:pt x="961720" y="667972"/>
                </a:lnTo>
                <a:lnTo>
                  <a:pt x="966878" y="672736"/>
                </a:lnTo>
                <a:lnTo>
                  <a:pt x="970845" y="677102"/>
                </a:lnTo>
                <a:lnTo>
                  <a:pt x="974019" y="681469"/>
                </a:lnTo>
                <a:lnTo>
                  <a:pt x="976003" y="684645"/>
                </a:lnTo>
                <a:lnTo>
                  <a:pt x="977590" y="688218"/>
                </a:lnTo>
                <a:lnTo>
                  <a:pt x="978383" y="692187"/>
                </a:lnTo>
                <a:lnTo>
                  <a:pt x="978780" y="696554"/>
                </a:lnTo>
                <a:lnTo>
                  <a:pt x="979574" y="707670"/>
                </a:lnTo>
                <a:lnTo>
                  <a:pt x="980367" y="714418"/>
                </a:lnTo>
                <a:lnTo>
                  <a:pt x="981954" y="721961"/>
                </a:lnTo>
                <a:lnTo>
                  <a:pt x="984335" y="730297"/>
                </a:lnTo>
                <a:lnTo>
                  <a:pt x="987112" y="739825"/>
                </a:lnTo>
                <a:lnTo>
                  <a:pt x="991079" y="750146"/>
                </a:lnTo>
                <a:lnTo>
                  <a:pt x="995840" y="761262"/>
                </a:lnTo>
                <a:lnTo>
                  <a:pt x="1002585" y="773568"/>
                </a:lnTo>
                <a:lnTo>
                  <a:pt x="1010520" y="787065"/>
                </a:lnTo>
                <a:lnTo>
                  <a:pt x="1020042" y="801356"/>
                </a:lnTo>
                <a:lnTo>
                  <a:pt x="1031945" y="816838"/>
                </a:lnTo>
                <a:lnTo>
                  <a:pt x="1045434" y="833115"/>
                </a:lnTo>
                <a:lnTo>
                  <a:pt x="1060907" y="851376"/>
                </a:lnTo>
                <a:lnTo>
                  <a:pt x="1075190" y="866461"/>
                </a:lnTo>
                <a:lnTo>
                  <a:pt x="1087886" y="879958"/>
                </a:lnTo>
                <a:lnTo>
                  <a:pt x="1099392" y="891073"/>
                </a:lnTo>
                <a:lnTo>
                  <a:pt x="1109707" y="900204"/>
                </a:lnTo>
                <a:lnTo>
                  <a:pt x="1119626" y="907349"/>
                </a:lnTo>
                <a:lnTo>
                  <a:pt x="1129148" y="913701"/>
                </a:lnTo>
                <a:lnTo>
                  <a:pt x="1133909" y="916480"/>
                </a:lnTo>
                <a:lnTo>
                  <a:pt x="1137877" y="918465"/>
                </a:lnTo>
                <a:lnTo>
                  <a:pt x="1142637" y="920053"/>
                </a:lnTo>
                <a:lnTo>
                  <a:pt x="1147399" y="921641"/>
                </a:lnTo>
                <a:lnTo>
                  <a:pt x="1156524" y="924816"/>
                </a:lnTo>
                <a:lnTo>
                  <a:pt x="1166046" y="926404"/>
                </a:lnTo>
                <a:lnTo>
                  <a:pt x="1177155" y="927595"/>
                </a:lnTo>
                <a:lnTo>
                  <a:pt x="1188660" y="929183"/>
                </a:lnTo>
                <a:lnTo>
                  <a:pt x="1215639" y="930374"/>
                </a:lnTo>
                <a:lnTo>
                  <a:pt x="1231509" y="931565"/>
                </a:lnTo>
                <a:lnTo>
                  <a:pt x="1249363" y="932756"/>
                </a:lnTo>
                <a:lnTo>
                  <a:pt x="1244205" y="939108"/>
                </a:lnTo>
                <a:lnTo>
                  <a:pt x="1238651" y="946253"/>
                </a:lnTo>
                <a:lnTo>
                  <a:pt x="1232699" y="954987"/>
                </a:lnTo>
                <a:lnTo>
                  <a:pt x="1226351" y="964515"/>
                </a:lnTo>
                <a:lnTo>
                  <a:pt x="1213259" y="985554"/>
                </a:lnTo>
                <a:lnTo>
                  <a:pt x="1200166" y="1008182"/>
                </a:lnTo>
                <a:lnTo>
                  <a:pt x="1194215" y="1019297"/>
                </a:lnTo>
                <a:lnTo>
                  <a:pt x="1188660" y="1030016"/>
                </a:lnTo>
                <a:lnTo>
                  <a:pt x="1183503" y="1041131"/>
                </a:lnTo>
                <a:lnTo>
                  <a:pt x="1178742" y="1051056"/>
                </a:lnTo>
                <a:lnTo>
                  <a:pt x="1175171" y="1060186"/>
                </a:lnTo>
                <a:lnTo>
                  <a:pt x="1171997" y="1068126"/>
                </a:lnTo>
                <a:lnTo>
                  <a:pt x="1170410" y="1075271"/>
                </a:lnTo>
                <a:lnTo>
                  <a:pt x="1170013" y="1078447"/>
                </a:lnTo>
                <a:lnTo>
                  <a:pt x="1169616" y="1080829"/>
                </a:lnTo>
                <a:lnTo>
                  <a:pt x="1171997" y="1081623"/>
                </a:lnTo>
                <a:lnTo>
                  <a:pt x="1175171" y="1083608"/>
                </a:lnTo>
                <a:lnTo>
                  <a:pt x="1175964" y="1084799"/>
                </a:lnTo>
                <a:lnTo>
                  <a:pt x="1175964" y="1085593"/>
                </a:lnTo>
                <a:lnTo>
                  <a:pt x="1174774" y="1085990"/>
                </a:lnTo>
                <a:lnTo>
                  <a:pt x="1172394" y="1085990"/>
                </a:lnTo>
                <a:lnTo>
                  <a:pt x="1168426" y="1085593"/>
                </a:lnTo>
                <a:lnTo>
                  <a:pt x="1162078" y="1084005"/>
                </a:lnTo>
                <a:lnTo>
                  <a:pt x="1153747" y="1082020"/>
                </a:lnTo>
                <a:lnTo>
                  <a:pt x="1142241" y="1078844"/>
                </a:lnTo>
                <a:lnTo>
                  <a:pt x="1128355" y="1074477"/>
                </a:lnTo>
                <a:lnTo>
                  <a:pt x="1110897" y="1068920"/>
                </a:lnTo>
                <a:lnTo>
                  <a:pt x="1064875" y="1053041"/>
                </a:lnTo>
                <a:lnTo>
                  <a:pt x="1049005" y="1047086"/>
                </a:lnTo>
                <a:lnTo>
                  <a:pt x="1033531" y="1040337"/>
                </a:lnTo>
                <a:lnTo>
                  <a:pt x="1018455" y="1032795"/>
                </a:lnTo>
                <a:lnTo>
                  <a:pt x="1004569" y="1024855"/>
                </a:lnTo>
                <a:lnTo>
                  <a:pt x="990286" y="1016122"/>
                </a:lnTo>
                <a:lnTo>
                  <a:pt x="977987" y="1007388"/>
                </a:lnTo>
                <a:lnTo>
                  <a:pt x="965291" y="997861"/>
                </a:lnTo>
                <a:lnTo>
                  <a:pt x="953388" y="987936"/>
                </a:lnTo>
                <a:lnTo>
                  <a:pt x="942279" y="978409"/>
                </a:lnTo>
                <a:lnTo>
                  <a:pt x="931964" y="968087"/>
                </a:lnTo>
                <a:lnTo>
                  <a:pt x="921648" y="957766"/>
                </a:lnTo>
                <a:lnTo>
                  <a:pt x="912126" y="947444"/>
                </a:lnTo>
                <a:lnTo>
                  <a:pt x="903398" y="937123"/>
                </a:lnTo>
                <a:lnTo>
                  <a:pt x="894669" y="926801"/>
                </a:lnTo>
                <a:lnTo>
                  <a:pt x="886734" y="916480"/>
                </a:lnTo>
                <a:lnTo>
                  <a:pt x="879593" y="906158"/>
                </a:lnTo>
                <a:lnTo>
                  <a:pt x="872451" y="896631"/>
                </a:lnTo>
                <a:lnTo>
                  <a:pt x="866103" y="886707"/>
                </a:lnTo>
                <a:lnTo>
                  <a:pt x="854598" y="868843"/>
                </a:lnTo>
                <a:lnTo>
                  <a:pt x="845076" y="852169"/>
                </a:lnTo>
                <a:lnTo>
                  <a:pt x="837141" y="837878"/>
                </a:lnTo>
                <a:lnTo>
                  <a:pt x="830793" y="826366"/>
                </a:lnTo>
                <a:lnTo>
                  <a:pt x="825635" y="818029"/>
                </a:lnTo>
                <a:lnTo>
                  <a:pt x="824048" y="815251"/>
                </a:lnTo>
                <a:lnTo>
                  <a:pt x="822461" y="813266"/>
                </a:lnTo>
                <a:lnTo>
                  <a:pt x="820874" y="812472"/>
                </a:lnTo>
                <a:lnTo>
                  <a:pt x="820477" y="812472"/>
                </a:lnTo>
                <a:lnTo>
                  <a:pt x="820080" y="812869"/>
                </a:lnTo>
                <a:lnTo>
                  <a:pt x="812145" y="823190"/>
                </a:lnTo>
                <a:lnTo>
                  <a:pt x="804607" y="834305"/>
                </a:lnTo>
                <a:lnTo>
                  <a:pt x="803020" y="837084"/>
                </a:lnTo>
                <a:lnTo>
                  <a:pt x="778025" y="1207068"/>
                </a:lnTo>
                <a:lnTo>
                  <a:pt x="770884" y="1284081"/>
                </a:lnTo>
                <a:lnTo>
                  <a:pt x="765329" y="1344025"/>
                </a:lnTo>
                <a:lnTo>
                  <a:pt x="760171" y="1398014"/>
                </a:lnTo>
                <a:lnTo>
                  <a:pt x="759378" y="1403175"/>
                </a:lnTo>
                <a:lnTo>
                  <a:pt x="756997" y="1411511"/>
                </a:lnTo>
                <a:lnTo>
                  <a:pt x="753427" y="1419848"/>
                </a:lnTo>
                <a:lnTo>
                  <a:pt x="750253" y="1428184"/>
                </a:lnTo>
                <a:lnTo>
                  <a:pt x="745888" y="1436124"/>
                </a:lnTo>
                <a:lnTo>
                  <a:pt x="741921" y="1444857"/>
                </a:lnTo>
                <a:lnTo>
                  <a:pt x="737160" y="1452797"/>
                </a:lnTo>
                <a:lnTo>
                  <a:pt x="732002" y="1460736"/>
                </a:lnTo>
                <a:lnTo>
                  <a:pt x="727241" y="1468676"/>
                </a:lnTo>
                <a:lnTo>
                  <a:pt x="680821" y="2084388"/>
                </a:lnTo>
                <a:lnTo>
                  <a:pt x="556242" y="2084388"/>
                </a:lnTo>
                <a:lnTo>
                  <a:pt x="494349" y="1594915"/>
                </a:lnTo>
                <a:lnTo>
                  <a:pt x="486414" y="1595709"/>
                </a:lnTo>
                <a:lnTo>
                  <a:pt x="482447" y="1595709"/>
                </a:lnTo>
                <a:lnTo>
                  <a:pt x="478479" y="1596106"/>
                </a:lnTo>
                <a:lnTo>
                  <a:pt x="473322" y="1595709"/>
                </a:lnTo>
                <a:lnTo>
                  <a:pt x="467767" y="1595312"/>
                </a:lnTo>
                <a:lnTo>
                  <a:pt x="409842" y="2082403"/>
                </a:lnTo>
                <a:lnTo>
                  <a:pt x="280502" y="2084388"/>
                </a:lnTo>
                <a:lnTo>
                  <a:pt x="233685" y="1460340"/>
                </a:lnTo>
                <a:lnTo>
                  <a:pt x="224560" y="1446445"/>
                </a:lnTo>
                <a:lnTo>
                  <a:pt x="220593" y="1439697"/>
                </a:lnTo>
                <a:lnTo>
                  <a:pt x="216228" y="1432551"/>
                </a:lnTo>
                <a:lnTo>
                  <a:pt x="212658" y="1425405"/>
                </a:lnTo>
                <a:lnTo>
                  <a:pt x="209087" y="1418260"/>
                </a:lnTo>
                <a:lnTo>
                  <a:pt x="206310" y="1411114"/>
                </a:lnTo>
                <a:lnTo>
                  <a:pt x="203532" y="1403969"/>
                </a:lnTo>
                <a:lnTo>
                  <a:pt x="202739" y="1398014"/>
                </a:lnTo>
                <a:lnTo>
                  <a:pt x="200755" y="1374989"/>
                </a:lnTo>
                <a:lnTo>
                  <a:pt x="194804" y="1313855"/>
                </a:lnTo>
                <a:lnTo>
                  <a:pt x="186869" y="1222550"/>
                </a:lnTo>
                <a:lnTo>
                  <a:pt x="176950" y="1108220"/>
                </a:lnTo>
                <a:lnTo>
                  <a:pt x="158303" y="827557"/>
                </a:lnTo>
                <a:lnTo>
                  <a:pt x="154335" y="824381"/>
                </a:lnTo>
                <a:lnTo>
                  <a:pt x="150765" y="820808"/>
                </a:lnTo>
                <a:lnTo>
                  <a:pt x="142830" y="812869"/>
                </a:lnTo>
                <a:lnTo>
                  <a:pt x="142433" y="812472"/>
                </a:lnTo>
                <a:lnTo>
                  <a:pt x="142036" y="813266"/>
                </a:lnTo>
                <a:lnTo>
                  <a:pt x="141243" y="816441"/>
                </a:lnTo>
                <a:lnTo>
                  <a:pt x="140449" y="822396"/>
                </a:lnTo>
                <a:lnTo>
                  <a:pt x="140052" y="830733"/>
                </a:lnTo>
                <a:lnTo>
                  <a:pt x="139656" y="854551"/>
                </a:lnTo>
                <a:lnTo>
                  <a:pt x="140052" y="885516"/>
                </a:lnTo>
                <a:lnTo>
                  <a:pt x="140846" y="923625"/>
                </a:lnTo>
                <a:lnTo>
                  <a:pt x="142036" y="966896"/>
                </a:lnTo>
                <a:lnTo>
                  <a:pt x="145607" y="1062965"/>
                </a:lnTo>
                <a:lnTo>
                  <a:pt x="149971" y="1163003"/>
                </a:lnTo>
                <a:lnTo>
                  <a:pt x="154732" y="1256690"/>
                </a:lnTo>
                <a:lnTo>
                  <a:pt x="159493" y="1332116"/>
                </a:lnTo>
                <a:lnTo>
                  <a:pt x="161477" y="1359904"/>
                </a:lnTo>
                <a:lnTo>
                  <a:pt x="162667" y="1379356"/>
                </a:lnTo>
                <a:lnTo>
                  <a:pt x="153542" y="1379753"/>
                </a:lnTo>
                <a:lnTo>
                  <a:pt x="141243" y="1379753"/>
                </a:lnTo>
                <a:lnTo>
                  <a:pt x="127356" y="1379356"/>
                </a:lnTo>
                <a:lnTo>
                  <a:pt x="119818" y="1378959"/>
                </a:lnTo>
                <a:lnTo>
                  <a:pt x="111883" y="1378165"/>
                </a:lnTo>
                <a:lnTo>
                  <a:pt x="103948" y="1377371"/>
                </a:lnTo>
                <a:lnTo>
                  <a:pt x="95220" y="1376180"/>
                </a:lnTo>
                <a:lnTo>
                  <a:pt x="86888" y="1373798"/>
                </a:lnTo>
                <a:lnTo>
                  <a:pt x="78160" y="1371814"/>
                </a:lnTo>
                <a:lnTo>
                  <a:pt x="69431" y="1368638"/>
                </a:lnTo>
                <a:lnTo>
                  <a:pt x="61099" y="1365462"/>
                </a:lnTo>
                <a:lnTo>
                  <a:pt x="52371" y="1361095"/>
                </a:lnTo>
                <a:lnTo>
                  <a:pt x="44436" y="1356728"/>
                </a:lnTo>
                <a:lnTo>
                  <a:pt x="42055" y="1345216"/>
                </a:lnTo>
                <a:lnTo>
                  <a:pt x="40072" y="1331719"/>
                </a:lnTo>
                <a:lnTo>
                  <a:pt x="35707" y="1299564"/>
                </a:lnTo>
                <a:lnTo>
                  <a:pt x="31343" y="1261057"/>
                </a:lnTo>
                <a:lnTo>
                  <a:pt x="26979" y="1216992"/>
                </a:lnTo>
                <a:lnTo>
                  <a:pt x="23011" y="1169355"/>
                </a:lnTo>
                <a:lnTo>
                  <a:pt x="19044" y="1119336"/>
                </a:lnTo>
                <a:lnTo>
                  <a:pt x="15076" y="1066935"/>
                </a:lnTo>
                <a:lnTo>
                  <a:pt x="11506" y="1014534"/>
                </a:lnTo>
                <a:lnTo>
                  <a:pt x="8332" y="962927"/>
                </a:lnTo>
                <a:lnTo>
                  <a:pt x="5554" y="912907"/>
                </a:lnTo>
                <a:lnTo>
                  <a:pt x="3571" y="866064"/>
                </a:lnTo>
                <a:lnTo>
                  <a:pt x="1587" y="823587"/>
                </a:lnTo>
                <a:lnTo>
                  <a:pt x="397" y="787065"/>
                </a:lnTo>
                <a:lnTo>
                  <a:pt x="0" y="756101"/>
                </a:lnTo>
                <a:lnTo>
                  <a:pt x="397" y="733870"/>
                </a:lnTo>
                <a:lnTo>
                  <a:pt x="1190" y="725931"/>
                </a:lnTo>
                <a:lnTo>
                  <a:pt x="1587" y="719976"/>
                </a:lnTo>
                <a:lnTo>
                  <a:pt x="2380" y="715212"/>
                </a:lnTo>
                <a:lnTo>
                  <a:pt x="3174" y="710448"/>
                </a:lnTo>
                <a:lnTo>
                  <a:pt x="3967" y="706479"/>
                </a:lnTo>
                <a:lnTo>
                  <a:pt x="4761" y="701715"/>
                </a:lnTo>
                <a:lnTo>
                  <a:pt x="7538" y="692981"/>
                </a:lnTo>
                <a:lnTo>
                  <a:pt x="11506" y="684248"/>
                </a:lnTo>
                <a:lnTo>
                  <a:pt x="16267" y="676308"/>
                </a:lnTo>
                <a:lnTo>
                  <a:pt x="21821" y="668369"/>
                </a:lnTo>
                <a:lnTo>
                  <a:pt x="28169" y="660826"/>
                </a:lnTo>
                <a:lnTo>
                  <a:pt x="34914" y="653681"/>
                </a:lnTo>
                <a:lnTo>
                  <a:pt x="43246" y="646535"/>
                </a:lnTo>
                <a:lnTo>
                  <a:pt x="51577" y="639786"/>
                </a:lnTo>
                <a:lnTo>
                  <a:pt x="60703" y="633038"/>
                </a:lnTo>
                <a:lnTo>
                  <a:pt x="70621" y="626686"/>
                </a:lnTo>
                <a:lnTo>
                  <a:pt x="80540" y="620732"/>
                </a:lnTo>
                <a:lnTo>
                  <a:pt x="91649" y="614777"/>
                </a:lnTo>
                <a:lnTo>
                  <a:pt x="102758" y="609219"/>
                </a:lnTo>
                <a:lnTo>
                  <a:pt x="114661" y="604058"/>
                </a:lnTo>
                <a:lnTo>
                  <a:pt x="126960" y="598898"/>
                </a:lnTo>
                <a:lnTo>
                  <a:pt x="139656" y="594134"/>
                </a:lnTo>
                <a:lnTo>
                  <a:pt x="152352" y="589370"/>
                </a:lnTo>
                <a:lnTo>
                  <a:pt x="165841" y="585004"/>
                </a:lnTo>
                <a:lnTo>
                  <a:pt x="179331" y="580637"/>
                </a:lnTo>
                <a:lnTo>
                  <a:pt x="192820" y="577064"/>
                </a:lnTo>
                <a:lnTo>
                  <a:pt x="220593" y="569124"/>
                </a:lnTo>
                <a:lnTo>
                  <a:pt x="248762" y="562773"/>
                </a:lnTo>
                <a:lnTo>
                  <a:pt x="276931" y="557612"/>
                </a:lnTo>
                <a:lnTo>
                  <a:pt x="305100" y="552451"/>
                </a:lnTo>
                <a:lnTo>
                  <a:pt x="332873" y="548085"/>
                </a:lnTo>
                <a:lnTo>
                  <a:pt x="336047" y="547688"/>
                </a:lnTo>
                <a:lnTo>
                  <a:pt x="339221" y="547688"/>
                </a:lnTo>
                <a:lnTo>
                  <a:pt x="345569" y="548085"/>
                </a:lnTo>
                <a:lnTo>
                  <a:pt x="436027" y="880752"/>
                </a:lnTo>
                <a:lnTo>
                  <a:pt x="438011" y="867652"/>
                </a:lnTo>
                <a:lnTo>
                  <a:pt x="468561" y="639389"/>
                </a:lnTo>
                <a:lnTo>
                  <a:pt x="459832" y="616762"/>
                </a:lnTo>
                <a:lnTo>
                  <a:pt x="477686" y="586988"/>
                </a:lnTo>
                <a:lnTo>
                  <a:pt x="516964" y="586988"/>
                </a:lnTo>
                <a:lnTo>
                  <a:pt x="533231" y="616762"/>
                </a:lnTo>
                <a:lnTo>
                  <a:pt x="525693" y="643359"/>
                </a:lnTo>
                <a:lnTo>
                  <a:pt x="553465" y="884722"/>
                </a:lnTo>
                <a:lnTo>
                  <a:pt x="627260" y="558803"/>
                </a:lnTo>
                <a:lnTo>
                  <a:pt x="635592" y="554833"/>
                </a:lnTo>
                <a:lnTo>
                  <a:pt x="641940" y="551657"/>
                </a:lnTo>
                <a:lnTo>
                  <a:pt x="645908" y="549276"/>
                </a:lnTo>
                <a:lnTo>
                  <a:pt x="646701" y="548482"/>
                </a:lnTo>
                <a:lnTo>
                  <a:pt x="646701" y="548085"/>
                </a:lnTo>
                <a:lnTo>
                  <a:pt x="660191" y="546894"/>
                </a:lnTo>
                <a:lnTo>
                  <a:pt x="674077" y="546100"/>
                </a:lnTo>
                <a:close/>
                <a:moveTo>
                  <a:pt x="496878" y="0"/>
                </a:moveTo>
                <a:lnTo>
                  <a:pt x="512724" y="0"/>
                </a:lnTo>
                <a:lnTo>
                  <a:pt x="528174" y="395"/>
                </a:lnTo>
                <a:lnTo>
                  <a:pt x="542832" y="1978"/>
                </a:lnTo>
                <a:lnTo>
                  <a:pt x="557093" y="4353"/>
                </a:lnTo>
                <a:lnTo>
                  <a:pt x="570563" y="6727"/>
                </a:lnTo>
                <a:lnTo>
                  <a:pt x="583636" y="10289"/>
                </a:lnTo>
                <a:lnTo>
                  <a:pt x="596313" y="13851"/>
                </a:lnTo>
                <a:lnTo>
                  <a:pt x="608197" y="18204"/>
                </a:lnTo>
                <a:lnTo>
                  <a:pt x="619686" y="22953"/>
                </a:lnTo>
                <a:lnTo>
                  <a:pt x="629986" y="27306"/>
                </a:lnTo>
                <a:lnTo>
                  <a:pt x="639890" y="32450"/>
                </a:lnTo>
                <a:lnTo>
                  <a:pt x="649001" y="37595"/>
                </a:lnTo>
                <a:lnTo>
                  <a:pt x="657321" y="42344"/>
                </a:lnTo>
                <a:lnTo>
                  <a:pt x="665244" y="47488"/>
                </a:lnTo>
                <a:lnTo>
                  <a:pt x="672771" y="52237"/>
                </a:lnTo>
                <a:lnTo>
                  <a:pt x="678713" y="56986"/>
                </a:lnTo>
                <a:lnTo>
                  <a:pt x="689805" y="65692"/>
                </a:lnTo>
                <a:lnTo>
                  <a:pt x="697332" y="72420"/>
                </a:lnTo>
                <a:lnTo>
                  <a:pt x="703671" y="78752"/>
                </a:lnTo>
                <a:lnTo>
                  <a:pt x="701690" y="83105"/>
                </a:lnTo>
                <a:lnTo>
                  <a:pt x="698521" y="88249"/>
                </a:lnTo>
                <a:lnTo>
                  <a:pt x="694955" y="94581"/>
                </a:lnTo>
                <a:lnTo>
                  <a:pt x="689805" y="102100"/>
                </a:lnTo>
                <a:lnTo>
                  <a:pt x="683863" y="110015"/>
                </a:lnTo>
                <a:lnTo>
                  <a:pt x="680298" y="114368"/>
                </a:lnTo>
                <a:lnTo>
                  <a:pt x="676336" y="118721"/>
                </a:lnTo>
                <a:lnTo>
                  <a:pt x="671978" y="122283"/>
                </a:lnTo>
                <a:lnTo>
                  <a:pt x="668017" y="126636"/>
                </a:lnTo>
                <a:lnTo>
                  <a:pt x="662867" y="130197"/>
                </a:lnTo>
                <a:lnTo>
                  <a:pt x="657717" y="133759"/>
                </a:lnTo>
                <a:lnTo>
                  <a:pt x="652567" y="136925"/>
                </a:lnTo>
                <a:lnTo>
                  <a:pt x="646624" y="140091"/>
                </a:lnTo>
                <a:lnTo>
                  <a:pt x="640286" y="142465"/>
                </a:lnTo>
                <a:lnTo>
                  <a:pt x="633947" y="144840"/>
                </a:lnTo>
                <a:lnTo>
                  <a:pt x="627213" y="146423"/>
                </a:lnTo>
                <a:lnTo>
                  <a:pt x="619686" y="147610"/>
                </a:lnTo>
                <a:lnTo>
                  <a:pt x="612159" y="148006"/>
                </a:lnTo>
                <a:lnTo>
                  <a:pt x="604236" y="148006"/>
                </a:lnTo>
                <a:lnTo>
                  <a:pt x="595916" y="147214"/>
                </a:lnTo>
                <a:lnTo>
                  <a:pt x="587201" y="146027"/>
                </a:lnTo>
                <a:lnTo>
                  <a:pt x="578486" y="143257"/>
                </a:lnTo>
                <a:lnTo>
                  <a:pt x="568978" y="140487"/>
                </a:lnTo>
                <a:lnTo>
                  <a:pt x="559074" y="136529"/>
                </a:lnTo>
                <a:lnTo>
                  <a:pt x="548774" y="131780"/>
                </a:lnTo>
                <a:lnTo>
                  <a:pt x="537285" y="126240"/>
                </a:lnTo>
                <a:lnTo>
                  <a:pt x="525401" y="121096"/>
                </a:lnTo>
                <a:lnTo>
                  <a:pt x="549566" y="132968"/>
                </a:lnTo>
                <a:lnTo>
                  <a:pt x="573732" y="144840"/>
                </a:lnTo>
                <a:lnTo>
                  <a:pt x="585616" y="149589"/>
                </a:lnTo>
                <a:lnTo>
                  <a:pt x="596313" y="154733"/>
                </a:lnTo>
                <a:lnTo>
                  <a:pt x="607801" y="159482"/>
                </a:lnTo>
                <a:lnTo>
                  <a:pt x="618497" y="163044"/>
                </a:lnTo>
                <a:lnTo>
                  <a:pt x="628401" y="166605"/>
                </a:lnTo>
                <a:lnTo>
                  <a:pt x="637909" y="168584"/>
                </a:lnTo>
                <a:lnTo>
                  <a:pt x="647417" y="170167"/>
                </a:lnTo>
                <a:lnTo>
                  <a:pt x="656132" y="170563"/>
                </a:lnTo>
                <a:lnTo>
                  <a:pt x="660490" y="170563"/>
                </a:lnTo>
                <a:lnTo>
                  <a:pt x="664451" y="170167"/>
                </a:lnTo>
                <a:lnTo>
                  <a:pt x="668413" y="169771"/>
                </a:lnTo>
                <a:lnTo>
                  <a:pt x="671978" y="168584"/>
                </a:lnTo>
                <a:lnTo>
                  <a:pt x="675940" y="167397"/>
                </a:lnTo>
                <a:lnTo>
                  <a:pt x="679505" y="165814"/>
                </a:lnTo>
                <a:lnTo>
                  <a:pt x="682674" y="163835"/>
                </a:lnTo>
                <a:lnTo>
                  <a:pt x="685448" y="161461"/>
                </a:lnTo>
                <a:lnTo>
                  <a:pt x="687032" y="169771"/>
                </a:lnTo>
                <a:lnTo>
                  <a:pt x="687428" y="177686"/>
                </a:lnTo>
                <a:lnTo>
                  <a:pt x="688221" y="193516"/>
                </a:lnTo>
                <a:lnTo>
                  <a:pt x="687824" y="207762"/>
                </a:lnTo>
                <a:lnTo>
                  <a:pt x="687428" y="221613"/>
                </a:lnTo>
                <a:lnTo>
                  <a:pt x="688617" y="220426"/>
                </a:lnTo>
                <a:lnTo>
                  <a:pt x="689805" y="219239"/>
                </a:lnTo>
                <a:lnTo>
                  <a:pt x="690994" y="218051"/>
                </a:lnTo>
                <a:lnTo>
                  <a:pt x="692182" y="218051"/>
                </a:lnTo>
                <a:lnTo>
                  <a:pt x="694163" y="218051"/>
                </a:lnTo>
                <a:lnTo>
                  <a:pt x="695748" y="219634"/>
                </a:lnTo>
                <a:lnTo>
                  <a:pt x="697332" y="221217"/>
                </a:lnTo>
                <a:lnTo>
                  <a:pt x="698917" y="223592"/>
                </a:lnTo>
                <a:lnTo>
                  <a:pt x="700501" y="226758"/>
                </a:lnTo>
                <a:lnTo>
                  <a:pt x="702086" y="229923"/>
                </a:lnTo>
                <a:lnTo>
                  <a:pt x="704463" y="239025"/>
                </a:lnTo>
                <a:lnTo>
                  <a:pt x="706840" y="249315"/>
                </a:lnTo>
                <a:lnTo>
                  <a:pt x="708425" y="261187"/>
                </a:lnTo>
                <a:lnTo>
                  <a:pt x="709217" y="274642"/>
                </a:lnTo>
                <a:lnTo>
                  <a:pt x="709613" y="288888"/>
                </a:lnTo>
                <a:lnTo>
                  <a:pt x="709217" y="302739"/>
                </a:lnTo>
                <a:lnTo>
                  <a:pt x="708425" y="316194"/>
                </a:lnTo>
                <a:lnTo>
                  <a:pt x="706840" y="328066"/>
                </a:lnTo>
                <a:lnTo>
                  <a:pt x="704463" y="338356"/>
                </a:lnTo>
                <a:lnTo>
                  <a:pt x="702086" y="347458"/>
                </a:lnTo>
                <a:lnTo>
                  <a:pt x="700501" y="350623"/>
                </a:lnTo>
                <a:lnTo>
                  <a:pt x="698917" y="353789"/>
                </a:lnTo>
                <a:lnTo>
                  <a:pt x="697332" y="356164"/>
                </a:lnTo>
                <a:lnTo>
                  <a:pt x="695748" y="357747"/>
                </a:lnTo>
                <a:lnTo>
                  <a:pt x="694163" y="358934"/>
                </a:lnTo>
                <a:lnTo>
                  <a:pt x="692182" y="359330"/>
                </a:lnTo>
                <a:lnTo>
                  <a:pt x="690201" y="358934"/>
                </a:lnTo>
                <a:lnTo>
                  <a:pt x="688617" y="357747"/>
                </a:lnTo>
                <a:lnTo>
                  <a:pt x="687032" y="355768"/>
                </a:lnTo>
                <a:lnTo>
                  <a:pt x="685051" y="352998"/>
                </a:lnTo>
                <a:lnTo>
                  <a:pt x="683863" y="349832"/>
                </a:lnTo>
                <a:lnTo>
                  <a:pt x="682278" y="345875"/>
                </a:lnTo>
                <a:lnTo>
                  <a:pt x="679901" y="336773"/>
                </a:lnTo>
                <a:lnTo>
                  <a:pt x="677921" y="349436"/>
                </a:lnTo>
                <a:lnTo>
                  <a:pt x="675940" y="361308"/>
                </a:lnTo>
                <a:lnTo>
                  <a:pt x="673563" y="372785"/>
                </a:lnTo>
                <a:lnTo>
                  <a:pt x="670394" y="384261"/>
                </a:lnTo>
                <a:lnTo>
                  <a:pt x="667224" y="395342"/>
                </a:lnTo>
                <a:lnTo>
                  <a:pt x="663263" y="406027"/>
                </a:lnTo>
                <a:lnTo>
                  <a:pt x="659301" y="416712"/>
                </a:lnTo>
                <a:lnTo>
                  <a:pt x="654944" y="426605"/>
                </a:lnTo>
                <a:lnTo>
                  <a:pt x="649794" y="436499"/>
                </a:lnTo>
                <a:lnTo>
                  <a:pt x="644644" y="445601"/>
                </a:lnTo>
                <a:lnTo>
                  <a:pt x="639494" y="455098"/>
                </a:lnTo>
                <a:lnTo>
                  <a:pt x="633551" y="463804"/>
                </a:lnTo>
                <a:lnTo>
                  <a:pt x="627609" y="471719"/>
                </a:lnTo>
                <a:lnTo>
                  <a:pt x="621270" y="479634"/>
                </a:lnTo>
                <a:lnTo>
                  <a:pt x="614932" y="487153"/>
                </a:lnTo>
                <a:lnTo>
                  <a:pt x="608593" y="494276"/>
                </a:lnTo>
                <a:lnTo>
                  <a:pt x="601859" y="501400"/>
                </a:lnTo>
                <a:lnTo>
                  <a:pt x="594728" y="507731"/>
                </a:lnTo>
                <a:lnTo>
                  <a:pt x="587597" y="513667"/>
                </a:lnTo>
                <a:lnTo>
                  <a:pt x="580863" y="519208"/>
                </a:lnTo>
                <a:lnTo>
                  <a:pt x="573336" y="524748"/>
                </a:lnTo>
                <a:lnTo>
                  <a:pt x="566205" y="529497"/>
                </a:lnTo>
                <a:lnTo>
                  <a:pt x="559074" y="533454"/>
                </a:lnTo>
                <a:lnTo>
                  <a:pt x="551547" y="537807"/>
                </a:lnTo>
                <a:lnTo>
                  <a:pt x="544416" y="540973"/>
                </a:lnTo>
                <a:lnTo>
                  <a:pt x="536493" y="544139"/>
                </a:lnTo>
                <a:lnTo>
                  <a:pt x="529362" y="546514"/>
                </a:lnTo>
                <a:lnTo>
                  <a:pt x="522232" y="548492"/>
                </a:lnTo>
                <a:lnTo>
                  <a:pt x="515101" y="550471"/>
                </a:lnTo>
                <a:lnTo>
                  <a:pt x="507970" y="551658"/>
                </a:lnTo>
                <a:lnTo>
                  <a:pt x="500839" y="552450"/>
                </a:lnTo>
                <a:lnTo>
                  <a:pt x="494105" y="552450"/>
                </a:lnTo>
                <a:lnTo>
                  <a:pt x="488558" y="552450"/>
                </a:lnTo>
                <a:lnTo>
                  <a:pt x="482616" y="551658"/>
                </a:lnTo>
                <a:lnTo>
                  <a:pt x="477070" y="550471"/>
                </a:lnTo>
                <a:lnTo>
                  <a:pt x="470731" y="548492"/>
                </a:lnTo>
                <a:lnTo>
                  <a:pt x="464393" y="546514"/>
                </a:lnTo>
                <a:lnTo>
                  <a:pt x="457658" y="543744"/>
                </a:lnTo>
                <a:lnTo>
                  <a:pt x="450924" y="540578"/>
                </a:lnTo>
                <a:lnTo>
                  <a:pt x="444189" y="537016"/>
                </a:lnTo>
                <a:lnTo>
                  <a:pt x="437454" y="533059"/>
                </a:lnTo>
                <a:lnTo>
                  <a:pt x="430324" y="528310"/>
                </a:lnTo>
                <a:lnTo>
                  <a:pt x="423193" y="523561"/>
                </a:lnTo>
                <a:lnTo>
                  <a:pt x="416458" y="518416"/>
                </a:lnTo>
                <a:lnTo>
                  <a:pt x="409327" y="512480"/>
                </a:lnTo>
                <a:lnTo>
                  <a:pt x="402197" y="506544"/>
                </a:lnTo>
                <a:lnTo>
                  <a:pt x="394670" y="500212"/>
                </a:lnTo>
                <a:lnTo>
                  <a:pt x="387935" y="493485"/>
                </a:lnTo>
                <a:lnTo>
                  <a:pt x="381200" y="486362"/>
                </a:lnTo>
                <a:lnTo>
                  <a:pt x="374070" y="478843"/>
                </a:lnTo>
                <a:lnTo>
                  <a:pt x="367731" y="471324"/>
                </a:lnTo>
                <a:lnTo>
                  <a:pt x="360996" y="463013"/>
                </a:lnTo>
                <a:lnTo>
                  <a:pt x="355054" y="454307"/>
                </a:lnTo>
                <a:lnTo>
                  <a:pt x="348716" y="445996"/>
                </a:lnTo>
                <a:lnTo>
                  <a:pt x="342773" y="436894"/>
                </a:lnTo>
                <a:lnTo>
                  <a:pt x="337227" y="427397"/>
                </a:lnTo>
                <a:lnTo>
                  <a:pt x="331681" y="418295"/>
                </a:lnTo>
                <a:lnTo>
                  <a:pt x="326135" y="408401"/>
                </a:lnTo>
                <a:lnTo>
                  <a:pt x="321777" y="398112"/>
                </a:lnTo>
                <a:lnTo>
                  <a:pt x="317023" y="388219"/>
                </a:lnTo>
                <a:lnTo>
                  <a:pt x="312666" y="377534"/>
                </a:lnTo>
                <a:lnTo>
                  <a:pt x="308704" y="367244"/>
                </a:lnTo>
                <a:lnTo>
                  <a:pt x="305139" y="356164"/>
                </a:lnTo>
                <a:lnTo>
                  <a:pt x="302365" y="344687"/>
                </a:lnTo>
                <a:lnTo>
                  <a:pt x="299592" y="352206"/>
                </a:lnTo>
                <a:lnTo>
                  <a:pt x="298404" y="355372"/>
                </a:lnTo>
                <a:lnTo>
                  <a:pt x="296819" y="357747"/>
                </a:lnTo>
                <a:lnTo>
                  <a:pt x="295631" y="359725"/>
                </a:lnTo>
                <a:lnTo>
                  <a:pt x="294046" y="361704"/>
                </a:lnTo>
                <a:lnTo>
                  <a:pt x="292065" y="362496"/>
                </a:lnTo>
                <a:lnTo>
                  <a:pt x="290877" y="362891"/>
                </a:lnTo>
                <a:lnTo>
                  <a:pt x="288896" y="362496"/>
                </a:lnTo>
                <a:lnTo>
                  <a:pt x="287312" y="361308"/>
                </a:lnTo>
                <a:lnTo>
                  <a:pt x="285331" y="359330"/>
                </a:lnTo>
                <a:lnTo>
                  <a:pt x="284142" y="356955"/>
                </a:lnTo>
                <a:lnTo>
                  <a:pt x="282558" y="354185"/>
                </a:lnTo>
                <a:lnTo>
                  <a:pt x="281369" y="350623"/>
                </a:lnTo>
                <a:lnTo>
                  <a:pt x="278200" y="341917"/>
                </a:lnTo>
                <a:lnTo>
                  <a:pt x="276219" y="331232"/>
                </a:lnTo>
                <a:lnTo>
                  <a:pt x="275031" y="319360"/>
                </a:lnTo>
                <a:lnTo>
                  <a:pt x="273842" y="305905"/>
                </a:lnTo>
                <a:lnTo>
                  <a:pt x="273050" y="292054"/>
                </a:lnTo>
                <a:lnTo>
                  <a:pt x="273842" y="277808"/>
                </a:lnTo>
                <a:lnTo>
                  <a:pt x="275031" y="264353"/>
                </a:lnTo>
                <a:lnTo>
                  <a:pt x="276219" y="252876"/>
                </a:lnTo>
                <a:lnTo>
                  <a:pt x="278200" y="242191"/>
                </a:lnTo>
                <a:lnTo>
                  <a:pt x="281369" y="233485"/>
                </a:lnTo>
                <a:lnTo>
                  <a:pt x="282558" y="229923"/>
                </a:lnTo>
                <a:lnTo>
                  <a:pt x="284142" y="227153"/>
                </a:lnTo>
                <a:lnTo>
                  <a:pt x="285331" y="224383"/>
                </a:lnTo>
                <a:lnTo>
                  <a:pt x="287312" y="222800"/>
                </a:lnTo>
                <a:lnTo>
                  <a:pt x="288896" y="221613"/>
                </a:lnTo>
                <a:lnTo>
                  <a:pt x="290877" y="221613"/>
                </a:lnTo>
                <a:lnTo>
                  <a:pt x="291669" y="221613"/>
                </a:lnTo>
                <a:lnTo>
                  <a:pt x="292462" y="222009"/>
                </a:lnTo>
                <a:lnTo>
                  <a:pt x="292858" y="212907"/>
                </a:lnTo>
                <a:lnTo>
                  <a:pt x="294046" y="203805"/>
                </a:lnTo>
                <a:lnTo>
                  <a:pt x="294839" y="195099"/>
                </a:lnTo>
                <a:lnTo>
                  <a:pt x="296423" y="187579"/>
                </a:lnTo>
                <a:lnTo>
                  <a:pt x="295631" y="177290"/>
                </a:lnTo>
                <a:lnTo>
                  <a:pt x="295235" y="168188"/>
                </a:lnTo>
                <a:lnTo>
                  <a:pt x="295235" y="159482"/>
                </a:lnTo>
                <a:lnTo>
                  <a:pt x="295235" y="151567"/>
                </a:lnTo>
                <a:lnTo>
                  <a:pt x="296027" y="143257"/>
                </a:lnTo>
                <a:lnTo>
                  <a:pt x="297215" y="136134"/>
                </a:lnTo>
                <a:lnTo>
                  <a:pt x="298800" y="129406"/>
                </a:lnTo>
                <a:lnTo>
                  <a:pt x="300781" y="122678"/>
                </a:lnTo>
                <a:lnTo>
                  <a:pt x="302762" y="116742"/>
                </a:lnTo>
                <a:lnTo>
                  <a:pt x="305139" y="111598"/>
                </a:lnTo>
                <a:lnTo>
                  <a:pt x="308308" y="106849"/>
                </a:lnTo>
                <a:lnTo>
                  <a:pt x="311477" y="102100"/>
                </a:lnTo>
                <a:lnTo>
                  <a:pt x="315042" y="98143"/>
                </a:lnTo>
                <a:lnTo>
                  <a:pt x="318608" y="94185"/>
                </a:lnTo>
                <a:lnTo>
                  <a:pt x="322569" y="91019"/>
                </a:lnTo>
                <a:lnTo>
                  <a:pt x="326927" y="87458"/>
                </a:lnTo>
                <a:lnTo>
                  <a:pt x="307912" y="87854"/>
                </a:lnTo>
                <a:lnTo>
                  <a:pt x="292858" y="88249"/>
                </a:lnTo>
                <a:lnTo>
                  <a:pt x="279785" y="89041"/>
                </a:lnTo>
                <a:lnTo>
                  <a:pt x="284539" y="87062"/>
                </a:lnTo>
                <a:lnTo>
                  <a:pt x="288896" y="84688"/>
                </a:lnTo>
                <a:lnTo>
                  <a:pt x="298008" y="78752"/>
                </a:lnTo>
                <a:lnTo>
                  <a:pt x="307515" y="72024"/>
                </a:lnTo>
                <a:lnTo>
                  <a:pt x="316231" y="65296"/>
                </a:lnTo>
                <a:lnTo>
                  <a:pt x="333662" y="52237"/>
                </a:lnTo>
                <a:lnTo>
                  <a:pt x="341981" y="46697"/>
                </a:lnTo>
                <a:lnTo>
                  <a:pt x="349508" y="41948"/>
                </a:lnTo>
                <a:lnTo>
                  <a:pt x="359412" y="37199"/>
                </a:lnTo>
                <a:lnTo>
                  <a:pt x="369712" y="32450"/>
                </a:lnTo>
                <a:lnTo>
                  <a:pt x="379220" y="27701"/>
                </a:lnTo>
                <a:lnTo>
                  <a:pt x="389520" y="24140"/>
                </a:lnTo>
                <a:lnTo>
                  <a:pt x="399027" y="20182"/>
                </a:lnTo>
                <a:lnTo>
                  <a:pt x="408139" y="17016"/>
                </a:lnTo>
                <a:lnTo>
                  <a:pt x="418043" y="13851"/>
                </a:lnTo>
                <a:lnTo>
                  <a:pt x="427154" y="11476"/>
                </a:lnTo>
                <a:lnTo>
                  <a:pt x="436662" y="8706"/>
                </a:lnTo>
                <a:lnTo>
                  <a:pt x="445377" y="6727"/>
                </a:lnTo>
                <a:lnTo>
                  <a:pt x="454093" y="5144"/>
                </a:lnTo>
                <a:lnTo>
                  <a:pt x="463204" y="3957"/>
                </a:lnTo>
                <a:lnTo>
                  <a:pt x="480239" y="1187"/>
                </a:lnTo>
                <a:lnTo>
                  <a:pt x="496878" y="0"/>
                </a:lnTo>
                <a:close/>
              </a:path>
            </a:pathLst>
          </a:custGeom>
          <a:solidFill>
            <a:srgbClr val="DF954C"/>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8" name="任意多边形: 形状 7"/>
          <p:cNvSpPr/>
          <p:nvPr/>
        </p:nvSpPr>
        <p:spPr>
          <a:xfrm>
            <a:off x="4865725" y="2188724"/>
            <a:ext cx="3131037" cy="3832698"/>
          </a:xfrm>
          <a:custGeom>
            <a:avLst/>
            <a:gdLst>
              <a:gd name="connsiteX0" fmla="*/ 1302237 w 3131037"/>
              <a:gd name="connsiteY0" fmla="*/ 0 h 3832698"/>
              <a:gd name="connsiteX1" fmla="*/ 8458 w 3131037"/>
              <a:gd name="connsiteY1" fmla="*/ 1400783 h 3832698"/>
              <a:gd name="connsiteX2" fmla="*/ 864493 w 3131037"/>
              <a:gd name="connsiteY2" fmla="*/ 3122579 h 3832698"/>
              <a:gd name="connsiteX3" fmla="*/ 3131037 w 3131037"/>
              <a:gd name="connsiteY3" fmla="*/ 3832698 h 3832698"/>
            </a:gdLst>
            <a:ahLst/>
            <a:cxnLst>
              <a:cxn ang="0">
                <a:pos x="connsiteX0" y="connsiteY0"/>
              </a:cxn>
              <a:cxn ang="0">
                <a:pos x="connsiteX1" y="connsiteY1"/>
              </a:cxn>
              <a:cxn ang="0">
                <a:pos x="connsiteX2" y="connsiteY2"/>
              </a:cxn>
              <a:cxn ang="0">
                <a:pos x="connsiteX3" y="connsiteY3"/>
              </a:cxn>
            </a:cxnLst>
            <a:rect l="l" t="t" r="r" b="b"/>
            <a:pathLst>
              <a:path w="3131037" h="3832698">
                <a:moveTo>
                  <a:pt x="1302237" y="0"/>
                </a:moveTo>
                <a:cubicBezTo>
                  <a:pt x="691826" y="440176"/>
                  <a:pt x="81415" y="880353"/>
                  <a:pt x="8458" y="1400783"/>
                </a:cubicBezTo>
                <a:cubicBezTo>
                  <a:pt x="-64499" y="1921213"/>
                  <a:pt x="344063" y="2717260"/>
                  <a:pt x="864493" y="3122579"/>
                </a:cubicBezTo>
                <a:cubicBezTo>
                  <a:pt x="1384923" y="3527898"/>
                  <a:pt x="2908922" y="3623553"/>
                  <a:pt x="3131037" y="3832698"/>
                </a:cubicBezTo>
              </a:path>
            </a:pathLst>
          </a:custGeom>
          <a:noFill/>
          <a:ln>
            <a:solidFill>
              <a:schemeClr val="accent1"/>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19455" y="548005"/>
            <a:ext cx="7819390" cy="2553335"/>
          </a:xfrm>
          <a:prstGeom prst="rect">
            <a:avLst/>
          </a:prstGeom>
          <a:noFill/>
        </p:spPr>
        <p:txBody>
          <a:bodyPr wrap="square" rtlCol="0">
            <a:spAutoFit/>
          </a:bodyPr>
          <a:lstStyle/>
          <a:p>
            <a:pPr algn="just"/>
            <a:r>
              <a:rPr lang="en-US" altLang="zh-CN" sz="2000" b="1"/>
              <a:t>   </a:t>
            </a:r>
            <a:r>
              <a:rPr lang="zh-CN" altLang="en-US" sz="2000" b="1"/>
              <a:t>“I just go. I just go. I just keep going until it feels right to me," Kobe says of his habits. "If something doesn't feel right, I'm gonna stay there until I get it right. I just continue to keep pushing and pushing and pushing. That’s all I've known. That's how my parents raised me. If you're going to be focused on something, if you want to do something, you can't, you can't go about it in a half-assed way. You really gotta dedicate yourself to it, try to be the best at it. That's the only way.</a:t>
            </a:r>
          </a:p>
        </p:txBody>
      </p:sp>
      <p:sp>
        <p:nvSpPr>
          <p:cNvPr id="10" name="文本框 9"/>
          <p:cNvSpPr txBox="1"/>
          <p:nvPr/>
        </p:nvSpPr>
        <p:spPr>
          <a:xfrm>
            <a:off x="821055" y="3874770"/>
            <a:ext cx="7880985" cy="706755"/>
          </a:xfrm>
          <a:prstGeom prst="rect">
            <a:avLst/>
          </a:prstGeom>
          <a:noFill/>
        </p:spPr>
        <p:txBody>
          <a:bodyPr wrap="square" rtlCol="0">
            <a:spAutoFit/>
          </a:bodyPr>
          <a:lstStyle/>
          <a:p>
            <a:r>
              <a:rPr lang="en-US" altLang="zh-CN" sz="2000" b="1"/>
              <a:t>    </a:t>
            </a:r>
            <a:r>
              <a:rPr lang="zh-CN" altLang="en-US" sz="2000" b="1"/>
              <a:t>As far as carrying the torch for the years to come, I don't know. I just want to be the best basketball player I can be.</a:t>
            </a:r>
          </a:p>
        </p:txBody>
      </p:sp>
      <p:sp>
        <p:nvSpPr>
          <p:cNvPr id="11" name="文本框 10"/>
          <p:cNvSpPr txBox="1"/>
          <p:nvPr/>
        </p:nvSpPr>
        <p:spPr>
          <a:xfrm>
            <a:off x="4502785" y="4990465"/>
            <a:ext cx="6948170" cy="706755"/>
          </a:xfrm>
          <a:prstGeom prst="rect">
            <a:avLst/>
          </a:prstGeom>
          <a:noFill/>
        </p:spPr>
        <p:txBody>
          <a:bodyPr wrap="square" rtlCol="0">
            <a:spAutoFit/>
          </a:bodyPr>
          <a:lstStyle/>
          <a:p>
            <a:r>
              <a:rPr lang="en-US" altLang="zh-CN" sz="2000" b="1"/>
              <a:t>     </a:t>
            </a:r>
            <a:r>
              <a:rPr lang="zh-CN" altLang="en-US" sz="2000" b="1"/>
              <a:t>Everything negative - pressure, challenges - is all an opportunity for me to rise.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3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plus(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animBg="1"/>
      <p:bldP spid="8" grpId="0" animBg="1"/>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54520" y="199418"/>
            <a:ext cx="11482960" cy="64591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 y="-1"/>
            <a:ext cx="12187266" cy="6858002"/>
          </a:xfrm>
          <a:prstGeom prst="rect">
            <a:avLst/>
          </a:prstGeom>
        </p:spPr>
      </p:pic>
      <p:cxnSp>
        <p:nvCxnSpPr>
          <p:cNvPr id="9" name="直接连接符 8"/>
          <p:cNvCxnSpPr/>
          <p:nvPr/>
        </p:nvCxnSpPr>
        <p:spPr>
          <a:xfrm>
            <a:off x="4267200" y="2835613"/>
            <a:ext cx="3657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4219152" y="2791177"/>
            <a:ext cx="96096" cy="96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椭圆 13"/>
          <p:cNvSpPr/>
          <p:nvPr/>
        </p:nvSpPr>
        <p:spPr>
          <a:xfrm>
            <a:off x="7869132" y="2791177"/>
            <a:ext cx="96096" cy="96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椭圆 11"/>
          <p:cNvSpPr/>
          <p:nvPr/>
        </p:nvSpPr>
        <p:spPr>
          <a:xfrm>
            <a:off x="4219152" y="2791177"/>
            <a:ext cx="96096" cy="96096"/>
          </a:xfrm>
          <a:prstGeom prst="ellipse">
            <a:avLst/>
          </a:prstGeom>
          <a:solidFill>
            <a:srgbClr val="DF95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椭圆 14"/>
          <p:cNvSpPr/>
          <p:nvPr/>
        </p:nvSpPr>
        <p:spPr>
          <a:xfrm>
            <a:off x="7869132" y="2791177"/>
            <a:ext cx="96096" cy="96096"/>
          </a:xfrm>
          <a:prstGeom prst="ellipse">
            <a:avLst/>
          </a:prstGeom>
          <a:solidFill>
            <a:srgbClr val="DF95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2513331" y="2829560"/>
            <a:ext cx="7165340" cy="1445260"/>
          </a:xfrm>
          <a:prstGeom prst="rect">
            <a:avLst/>
          </a:prstGeom>
          <a:noFill/>
          <a:ln>
            <a:noFill/>
          </a:ln>
        </p:spPr>
        <p:txBody>
          <a:bodyPr wrap="none" rtlCol="0" anchor="t">
            <a:spAutoFit/>
          </a:bodyPr>
          <a:lstStyle/>
          <a:p>
            <a:pPr algn="ctr"/>
            <a:r>
              <a:rPr lang="zh-CN" altLang="en-US" sz="88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Algerian" panose="04020705040A02060702" charset="0"/>
              </a:rPr>
              <a:t>Kobe Bryant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grpId="0" nodeType="withEffect">
                                  <p:stCondLst>
                                    <p:cond delay="0"/>
                                  </p:stCondLst>
                                  <p:childTnLst>
                                    <p:animMotion origin="layout" path="M 5.55112E-17 1.11111E-6 L 0.3 1.11111E-6 " pathEditMode="relative" rAng="0" ptsTypes="AA">
                                      <p:cBhvr>
                                        <p:cTn id="6" dur="2000" fill="hold"/>
                                        <p:tgtEl>
                                          <p:spTgt spid="11"/>
                                        </p:tgtEl>
                                        <p:attrNameLst>
                                          <p:attrName>ppt_x</p:attrName>
                                          <p:attrName>ppt_y</p:attrName>
                                        </p:attrNameLst>
                                      </p:cBhvr>
                                      <p:rCtr x="15000" y="0"/>
                                    </p:animMotion>
                                  </p:childTnLst>
                                </p:cTn>
                              </p:par>
                              <p:par>
                                <p:cTn id="7" presetID="35" presetClass="path" presetSubtype="0" repeatCount="indefinite" accel="50000" decel="50000" fill="hold" grpId="0" nodeType="withEffect">
                                  <p:stCondLst>
                                    <p:cond delay="0"/>
                                  </p:stCondLst>
                                  <p:childTnLst>
                                    <p:animMotion origin="layout" path="M 1.04167E-6 1.11111E-6 L -0.29935 1.11111E-6 " pathEditMode="relative" rAng="0" ptsTypes="AA">
                                      <p:cBhvr>
                                        <p:cTn id="8" dur="2000" fill="hold"/>
                                        <p:tgtEl>
                                          <p:spTgt spid="14"/>
                                        </p:tgtEl>
                                        <p:attrNameLst>
                                          <p:attrName>ppt_x</p:attrName>
                                          <p:attrName>ppt_y</p:attrName>
                                        </p:attrNameLst>
                                      </p:cBhvr>
                                      <p:rCtr x="-14974" y="0"/>
                                    </p:animMotion>
                                  </p:childTnLst>
                                </p:cTn>
                              </p:par>
                              <p:par>
                                <p:cTn id="9" presetID="6" presetClass="emph" presetSubtype="0" fill="hold" grpId="1" nodeType="withEffect">
                                  <p:stCondLst>
                                    <p:cond delay="0"/>
                                  </p:stCondLst>
                                  <p:childTnLst>
                                    <p:animScale>
                                      <p:cBhvr>
                                        <p:cTn id="10" dur="2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2" cstate="screen"/>
          <a:srcRect/>
          <a:stretch>
            <a:fillRect/>
          </a:stretch>
        </p:blipFill>
        <p:spPr>
          <a:xfrm>
            <a:off x="0" y="0"/>
            <a:ext cx="12192000" cy="6858000"/>
          </a:xfrm>
          <a:prstGeom prst="rect">
            <a:avLst/>
          </a:prstGeom>
        </p:spPr>
      </p:pic>
      <p:sp>
        <p:nvSpPr>
          <p:cNvPr id="8" name="文本框 7"/>
          <p:cNvSpPr txBox="1"/>
          <p:nvPr/>
        </p:nvSpPr>
        <p:spPr>
          <a:xfrm>
            <a:off x="2776236" y="3428998"/>
            <a:ext cx="3429965" cy="1322070"/>
          </a:xfrm>
          <a:prstGeom prst="rect">
            <a:avLst/>
          </a:prstGeom>
          <a:noFill/>
          <a:effectLst/>
        </p:spPr>
        <p:txBody>
          <a:bodyPr wrap="square" rtlCol="0">
            <a:spAutoFit/>
          </a:bodyPr>
          <a:lstStyle/>
          <a:p>
            <a:pPr algn="r"/>
            <a:r>
              <a:rPr lang="en-US" altLang="zh-CN" sz="8000" b="1" dirty="0">
                <a:gradFill flip="none" rotWithShape="1">
                  <a:gsLst>
                    <a:gs pos="0">
                      <a:srgbClr val="0A82F0"/>
                    </a:gs>
                    <a:gs pos="73000">
                      <a:srgbClr val="0A82F0">
                        <a:alpha val="0"/>
                      </a:srgbClr>
                    </a:gs>
                  </a:gsLst>
                  <a:lin ang="5400000" scaled="1"/>
                  <a:tileRect/>
                </a:gradFill>
                <a:effectLst/>
                <a:latin typeface="Microsoft JhengHei" panose="020B0604030504040204" pitchFamily="34" charset="-120"/>
                <a:ea typeface="Microsoft JhengHei" panose="020B0604030504040204" pitchFamily="34" charset="-120"/>
                <a:cs typeface="Segoe UI Black" panose="020B0A02040204020203" pitchFamily="34" charset="0"/>
              </a:rPr>
              <a:t>Future</a:t>
            </a:r>
          </a:p>
        </p:txBody>
      </p:sp>
      <p:sp>
        <p:nvSpPr>
          <p:cNvPr id="9" name="文本框 8"/>
          <p:cNvSpPr txBox="1"/>
          <p:nvPr/>
        </p:nvSpPr>
        <p:spPr>
          <a:xfrm>
            <a:off x="6064524" y="3875503"/>
            <a:ext cx="3405850" cy="1106805"/>
          </a:xfrm>
          <a:prstGeom prst="rect">
            <a:avLst/>
          </a:prstGeom>
          <a:noFill/>
        </p:spPr>
        <p:txBody>
          <a:bodyPr wrap="square" rtlCol="0">
            <a:spAutoFit/>
          </a:bodyPr>
          <a:lstStyle/>
          <a:p>
            <a:r>
              <a:rPr lang="en-US" altLang="zh-CN" sz="2200" spc="600" dirty="0">
                <a:gradFill flip="none" rotWithShape="1">
                  <a:gsLst>
                    <a:gs pos="0">
                      <a:srgbClr val="0A82F0"/>
                    </a:gs>
                    <a:gs pos="79000">
                      <a:srgbClr val="0A82F0">
                        <a:alpha val="0"/>
                      </a:srgbClr>
                    </a:gs>
                  </a:gsLst>
                  <a:lin ang="5400000" scaled="1"/>
                  <a:tileRect/>
                </a:gradFill>
                <a:latin typeface="华文细黑" panose="02010600040101010101" pitchFamily="2" charset="-122"/>
                <a:ea typeface="华文细黑" panose="02010600040101010101" pitchFamily="2" charset="-122"/>
              </a:rPr>
              <a:t>we are coming,never give 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set>
                                      <p:cBhvr>
                                        <p:cTn id="7" dur="455" fill="hold">
                                          <p:stCondLst>
                                            <p:cond delay="0"/>
                                          </p:stCondLst>
                                        </p:cTn>
                                        <p:tgtEl>
                                          <p:spTgt spid="8"/>
                                        </p:tgtEl>
                                        <p:attrNameLst>
                                          <p:attrName>style.rotation</p:attrName>
                                        </p:attrNameLst>
                                      </p:cBhvr>
                                      <p:to>
                                        <p:strVal val="-45.0"/>
                                      </p:to>
                                    </p:set>
                                    <p:anim calcmode="lin" valueType="num">
                                      <p:cBhvr>
                                        <p:cTn id="8"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10000"/>
                                  </p:iterate>
                                  <p:childTnLst>
                                    <p:set>
                                      <p:cBhvr>
                                        <p:cTn id="15" dur="1" fill="hold">
                                          <p:stCondLst>
                                            <p:cond delay="0"/>
                                          </p:stCondLst>
                                        </p:cTn>
                                        <p:tgtEl>
                                          <p:spTgt spid="9"/>
                                        </p:tgtEl>
                                        <p:attrNameLst>
                                          <p:attrName>style.visibility</p:attrName>
                                        </p:attrNameLst>
                                      </p:cBhvr>
                                      <p:to>
                                        <p:strVal val="visible"/>
                                      </p:to>
                                    </p:set>
                                    <p:set>
                                      <p:cBhvr>
                                        <p:cTn id="16" dur="455" fill="hold">
                                          <p:stCondLst>
                                            <p:cond delay="0"/>
                                          </p:stCondLst>
                                        </p:cTn>
                                        <p:tgtEl>
                                          <p:spTgt spid="9"/>
                                        </p:tgtEl>
                                        <p:attrNameLst>
                                          <p:attrName>style.rotation</p:attrName>
                                        </p:attrNameLst>
                                      </p:cBhvr>
                                      <p:to>
                                        <p:strVal val="-45.0"/>
                                      </p:to>
                                    </p:set>
                                    <p:anim calcmode="lin" valueType="num">
                                      <p:cBhvr>
                                        <p:cTn id="17"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 y="0"/>
            <a:ext cx="12187266" cy="6858002"/>
          </a:xfrm>
          <a:prstGeom prst="rect">
            <a:avLst/>
          </a:prstGeom>
        </p:spPr>
      </p:pic>
      <p:sp>
        <p:nvSpPr>
          <p:cNvPr id="18" name="矩形 17"/>
          <p:cNvSpPr/>
          <p:nvPr/>
        </p:nvSpPr>
        <p:spPr>
          <a:xfrm>
            <a:off x="-1" y="-1"/>
            <a:ext cx="12192001" cy="6858001"/>
          </a:xfrm>
          <a:prstGeom prst="rect">
            <a:avLst/>
          </a:prstGeom>
          <a:gradFill flip="none" rotWithShape="1">
            <a:gsLst>
              <a:gs pos="0">
                <a:srgbClr val="0A82F0"/>
              </a:gs>
              <a:gs pos="100000">
                <a:srgbClr val="0A82F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54520" y="199418"/>
            <a:ext cx="11482960" cy="64591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8020531" y="4652509"/>
            <a:ext cx="3271777" cy="1753235"/>
          </a:xfrm>
          <a:prstGeom prst="rect">
            <a:avLst/>
          </a:prstGeom>
          <a:noFill/>
        </p:spPr>
        <p:txBody>
          <a:bodyPr wrap="square" rtlCol="0">
            <a:spAutoFit/>
          </a:bodyPr>
          <a:lstStyle/>
          <a:p>
            <a:r>
              <a:rPr lang="en-US" altLang="zh-CN" sz="5400" b="1" dirty="0">
                <a:solidFill>
                  <a:schemeClr val="bg1">
                    <a:alpha val="90000"/>
                  </a:schemeClr>
                </a:solidFill>
                <a:latin typeface="Microsoft JhengHei" panose="020B0604030504040204" pitchFamily="34" charset="-120"/>
                <a:ea typeface="Microsoft JhengHei" panose="020B0604030504040204" pitchFamily="34" charset="-120"/>
                <a:cs typeface="Segoe UI Black" panose="020B0A02040204020203" pitchFamily="34" charset="0"/>
              </a:rPr>
              <a:t>1978     </a:t>
            </a:r>
          </a:p>
          <a:p>
            <a:r>
              <a:rPr lang="en-US" altLang="zh-CN" sz="5400" b="1" dirty="0">
                <a:solidFill>
                  <a:schemeClr val="bg1">
                    <a:alpha val="90000"/>
                  </a:schemeClr>
                </a:solidFill>
                <a:latin typeface="Microsoft JhengHei" panose="020B0604030504040204" pitchFamily="34" charset="-120"/>
                <a:ea typeface="Microsoft JhengHei" panose="020B0604030504040204" pitchFamily="34" charset="-120"/>
                <a:cs typeface="Segoe UI Black" panose="020B0A02040204020203" pitchFamily="34" charset="0"/>
              </a:rPr>
              <a:t>        2020</a:t>
            </a:r>
          </a:p>
        </p:txBody>
      </p:sp>
      <p:cxnSp>
        <p:nvCxnSpPr>
          <p:cNvPr id="14" name="直接连接符 13"/>
          <p:cNvCxnSpPr/>
          <p:nvPr/>
        </p:nvCxnSpPr>
        <p:spPr>
          <a:xfrm>
            <a:off x="8175471" y="6405805"/>
            <a:ext cx="32650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050280" y="399415"/>
            <a:ext cx="5658485" cy="4154170"/>
          </a:xfrm>
          <a:prstGeom prst="rect">
            <a:avLst/>
          </a:prstGeom>
          <a:noFill/>
        </p:spPr>
        <p:txBody>
          <a:bodyPr wrap="square" rtlCol="0">
            <a:spAutoFit/>
          </a:bodyPr>
          <a:lstStyle/>
          <a:p>
            <a:r>
              <a:rPr lang="en-US" altLang="zh-CN" sz="2400" b="1">
                <a:solidFill>
                  <a:schemeClr val="tx1"/>
                </a:solidFill>
                <a:latin typeface="微软雅黑" panose="020B0503020204020204" charset="-122"/>
                <a:ea typeface="微软雅黑" panose="020B0503020204020204" charset="-122"/>
                <a:sym typeface="+mn-ea"/>
              </a:rPr>
              <a:t>   It's hard to believe NBA superstar Kobe Bryant, whose prodigious talent and win-at-all-costs spirit made him one of the most famous and decorated athletes in history, is gone.</a:t>
            </a:r>
            <a:endParaRPr lang="en-US" altLang="zh-CN" sz="2400" b="1">
              <a:solidFill>
                <a:schemeClr val="tx1"/>
              </a:solidFill>
              <a:latin typeface="微软雅黑" panose="020B0503020204020204" charset="-122"/>
              <a:ea typeface="微软雅黑" panose="020B0503020204020204" charset="-122"/>
            </a:endParaRPr>
          </a:p>
          <a:p>
            <a:r>
              <a:rPr lang="en-US" altLang="zh-CN" sz="2400" b="1">
                <a:solidFill>
                  <a:schemeClr val="tx1"/>
                </a:solidFill>
                <a:latin typeface="微软雅黑" panose="020B0503020204020204" charset="-122"/>
                <a:ea typeface="微软雅黑" panose="020B0503020204020204" charset="-122"/>
                <a:sym typeface="+mn-ea"/>
              </a:rPr>
              <a:t>      Bryant died on January 26, 2020, in a helicopter crash in Calabasas, California. Eight others, including his 13-year-old daughter Gianna Bryant, were also killed.</a:t>
            </a:r>
            <a:endParaRPr lang="en-US" altLang="zh-CN" sz="2400" b="1">
              <a:gradFill>
                <a:gsLst>
                  <a:gs pos="0">
                    <a:srgbClr val="FBFB11"/>
                  </a:gs>
                  <a:gs pos="100000">
                    <a:srgbClr val="838309"/>
                  </a:gs>
                </a:gsLst>
                <a:lin scaled="0"/>
              </a:gradFill>
              <a:latin typeface="微软雅黑" panose="020B0503020204020204" charset="-122"/>
              <a:ea typeface="微软雅黑" panose="020B0503020204020204" charset="-122"/>
            </a:endParaRPr>
          </a:p>
        </p:txBody>
      </p:sp>
      <p:pic>
        <p:nvPicPr>
          <p:cNvPr id="3" name="图片 2" descr="timg"/>
          <p:cNvPicPr>
            <a:picLocks noChangeAspect="1"/>
          </p:cNvPicPr>
          <p:nvPr/>
        </p:nvPicPr>
        <p:blipFill>
          <a:blip r:embed="rId4"/>
          <a:stretch>
            <a:fillRect/>
          </a:stretch>
        </p:blipFill>
        <p:spPr>
          <a:xfrm>
            <a:off x="354330" y="2904490"/>
            <a:ext cx="5696585" cy="3754120"/>
          </a:xfrm>
          <a:prstGeom prst="rect">
            <a:avLst/>
          </a:prstGeom>
        </p:spPr>
      </p:pic>
      <p:sp>
        <p:nvSpPr>
          <p:cNvPr id="8" name="文本框 7"/>
          <p:cNvSpPr txBox="1"/>
          <p:nvPr>
            <p:custDataLst>
              <p:tags r:id="rId1"/>
            </p:custDataLst>
          </p:nvPr>
        </p:nvSpPr>
        <p:spPr>
          <a:xfrm>
            <a:off x="545465" y="680720"/>
            <a:ext cx="4841240" cy="1630045"/>
          </a:xfrm>
          <a:prstGeom prst="rect">
            <a:avLst/>
          </a:prstGeom>
          <a:noFill/>
        </p:spPr>
        <p:txBody>
          <a:bodyPr wrap="square" rtlCol="0">
            <a:spAutoFit/>
          </a:bodyPr>
          <a:lstStyle/>
          <a:p>
            <a:r>
              <a:rPr lang="zh-CN" altLang="en-US" sz="2000" b="1"/>
              <a:t>一代传奇球星猝然陨落。据美国媒体消息，当地时间26日，NBA名宿科比·布莱恩特在美国加利福尼亚州洛杉矶县卡拉巴萨斯的一场直升机坠机事故中遇难，年仅41岁，他13岁的女儿Gigi也在事故中遇难。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2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screen"/>
          <a:srcRect/>
          <a:stretch>
            <a:fillRect/>
          </a:stretch>
        </p:blipFill>
        <p:spPr>
          <a:xfrm>
            <a:off x="542553" y="323772"/>
            <a:ext cx="2708477" cy="6210456"/>
          </a:xfrm>
          <a:custGeom>
            <a:avLst/>
            <a:gdLst>
              <a:gd name="connsiteX0" fmla="*/ 0 w 2816943"/>
              <a:gd name="connsiteY0" fmla="*/ 0 h 6459165"/>
              <a:gd name="connsiteX1" fmla="*/ 2816943 w 2816943"/>
              <a:gd name="connsiteY1" fmla="*/ 0 h 6459165"/>
              <a:gd name="connsiteX2" fmla="*/ 2816943 w 2816943"/>
              <a:gd name="connsiteY2" fmla="*/ 6459165 h 6459165"/>
              <a:gd name="connsiteX3" fmla="*/ 0 w 2816943"/>
              <a:gd name="connsiteY3" fmla="*/ 6459165 h 6459165"/>
            </a:gdLst>
            <a:ahLst/>
            <a:cxnLst>
              <a:cxn ang="0">
                <a:pos x="connsiteX0" y="connsiteY0"/>
              </a:cxn>
              <a:cxn ang="0">
                <a:pos x="connsiteX1" y="connsiteY1"/>
              </a:cxn>
              <a:cxn ang="0">
                <a:pos x="connsiteX2" y="connsiteY2"/>
              </a:cxn>
              <a:cxn ang="0">
                <a:pos x="connsiteX3" y="connsiteY3"/>
              </a:cxn>
            </a:cxnLst>
            <a:rect l="l" t="t" r="r" b="b"/>
            <a:pathLst>
              <a:path w="2816943" h="6459165">
                <a:moveTo>
                  <a:pt x="0" y="0"/>
                </a:moveTo>
                <a:lnTo>
                  <a:pt x="2816943" y="0"/>
                </a:lnTo>
                <a:lnTo>
                  <a:pt x="2816943" y="6459165"/>
                </a:lnTo>
                <a:lnTo>
                  <a:pt x="0" y="6459165"/>
                </a:lnTo>
                <a:close/>
              </a:path>
            </a:pathLst>
          </a:custGeom>
          <a:ln w="22225">
            <a:solidFill>
              <a:srgbClr val="0A82F0"/>
            </a:solidFill>
          </a:ln>
        </p:spPr>
      </p:pic>
      <p:sp>
        <p:nvSpPr>
          <p:cNvPr id="6" name="文本框 5"/>
          <p:cNvSpPr txBox="1"/>
          <p:nvPr/>
        </p:nvSpPr>
        <p:spPr>
          <a:xfrm>
            <a:off x="8377671" y="1246394"/>
            <a:ext cx="3271777" cy="923330"/>
          </a:xfrm>
          <a:prstGeom prst="rect">
            <a:avLst/>
          </a:prstGeom>
          <a:noFill/>
        </p:spPr>
        <p:txBody>
          <a:bodyPr wrap="square" rtlCol="0">
            <a:spAutoFit/>
          </a:bodyPr>
          <a:lstStyle/>
          <a:p>
            <a:pPr algn="r"/>
            <a:r>
              <a:rPr lang="en-US" altLang="zh-CN" sz="5400" b="1" dirty="0">
                <a:solidFill>
                  <a:srgbClr val="0A82F0"/>
                </a:solidFill>
                <a:latin typeface="Microsoft JhengHei" panose="020B0604030504040204" pitchFamily="34" charset="-120"/>
                <a:ea typeface="Microsoft JhengHei" panose="020B0604030504040204" pitchFamily="34" charset="-120"/>
                <a:cs typeface="Segoe UI Black" panose="020B0A02040204020203" pitchFamily="34" charset="0"/>
              </a:rPr>
              <a:t>Content</a:t>
            </a:r>
            <a:endParaRPr lang="zh-CN" altLang="en-US" sz="5400" b="1" dirty="0">
              <a:solidFill>
                <a:srgbClr val="0A82F0"/>
              </a:solidFill>
              <a:latin typeface="Microsoft JhengHei" panose="020B0604030504040204" pitchFamily="34" charset="-120"/>
              <a:ea typeface="Microsoft JhengHei" panose="020B0604030504040204" pitchFamily="34" charset="-120"/>
              <a:cs typeface="Segoe UI Black" panose="020B0A02040204020203" pitchFamily="34" charset="0"/>
            </a:endParaRPr>
          </a:p>
        </p:txBody>
      </p:sp>
      <p:cxnSp>
        <p:nvCxnSpPr>
          <p:cNvPr id="13" name="直接连接符 12"/>
          <p:cNvCxnSpPr>
            <a:stCxn id="10" idx="6"/>
          </p:cNvCxnSpPr>
          <p:nvPr/>
        </p:nvCxnSpPr>
        <p:spPr>
          <a:xfrm flipV="1">
            <a:off x="3389926" y="2783711"/>
            <a:ext cx="1724628" cy="1"/>
          </a:xfrm>
          <a:prstGeom prst="line">
            <a:avLst/>
          </a:prstGeom>
          <a:ln>
            <a:solidFill>
              <a:srgbClr val="0090D7"/>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114554" y="2599045"/>
            <a:ext cx="3356658" cy="460375"/>
          </a:xfrm>
          <a:prstGeom prst="rect">
            <a:avLst/>
          </a:prstGeom>
          <a:noFill/>
        </p:spPr>
        <p:txBody>
          <a:bodyPr wrap="square" rtlCol="0">
            <a:spAutoFit/>
          </a:bodyPr>
          <a:lstStyle/>
          <a:p>
            <a:r>
              <a:rPr lang="en-US" altLang="zh-CN" sz="2400" b="1" spc="600" dirty="0">
                <a:solidFill>
                  <a:srgbClr val="0A82F0"/>
                </a:solidFill>
                <a:latin typeface="微软雅黑" panose="020B0503020204020204" charset="-122"/>
                <a:ea typeface="微软雅黑" panose="020B0503020204020204" charset="-122"/>
              </a:rPr>
              <a:t>Who he is</a:t>
            </a:r>
          </a:p>
        </p:txBody>
      </p:sp>
      <p:cxnSp>
        <p:nvCxnSpPr>
          <p:cNvPr id="17" name="直接连接符 16"/>
          <p:cNvCxnSpPr>
            <a:stCxn id="15" idx="6"/>
          </p:cNvCxnSpPr>
          <p:nvPr/>
        </p:nvCxnSpPr>
        <p:spPr>
          <a:xfrm flipV="1">
            <a:off x="3389926" y="3582364"/>
            <a:ext cx="1724628" cy="1"/>
          </a:xfrm>
          <a:prstGeom prst="line">
            <a:avLst/>
          </a:prstGeom>
          <a:ln>
            <a:solidFill>
              <a:srgbClr val="0090D7"/>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114554" y="3397698"/>
            <a:ext cx="3356658" cy="460375"/>
          </a:xfrm>
          <a:prstGeom prst="rect">
            <a:avLst/>
          </a:prstGeom>
          <a:noFill/>
        </p:spPr>
        <p:txBody>
          <a:bodyPr wrap="square" rtlCol="0">
            <a:spAutoFit/>
          </a:bodyPr>
          <a:lstStyle/>
          <a:p>
            <a:r>
              <a:rPr lang="en-US" sz="2400" b="1" spc="600" dirty="0">
                <a:solidFill>
                  <a:srgbClr val="0A82F0"/>
                </a:solidFill>
                <a:latin typeface="微软雅黑" panose="020B0503020204020204" charset="-122"/>
                <a:ea typeface="微软雅黑" panose="020B0503020204020204" charset="-122"/>
              </a:rPr>
              <a:t>His career</a:t>
            </a:r>
          </a:p>
        </p:txBody>
      </p:sp>
      <p:cxnSp>
        <p:nvCxnSpPr>
          <p:cNvPr id="21" name="直接连接符 20"/>
          <p:cNvCxnSpPr>
            <a:stCxn id="19" idx="6"/>
          </p:cNvCxnSpPr>
          <p:nvPr/>
        </p:nvCxnSpPr>
        <p:spPr>
          <a:xfrm flipV="1">
            <a:off x="3389926" y="4381017"/>
            <a:ext cx="1724628" cy="1"/>
          </a:xfrm>
          <a:prstGeom prst="line">
            <a:avLst/>
          </a:prstGeom>
          <a:ln>
            <a:solidFill>
              <a:srgbClr val="0090D7"/>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5114554" y="4196351"/>
            <a:ext cx="3356658" cy="460375"/>
          </a:xfrm>
          <a:prstGeom prst="rect">
            <a:avLst/>
          </a:prstGeom>
          <a:noFill/>
        </p:spPr>
        <p:txBody>
          <a:bodyPr wrap="square" rtlCol="0">
            <a:spAutoFit/>
          </a:bodyPr>
          <a:lstStyle/>
          <a:p>
            <a:r>
              <a:rPr lang="en-US" altLang="zh-CN" sz="2400" b="1" spc="600" dirty="0">
                <a:solidFill>
                  <a:srgbClr val="0A82F0"/>
                </a:solidFill>
                <a:latin typeface="微软雅黑" panose="020B0503020204020204" charset="-122"/>
                <a:ea typeface="微软雅黑" panose="020B0503020204020204" charset="-122"/>
              </a:rPr>
              <a:t>His spirit</a:t>
            </a:r>
          </a:p>
        </p:txBody>
      </p:sp>
      <p:sp>
        <p:nvSpPr>
          <p:cNvPr id="10" name="椭圆 9"/>
          <p:cNvSpPr/>
          <p:nvPr/>
        </p:nvSpPr>
        <p:spPr>
          <a:xfrm>
            <a:off x="3123708" y="2650603"/>
            <a:ext cx="266218" cy="266218"/>
          </a:xfrm>
          <a:prstGeom prst="ellipse">
            <a:avLst/>
          </a:prstGeom>
          <a:solidFill>
            <a:schemeClr val="bg1"/>
          </a:solidFill>
          <a:ln>
            <a:solidFill>
              <a:srgbClr val="3B6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204730" y="2725838"/>
            <a:ext cx="115747" cy="115747"/>
          </a:xfrm>
          <a:prstGeom prst="ellipse">
            <a:avLst/>
          </a:prstGeom>
          <a:solidFill>
            <a:srgbClr val="DF9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123708" y="3449256"/>
            <a:ext cx="266218" cy="266218"/>
          </a:xfrm>
          <a:prstGeom prst="ellipse">
            <a:avLst/>
          </a:prstGeom>
          <a:solidFill>
            <a:schemeClr val="bg1"/>
          </a:solidFill>
          <a:ln>
            <a:solidFill>
              <a:srgbClr val="3B6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204730" y="3524491"/>
            <a:ext cx="115747" cy="115747"/>
          </a:xfrm>
          <a:prstGeom prst="ellipse">
            <a:avLst/>
          </a:prstGeom>
          <a:solidFill>
            <a:srgbClr val="DF9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123708" y="4247909"/>
            <a:ext cx="266218" cy="266218"/>
          </a:xfrm>
          <a:prstGeom prst="ellipse">
            <a:avLst/>
          </a:prstGeom>
          <a:solidFill>
            <a:schemeClr val="bg1"/>
          </a:solidFill>
          <a:ln>
            <a:solidFill>
              <a:srgbClr val="3B6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204730" y="4323144"/>
            <a:ext cx="115747" cy="115747"/>
          </a:xfrm>
          <a:prstGeom prst="ellipse">
            <a:avLst/>
          </a:prstGeom>
          <a:solidFill>
            <a:srgbClr val="DF9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形状 38"/>
          <p:cNvSpPr/>
          <p:nvPr/>
        </p:nvSpPr>
        <p:spPr>
          <a:xfrm flipH="1">
            <a:off x="6143592" y="2169725"/>
            <a:ext cx="5505855" cy="164914"/>
          </a:xfrm>
          <a:custGeom>
            <a:avLst/>
            <a:gdLst>
              <a:gd name="connsiteX0" fmla="*/ 5344882 w 5505855"/>
              <a:gd name="connsiteY0" fmla="*/ 0 h 164914"/>
              <a:gd name="connsiteX1" fmla="*/ 0 w 5505855"/>
              <a:gd name="connsiteY1" fmla="*/ 0 h 164914"/>
              <a:gd name="connsiteX2" fmla="*/ 0 w 5505855"/>
              <a:gd name="connsiteY2" fmla="*/ 164914 h 164914"/>
              <a:gd name="connsiteX3" fmla="*/ 5505855 w 5505855"/>
              <a:gd name="connsiteY3" fmla="*/ 164914 h 164914"/>
              <a:gd name="connsiteX4" fmla="*/ 5505855 w 5505855"/>
              <a:gd name="connsiteY4" fmla="*/ 154846 h 164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855" h="164914">
                <a:moveTo>
                  <a:pt x="5344882" y="0"/>
                </a:moveTo>
                <a:lnTo>
                  <a:pt x="0" y="0"/>
                </a:lnTo>
                <a:lnTo>
                  <a:pt x="0" y="164914"/>
                </a:lnTo>
                <a:lnTo>
                  <a:pt x="5505855" y="164914"/>
                </a:lnTo>
                <a:lnTo>
                  <a:pt x="5505855" y="154846"/>
                </a:lnTo>
                <a:close/>
              </a:path>
            </a:pathLst>
          </a:custGeom>
          <a:solidFill>
            <a:srgbClr val="0A8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5114555" y="3153043"/>
            <a:ext cx="3032936" cy="45719"/>
          </a:xfrm>
          <a:prstGeom prst="rect">
            <a:avLst/>
          </a:prstGeom>
          <a:gradFill flip="none" rotWithShape="1">
            <a:gsLst>
              <a:gs pos="0">
                <a:srgbClr val="0A82F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5114554" y="3951695"/>
            <a:ext cx="3900791" cy="52463"/>
          </a:xfrm>
          <a:prstGeom prst="rect">
            <a:avLst/>
          </a:prstGeom>
          <a:gradFill flip="none" rotWithShape="1">
            <a:gsLst>
              <a:gs pos="0">
                <a:srgbClr val="0A82F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5114554" y="4750347"/>
            <a:ext cx="4978468" cy="52463"/>
          </a:xfrm>
          <a:prstGeom prst="rect">
            <a:avLst/>
          </a:prstGeom>
          <a:gradFill flip="none" rotWithShape="1">
            <a:gsLst>
              <a:gs pos="0">
                <a:srgbClr val="0A82F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000" fill="hold"/>
                                        <p:tgtEl>
                                          <p:spTgt spid="39"/>
                                        </p:tgtEl>
                                        <p:attrNameLst>
                                          <p:attrName>ppt_w</p:attrName>
                                        </p:attrNameLst>
                                      </p:cBhvr>
                                      <p:tavLst>
                                        <p:tav tm="0">
                                          <p:val>
                                            <p:strVal val="#ppt_w+.3"/>
                                          </p:val>
                                        </p:tav>
                                        <p:tav tm="100000">
                                          <p:val>
                                            <p:strVal val="#ppt_w"/>
                                          </p:val>
                                        </p:tav>
                                      </p:tavLst>
                                    </p:anim>
                                    <p:anim calcmode="lin" valueType="num">
                                      <p:cBhvr>
                                        <p:cTn id="13" dur="1000" fill="hold"/>
                                        <p:tgtEl>
                                          <p:spTgt spid="39"/>
                                        </p:tgtEl>
                                        <p:attrNameLst>
                                          <p:attrName>ppt_h</p:attrName>
                                        </p:attrNameLst>
                                      </p:cBhvr>
                                      <p:tavLst>
                                        <p:tav tm="0">
                                          <p:val>
                                            <p:strVal val="#ppt_h"/>
                                          </p:val>
                                        </p:tav>
                                        <p:tav tm="100000">
                                          <p:val>
                                            <p:strVal val="#ppt_h"/>
                                          </p:val>
                                        </p:tav>
                                      </p:tavLst>
                                    </p:anim>
                                    <p:animEffect transition="in" filter="fade">
                                      <p:cBhvr>
                                        <p:cTn id="14" dur="10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1+#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1+#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1+#ppt_w/2"/>
                                          </p:val>
                                        </p:tav>
                                        <p:tav tm="100000">
                                          <p:val>
                                            <p:strVal val="#ppt_x"/>
                                          </p:val>
                                        </p:tav>
                                      </p:tavLst>
                                    </p:anim>
                                    <p:anim calcmode="lin" valueType="num">
                                      <p:cBhvr additive="base">
                                        <p:cTn id="5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1+#ppt_w/2"/>
                                          </p:val>
                                        </p:tav>
                                        <p:tav tm="100000">
                                          <p:val>
                                            <p:strVal val="#ppt_x"/>
                                          </p:val>
                                        </p:tav>
                                      </p:tavLst>
                                    </p:anim>
                                    <p:anim calcmode="lin" valueType="num">
                                      <p:cBhvr additive="base">
                                        <p:cTn id="56" dur="500" fill="hold"/>
                                        <p:tgtEl>
                                          <p:spTgt spid="21"/>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1+#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1+#ppt_w/2"/>
                                          </p:val>
                                        </p:tav>
                                        <p:tav tm="100000">
                                          <p:val>
                                            <p:strVal val="#ppt_x"/>
                                          </p:val>
                                        </p:tav>
                                      </p:tavLst>
                                    </p:anim>
                                    <p:anim calcmode="lin" valueType="num">
                                      <p:cBhvr additive="base">
                                        <p:cTn id="64" dur="500" fill="hold"/>
                                        <p:tgtEl>
                                          <p:spTgt spid="20"/>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1+#ppt_w/2"/>
                                          </p:val>
                                        </p:tav>
                                        <p:tav tm="100000">
                                          <p:val>
                                            <p:strVal val="#ppt_x"/>
                                          </p:val>
                                        </p:tav>
                                      </p:tavLst>
                                    </p:anim>
                                    <p:anim calcmode="lin" valueType="num">
                                      <p:cBhvr additive="base">
                                        <p:cTn id="6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linds(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blinds(horizontal)">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blinds(horizontal)">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4" grpId="1"/>
      <p:bldP spid="18" grpId="0"/>
      <p:bldP spid="18" grpId="1"/>
      <p:bldP spid="22" grpId="0"/>
      <p:bldP spid="22" grpId="1"/>
      <p:bldP spid="10" grpId="0" animBg="1"/>
      <p:bldP spid="11" grpId="0" animBg="1"/>
      <p:bldP spid="15" grpId="0" animBg="1"/>
      <p:bldP spid="16" grpId="0" animBg="1"/>
      <p:bldP spid="19" grpId="0" animBg="1"/>
      <p:bldP spid="20" grpId="0" animBg="1"/>
      <p:bldP spid="39" grpId="0" animBg="1"/>
      <p:bldP spid="31"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D:\Backup\桌面\kb\微信截图_20200129161642.png微信截图_20200129161642"/>
          <p:cNvPicPr>
            <a:picLocks noChangeAspect="1"/>
          </p:cNvPicPr>
          <p:nvPr/>
        </p:nvPicPr>
        <p:blipFill rotWithShape="1">
          <a:blip r:embed="rId2"/>
          <a:srcRect/>
          <a:stretch>
            <a:fillRect/>
          </a:stretch>
        </p:blipFill>
        <p:spPr>
          <a:xfrm>
            <a:off x="1158570" y="1417485"/>
            <a:ext cx="3171190" cy="4023995"/>
          </a:xfrm>
          <a:prstGeom prst="rect">
            <a:avLst/>
          </a:prstGeom>
          <a:ln w="25400">
            <a:solidFill>
              <a:srgbClr val="0A82F0"/>
            </a:solidFill>
          </a:ln>
        </p:spPr>
      </p:pic>
      <p:cxnSp>
        <p:nvCxnSpPr>
          <p:cNvPr id="47" name="直接连接符 46"/>
          <p:cNvCxnSpPr>
            <a:stCxn id="42" idx="6"/>
            <a:endCxn id="34" idx="3"/>
          </p:cNvCxnSpPr>
          <p:nvPr/>
        </p:nvCxnSpPr>
        <p:spPr>
          <a:xfrm flipV="1">
            <a:off x="4114800" y="3429481"/>
            <a:ext cx="215265" cy="127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2737349" y="3054365"/>
            <a:ext cx="775632" cy="775632"/>
          </a:xfrm>
          <a:prstGeom prst="ellipse">
            <a:avLst/>
          </a:prstGeom>
          <a:noFill/>
          <a:ln w="25400">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latin typeface="华文细黑" panose="02010600040101010101" pitchFamily="2" charset="-122"/>
                <a:ea typeface="华文细黑" panose="02010600040101010101" pitchFamily="2" charset="-122"/>
              </a:rPr>
              <a:t>一</a:t>
            </a:r>
          </a:p>
        </p:txBody>
      </p:sp>
      <p:sp>
        <p:nvSpPr>
          <p:cNvPr id="42" name="椭圆 41"/>
          <p:cNvSpPr/>
          <p:nvPr/>
        </p:nvSpPr>
        <p:spPr>
          <a:xfrm>
            <a:off x="2135529" y="2452545"/>
            <a:ext cx="1979271" cy="1979271"/>
          </a:xfrm>
          <a:prstGeom prst="ellipse">
            <a:avLst/>
          </a:prstGeom>
          <a:noFill/>
          <a:ln w="25400">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45" name="直接连接符 44"/>
          <p:cNvCxnSpPr>
            <a:stCxn id="42" idx="2"/>
            <a:endCxn id="34" idx="1"/>
          </p:cNvCxnSpPr>
          <p:nvPr/>
        </p:nvCxnSpPr>
        <p:spPr>
          <a:xfrm flipH="1" flipV="1">
            <a:off x="1158899" y="3429481"/>
            <a:ext cx="976630" cy="127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42" idx="0"/>
            <a:endCxn id="34" idx="0"/>
          </p:cNvCxnSpPr>
          <p:nvPr/>
        </p:nvCxnSpPr>
        <p:spPr>
          <a:xfrm flipH="1" flipV="1">
            <a:off x="2744165" y="1417495"/>
            <a:ext cx="381000" cy="10350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a:stCxn id="42" idx="4"/>
            <a:endCxn id="34" idx="2"/>
          </p:cNvCxnSpPr>
          <p:nvPr/>
        </p:nvCxnSpPr>
        <p:spPr>
          <a:xfrm flipH="1">
            <a:off x="2744165" y="4431816"/>
            <a:ext cx="381000" cy="1009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5622290" y="2792730"/>
            <a:ext cx="3700780" cy="521970"/>
          </a:xfrm>
          <a:prstGeom prst="rect">
            <a:avLst/>
          </a:prstGeom>
          <a:noFill/>
        </p:spPr>
        <p:txBody>
          <a:bodyPr vert="horz" wrap="square" rtlCol="0">
            <a:spAutoFit/>
          </a:bodyPr>
          <a:lstStyle/>
          <a:p>
            <a:r>
              <a:rPr lang="en-US" altLang="zh-CN" sz="2800" b="1" spc="600" dirty="0">
                <a:solidFill>
                  <a:srgbClr val="0A82F0"/>
                </a:solidFill>
                <a:latin typeface="微软雅黑" panose="020B0503020204020204" charset="-122"/>
                <a:ea typeface="微软雅黑" panose="020B0503020204020204" charset="-122"/>
              </a:rPr>
              <a:t>Who he is</a:t>
            </a:r>
          </a:p>
        </p:txBody>
      </p:sp>
      <p:cxnSp>
        <p:nvCxnSpPr>
          <p:cNvPr id="56" name="直接连接符 55"/>
          <p:cNvCxnSpPr>
            <a:stCxn id="34" idx="3"/>
          </p:cNvCxnSpPr>
          <p:nvPr/>
        </p:nvCxnSpPr>
        <p:spPr>
          <a:xfrm>
            <a:off x="4330260" y="3429482"/>
            <a:ext cx="2962173" cy="0"/>
          </a:xfrm>
          <a:prstGeom prst="line">
            <a:avLst/>
          </a:prstGeom>
          <a:ln>
            <a:solidFill>
              <a:srgbClr val="0090D7"/>
            </a:solidFill>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4463415" y="3564255"/>
            <a:ext cx="6887845" cy="2489200"/>
          </a:xfrm>
          <a:prstGeom prst="rect">
            <a:avLst/>
          </a:prstGeom>
          <a:noFill/>
        </p:spPr>
        <p:txBody>
          <a:bodyPr vert="horz" wrap="square" rtlCol="0">
            <a:spAutoFit/>
          </a:bodyPr>
          <a:lstStyle/>
          <a:p>
            <a:pPr>
              <a:lnSpc>
                <a:spcPct val="130000"/>
              </a:lnSpc>
            </a:pPr>
            <a:r>
              <a:rPr lang="en-US" altLang="zh-CN" sz="2400" b="1" spc="600" dirty="0">
                <a:solidFill>
                  <a:srgbClr val="0A82F0"/>
                </a:solidFill>
                <a:latin typeface="微软雅黑" panose="020B0503020204020204" charset="-122"/>
                <a:ea typeface="微软雅黑" panose="020B0503020204020204" charset="-122"/>
              </a:rPr>
              <a:t>   </a:t>
            </a:r>
            <a:r>
              <a:rPr lang="zh-CN" altLang="en-US" sz="2400" b="1" spc="600" dirty="0">
                <a:solidFill>
                  <a:srgbClr val="0A82F0"/>
                </a:solidFill>
                <a:latin typeface="微软雅黑" panose="020B0503020204020204" charset="-122"/>
                <a:ea typeface="微软雅黑" panose="020B0503020204020204" charset="-122"/>
              </a:rPr>
              <a:t>I don't want to be</a:t>
            </a:r>
          </a:p>
          <a:p>
            <a:pPr>
              <a:lnSpc>
                <a:spcPct val="130000"/>
              </a:lnSpc>
            </a:pPr>
            <a:r>
              <a:rPr lang="zh-CN" altLang="en-US" sz="2400" b="1" spc="600" dirty="0">
                <a:solidFill>
                  <a:srgbClr val="0A82F0"/>
                </a:solidFill>
                <a:latin typeface="微软雅黑" panose="020B0503020204020204" charset="-122"/>
                <a:ea typeface="微软雅黑" panose="020B0503020204020204" charset="-122"/>
              </a:rPr>
              <a:t>the next </a:t>
            </a:r>
            <a:r>
              <a:rPr lang="zh-CN" altLang="en-US" sz="2400" b="1" spc="600" dirty="0">
                <a:solidFill>
                  <a:srgbClr val="FF0000"/>
                </a:solidFill>
                <a:latin typeface="微软雅黑" panose="020B0503020204020204" charset="-122"/>
                <a:ea typeface="微软雅黑" panose="020B0503020204020204" charset="-122"/>
              </a:rPr>
              <a:t>Michael Jordan</a:t>
            </a:r>
            <a:r>
              <a:rPr lang="zh-CN" altLang="en-US" sz="2400" b="1" spc="600" dirty="0">
                <a:solidFill>
                  <a:srgbClr val="0A82F0"/>
                </a:solidFill>
                <a:latin typeface="微软雅黑" panose="020B0503020204020204" charset="-122"/>
                <a:ea typeface="微软雅黑" panose="020B0503020204020204" charset="-122"/>
              </a:rPr>
              <a:t>, </a:t>
            </a:r>
          </a:p>
          <a:p>
            <a:pPr>
              <a:lnSpc>
                <a:spcPct val="130000"/>
              </a:lnSpc>
            </a:pPr>
            <a:r>
              <a:rPr lang="zh-CN" altLang="en-US" sz="2400" b="1" spc="600" dirty="0">
                <a:solidFill>
                  <a:srgbClr val="0A82F0"/>
                </a:solidFill>
                <a:latin typeface="微软雅黑" panose="020B0503020204020204" charset="-122"/>
                <a:ea typeface="微软雅黑" panose="020B0503020204020204" charset="-122"/>
              </a:rPr>
              <a:t>   I only want to be </a:t>
            </a:r>
          </a:p>
          <a:p>
            <a:pPr>
              <a:lnSpc>
                <a:spcPct val="130000"/>
              </a:lnSpc>
            </a:pPr>
            <a:r>
              <a:rPr lang="zh-CN" altLang="en-US" sz="2400" b="1" spc="600" dirty="0">
                <a:solidFill>
                  <a:schemeClr val="tx1"/>
                </a:solidFill>
                <a:latin typeface="微软雅黑" panose="020B0503020204020204" charset="-122"/>
                <a:ea typeface="微软雅黑" panose="020B0503020204020204" charset="-122"/>
              </a:rPr>
              <a:t>Kobe Bryant</a:t>
            </a:r>
            <a:r>
              <a:rPr lang="zh-CN" altLang="en-US" sz="2400" b="1" spc="600" dirty="0">
                <a:solidFill>
                  <a:srgbClr val="0A82F0"/>
                </a:solidFill>
                <a:latin typeface="微软雅黑" panose="020B0503020204020204" charset="-122"/>
                <a:ea typeface="微软雅黑" panose="020B0503020204020204" charset="-122"/>
              </a:rPr>
              <a:t>.</a:t>
            </a:r>
          </a:p>
          <a:p>
            <a:pPr>
              <a:lnSpc>
                <a:spcPct val="130000"/>
              </a:lnSpc>
            </a:pPr>
            <a:r>
              <a:rPr lang="zh-CN" altLang="en-US" sz="2400" b="1" spc="600" dirty="0">
                <a:solidFill>
                  <a:srgbClr val="0A82F0"/>
                </a:solidFill>
                <a:latin typeface="微软雅黑" panose="020B0503020204020204" charset="-122"/>
                <a:ea typeface="微软雅黑" panose="020B0503020204020204" charset="-122"/>
              </a:rPr>
              <a:t>           </a:t>
            </a:r>
            <a:r>
              <a:rPr lang="en-US" altLang="zh-CN" sz="2400" b="1" spc="600" dirty="0">
                <a:solidFill>
                  <a:srgbClr val="0A82F0"/>
                </a:solidFill>
                <a:latin typeface="微软雅黑" panose="020B0503020204020204" charset="-122"/>
                <a:ea typeface="微软雅黑" panose="020B0503020204020204" charset="-122"/>
              </a:rPr>
              <a:t>----Kobe Bryant</a:t>
            </a:r>
          </a:p>
        </p:txBody>
      </p:sp>
      <p:cxnSp>
        <p:nvCxnSpPr>
          <p:cNvPr id="59" name="直接连接符 58"/>
          <p:cNvCxnSpPr>
            <a:stCxn id="61" idx="6"/>
          </p:cNvCxnSpPr>
          <p:nvPr/>
        </p:nvCxnSpPr>
        <p:spPr>
          <a:xfrm>
            <a:off x="10372938" y="1538145"/>
            <a:ext cx="982937" cy="0"/>
          </a:xfrm>
          <a:prstGeom prst="line">
            <a:avLst/>
          </a:prstGeom>
          <a:ln>
            <a:solidFill>
              <a:srgbClr val="0090D7"/>
            </a:solidFill>
          </a:ln>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a:off x="10247595" y="1502855"/>
            <a:ext cx="70580" cy="70580"/>
          </a:xfrm>
          <a:prstGeom prst="ellipse">
            <a:avLst/>
          </a:prstGeom>
          <a:solidFill>
            <a:srgbClr val="DF954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华文细黑" panose="02010600040101010101" pitchFamily="2" charset="-122"/>
              <a:ea typeface="华文细黑" panose="02010600040101010101" pitchFamily="2" charset="-122"/>
            </a:endParaRPr>
          </a:p>
        </p:txBody>
      </p:sp>
      <p:sp>
        <p:nvSpPr>
          <p:cNvPr id="61" name="椭圆 60"/>
          <p:cNvSpPr/>
          <p:nvPr/>
        </p:nvSpPr>
        <p:spPr>
          <a:xfrm>
            <a:off x="10192831" y="1448091"/>
            <a:ext cx="180107" cy="180107"/>
          </a:xfrm>
          <a:prstGeom prst="ellipse">
            <a:avLst/>
          </a:prstGeom>
          <a:noFill/>
          <a:ln w="25400">
            <a:solidFill>
              <a:srgbClr val="0090D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62" name="直接连接符 61"/>
          <p:cNvCxnSpPr>
            <a:stCxn id="61" idx="2"/>
          </p:cNvCxnSpPr>
          <p:nvPr/>
        </p:nvCxnSpPr>
        <p:spPr>
          <a:xfrm flipH="1">
            <a:off x="5622548" y="1538145"/>
            <a:ext cx="4570283" cy="0"/>
          </a:xfrm>
          <a:prstGeom prst="line">
            <a:avLst/>
          </a:prstGeom>
          <a:ln>
            <a:solidFill>
              <a:srgbClr val="0090D7"/>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61" idx="0"/>
          </p:cNvCxnSpPr>
          <p:nvPr/>
        </p:nvCxnSpPr>
        <p:spPr>
          <a:xfrm flipV="1">
            <a:off x="10282885" y="597383"/>
            <a:ext cx="0" cy="850708"/>
          </a:xfrm>
          <a:prstGeom prst="line">
            <a:avLst/>
          </a:prstGeom>
          <a:ln>
            <a:solidFill>
              <a:srgbClr val="0090D7"/>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61" idx="4"/>
          </p:cNvCxnSpPr>
          <p:nvPr/>
        </p:nvCxnSpPr>
        <p:spPr>
          <a:xfrm>
            <a:off x="10282885" y="1628198"/>
            <a:ext cx="0" cy="4632420"/>
          </a:xfrm>
          <a:prstGeom prst="line">
            <a:avLst/>
          </a:prstGeom>
          <a:ln>
            <a:solidFill>
              <a:srgbClr val="0090D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par>
                                <p:cTn id="15" presetID="53" presetClass="entr" presetSubtype="16"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53" presetClass="entr" presetSubtype="16"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par>
                                <p:cTn id="25" presetID="53" presetClass="entr" presetSubtype="16"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p:cTn id="27" dur="500" fill="hold"/>
                                        <p:tgtEl>
                                          <p:spTgt spid="49"/>
                                        </p:tgtEl>
                                        <p:attrNameLst>
                                          <p:attrName>ppt_w</p:attrName>
                                        </p:attrNameLst>
                                      </p:cBhvr>
                                      <p:tavLst>
                                        <p:tav tm="0">
                                          <p:val>
                                            <p:fltVal val="0"/>
                                          </p:val>
                                        </p:tav>
                                        <p:tav tm="100000">
                                          <p:val>
                                            <p:strVal val="#ppt_w"/>
                                          </p:val>
                                        </p:tav>
                                      </p:tavLst>
                                    </p:anim>
                                    <p:anim calcmode="lin" valueType="num">
                                      <p:cBhvr>
                                        <p:cTn id="28" dur="500" fill="hold"/>
                                        <p:tgtEl>
                                          <p:spTgt spid="49"/>
                                        </p:tgtEl>
                                        <p:attrNameLst>
                                          <p:attrName>ppt_h</p:attrName>
                                        </p:attrNameLst>
                                      </p:cBhvr>
                                      <p:tavLst>
                                        <p:tav tm="0">
                                          <p:val>
                                            <p:fltVal val="0"/>
                                          </p:val>
                                        </p:tav>
                                        <p:tav tm="100000">
                                          <p:val>
                                            <p:strVal val="#ppt_h"/>
                                          </p:val>
                                        </p:tav>
                                      </p:tavLst>
                                    </p:anim>
                                    <p:animEffect transition="in" filter="fade">
                                      <p:cBhvr>
                                        <p:cTn id="29" dur="500"/>
                                        <p:tgtEl>
                                          <p:spTgt spid="49"/>
                                        </p:tgtEl>
                                      </p:cBhvr>
                                    </p:animEffect>
                                  </p:childTnLst>
                                </p:cTn>
                              </p:par>
                              <p:par>
                                <p:cTn id="30" presetID="53" presetClass="entr" presetSubtype="16"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p:cTn id="32" dur="500" fill="hold"/>
                                        <p:tgtEl>
                                          <p:spTgt spid="51"/>
                                        </p:tgtEl>
                                        <p:attrNameLst>
                                          <p:attrName>ppt_w</p:attrName>
                                        </p:attrNameLst>
                                      </p:cBhvr>
                                      <p:tavLst>
                                        <p:tav tm="0">
                                          <p:val>
                                            <p:fltVal val="0"/>
                                          </p:val>
                                        </p:tav>
                                        <p:tav tm="100000">
                                          <p:val>
                                            <p:strVal val="#ppt_w"/>
                                          </p:val>
                                        </p:tav>
                                      </p:tavLst>
                                    </p:anim>
                                    <p:anim calcmode="lin" valueType="num">
                                      <p:cBhvr>
                                        <p:cTn id="33" dur="500" fill="hold"/>
                                        <p:tgtEl>
                                          <p:spTgt spid="51"/>
                                        </p:tgtEl>
                                        <p:attrNameLst>
                                          <p:attrName>ppt_h</p:attrName>
                                        </p:attrNameLst>
                                      </p:cBhvr>
                                      <p:tavLst>
                                        <p:tav tm="0">
                                          <p:val>
                                            <p:fltVal val="0"/>
                                          </p:val>
                                        </p:tav>
                                        <p:tav tm="100000">
                                          <p:val>
                                            <p:strVal val="#ppt_h"/>
                                          </p:val>
                                        </p:tav>
                                      </p:tavLst>
                                    </p:anim>
                                    <p:animEffect transition="in" filter="fade">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p:cTn id="39" dur="500" fill="hold"/>
                                        <p:tgtEl>
                                          <p:spTgt spid="59"/>
                                        </p:tgtEl>
                                        <p:attrNameLst>
                                          <p:attrName>ppt_w</p:attrName>
                                        </p:attrNameLst>
                                      </p:cBhvr>
                                      <p:tavLst>
                                        <p:tav tm="0">
                                          <p:val>
                                            <p:fltVal val="0"/>
                                          </p:val>
                                        </p:tav>
                                        <p:tav tm="100000">
                                          <p:val>
                                            <p:strVal val="#ppt_w"/>
                                          </p:val>
                                        </p:tav>
                                      </p:tavLst>
                                    </p:anim>
                                    <p:anim calcmode="lin" valueType="num">
                                      <p:cBhvr>
                                        <p:cTn id="40" dur="500" fill="hold"/>
                                        <p:tgtEl>
                                          <p:spTgt spid="59"/>
                                        </p:tgtEl>
                                        <p:attrNameLst>
                                          <p:attrName>ppt_h</p:attrName>
                                        </p:attrNameLst>
                                      </p:cBhvr>
                                      <p:tavLst>
                                        <p:tav tm="0">
                                          <p:val>
                                            <p:fltVal val="0"/>
                                          </p:val>
                                        </p:tav>
                                        <p:tav tm="100000">
                                          <p:val>
                                            <p:strVal val="#ppt_h"/>
                                          </p:val>
                                        </p:tav>
                                      </p:tavLst>
                                    </p:anim>
                                    <p:animEffect transition="in" filter="fade">
                                      <p:cBhvr>
                                        <p:cTn id="41" dur="500"/>
                                        <p:tgtEl>
                                          <p:spTgt spid="5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 calcmode="lin" valueType="num">
                                      <p:cBhvr>
                                        <p:cTn id="44" dur="500" fill="hold"/>
                                        <p:tgtEl>
                                          <p:spTgt spid="60"/>
                                        </p:tgtEl>
                                        <p:attrNameLst>
                                          <p:attrName>ppt_w</p:attrName>
                                        </p:attrNameLst>
                                      </p:cBhvr>
                                      <p:tavLst>
                                        <p:tav tm="0">
                                          <p:val>
                                            <p:fltVal val="0"/>
                                          </p:val>
                                        </p:tav>
                                        <p:tav tm="100000">
                                          <p:val>
                                            <p:strVal val="#ppt_w"/>
                                          </p:val>
                                        </p:tav>
                                      </p:tavLst>
                                    </p:anim>
                                    <p:anim calcmode="lin" valueType="num">
                                      <p:cBhvr>
                                        <p:cTn id="45" dur="500" fill="hold"/>
                                        <p:tgtEl>
                                          <p:spTgt spid="60"/>
                                        </p:tgtEl>
                                        <p:attrNameLst>
                                          <p:attrName>ppt_h</p:attrName>
                                        </p:attrNameLst>
                                      </p:cBhvr>
                                      <p:tavLst>
                                        <p:tav tm="0">
                                          <p:val>
                                            <p:fltVal val="0"/>
                                          </p:val>
                                        </p:tav>
                                        <p:tav tm="100000">
                                          <p:val>
                                            <p:strVal val="#ppt_h"/>
                                          </p:val>
                                        </p:tav>
                                      </p:tavLst>
                                    </p:anim>
                                    <p:animEffect transition="in" filter="fade">
                                      <p:cBhvr>
                                        <p:cTn id="46" dur="500"/>
                                        <p:tgtEl>
                                          <p:spTgt spid="6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anim calcmode="lin" valueType="num">
                                      <p:cBhvr>
                                        <p:cTn id="49" dur="500" fill="hold"/>
                                        <p:tgtEl>
                                          <p:spTgt spid="61"/>
                                        </p:tgtEl>
                                        <p:attrNameLst>
                                          <p:attrName>ppt_w</p:attrName>
                                        </p:attrNameLst>
                                      </p:cBhvr>
                                      <p:tavLst>
                                        <p:tav tm="0">
                                          <p:val>
                                            <p:fltVal val="0"/>
                                          </p:val>
                                        </p:tav>
                                        <p:tav tm="100000">
                                          <p:val>
                                            <p:strVal val="#ppt_w"/>
                                          </p:val>
                                        </p:tav>
                                      </p:tavLst>
                                    </p:anim>
                                    <p:anim calcmode="lin" valueType="num">
                                      <p:cBhvr>
                                        <p:cTn id="50" dur="500" fill="hold"/>
                                        <p:tgtEl>
                                          <p:spTgt spid="61"/>
                                        </p:tgtEl>
                                        <p:attrNameLst>
                                          <p:attrName>ppt_h</p:attrName>
                                        </p:attrNameLst>
                                      </p:cBhvr>
                                      <p:tavLst>
                                        <p:tav tm="0">
                                          <p:val>
                                            <p:fltVal val="0"/>
                                          </p:val>
                                        </p:tav>
                                        <p:tav tm="100000">
                                          <p:val>
                                            <p:strVal val="#ppt_h"/>
                                          </p:val>
                                        </p:tav>
                                      </p:tavLst>
                                    </p:anim>
                                    <p:animEffect transition="in" filter="fade">
                                      <p:cBhvr>
                                        <p:cTn id="51" dur="500"/>
                                        <p:tgtEl>
                                          <p:spTgt spid="61"/>
                                        </p:tgtEl>
                                      </p:cBhvr>
                                    </p:animEffect>
                                  </p:childTnLst>
                                </p:cTn>
                              </p:par>
                              <p:par>
                                <p:cTn id="52" presetID="53" presetClass="entr" presetSubtype="16" fill="hold" nodeType="withEffect">
                                  <p:stCondLst>
                                    <p:cond delay="0"/>
                                  </p:stCondLst>
                                  <p:childTnLst>
                                    <p:set>
                                      <p:cBhvr>
                                        <p:cTn id="53" dur="1" fill="hold">
                                          <p:stCondLst>
                                            <p:cond delay="0"/>
                                          </p:stCondLst>
                                        </p:cTn>
                                        <p:tgtEl>
                                          <p:spTgt spid="63"/>
                                        </p:tgtEl>
                                        <p:attrNameLst>
                                          <p:attrName>style.visibility</p:attrName>
                                        </p:attrNameLst>
                                      </p:cBhvr>
                                      <p:to>
                                        <p:strVal val="visible"/>
                                      </p:to>
                                    </p:set>
                                    <p:anim calcmode="lin" valueType="num">
                                      <p:cBhvr>
                                        <p:cTn id="54" dur="500" fill="hold"/>
                                        <p:tgtEl>
                                          <p:spTgt spid="63"/>
                                        </p:tgtEl>
                                        <p:attrNameLst>
                                          <p:attrName>ppt_w</p:attrName>
                                        </p:attrNameLst>
                                      </p:cBhvr>
                                      <p:tavLst>
                                        <p:tav tm="0">
                                          <p:val>
                                            <p:fltVal val="0"/>
                                          </p:val>
                                        </p:tav>
                                        <p:tav tm="100000">
                                          <p:val>
                                            <p:strVal val="#ppt_w"/>
                                          </p:val>
                                        </p:tav>
                                      </p:tavLst>
                                    </p:anim>
                                    <p:anim calcmode="lin" valueType="num">
                                      <p:cBhvr>
                                        <p:cTn id="55" dur="500" fill="hold"/>
                                        <p:tgtEl>
                                          <p:spTgt spid="63"/>
                                        </p:tgtEl>
                                        <p:attrNameLst>
                                          <p:attrName>ppt_h</p:attrName>
                                        </p:attrNameLst>
                                      </p:cBhvr>
                                      <p:tavLst>
                                        <p:tav tm="0">
                                          <p:val>
                                            <p:fltVal val="0"/>
                                          </p:val>
                                        </p:tav>
                                        <p:tav tm="100000">
                                          <p:val>
                                            <p:strVal val="#ppt_h"/>
                                          </p:val>
                                        </p:tav>
                                      </p:tavLst>
                                    </p:anim>
                                    <p:animEffect transition="in" filter="fade">
                                      <p:cBhvr>
                                        <p:cTn id="56" dur="500"/>
                                        <p:tgtEl>
                                          <p:spTgt spid="63"/>
                                        </p:tgtEl>
                                      </p:cBhvr>
                                    </p:animEffect>
                                  </p:childTnLst>
                                </p:cTn>
                              </p:par>
                              <p:par>
                                <p:cTn id="57" presetID="53" presetClass="entr" presetSubtype="16" fill="hold" nodeType="withEffect">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cBhvr>
                                        <p:cTn id="59" dur="500" fill="hold"/>
                                        <p:tgtEl>
                                          <p:spTgt spid="64"/>
                                        </p:tgtEl>
                                        <p:attrNameLst>
                                          <p:attrName>ppt_w</p:attrName>
                                        </p:attrNameLst>
                                      </p:cBhvr>
                                      <p:tavLst>
                                        <p:tav tm="0">
                                          <p:val>
                                            <p:fltVal val="0"/>
                                          </p:val>
                                        </p:tav>
                                        <p:tav tm="100000">
                                          <p:val>
                                            <p:strVal val="#ppt_w"/>
                                          </p:val>
                                        </p:tav>
                                      </p:tavLst>
                                    </p:anim>
                                    <p:anim calcmode="lin" valueType="num">
                                      <p:cBhvr>
                                        <p:cTn id="60" dur="500" fill="hold"/>
                                        <p:tgtEl>
                                          <p:spTgt spid="64"/>
                                        </p:tgtEl>
                                        <p:attrNameLst>
                                          <p:attrName>ppt_h</p:attrName>
                                        </p:attrNameLst>
                                      </p:cBhvr>
                                      <p:tavLst>
                                        <p:tav tm="0">
                                          <p:val>
                                            <p:fltVal val="0"/>
                                          </p:val>
                                        </p:tav>
                                        <p:tav tm="100000">
                                          <p:val>
                                            <p:strVal val="#ppt_h"/>
                                          </p:val>
                                        </p:tav>
                                      </p:tavLst>
                                    </p:anim>
                                    <p:animEffect transition="in" filter="fade">
                                      <p:cBhvr>
                                        <p:cTn id="61" dur="500"/>
                                        <p:tgtEl>
                                          <p:spTgt spid="64"/>
                                        </p:tgtEl>
                                      </p:cBhvr>
                                    </p:animEffect>
                                  </p:childTnLst>
                                </p:cTn>
                              </p:par>
                              <p:par>
                                <p:cTn id="62" presetID="53" presetClass="entr" presetSubtype="16" fill="hold" nodeType="withEffect">
                                  <p:stCondLst>
                                    <p:cond delay="0"/>
                                  </p:stCondLst>
                                  <p:childTnLst>
                                    <p:set>
                                      <p:cBhvr>
                                        <p:cTn id="63" dur="1" fill="hold">
                                          <p:stCondLst>
                                            <p:cond delay="0"/>
                                          </p:stCondLst>
                                        </p:cTn>
                                        <p:tgtEl>
                                          <p:spTgt spid="62"/>
                                        </p:tgtEl>
                                        <p:attrNameLst>
                                          <p:attrName>style.visibility</p:attrName>
                                        </p:attrNameLst>
                                      </p:cBhvr>
                                      <p:to>
                                        <p:strVal val="visible"/>
                                      </p:to>
                                    </p:set>
                                    <p:anim calcmode="lin" valueType="num">
                                      <p:cBhvr>
                                        <p:cTn id="64" dur="500" fill="hold"/>
                                        <p:tgtEl>
                                          <p:spTgt spid="62"/>
                                        </p:tgtEl>
                                        <p:attrNameLst>
                                          <p:attrName>ppt_w</p:attrName>
                                        </p:attrNameLst>
                                      </p:cBhvr>
                                      <p:tavLst>
                                        <p:tav tm="0">
                                          <p:val>
                                            <p:fltVal val="0"/>
                                          </p:val>
                                        </p:tav>
                                        <p:tav tm="100000">
                                          <p:val>
                                            <p:strVal val="#ppt_w"/>
                                          </p:val>
                                        </p:tav>
                                      </p:tavLst>
                                    </p:anim>
                                    <p:anim calcmode="lin" valueType="num">
                                      <p:cBhvr>
                                        <p:cTn id="65" dur="500" fill="hold"/>
                                        <p:tgtEl>
                                          <p:spTgt spid="62"/>
                                        </p:tgtEl>
                                        <p:attrNameLst>
                                          <p:attrName>ppt_h</p:attrName>
                                        </p:attrNameLst>
                                      </p:cBhvr>
                                      <p:tavLst>
                                        <p:tav tm="0">
                                          <p:val>
                                            <p:fltVal val="0"/>
                                          </p:val>
                                        </p:tav>
                                        <p:tav tm="100000">
                                          <p:val>
                                            <p:strVal val="#ppt_h"/>
                                          </p:val>
                                        </p:tav>
                                      </p:tavLst>
                                    </p:anim>
                                    <p:animEffect transition="in" filter="fade">
                                      <p:cBhvr>
                                        <p:cTn id="66" dur="500"/>
                                        <p:tgtEl>
                                          <p:spTgt spid="62"/>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anim calcmode="lin" valueType="num">
                                      <p:cBhvr>
                                        <p:cTn id="72" dur="1000" fill="hold"/>
                                        <p:tgtEl>
                                          <p:spTgt spid="57"/>
                                        </p:tgtEl>
                                        <p:attrNameLst>
                                          <p:attrName>ppt_x</p:attrName>
                                        </p:attrNameLst>
                                      </p:cBhvr>
                                      <p:tavLst>
                                        <p:tav tm="0">
                                          <p:val>
                                            <p:strVal val="#ppt_x"/>
                                          </p:val>
                                        </p:tav>
                                        <p:tav tm="100000">
                                          <p:val>
                                            <p:strVal val="#ppt_x"/>
                                          </p:val>
                                        </p:tav>
                                      </p:tavLst>
                                    </p:anim>
                                    <p:anim calcmode="lin" valueType="num">
                                      <p:cBhvr>
                                        <p:cTn id="7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57" grpId="0"/>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4"/>
          <a:stretch>
            <a:fillRect/>
          </a:stretch>
        </p:blipFill>
        <p:spPr>
          <a:xfrm rot="20940000">
            <a:off x="-490855" y="-191135"/>
            <a:ext cx="3078480" cy="2065655"/>
          </a:xfrm>
          <a:prstGeom prst="rect">
            <a:avLst/>
          </a:prstGeom>
        </p:spPr>
      </p:pic>
      <p:pic>
        <p:nvPicPr>
          <p:cNvPr id="3" name="图片 2"/>
          <p:cNvPicPr>
            <a:picLocks noChangeAspect="1"/>
          </p:cNvPicPr>
          <p:nvPr/>
        </p:nvPicPr>
        <p:blipFill>
          <a:blip r:embed="rId5"/>
          <a:stretch>
            <a:fillRect/>
          </a:stretch>
        </p:blipFill>
        <p:spPr>
          <a:xfrm rot="180000">
            <a:off x="-509905" y="1823085"/>
            <a:ext cx="3533775" cy="2338705"/>
          </a:xfrm>
          <a:prstGeom prst="rect">
            <a:avLst/>
          </a:prstGeom>
        </p:spPr>
      </p:pic>
      <p:pic>
        <p:nvPicPr>
          <p:cNvPr id="6" name="图片 5" descr="微信截图_20200129193232"/>
          <p:cNvPicPr>
            <a:picLocks noChangeAspect="1"/>
          </p:cNvPicPr>
          <p:nvPr/>
        </p:nvPicPr>
        <p:blipFill>
          <a:blip r:embed="rId6"/>
          <a:stretch>
            <a:fillRect/>
          </a:stretch>
        </p:blipFill>
        <p:spPr>
          <a:xfrm rot="21000000">
            <a:off x="-114935" y="3582670"/>
            <a:ext cx="1917700" cy="3409950"/>
          </a:xfrm>
          <a:prstGeom prst="rect">
            <a:avLst/>
          </a:prstGeom>
        </p:spPr>
      </p:pic>
      <p:sp>
        <p:nvSpPr>
          <p:cNvPr id="7" name="矩形 6"/>
          <p:cNvSpPr/>
          <p:nvPr/>
        </p:nvSpPr>
        <p:spPr>
          <a:xfrm rot="21300000">
            <a:off x="4053840" y="458470"/>
            <a:ext cx="4792980" cy="1198880"/>
          </a:xfrm>
          <a:prstGeom prst="rect">
            <a:avLst/>
          </a:prstGeom>
          <a:noFill/>
          <a:ln>
            <a:noFill/>
          </a:ln>
        </p:spPr>
        <p:txBody>
          <a:bodyPr wrap="none" rtlCol="0" anchor="t">
            <a:spAutoFit/>
          </a:bodyPr>
          <a:lstStyle/>
          <a:p>
            <a:pPr algn="ctr"/>
            <a:r>
              <a:rPr lang="en-US" altLang="zh-CN" sz="7200" b="1">
                <a:solidFill>
                  <a:srgbClr val="FF0000"/>
                </a:solidFill>
                <a:effectLst>
                  <a:outerShdw blurRad="38100" dist="25400" dir="5400000" algn="ctr" rotWithShape="0">
                    <a:srgbClr val="6E747A">
                      <a:alpha val="43000"/>
                    </a:srgbClr>
                  </a:outerShdw>
                </a:effectLst>
              </a:rPr>
              <a:t>Who is he?</a:t>
            </a:r>
          </a:p>
        </p:txBody>
      </p:sp>
      <p:sp>
        <p:nvSpPr>
          <p:cNvPr id="13" name="文本框 12"/>
          <p:cNvSpPr txBox="1"/>
          <p:nvPr>
            <p:custDataLst>
              <p:tags r:id="rId2"/>
            </p:custDataLst>
          </p:nvPr>
        </p:nvSpPr>
        <p:spPr>
          <a:xfrm>
            <a:off x="3082290" y="1864360"/>
            <a:ext cx="9003030" cy="4523105"/>
          </a:xfrm>
          <a:prstGeom prst="rect">
            <a:avLst/>
          </a:prstGeom>
          <a:noFill/>
        </p:spPr>
        <p:txBody>
          <a:bodyPr wrap="square" rtlCol="0">
            <a:spAutoFit/>
          </a:bodyPr>
          <a:lstStyle/>
          <a:p>
            <a:r>
              <a:rPr lang="en-US" altLang="zh-CN" sz="24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Kobe Bean Bryant ( </a:t>
            </a:r>
            <a:r>
              <a:rPr lang="en-US" altLang="zh-CN" sz="2400" b="1">
                <a:latin typeface="微软雅黑" panose="020B0503020204020204" charset="-122"/>
                <a:ea typeface="微软雅黑" panose="020B0503020204020204" charset="-122"/>
              </a:rPr>
              <a:t>23th </a:t>
            </a:r>
            <a:r>
              <a:rPr lang="zh-CN" altLang="en-US" sz="2400" b="1">
                <a:latin typeface="微软雅黑" panose="020B0503020204020204" charset="-122"/>
                <a:ea typeface="微软雅黑" panose="020B0503020204020204" charset="-122"/>
              </a:rPr>
              <a:t>August</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1978 – </a:t>
            </a:r>
            <a:r>
              <a:rPr lang="en-US" altLang="zh-CN" sz="2400" b="1">
                <a:latin typeface="微软雅黑" panose="020B0503020204020204" charset="-122"/>
                <a:ea typeface="微软雅黑" panose="020B0503020204020204" charset="-122"/>
              </a:rPr>
              <a:t>26th </a:t>
            </a:r>
            <a:r>
              <a:rPr lang="zh-CN" altLang="en-US" sz="2400" b="1">
                <a:latin typeface="微软雅黑" panose="020B0503020204020204" charset="-122"/>
                <a:ea typeface="微软雅黑" panose="020B0503020204020204" charset="-122"/>
              </a:rPr>
              <a:t>January, 2020) was an American professional basketball player</a:t>
            </a:r>
            <a:r>
              <a:rPr lang="en-US" altLang="zh-CN" sz="2400" b="1">
                <a:latin typeface="微软雅黑" panose="020B0503020204020204" charset="-122"/>
                <a:ea typeface="微软雅黑" panose="020B0503020204020204" charset="-122"/>
              </a:rPr>
              <a:t>.</a:t>
            </a:r>
          </a:p>
          <a:p>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    A shooting guard, Bryant entered the National Basketball Association (NBA) directly from high school, and played his entire 20-season professional career in the league with the Los Angeles Lakers.</a:t>
            </a:r>
          </a:p>
          <a:p>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    Widely regarded as one of the greatest players of all time,he led the NBA in scoring during two seasons, ranks fourth on the league's all-time regular season scoring, and ranks fourth on the all-time postseason scoring list.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rot="21360000">
            <a:off x="194945" y="459105"/>
            <a:ext cx="5715000" cy="1198880"/>
          </a:xfrm>
          <a:prstGeom prst="rect">
            <a:avLst/>
          </a:prstGeom>
          <a:noFill/>
          <a:ln>
            <a:noFill/>
          </a:ln>
        </p:spPr>
        <p:txBody>
          <a:bodyPr wrap="none" rtlCol="0" anchor="t">
            <a:spAutoFit/>
          </a:bodyPr>
          <a:lstStyle/>
          <a:p>
            <a:pPr algn="ctr"/>
            <a:r>
              <a:rPr lang="en-US" altLang="zh-CN" sz="7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what's more?</a:t>
            </a:r>
          </a:p>
        </p:txBody>
      </p:sp>
      <p:sp>
        <p:nvSpPr>
          <p:cNvPr id="4" name="文本框 3"/>
          <p:cNvSpPr txBox="1"/>
          <p:nvPr/>
        </p:nvSpPr>
        <p:spPr>
          <a:xfrm>
            <a:off x="345440" y="3216910"/>
            <a:ext cx="6909435" cy="829945"/>
          </a:xfrm>
          <a:prstGeom prst="rect">
            <a:avLst/>
          </a:prstGeom>
          <a:noFill/>
        </p:spPr>
        <p:txBody>
          <a:bodyPr wrap="square" rtlCol="0">
            <a:spAutoFit/>
          </a:bodyPr>
          <a:lstStyle/>
          <a:p>
            <a:r>
              <a:rPr lang="zh-CN" altLang="en-US" sz="2400" b="1">
                <a:ln>
                  <a:solidFill>
                    <a:srgbClr val="FF0000"/>
                  </a:solidFill>
                </a:ln>
                <a:solidFill>
                  <a:srgbClr val="FF0000"/>
                </a:solidFill>
                <a:effectLst>
                  <a:outerShdw blurRad="38100" dist="19050" dir="2700000" algn="tl" rotWithShape="0">
                    <a:schemeClr val="dk1">
                      <a:alpha val="40000"/>
                    </a:schemeClr>
                  </a:outerShdw>
                </a:effectLst>
              </a:rPr>
              <a:t>"I don't want to be the next Jordan, I just want to be myself - Kobe Bryant</a:t>
            </a:r>
            <a:r>
              <a:rPr lang="en-US" altLang="zh-CN" sz="2400" b="1">
                <a:ln>
                  <a:solidFill>
                    <a:srgbClr val="FF0000"/>
                  </a:solidFill>
                </a:ln>
                <a:solidFill>
                  <a:srgbClr val="FF0000"/>
                </a:solidFill>
                <a:effectLst>
                  <a:outerShdw blurRad="38100" dist="19050" dir="2700000" algn="tl" rotWithShape="0">
                    <a:schemeClr val="dk1">
                      <a:alpha val="40000"/>
                    </a:schemeClr>
                  </a:outerShdw>
                </a:effectLst>
              </a:rPr>
              <a:t>.</a:t>
            </a:r>
            <a:r>
              <a:rPr lang="zh-CN" altLang="en-US" sz="2400" b="1">
                <a:ln>
                  <a:solidFill>
                    <a:srgbClr val="FF0000"/>
                  </a:solidFill>
                </a:ln>
                <a:solidFill>
                  <a:srgbClr val="FF0000"/>
                </a:solidFill>
                <a:effectLst>
                  <a:outerShdw blurRad="38100" dist="19050" dir="2700000" algn="tl" rotWithShape="0">
                    <a:schemeClr val="dk1">
                      <a:alpha val="40000"/>
                    </a:schemeClr>
                  </a:outerShdw>
                </a:effectLst>
              </a:rPr>
              <a:t>" he said</a:t>
            </a:r>
            <a:r>
              <a:rPr lang="en-US" altLang="zh-CN" sz="2400" b="1">
                <a:ln>
                  <a:solidFill>
                    <a:srgbClr val="FF0000"/>
                  </a:solidFill>
                </a:ln>
                <a:solidFill>
                  <a:srgbClr val="FF0000"/>
                </a:solidFill>
                <a:effectLst>
                  <a:outerShdw blurRad="38100" dist="19050" dir="2700000" algn="tl" rotWithShape="0">
                    <a:schemeClr val="dk1">
                      <a:alpha val="40000"/>
                    </a:schemeClr>
                  </a:outerShdw>
                </a:effectLst>
              </a:rPr>
              <a:t>.</a:t>
            </a:r>
          </a:p>
        </p:txBody>
      </p:sp>
      <p:sp>
        <p:nvSpPr>
          <p:cNvPr id="6" name="矩形 5"/>
          <p:cNvSpPr/>
          <p:nvPr/>
        </p:nvSpPr>
        <p:spPr>
          <a:xfrm rot="21300000">
            <a:off x="203835" y="4737100"/>
            <a:ext cx="6979285" cy="1568450"/>
          </a:xfrm>
          <a:prstGeom prst="rect">
            <a:avLst/>
          </a:prstGeom>
          <a:noFill/>
          <a:ln>
            <a:noFill/>
          </a:ln>
        </p:spPr>
        <p:txBody>
          <a:bodyPr wrap="square" rtlCol="0" anchor="t">
            <a:spAutoFit/>
          </a:bodyPr>
          <a:lstStyle/>
          <a:p>
            <a:pPr algn="ctr"/>
            <a:r>
              <a:rPr lang="zh-CN" altLang="en-US" sz="2400" b="1">
                <a:ln>
                  <a:solidFill>
                    <a:sysClr val="windowText" lastClr="000000"/>
                  </a:solidFill>
                </a:ln>
                <a:gradFill>
                  <a:gsLst>
                    <a:gs pos="21000">
                      <a:srgbClr val="53575C"/>
                    </a:gs>
                    <a:gs pos="88000">
                      <a:srgbClr val="C5C7CA"/>
                    </a:gs>
                  </a:gsLst>
                  <a:lin ang="5400000"/>
                </a:gradFill>
                <a:effectLst/>
              </a:rPr>
              <a:t>"Not every moment is a celebration, </a:t>
            </a:r>
          </a:p>
          <a:p>
            <a:pPr algn="ctr"/>
            <a:r>
              <a:rPr lang="zh-CN" altLang="en-US" sz="2400" b="1">
                <a:ln>
                  <a:solidFill>
                    <a:sysClr val="windowText" lastClr="000000"/>
                  </a:solidFill>
                </a:ln>
                <a:gradFill>
                  <a:gsLst>
                    <a:gs pos="21000">
                      <a:srgbClr val="53575C"/>
                    </a:gs>
                    <a:gs pos="88000">
                      <a:srgbClr val="C5C7CA"/>
                    </a:gs>
                  </a:gsLst>
                  <a:lin ang="5400000"/>
                </a:gradFill>
                <a:effectLst/>
              </a:rPr>
              <a:t>a champagne and a championship celebration, </a:t>
            </a:r>
          </a:p>
          <a:p>
            <a:pPr algn="ctr"/>
            <a:r>
              <a:rPr lang="zh-CN" altLang="en-US" sz="2400" b="1">
                <a:ln>
                  <a:solidFill>
                    <a:sysClr val="windowText" lastClr="000000"/>
                  </a:solidFill>
                </a:ln>
                <a:gradFill>
                  <a:gsLst>
                    <a:gs pos="21000">
                      <a:srgbClr val="53575C"/>
                    </a:gs>
                    <a:gs pos="88000">
                      <a:srgbClr val="C5C7CA"/>
                    </a:gs>
                  </a:gsLst>
                  <a:lin ang="5400000"/>
                </a:gradFill>
                <a:effectLst/>
              </a:rPr>
              <a:t>but you have to go through those </a:t>
            </a:r>
            <a:r>
              <a:rPr lang="en-US" altLang="zh-CN" sz="2400" b="1">
                <a:ln>
                  <a:solidFill>
                    <a:sysClr val="windowText" lastClr="000000"/>
                  </a:solidFill>
                </a:ln>
                <a:gradFill>
                  <a:gsLst>
                    <a:gs pos="21000">
                      <a:srgbClr val="53575C"/>
                    </a:gs>
                    <a:gs pos="88000">
                      <a:srgbClr val="C5C7CA"/>
                    </a:gs>
                  </a:gsLst>
                  <a:lin ang="5400000"/>
                </a:gradFill>
                <a:effectLst/>
              </a:rPr>
              <a:t>rough patch</a:t>
            </a:r>
            <a:r>
              <a:rPr lang="zh-CN" altLang="en-US" sz="2400" b="1">
                <a:ln>
                  <a:solidFill>
                    <a:sysClr val="windowText" lastClr="000000"/>
                  </a:solidFill>
                </a:ln>
                <a:gradFill>
                  <a:gsLst>
                    <a:gs pos="21000">
                      <a:srgbClr val="53575C"/>
                    </a:gs>
                    <a:gs pos="88000">
                      <a:srgbClr val="C5C7CA"/>
                    </a:gs>
                  </a:gsLst>
                  <a:lin ang="5400000"/>
                </a:gradFill>
                <a:effectLst/>
              </a:rPr>
              <a:t>." </a:t>
            </a:r>
            <a:r>
              <a:rPr lang="en-US" altLang="zh-CN" sz="2400" b="1">
                <a:ln>
                  <a:solidFill>
                    <a:sysClr val="windowText" lastClr="000000"/>
                  </a:solidFill>
                </a:ln>
                <a:gradFill>
                  <a:gsLst>
                    <a:gs pos="21000">
                      <a:srgbClr val="53575C"/>
                    </a:gs>
                    <a:gs pos="88000">
                      <a:srgbClr val="C5C7CA"/>
                    </a:gs>
                  </a:gsLst>
                  <a:lin ang="5400000"/>
                </a:gradFill>
                <a:effectLst/>
              </a:rPr>
              <a:t>he said.</a:t>
            </a:r>
          </a:p>
        </p:txBody>
      </p:sp>
      <p:sp>
        <p:nvSpPr>
          <p:cNvPr id="7" name="矩形 6"/>
          <p:cNvSpPr/>
          <p:nvPr/>
        </p:nvSpPr>
        <p:spPr>
          <a:xfrm rot="300000">
            <a:off x="3558858" y="1793240"/>
            <a:ext cx="8206105" cy="460375"/>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lstStyle/>
          <a:p>
            <a:pPr algn="ctr"/>
            <a:r>
              <a:rPr lang="en-US" altLang="zh-CN" sz="2400" b="1">
                <a:solidFill>
                  <a:schemeClr val="accent4">
                    <a:lumMod val="75000"/>
                  </a:schemeClr>
                </a:solidFill>
                <a:effectLst/>
              </a:rPr>
              <a:t>“</a:t>
            </a:r>
            <a:r>
              <a:rPr lang="zh-CN" altLang="en-US" sz="2400" b="1">
                <a:solidFill>
                  <a:schemeClr val="accent4">
                    <a:lumMod val="75000"/>
                  </a:schemeClr>
                </a:solidFill>
                <a:effectLst/>
              </a:rPr>
              <a:t>There is always someone to win. Why not me?</a:t>
            </a:r>
            <a:r>
              <a:rPr lang="en-US" altLang="zh-CN" sz="2400" b="1">
                <a:solidFill>
                  <a:schemeClr val="accent4">
                    <a:lumMod val="75000"/>
                  </a:schemeClr>
                </a:solidFill>
                <a:effectLst/>
              </a:rPr>
              <a:t>”he said.</a:t>
            </a:r>
          </a:p>
        </p:txBody>
      </p:sp>
      <p:sp>
        <p:nvSpPr>
          <p:cNvPr id="8" name="矩形 7"/>
          <p:cNvSpPr/>
          <p:nvPr/>
        </p:nvSpPr>
        <p:spPr>
          <a:xfrm rot="360000">
            <a:off x="4631690" y="2582545"/>
            <a:ext cx="7117080" cy="768350"/>
          </a:xfrm>
          <a:prstGeom prst="rect">
            <a:avLst/>
          </a:prstGeom>
          <a:noFill/>
          <a:ln>
            <a:noFill/>
          </a:ln>
        </p:spPr>
        <p:txBody>
          <a:bodyPr wrap="none" rtlCol="0" anchor="t">
            <a:spAutoFit/>
          </a:bodyPr>
          <a:lstStyle/>
          <a:p>
            <a:pPr algn="ctr"/>
            <a:r>
              <a:rPr lang="en-US" altLang="zh-CN" sz="2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most important thing is to try and inspire people </a:t>
            </a:r>
          </a:p>
          <a:p>
            <a:pPr algn="ctr"/>
            <a:r>
              <a:rPr lang="en-US" altLang="zh-CN" sz="2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so they </a:t>
            </a:r>
            <a:r>
              <a:rPr lang="en-US" altLang="zh-CN" sz="2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can </a:t>
            </a:r>
            <a:r>
              <a:rPr lang="en-US" altLang="zh-CN" sz="2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be great in whatever they want to do.”he said.</a:t>
            </a:r>
          </a:p>
        </p:txBody>
      </p:sp>
      <p:sp>
        <p:nvSpPr>
          <p:cNvPr id="9" name="矩形 8"/>
          <p:cNvSpPr/>
          <p:nvPr/>
        </p:nvSpPr>
        <p:spPr>
          <a:xfrm>
            <a:off x="3603625" y="4077970"/>
            <a:ext cx="8454390" cy="460375"/>
          </a:xfrm>
          <a:prstGeom prst="rect">
            <a:avLst/>
          </a:prstGeom>
          <a:noFill/>
          <a:ln>
            <a:noFill/>
          </a:ln>
        </p:spPr>
        <p:txBody>
          <a:bodyPr wrap="none" rtlCol="0" anchor="t">
            <a:spAutoFit/>
          </a:bodyPr>
          <a:lstStyle/>
          <a:p>
            <a:pPr algn="ctr"/>
            <a:r>
              <a:rPr lang="zh-CN" altLang="en-US" sz="2400" b="1">
                <a:ln w="6600">
                  <a:solidFill>
                    <a:schemeClr val="accent2"/>
                  </a:solidFill>
                  <a:prstDash val="solid"/>
                </a:ln>
                <a:solidFill>
                  <a:srgbClr val="C00000"/>
                </a:solidFill>
                <a:effectLst>
                  <a:outerShdw dist="38100" dir="2700000" algn="tl" rotWithShape="0">
                    <a:schemeClr val="accent2"/>
                  </a:outerShdw>
                </a:effectLst>
              </a:rPr>
              <a:t>“Some of life,you have to go to great challenges.”</a:t>
            </a:r>
            <a:r>
              <a:rPr lang="en-US" altLang="zh-CN" sz="2400" b="1">
                <a:ln w="6600">
                  <a:solidFill>
                    <a:schemeClr val="accent2"/>
                  </a:solidFill>
                  <a:prstDash val="solid"/>
                </a:ln>
                <a:solidFill>
                  <a:srgbClr val="C00000"/>
                </a:solidFill>
                <a:effectLst>
                  <a:outerShdw dist="38100" dir="2700000" algn="tl" rotWithShape="0">
                    <a:schemeClr val="accent2"/>
                  </a:outerShdw>
                </a:effectLst>
              </a:rPr>
              <a:t>he said.</a:t>
            </a:r>
          </a:p>
        </p:txBody>
      </p:sp>
      <p:sp>
        <p:nvSpPr>
          <p:cNvPr id="11" name="矩形 10"/>
          <p:cNvSpPr/>
          <p:nvPr/>
        </p:nvSpPr>
        <p:spPr>
          <a:xfrm>
            <a:off x="5780405" y="5463540"/>
            <a:ext cx="6045200" cy="1198880"/>
          </a:xfrm>
          <a:prstGeom prst="rect">
            <a:avLst/>
          </a:prstGeom>
          <a:noFill/>
          <a:ln>
            <a:noFill/>
          </a:ln>
        </p:spPr>
        <p:txBody>
          <a:bodyPr wrap="none" rtlCol="0" anchor="t">
            <a:spAutoFit/>
          </a:bodyPr>
          <a:lstStyle/>
          <a:p>
            <a:pPr algn="ctr"/>
            <a:r>
              <a:rPr lang="zh-CN" altLang="en-US" sz="2400" b="1">
                <a:ln>
                  <a:solidFill>
                    <a:srgbClr val="92D050"/>
                  </a:solidFill>
                </a:ln>
                <a:solidFill>
                  <a:schemeClr val="accent6">
                    <a:lumMod val="75000"/>
                  </a:schemeClr>
                </a:solidFill>
                <a:effectLst>
                  <a:innerShdw blurRad="63500" dist="50800" dir="13500000">
                    <a:srgbClr val="000000">
                      <a:alpha val="50000"/>
                    </a:srgbClr>
                  </a:innerShdw>
                </a:effectLst>
              </a:rPr>
              <a:t>“I just go. I just go. </a:t>
            </a:r>
          </a:p>
          <a:p>
            <a:pPr algn="ctr"/>
            <a:r>
              <a:rPr lang="zh-CN" altLang="en-US" sz="2400" b="1">
                <a:ln>
                  <a:solidFill>
                    <a:srgbClr val="92D050"/>
                  </a:solidFill>
                </a:ln>
                <a:solidFill>
                  <a:schemeClr val="accent6">
                    <a:lumMod val="75000"/>
                  </a:schemeClr>
                </a:solidFill>
                <a:effectLst>
                  <a:innerShdw blurRad="63500" dist="50800" dir="13500000">
                    <a:srgbClr val="000000">
                      <a:alpha val="50000"/>
                    </a:srgbClr>
                  </a:innerShdw>
                </a:effectLst>
              </a:rPr>
              <a:t>I just keep going until it feels right to me," </a:t>
            </a:r>
          </a:p>
          <a:p>
            <a:pPr algn="ctr"/>
            <a:r>
              <a:rPr lang="zh-CN" altLang="en-US" sz="2400" b="1">
                <a:ln>
                  <a:solidFill>
                    <a:srgbClr val="92D050"/>
                  </a:solidFill>
                </a:ln>
                <a:solidFill>
                  <a:schemeClr val="accent6">
                    <a:lumMod val="75000"/>
                  </a:schemeClr>
                </a:solidFill>
                <a:effectLst>
                  <a:innerShdw blurRad="63500" dist="50800" dir="13500000">
                    <a:srgbClr val="000000">
                      <a:alpha val="50000"/>
                    </a:srgbClr>
                  </a:innerShdw>
                </a:effectLst>
              </a:rPr>
              <a:t>Kobe says of his habits.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6" grpId="0"/>
      <p:bldP spid="6" grpId="1"/>
      <p:bldP spid="7" grpId="0"/>
      <p:bldP spid="7" grpId="1"/>
      <p:bldP spid="8" grpId="0"/>
      <p:bldP spid="8" grpId="1"/>
      <p:bldP spid="9" grpId="0"/>
      <p:bldP spid="9" grpId="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等腰三角形 46"/>
          <p:cNvSpPr/>
          <p:nvPr/>
        </p:nvSpPr>
        <p:spPr>
          <a:xfrm rot="16200000" flipH="1">
            <a:off x="2300000" y="313050"/>
            <a:ext cx="1293831" cy="4537626"/>
          </a:xfrm>
          <a:prstGeom prst="triangle">
            <a:avLst>
              <a:gd name="adj" fmla="val 94359"/>
            </a:avLst>
          </a:prstGeom>
          <a:solidFill>
            <a:schemeClr val="tx1">
              <a:lumMod val="50000"/>
              <a:lumOff val="50000"/>
              <a:alpha val="41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6" name="等腰三角形 45"/>
          <p:cNvSpPr/>
          <p:nvPr/>
        </p:nvSpPr>
        <p:spPr>
          <a:xfrm rot="5400000">
            <a:off x="2369214" y="343531"/>
            <a:ext cx="1293831" cy="4537624"/>
          </a:xfrm>
          <a:prstGeom prst="triangle">
            <a:avLst>
              <a:gd name="adj" fmla="val 94359"/>
            </a:avLst>
          </a:prstGeom>
          <a:solidFill>
            <a:schemeClr val="tx1">
              <a:lumMod val="50000"/>
              <a:lumOff val="50000"/>
              <a:alpha val="41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666674" y="513308"/>
            <a:ext cx="4548851" cy="2673751"/>
          </a:xfrm>
          <a:prstGeom prst="rect">
            <a:avLst/>
          </a:prstGeom>
          <a:solidFill>
            <a:srgbClr val="0090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47491" y="1769657"/>
            <a:ext cx="1938537" cy="1198880"/>
          </a:xfrm>
          <a:prstGeom prst="rect">
            <a:avLst/>
          </a:prstGeom>
          <a:noFill/>
        </p:spPr>
        <p:txBody>
          <a:bodyPr vert="horz" wrap="square" rtlCol="0">
            <a:spAutoFit/>
          </a:bodyPr>
          <a:lstStyle/>
          <a:p>
            <a:r>
              <a:rPr lang="en-US" altLang="zh-CN" b="1" spc="600" dirty="0">
                <a:solidFill>
                  <a:schemeClr val="bg1"/>
                </a:solidFill>
                <a:latin typeface="华文细黑" panose="02010600040101010101" pitchFamily="2" charset="-122"/>
                <a:ea typeface="华文细黑" panose="02010600040101010101" pitchFamily="2" charset="-122"/>
              </a:rPr>
              <a:t>career regular-seaon points</a:t>
            </a:r>
          </a:p>
        </p:txBody>
      </p:sp>
      <p:sp>
        <p:nvSpPr>
          <p:cNvPr id="4" name="文本框 3"/>
          <p:cNvSpPr txBox="1"/>
          <p:nvPr>
            <p:custDataLst>
              <p:tags r:id="rId1"/>
            </p:custDataLst>
          </p:nvPr>
        </p:nvSpPr>
        <p:spPr>
          <a:xfrm>
            <a:off x="2440940" y="1870075"/>
            <a:ext cx="2467610" cy="922020"/>
          </a:xfrm>
          <a:prstGeom prst="rect">
            <a:avLst/>
          </a:prstGeom>
          <a:noFill/>
        </p:spPr>
        <p:txBody>
          <a:bodyPr vert="horz" wrap="square" rtlCol="0">
            <a:spAutoFit/>
          </a:bodyPr>
          <a:lstStyle/>
          <a:p>
            <a:pPr algn="ctr"/>
            <a:r>
              <a:rPr lang="en-US" altLang="zh-CN" sz="5400" spc="600" dirty="0">
                <a:solidFill>
                  <a:schemeClr val="bg1"/>
                </a:solidFill>
                <a:latin typeface="华文细黑" panose="02010600040101010101" pitchFamily="2" charset="-122"/>
                <a:ea typeface="华文细黑" panose="02010600040101010101" pitchFamily="2" charset="-122"/>
              </a:rPr>
              <a:t>33643</a:t>
            </a:r>
          </a:p>
        </p:txBody>
      </p:sp>
      <p:sp>
        <p:nvSpPr>
          <p:cNvPr id="5" name="等腰三角形 4"/>
          <p:cNvSpPr/>
          <p:nvPr/>
        </p:nvSpPr>
        <p:spPr>
          <a:xfrm flipV="1">
            <a:off x="3256864" y="994637"/>
            <a:ext cx="835915" cy="775504"/>
          </a:xfrm>
          <a:prstGeom prst="triangle">
            <a:avLst/>
          </a:prstGeom>
          <a:solidFill>
            <a:schemeClr val="bg1"/>
          </a:solidFill>
          <a:ln>
            <a:solidFill>
              <a:srgbClr val="0090D7"/>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7942580" y="5300345"/>
            <a:ext cx="3619500" cy="829945"/>
          </a:xfrm>
          <a:prstGeom prst="rect">
            <a:avLst/>
          </a:prstGeom>
          <a:noFill/>
        </p:spPr>
        <p:txBody>
          <a:bodyPr vert="horz" wrap="square" rtlCol="0">
            <a:spAutoFit/>
          </a:bodyPr>
          <a:lstStyle/>
          <a:p>
            <a:r>
              <a:rPr lang="en-US" sz="4800" b="1" spc="600" dirty="0">
                <a:solidFill>
                  <a:srgbClr val="FF0000"/>
                </a:solidFill>
                <a:latin typeface="Andalus" panose="02020603050405020304" charset="0"/>
                <a:ea typeface="华文细黑" panose="02010600040101010101" pitchFamily="2" charset="-122"/>
                <a:cs typeface="Andalus" panose="02020603050405020304" charset="0"/>
              </a:rPr>
              <a:t>His Career</a:t>
            </a:r>
          </a:p>
        </p:txBody>
      </p:sp>
      <p:sp>
        <p:nvSpPr>
          <p:cNvPr id="32" name="KSO_Shape"/>
          <p:cNvSpPr/>
          <p:nvPr/>
        </p:nvSpPr>
        <p:spPr bwMode="auto">
          <a:xfrm flipH="1">
            <a:off x="6881876" y="2968308"/>
            <a:ext cx="415862" cy="449580"/>
          </a:xfrm>
          <a:custGeom>
            <a:avLst/>
            <a:gdLst>
              <a:gd name="T0" fmla="*/ 660065 w 1938337"/>
              <a:gd name="T1" fmla="*/ 1785471 h 2097088"/>
              <a:gd name="T2" fmla="*/ 1074391 w 1938337"/>
              <a:gd name="T3" fmla="*/ 1807357 h 2097088"/>
              <a:gd name="T4" fmla="*/ 1090030 w 1938337"/>
              <a:gd name="T5" fmla="*/ 1648866 h 2097088"/>
              <a:gd name="T6" fmla="*/ 997074 w 1938337"/>
              <a:gd name="T7" fmla="*/ 1410363 h 2097088"/>
              <a:gd name="T8" fmla="*/ 740470 w 1938337"/>
              <a:gd name="T9" fmla="*/ 1441863 h 2097088"/>
              <a:gd name="T10" fmla="*/ 1158685 w 1938337"/>
              <a:gd name="T11" fmla="*/ 241681 h 2097088"/>
              <a:gd name="T12" fmla="*/ 1062016 w 1938337"/>
              <a:gd name="T13" fmla="*/ 582817 h 2097088"/>
              <a:gd name="T14" fmla="*/ 959576 w 1938337"/>
              <a:gd name="T15" fmla="*/ 747370 h 2097088"/>
              <a:gd name="T16" fmla="*/ 1009593 w 1938337"/>
              <a:gd name="T17" fmla="*/ 758196 h 2097088"/>
              <a:gd name="T18" fmla="*/ 1186819 w 1938337"/>
              <a:gd name="T19" fmla="*/ 425240 h 2097088"/>
              <a:gd name="T20" fmla="*/ 1208221 w 1938337"/>
              <a:gd name="T21" fmla="*/ 203430 h 2097088"/>
              <a:gd name="T22" fmla="*/ 1278919 w 1938337"/>
              <a:gd name="T23" fmla="*/ 476964 h 2097088"/>
              <a:gd name="T24" fmla="*/ 1150989 w 1938337"/>
              <a:gd name="T25" fmla="*/ 722592 h 2097088"/>
              <a:gd name="T26" fmla="*/ 1014162 w 1938337"/>
              <a:gd name="T27" fmla="*/ 909759 h 2097088"/>
              <a:gd name="T28" fmla="*/ 967751 w 1938337"/>
              <a:gd name="T29" fmla="*/ 1018980 h 2097088"/>
              <a:gd name="T30" fmla="*/ 942502 w 1938337"/>
              <a:gd name="T31" fmla="*/ 1340628 h 2097088"/>
              <a:gd name="T32" fmla="*/ 793651 w 1938337"/>
              <a:gd name="T33" fmla="*/ 1348326 h 2097088"/>
              <a:gd name="T34" fmla="*/ 816977 w 1938337"/>
              <a:gd name="T35" fmla="*/ 1049292 h 2097088"/>
              <a:gd name="T36" fmla="*/ 791487 w 1938337"/>
              <a:gd name="T37" fmla="*/ 975676 h 2097088"/>
              <a:gd name="T38" fmla="*/ 746519 w 1938337"/>
              <a:gd name="T39" fmla="*/ 909759 h 2097088"/>
              <a:gd name="T40" fmla="*/ 605604 w 1938337"/>
              <a:gd name="T41" fmla="*/ 718020 h 2097088"/>
              <a:gd name="T42" fmla="*/ 481762 w 1938337"/>
              <a:gd name="T43" fmla="*/ 476964 h 2097088"/>
              <a:gd name="T44" fmla="*/ 249769 w 1938337"/>
              <a:gd name="T45" fmla="*/ 79798 h 2097088"/>
              <a:gd name="T46" fmla="*/ 371772 w 1938337"/>
              <a:gd name="T47" fmla="*/ 184379 h 2097088"/>
              <a:gd name="T48" fmla="*/ 406596 w 1938337"/>
              <a:gd name="T49" fmla="*/ 324302 h 2097088"/>
              <a:gd name="T50" fmla="*/ 340070 w 1938337"/>
              <a:gd name="T51" fmla="*/ 315887 h 2097088"/>
              <a:gd name="T52" fmla="*/ 270423 w 1938337"/>
              <a:gd name="T53" fmla="*/ 183417 h 2097088"/>
              <a:gd name="T54" fmla="*/ 154905 w 1938337"/>
              <a:gd name="T55" fmla="*/ 160097 h 2097088"/>
              <a:gd name="T56" fmla="*/ 86699 w 1938337"/>
              <a:gd name="T57" fmla="*/ 247368 h 2097088"/>
              <a:gd name="T58" fmla="*/ 88140 w 1938337"/>
              <a:gd name="T59" fmla="*/ 389454 h 2097088"/>
              <a:gd name="T60" fmla="*/ 182524 w 1938337"/>
              <a:gd name="T61" fmla="*/ 522885 h 2097088"/>
              <a:gd name="T62" fmla="*/ 498577 w 1938337"/>
              <a:gd name="T63" fmla="*/ 686368 h 2097088"/>
              <a:gd name="T64" fmla="*/ 627064 w 1938337"/>
              <a:gd name="T65" fmla="*/ 797921 h 2097088"/>
              <a:gd name="T66" fmla="*/ 589359 w 1938337"/>
              <a:gd name="T67" fmla="*/ 895530 h 2097088"/>
              <a:gd name="T68" fmla="*/ 492814 w 1938337"/>
              <a:gd name="T69" fmla="*/ 916446 h 2097088"/>
              <a:gd name="T70" fmla="*/ 499057 w 1938337"/>
              <a:gd name="T71" fmla="*/ 846965 h 2097088"/>
              <a:gd name="T72" fmla="*/ 548771 w 1938337"/>
              <a:gd name="T73" fmla="*/ 804171 h 2097088"/>
              <a:gd name="T74" fmla="*/ 311251 w 1938337"/>
              <a:gd name="T75" fmla="*/ 700312 h 2097088"/>
              <a:gd name="T76" fmla="*/ 62683 w 1938337"/>
              <a:gd name="T77" fmla="*/ 508700 h 2097088"/>
              <a:gd name="T78" fmla="*/ 0 w 1938337"/>
              <a:gd name="T79" fmla="*/ 316127 h 2097088"/>
              <a:gd name="T80" fmla="*/ 51155 w 1938337"/>
              <a:gd name="T81" fmla="*/ 141104 h 2097088"/>
              <a:gd name="T82" fmla="*/ 183004 w 1938337"/>
              <a:gd name="T83" fmla="*/ 72345 h 2097088"/>
              <a:gd name="T84" fmla="*/ 1687503 w 1938337"/>
              <a:gd name="T85" fmla="*/ 115139 h 2097088"/>
              <a:gd name="T86" fmla="*/ 1761162 w 1938337"/>
              <a:gd name="T87" fmla="*/ 288719 h 2097088"/>
              <a:gd name="T88" fmla="*/ 1723130 w 1938337"/>
              <a:gd name="T89" fmla="*/ 471917 h 2097088"/>
              <a:gd name="T90" fmla="*/ 1567869 w 1938337"/>
              <a:gd name="T91" fmla="*/ 633476 h 2097088"/>
              <a:gd name="T92" fmla="*/ 1225813 w 1938337"/>
              <a:gd name="T93" fmla="*/ 785419 h 2097088"/>
              <a:gd name="T94" fmla="*/ 1227979 w 1938337"/>
              <a:gd name="T95" fmla="*/ 836387 h 2097088"/>
              <a:gd name="T96" fmla="*/ 1282863 w 1938337"/>
              <a:gd name="T97" fmla="*/ 893847 h 2097088"/>
              <a:gd name="T98" fmla="*/ 1204630 w 1938337"/>
              <a:gd name="T99" fmla="*/ 915003 h 2097088"/>
              <a:gd name="T100" fmla="*/ 1135064 w 1938337"/>
              <a:gd name="T101" fmla="*/ 835907 h 2097088"/>
              <a:gd name="T102" fmla="*/ 1184410 w 1938337"/>
              <a:gd name="T103" fmla="*/ 715458 h 2097088"/>
              <a:gd name="T104" fmla="*/ 1474712 w 1938337"/>
              <a:gd name="T105" fmla="*/ 596452 h 2097088"/>
              <a:gd name="T106" fmla="*/ 1659100 w 1938337"/>
              <a:gd name="T107" fmla="*/ 424074 h 2097088"/>
              <a:gd name="T108" fmla="*/ 1681004 w 1938337"/>
              <a:gd name="T109" fmla="*/ 274295 h 2097088"/>
              <a:gd name="T110" fmla="*/ 1601569 w 1938337"/>
              <a:gd name="T111" fmla="*/ 158654 h 2097088"/>
              <a:gd name="T112" fmla="*/ 1482896 w 1938337"/>
              <a:gd name="T113" fmla="*/ 191350 h 2097088"/>
              <a:gd name="T114" fmla="*/ 1415256 w 1938337"/>
              <a:gd name="T115" fmla="*/ 325743 h 2097088"/>
              <a:gd name="T116" fmla="*/ 1349299 w 1938337"/>
              <a:gd name="T117" fmla="*/ 313963 h 2097088"/>
              <a:gd name="T118" fmla="*/ 1407793 w 1938337"/>
              <a:gd name="T119" fmla="*/ 156971 h 2097088"/>
              <a:gd name="T120" fmla="*/ 1549333 w 1938337"/>
              <a:gd name="T121" fmla="*/ 72585 h 20970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38337" h="2097088">
                <a:moveTo>
                  <a:pt x="754655" y="1781504"/>
                </a:moveTo>
                <a:lnTo>
                  <a:pt x="755185" y="1787064"/>
                </a:lnTo>
                <a:lnTo>
                  <a:pt x="755185" y="1789976"/>
                </a:lnTo>
                <a:lnTo>
                  <a:pt x="754655" y="1793153"/>
                </a:lnTo>
                <a:lnTo>
                  <a:pt x="753861" y="1796065"/>
                </a:lnTo>
                <a:lnTo>
                  <a:pt x="753067" y="1798713"/>
                </a:lnTo>
                <a:lnTo>
                  <a:pt x="752009" y="1801360"/>
                </a:lnTo>
                <a:lnTo>
                  <a:pt x="750156" y="1803743"/>
                </a:lnTo>
                <a:lnTo>
                  <a:pt x="748568" y="1806391"/>
                </a:lnTo>
                <a:lnTo>
                  <a:pt x="746980" y="1808244"/>
                </a:lnTo>
                <a:lnTo>
                  <a:pt x="744598" y="1810362"/>
                </a:lnTo>
                <a:lnTo>
                  <a:pt x="742481" y="1812215"/>
                </a:lnTo>
                <a:lnTo>
                  <a:pt x="740099" y="1813804"/>
                </a:lnTo>
                <a:lnTo>
                  <a:pt x="737452" y="1815127"/>
                </a:lnTo>
                <a:lnTo>
                  <a:pt x="734805" y="1815922"/>
                </a:lnTo>
                <a:lnTo>
                  <a:pt x="731894" y="1816716"/>
                </a:lnTo>
                <a:lnTo>
                  <a:pt x="729247" y="1817245"/>
                </a:lnTo>
                <a:lnTo>
                  <a:pt x="726071" y="1817245"/>
                </a:lnTo>
                <a:lnTo>
                  <a:pt x="724483" y="1816981"/>
                </a:lnTo>
                <a:lnTo>
                  <a:pt x="724483" y="1965507"/>
                </a:lnTo>
                <a:lnTo>
                  <a:pt x="726071" y="1965507"/>
                </a:lnTo>
                <a:lnTo>
                  <a:pt x="729247" y="1965507"/>
                </a:lnTo>
                <a:lnTo>
                  <a:pt x="731894" y="1966036"/>
                </a:lnTo>
                <a:lnTo>
                  <a:pt x="734805" y="1966566"/>
                </a:lnTo>
                <a:lnTo>
                  <a:pt x="737452" y="1967625"/>
                </a:lnTo>
                <a:lnTo>
                  <a:pt x="740099" y="1969213"/>
                </a:lnTo>
                <a:lnTo>
                  <a:pt x="742481" y="1970537"/>
                </a:lnTo>
                <a:lnTo>
                  <a:pt x="744598" y="1972125"/>
                </a:lnTo>
                <a:lnTo>
                  <a:pt x="746980" y="1974243"/>
                </a:lnTo>
                <a:lnTo>
                  <a:pt x="748568" y="1976361"/>
                </a:lnTo>
                <a:lnTo>
                  <a:pt x="750156" y="1978744"/>
                </a:lnTo>
                <a:lnTo>
                  <a:pt x="752009" y="1981127"/>
                </a:lnTo>
                <a:lnTo>
                  <a:pt x="753067" y="1984039"/>
                </a:lnTo>
                <a:lnTo>
                  <a:pt x="753861" y="1986687"/>
                </a:lnTo>
                <a:lnTo>
                  <a:pt x="754655" y="1989599"/>
                </a:lnTo>
                <a:lnTo>
                  <a:pt x="755185" y="1992776"/>
                </a:lnTo>
                <a:lnTo>
                  <a:pt x="755185" y="1995688"/>
                </a:lnTo>
                <a:lnTo>
                  <a:pt x="755185" y="1996747"/>
                </a:lnTo>
                <a:lnTo>
                  <a:pt x="1181565" y="1996747"/>
                </a:lnTo>
                <a:lnTo>
                  <a:pt x="1181301" y="1995688"/>
                </a:lnTo>
                <a:lnTo>
                  <a:pt x="1181565" y="1992776"/>
                </a:lnTo>
                <a:lnTo>
                  <a:pt x="1181830" y="1989599"/>
                </a:lnTo>
                <a:lnTo>
                  <a:pt x="1182624" y="1986687"/>
                </a:lnTo>
                <a:lnTo>
                  <a:pt x="1183683" y="1984039"/>
                </a:lnTo>
                <a:lnTo>
                  <a:pt x="1184741" y="1981127"/>
                </a:lnTo>
                <a:lnTo>
                  <a:pt x="1186329" y="1978744"/>
                </a:lnTo>
                <a:lnTo>
                  <a:pt x="1187917" y="1976361"/>
                </a:lnTo>
                <a:lnTo>
                  <a:pt x="1189770" y="1974243"/>
                </a:lnTo>
                <a:lnTo>
                  <a:pt x="1191887" y="1972125"/>
                </a:lnTo>
                <a:lnTo>
                  <a:pt x="1194005" y="1970537"/>
                </a:lnTo>
                <a:lnTo>
                  <a:pt x="1196651" y="1969213"/>
                </a:lnTo>
                <a:lnTo>
                  <a:pt x="1199033" y="1967625"/>
                </a:lnTo>
                <a:lnTo>
                  <a:pt x="1201680" y="1966566"/>
                </a:lnTo>
                <a:lnTo>
                  <a:pt x="1204591" y="1966036"/>
                </a:lnTo>
                <a:lnTo>
                  <a:pt x="1207238" y="1965507"/>
                </a:lnTo>
                <a:lnTo>
                  <a:pt x="1210414" y="1965507"/>
                </a:lnTo>
                <a:lnTo>
                  <a:pt x="1212002" y="1965507"/>
                </a:lnTo>
                <a:lnTo>
                  <a:pt x="1212002" y="1816981"/>
                </a:lnTo>
                <a:lnTo>
                  <a:pt x="1210414" y="1817245"/>
                </a:lnTo>
                <a:lnTo>
                  <a:pt x="1207238" y="1817245"/>
                </a:lnTo>
                <a:lnTo>
                  <a:pt x="1204591" y="1816716"/>
                </a:lnTo>
                <a:lnTo>
                  <a:pt x="1201680" y="1815922"/>
                </a:lnTo>
                <a:lnTo>
                  <a:pt x="1199033" y="1815127"/>
                </a:lnTo>
                <a:lnTo>
                  <a:pt x="1196651" y="1813804"/>
                </a:lnTo>
                <a:lnTo>
                  <a:pt x="1194005" y="1812215"/>
                </a:lnTo>
                <a:lnTo>
                  <a:pt x="1191887" y="1810362"/>
                </a:lnTo>
                <a:lnTo>
                  <a:pt x="1189770" y="1808244"/>
                </a:lnTo>
                <a:lnTo>
                  <a:pt x="1187917" y="1806391"/>
                </a:lnTo>
                <a:lnTo>
                  <a:pt x="1186329" y="1803743"/>
                </a:lnTo>
                <a:lnTo>
                  <a:pt x="1184741" y="1801360"/>
                </a:lnTo>
                <a:lnTo>
                  <a:pt x="1183683" y="1798713"/>
                </a:lnTo>
                <a:lnTo>
                  <a:pt x="1182624" y="1796065"/>
                </a:lnTo>
                <a:lnTo>
                  <a:pt x="1181830" y="1793153"/>
                </a:lnTo>
                <a:lnTo>
                  <a:pt x="1181565" y="1789976"/>
                </a:lnTo>
                <a:lnTo>
                  <a:pt x="1181301" y="1787064"/>
                </a:lnTo>
                <a:lnTo>
                  <a:pt x="1182095" y="1781504"/>
                </a:lnTo>
                <a:lnTo>
                  <a:pt x="754655" y="1781504"/>
                </a:lnTo>
                <a:close/>
                <a:moveTo>
                  <a:pt x="555625" y="1681163"/>
                </a:moveTo>
                <a:lnTo>
                  <a:pt x="1381125" y="1681163"/>
                </a:lnTo>
                <a:lnTo>
                  <a:pt x="1381125" y="2097088"/>
                </a:lnTo>
                <a:lnTo>
                  <a:pt x="555625" y="2097088"/>
                </a:lnTo>
                <a:lnTo>
                  <a:pt x="555625" y="1681163"/>
                </a:lnTo>
                <a:close/>
                <a:moveTo>
                  <a:pt x="846057" y="1552575"/>
                </a:moveTo>
                <a:lnTo>
                  <a:pt x="1096781" y="1552575"/>
                </a:lnTo>
                <a:lnTo>
                  <a:pt x="1104997" y="1562178"/>
                </a:lnTo>
                <a:lnTo>
                  <a:pt x="1112683" y="1571246"/>
                </a:lnTo>
                <a:lnTo>
                  <a:pt x="1120634" y="1579515"/>
                </a:lnTo>
                <a:lnTo>
                  <a:pt x="1128320" y="1587517"/>
                </a:lnTo>
                <a:lnTo>
                  <a:pt x="1135741" y="1594986"/>
                </a:lnTo>
                <a:lnTo>
                  <a:pt x="1143162" y="1602188"/>
                </a:lnTo>
                <a:lnTo>
                  <a:pt x="1150583" y="1608856"/>
                </a:lnTo>
                <a:lnTo>
                  <a:pt x="1157474" y="1614991"/>
                </a:lnTo>
                <a:lnTo>
                  <a:pt x="1170726" y="1626461"/>
                </a:lnTo>
                <a:lnTo>
                  <a:pt x="1182917" y="1636063"/>
                </a:lnTo>
                <a:lnTo>
                  <a:pt x="1193784" y="1644065"/>
                </a:lnTo>
                <a:lnTo>
                  <a:pt x="1203325" y="1651000"/>
                </a:lnTo>
                <a:lnTo>
                  <a:pt x="738187" y="1651000"/>
                </a:lnTo>
                <a:lnTo>
                  <a:pt x="747993" y="1644065"/>
                </a:lnTo>
                <a:lnTo>
                  <a:pt x="759125" y="1635796"/>
                </a:lnTo>
                <a:lnTo>
                  <a:pt x="771582" y="1626194"/>
                </a:lnTo>
                <a:lnTo>
                  <a:pt x="785098" y="1614724"/>
                </a:lnTo>
                <a:lnTo>
                  <a:pt x="792254" y="1608589"/>
                </a:lnTo>
                <a:lnTo>
                  <a:pt x="799675" y="1601921"/>
                </a:lnTo>
                <a:lnTo>
                  <a:pt x="807096" y="1594986"/>
                </a:lnTo>
                <a:lnTo>
                  <a:pt x="814517" y="1587251"/>
                </a:lnTo>
                <a:lnTo>
                  <a:pt x="822468" y="1579249"/>
                </a:lnTo>
                <a:lnTo>
                  <a:pt x="830419" y="1570980"/>
                </a:lnTo>
                <a:lnTo>
                  <a:pt x="838106" y="1562178"/>
                </a:lnTo>
                <a:lnTo>
                  <a:pt x="846057" y="1552575"/>
                </a:lnTo>
                <a:close/>
                <a:moveTo>
                  <a:pt x="1307617" y="216793"/>
                </a:moveTo>
                <a:lnTo>
                  <a:pt x="1304708" y="217057"/>
                </a:lnTo>
                <a:lnTo>
                  <a:pt x="1301269" y="217587"/>
                </a:lnTo>
                <a:lnTo>
                  <a:pt x="1298095" y="218646"/>
                </a:lnTo>
                <a:lnTo>
                  <a:pt x="1295449" y="219971"/>
                </a:lnTo>
                <a:lnTo>
                  <a:pt x="1292540" y="221295"/>
                </a:lnTo>
                <a:lnTo>
                  <a:pt x="1289630" y="223149"/>
                </a:lnTo>
                <a:lnTo>
                  <a:pt x="1287514" y="225002"/>
                </a:lnTo>
                <a:lnTo>
                  <a:pt x="1285133" y="227121"/>
                </a:lnTo>
                <a:lnTo>
                  <a:pt x="1283017" y="229505"/>
                </a:lnTo>
                <a:lnTo>
                  <a:pt x="1281166" y="232153"/>
                </a:lnTo>
                <a:lnTo>
                  <a:pt x="1279578" y="234801"/>
                </a:lnTo>
                <a:lnTo>
                  <a:pt x="1278256" y="237714"/>
                </a:lnTo>
                <a:lnTo>
                  <a:pt x="1277462" y="240892"/>
                </a:lnTo>
                <a:lnTo>
                  <a:pt x="1276404" y="243805"/>
                </a:lnTo>
                <a:lnTo>
                  <a:pt x="1276140" y="247248"/>
                </a:lnTo>
                <a:lnTo>
                  <a:pt x="1274553" y="266051"/>
                </a:lnTo>
                <a:lnTo>
                  <a:pt x="1272965" y="284590"/>
                </a:lnTo>
                <a:lnTo>
                  <a:pt x="1270585" y="303128"/>
                </a:lnTo>
                <a:lnTo>
                  <a:pt x="1268204" y="321931"/>
                </a:lnTo>
                <a:lnTo>
                  <a:pt x="1265295" y="340470"/>
                </a:lnTo>
                <a:lnTo>
                  <a:pt x="1262385" y="359008"/>
                </a:lnTo>
                <a:lnTo>
                  <a:pt x="1258946" y="377546"/>
                </a:lnTo>
                <a:lnTo>
                  <a:pt x="1255243" y="396349"/>
                </a:lnTo>
                <a:lnTo>
                  <a:pt x="1251275" y="414888"/>
                </a:lnTo>
                <a:lnTo>
                  <a:pt x="1246778" y="433161"/>
                </a:lnTo>
                <a:lnTo>
                  <a:pt x="1242282" y="451435"/>
                </a:lnTo>
                <a:lnTo>
                  <a:pt x="1237256" y="469443"/>
                </a:lnTo>
                <a:lnTo>
                  <a:pt x="1231965" y="487187"/>
                </a:lnTo>
                <a:lnTo>
                  <a:pt x="1225882" y="505196"/>
                </a:lnTo>
                <a:lnTo>
                  <a:pt x="1220062" y="522940"/>
                </a:lnTo>
                <a:lnTo>
                  <a:pt x="1213714" y="540418"/>
                </a:lnTo>
                <a:lnTo>
                  <a:pt x="1206836" y="557897"/>
                </a:lnTo>
                <a:lnTo>
                  <a:pt x="1199959" y="575112"/>
                </a:lnTo>
                <a:lnTo>
                  <a:pt x="1192552" y="591796"/>
                </a:lnTo>
                <a:lnTo>
                  <a:pt x="1184617" y="608745"/>
                </a:lnTo>
                <a:lnTo>
                  <a:pt x="1176681" y="625430"/>
                </a:lnTo>
                <a:lnTo>
                  <a:pt x="1168217" y="641585"/>
                </a:lnTo>
                <a:lnTo>
                  <a:pt x="1159223" y="658004"/>
                </a:lnTo>
                <a:lnTo>
                  <a:pt x="1150230" y="673629"/>
                </a:lnTo>
                <a:lnTo>
                  <a:pt x="1140443" y="689255"/>
                </a:lnTo>
                <a:lnTo>
                  <a:pt x="1130391" y="704615"/>
                </a:lnTo>
                <a:lnTo>
                  <a:pt x="1120075" y="719445"/>
                </a:lnTo>
                <a:lnTo>
                  <a:pt x="1109494" y="734276"/>
                </a:lnTo>
                <a:lnTo>
                  <a:pt x="1098385" y="748842"/>
                </a:lnTo>
                <a:lnTo>
                  <a:pt x="1087010" y="762878"/>
                </a:lnTo>
                <a:lnTo>
                  <a:pt x="1075107" y="776650"/>
                </a:lnTo>
                <a:lnTo>
                  <a:pt x="1062939" y="789891"/>
                </a:lnTo>
                <a:lnTo>
                  <a:pt x="1060559" y="792275"/>
                </a:lnTo>
                <a:lnTo>
                  <a:pt x="1058971" y="795188"/>
                </a:lnTo>
                <a:lnTo>
                  <a:pt x="1057120" y="797836"/>
                </a:lnTo>
                <a:lnTo>
                  <a:pt x="1056062" y="801014"/>
                </a:lnTo>
                <a:lnTo>
                  <a:pt x="1055004" y="803927"/>
                </a:lnTo>
                <a:lnTo>
                  <a:pt x="1054475" y="806840"/>
                </a:lnTo>
                <a:lnTo>
                  <a:pt x="1054210" y="810283"/>
                </a:lnTo>
                <a:lnTo>
                  <a:pt x="1054210" y="813461"/>
                </a:lnTo>
                <a:lnTo>
                  <a:pt x="1054210" y="816374"/>
                </a:lnTo>
                <a:lnTo>
                  <a:pt x="1054739" y="819552"/>
                </a:lnTo>
                <a:lnTo>
                  <a:pt x="1055533" y="822730"/>
                </a:lnTo>
                <a:lnTo>
                  <a:pt x="1056591" y="825379"/>
                </a:lnTo>
                <a:lnTo>
                  <a:pt x="1058178" y="828292"/>
                </a:lnTo>
                <a:lnTo>
                  <a:pt x="1060030" y="831205"/>
                </a:lnTo>
                <a:lnTo>
                  <a:pt x="1061881" y="833588"/>
                </a:lnTo>
                <a:lnTo>
                  <a:pt x="1064262" y="836237"/>
                </a:lnTo>
                <a:lnTo>
                  <a:pt x="1066907" y="838355"/>
                </a:lnTo>
                <a:lnTo>
                  <a:pt x="1069552" y="840209"/>
                </a:lnTo>
                <a:lnTo>
                  <a:pt x="1072462" y="841798"/>
                </a:lnTo>
                <a:lnTo>
                  <a:pt x="1075107" y="842858"/>
                </a:lnTo>
                <a:lnTo>
                  <a:pt x="1078281" y="843917"/>
                </a:lnTo>
                <a:lnTo>
                  <a:pt x="1081455" y="844712"/>
                </a:lnTo>
                <a:lnTo>
                  <a:pt x="1084365" y="844976"/>
                </a:lnTo>
                <a:lnTo>
                  <a:pt x="1087539" y="845241"/>
                </a:lnTo>
                <a:lnTo>
                  <a:pt x="1090978" y="844976"/>
                </a:lnTo>
                <a:lnTo>
                  <a:pt x="1093888" y="844447"/>
                </a:lnTo>
                <a:lnTo>
                  <a:pt x="1096797" y="843387"/>
                </a:lnTo>
                <a:lnTo>
                  <a:pt x="1099972" y="842328"/>
                </a:lnTo>
                <a:lnTo>
                  <a:pt x="1102617" y="841004"/>
                </a:lnTo>
                <a:lnTo>
                  <a:pt x="1105526" y="838885"/>
                </a:lnTo>
                <a:lnTo>
                  <a:pt x="1108172" y="837031"/>
                </a:lnTo>
                <a:lnTo>
                  <a:pt x="1110552" y="834648"/>
                </a:lnTo>
                <a:lnTo>
                  <a:pt x="1124043" y="819817"/>
                </a:lnTo>
                <a:lnTo>
                  <a:pt x="1137004" y="804722"/>
                </a:lnTo>
                <a:lnTo>
                  <a:pt x="1149701" y="789097"/>
                </a:lnTo>
                <a:lnTo>
                  <a:pt x="1161604" y="773471"/>
                </a:lnTo>
                <a:lnTo>
                  <a:pt x="1173507" y="757581"/>
                </a:lnTo>
                <a:lnTo>
                  <a:pt x="1184617" y="740897"/>
                </a:lnTo>
                <a:lnTo>
                  <a:pt x="1195727" y="724213"/>
                </a:lnTo>
                <a:lnTo>
                  <a:pt x="1206043" y="707528"/>
                </a:lnTo>
                <a:lnTo>
                  <a:pt x="1216094" y="690049"/>
                </a:lnTo>
                <a:lnTo>
                  <a:pt x="1225617" y="672570"/>
                </a:lnTo>
                <a:lnTo>
                  <a:pt x="1234875" y="654826"/>
                </a:lnTo>
                <a:lnTo>
                  <a:pt x="1243604" y="637082"/>
                </a:lnTo>
                <a:lnTo>
                  <a:pt x="1252069" y="618809"/>
                </a:lnTo>
                <a:lnTo>
                  <a:pt x="1260269" y="600536"/>
                </a:lnTo>
                <a:lnTo>
                  <a:pt x="1267940" y="581997"/>
                </a:lnTo>
                <a:lnTo>
                  <a:pt x="1274817" y="563459"/>
                </a:lnTo>
                <a:lnTo>
                  <a:pt x="1281959" y="544656"/>
                </a:lnTo>
                <a:lnTo>
                  <a:pt x="1288307" y="525853"/>
                </a:lnTo>
                <a:lnTo>
                  <a:pt x="1294127" y="506785"/>
                </a:lnTo>
                <a:lnTo>
                  <a:pt x="1300211" y="487187"/>
                </a:lnTo>
                <a:lnTo>
                  <a:pt x="1305501" y="468119"/>
                </a:lnTo>
                <a:lnTo>
                  <a:pt x="1310262" y="448786"/>
                </a:lnTo>
                <a:lnTo>
                  <a:pt x="1315024" y="429188"/>
                </a:lnTo>
                <a:lnTo>
                  <a:pt x="1319256" y="409591"/>
                </a:lnTo>
                <a:lnTo>
                  <a:pt x="1323224" y="389993"/>
                </a:lnTo>
                <a:lnTo>
                  <a:pt x="1326662" y="370396"/>
                </a:lnTo>
                <a:lnTo>
                  <a:pt x="1330101" y="350798"/>
                </a:lnTo>
                <a:lnTo>
                  <a:pt x="1333011" y="330936"/>
                </a:lnTo>
                <a:lnTo>
                  <a:pt x="1335391" y="311338"/>
                </a:lnTo>
                <a:lnTo>
                  <a:pt x="1337772" y="291475"/>
                </a:lnTo>
                <a:lnTo>
                  <a:pt x="1339624" y="271613"/>
                </a:lnTo>
                <a:lnTo>
                  <a:pt x="1341475" y="252015"/>
                </a:lnTo>
                <a:lnTo>
                  <a:pt x="1341475" y="248572"/>
                </a:lnTo>
                <a:lnTo>
                  <a:pt x="1341211" y="245659"/>
                </a:lnTo>
                <a:lnTo>
                  <a:pt x="1340417" y="242216"/>
                </a:lnTo>
                <a:lnTo>
                  <a:pt x="1339624" y="239039"/>
                </a:lnTo>
                <a:lnTo>
                  <a:pt x="1338566" y="236390"/>
                </a:lnTo>
                <a:lnTo>
                  <a:pt x="1337243" y="233477"/>
                </a:lnTo>
                <a:lnTo>
                  <a:pt x="1335391" y="230829"/>
                </a:lnTo>
                <a:lnTo>
                  <a:pt x="1333540" y="228445"/>
                </a:lnTo>
                <a:lnTo>
                  <a:pt x="1331159" y="226062"/>
                </a:lnTo>
                <a:lnTo>
                  <a:pt x="1329043" y="223943"/>
                </a:lnTo>
                <a:lnTo>
                  <a:pt x="1326398" y="222089"/>
                </a:lnTo>
                <a:lnTo>
                  <a:pt x="1323753" y="220500"/>
                </a:lnTo>
                <a:lnTo>
                  <a:pt x="1320579" y="219176"/>
                </a:lnTo>
                <a:lnTo>
                  <a:pt x="1317669" y="218382"/>
                </a:lnTo>
                <a:lnTo>
                  <a:pt x="1314495" y="217322"/>
                </a:lnTo>
                <a:lnTo>
                  <a:pt x="1311056" y="217057"/>
                </a:lnTo>
                <a:lnTo>
                  <a:pt x="1307617" y="216793"/>
                </a:lnTo>
                <a:close/>
                <a:moveTo>
                  <a:pt x="442912" y="112713"/>
                </a:moveTo>
                <a:lnTo>
                  <a:pt x="1493837" y="112713"/>
                </a:lnTo>
                <a:lnTo>
                  <a:pt x="1485637" y="163826"/>
                </a:lnTo>
                <a:lnTo>
                  <a:pt x="1477172" y="211761"/>
                </a:lnTo>
                <a:lnTo>
                  <a:pt x="1468708" y="257312"/>
                </a:lnTo>
                <a:lnTo>
                  <a:pt x="1460508" y="299685"/>
                </a:lnTo>
                <a:lnTo>
                  <a:pt x="1452308" y="339145"/>
                </a:lnTo>
                <a:lnTo>
                  <a:pt x="1444372" y="375427"/>
                </a:lnTo>
                <a:lnTo>
                  <a:pt x="1436437" y="408532"/>
                </a:lnTo>
                <a:lnTo>
                  <a:pt x="1429559" y="438723"/>
                </a:lnTo>
                <a:lnTo>
                  <a:pt x="1422682" y="465471"/>
                </a:lnTo>
                <a:lnTo>
                  <a:pt x="1416598" y="488776"/>
                </a:lnTo>
                <a:lnTo>
                  <a:pt x="1411308" y="508638"/>
                </a:lnTo>
                <a:lnTo>
                  <a:pt x="1406811" y="525058"/>
                </a:lnTo>
                <a:lnTo>
                  <a:pt x="1399934" y="547304"/>
                </a:lnTo>
                <a:lnTo>
                  <a:pt x="1397817" y="554719"/>
                </a:lnTo>
                <a:lnTo>
                  <a:pt x="1394114" y="564518"/>
                </a:lnTo>
                <a:lnTo>
                  <a:pt x="1390146" y="574847"/>
                </a:lnTo>
                <a:lnTo>
                  <a:pt x="1385914" y="585440"/>
                </a:lnTo>
                <a:lnTo>
                  <a:pt x="1380888" y="596563"/>
                </a:lnTo>
                <a:lnTo>
                  <a:pt x="1375863" y="608216"/>
                </a:lnTo>
                <a:lnTo>
                  <a:pt x="1370308" y="620398"/>
                </a:lnTo>
                <a:lnTo>
                  <a:pt x="1364224" y="632580"/>
                </a:lnTo>
                <a:lnTo>
                  <a:pt x="1357875" y="645027"/>
                </a:lnTo>
                <a:lnTo>
                  <a:pt x="1351263" y="658004"/>
                </a:lnTo>
                <a:lnTo>
                  <a:pt x="1343856" y="671246"/>
                </a:lnTo>
                <a:lnTo>
                  <a:pt x="1336714" y="684488"/>
                </a:lnTo>
                <a:lnTo>
                  <a:pt x="1328779" y="698259"/>
                </a:lnTo>
                <a:lnTo>
                  <a:pt x="1320579" y="711501"/>
                </a:lnTo>
                <a:lnTo>
                  <a:pt x="1312379" y="725537"/>
                </a:lnTo>
                <a:lnTo>
                  <a:pt x="1303649" y="739573"/>
                </a:lnTo>
                <a:lnTo>
                  <a:pt x="1294656" y="753609"/>
                </a:lnTo>
                <a:lnTo>
                  <a:pt x="1285133" y="767645"/>
                </a:lnTo>
                <a:lnTo>
                  <a:pt x="1275875" y="781416"/>
                </a:lnTo>
                <a:lnTo>
                  <a:pt x="1266088" y="795453"/>
                </a:lnTo>
                <a:lnTo>
                  <a:pt x="1256036" y="809489"/>
                </a:lnTo>
                <a:lnTo>
                  <a:pt x="1245720" y="823260"/>
                </a:lnTo>
                <a:lnTo>
                  <a:pt x="1235140" y="836767"/>
                </a:lnTo>
                <a:lnTo>
                  <a:pt x="1224559" y="850273"/>
                </a:lnTo>
                <a:lnTo>
                  <a:pt x="1213714" y="863779"/>
                </a:lnTo>
                <a:lnTo>
                  <a:pt x="1202340" y="877021"/>
                </a:lnTo>
                <a:lnTo>
                  <a:pt x="1191230" y="889468"/>
                </a:lnTo>
                <a:lnTo>
                  <a:pt x="1179591" y="902180"/>
                </a:lnTo>
                <a:lnTo>
                  <a:pt x="1167952" y="914627"/>
                </a:lnTo>
                <a:lnTo>
                  <a:pt x="1156049" y="926280"/>
                </a:lnTo>
                <a:lnTo>
                  <a:pt x="1144146" y="937933"/>
                </a:lnTo>
                <a:lnTo>
                  <a:pt x="1132243" y="949056"/>
                </a:lnTo>
                <a:lnTo>
                  <a:pt x="1119810" y="959914"/>
                </a:lnTo>
                <a:lnTo>
                  <a:pt x="1119810" y="992753"/>
                </a:lnTo>
                <a:lnTo>
                  <a:pt x="1119810" y="993548"/>
                </a:lnTo>
                <a:lnTo>
                  <a:pt x="1119546" y="994872"/>
                </a:lnTo>
                <a:lnTo>
                  <a:pt x="1119546" y="995666"/>
                </a:lnTo>
                <a:lnTo>
                  <a:pt x="1119546" y="996196"/>
                </a:lnTo>
                <a:lnTo>
                  <a:pt x="1119281" y="995931"/>
                </a:lnTo>
                <a:lnTo>
                  <a:pt x="1117694" y="998579"/>
                </a:lnTo>
                <a:lnTo>
                  <a:pt x="1115578" y="1001493"/>
                </a:lnTo>
                <a:lnTo>
                  <a:pt x="1112668" y="1004671"/>
                </a:lnTo>
                <a:lnTo>
                  <a:pt x="1109230" y="1007849"/>
                </a:lnTo>
                <a:lnTo>
                  <a:pt x="1101294" y="1015529"/>
                </a:lnTo>
                <a:lnTo>
                  <a:pt x="1096797" y="1020031"/>
                </a:lnTo>
                <a:lnTo>
                  <a:pt x="1092301" y="1024798"/>
                </a:lnTo>
                <a:lnTo>
                  <a:pt x="1087804" y="1030095"/>
                </a:lnTo>
                <a:lnTo>
                  <a:pt x="1083307" y="1035921"/>
                </a:lnTo>
                <a:lnTo>
                  <a:pt x="1079075" y="1042807"/>
                </a:lnTo>
                <a:lnTo>
                  <a:pt x="1074843" y="1050222"/>
                </a:lnTo>
                <a:lnTo>
                  <a:pt x="1073255" y="1053930"/>
                </a:lnTo>
                <a:lnTo>
                  <a:pt x="1071668" y="1057902"/>
                </a:lnTo>
                <a:lnTo>
                  <a:pt x="1069817" y="1062404"/>
                </a:lnTo>
                <a:lnTo>
                  <a:pt x="1068230" y="1066906"/>
                </a:lnTo>
                <a:lnTo>
                  <a:pt x="1066907" y="1071673"/>
                </a:lnTo>
                <a:lnTo>
                  <a:pt x="1065584" y="1076440"/>
                </a:lnTo>
                <a:lnTo>
                  <a:pt x="1064526" y="1081737"/>
                </a:lnTo>
                <a:lnTo>
                  <a:pt x="1063733" y="1087298"/>
                </a:lnTo>
                <a:lnTo>
                  <a:pt x="1064526" y="1089152"/>
                </a:lnTo>
                <a:lnTo>
                  <a:pt x="1064262" y="1120932"/>
                </a:lnTo>
                <a:lnTo>
                  <a:pt x="1064262" y="1121727"/>
                </a:lnTo>
                <a:lnTo>
                  <a:pt x="1064526" y="1121727"/>
                </a:lnTo>
                <a:lnTo>
                  <a:pt x="1063468" y="1124640"/>
                </a:lnTo>
                <a:lnTo>
                  <a:pt x="1062675" y="1127023"/>
                </a:lnTo>
                <a:lnTo>
                  <a:pt x="1060823" y="1130466"/>
                </a:lnTo>
                <a:lnTo>
                  <a:pt x="1058707" y="1134704"/>
                </a:lnTo>
                <a:lnTo>
                  <a:pt x="1055268" y="1139735"/>
                </a:lnTo>
                <a:lnTo>
                  <a:pt x="1053681" y="1142119"/>
                </a:lnTo>
                <a:lnTo>
                  <a:pt x="1051829" y="1144238"/>
                </a:lnTo>
                <a:lnTo>
                  <a:pt x="1048655" y="1147945"/>
                </a:lnTo>
                <a:lnTo>
                  <a:pt x="1044952" y="1150858"/>
                </a:lnTo>
                <a:lnTo>
                  <a:pt x="1041513" y="1153242"/>
                </a:lnTo>
                <a:lnTo>
                  <a:pt x="1036488" y="1156420"/>
                </a:lnTo>
                <a:lnTo>
                  <a:pt x="1035165" y="1157214"/>
                </a:lnTo>
                <a:lnTo>
                  <a:pt x="1034107" y="1157744"/>
                </a:lnTo>
                <a:lnTo>
                  <a:pt x="1030933" y="1159333"/>
                </a:lnTo>
                <a:lnTo>
                  <a:pt x="1026436" y="1161187"/>
                </a:lnTo>
                <a:lnTo>
                  <a:pt x="1017971" y="1163570"/>
                </a:lnTo>
                <a:lnTo>
                  <a:pt x="1016120" y="1168337"/>
                </a:lnTo>
                <a:lnTo>
                  <a:pt x="1016120" y="1454092"/>
                </a:lnTo>
                <a:lnTo>
                  <a:pt x="1015855" y="1473160"/>
                </a:lnTo>
                <a:lnTo>
                  <a:pt x="1030404" y="1474749"/>
                </a:lnTo>
                <a:lnTo>
                  <a:pt x="1036752" y="1475808"/>
                </a:lnTo>
                <a:lnTo>
                  <a:pt x="1042571" y="1476868"/>
                </a:lnTo>
                <a:lnTo>
                  <a:pt x="1043365" y="1477133"/>
                </a:lnTo>
                <a:lnTo>
                  <a:pt x="1046275" y="1477662"/>
                </a:lnTo>
                <a:lnTo>
                  <a:pt x="1054210" y="1479516"/>
                </a:lnTo>
                <a:lnTo>
                  <a:pt x="1057120" y="1480840"/>
                </a:lnTo>
                <a:lnTo>
                  <a:pt x="1060030" y="1481635"/>
                </a:lnTo>
                <a:lnTo>
                  <a:pt x="1062410" y="1482959"/>
                </a:lnTo>
                <a:lnTo>
                  <a:pt x="1063733" y="1484018"/>
                </a:lnTo>
                <a:lnTo>
                  <a:pt x="1064791" y="1485342"/>
                </a:lnTo>
                <a:lnTo>
                  <a:pt x="1065055" y="1486667"/>
                </a:lnTo>
                <a:lnTo>
                  <a:pt x="1065320" y="1486667"/>
                </a:lnTo>
                <a:lnTo>
                  <a:pt x="1065320" y="1507588"/>
                </a:lnTo>
                <a:lnTo>
                  <a:pt x="1065320" y="1513944"/>
                </a:lnTo>
                <a:lnTo>
                  <a:pt x="1067436" y="1516063"/>
                </a:lnTo>
                <a:lnTo>
                  <a:pt x="871958" y="1516063"/>
                </a:lnTo>
                <a:lnTo>
                  <a:pt x="871958" y="1514739"/>
                </a:lnTo>
                <a:lnTo>
                  <a:pt x="871958" y="1507588"/>
                </a:lnTo>
                <a:lnTo>
                  <a:pt x="871958" y="1486667"/>
                </a:lnTo>
                <a:lnTo>
                  <a:pt x="872223" y="1486667"/>
                </a:lnTo>
                <a:lnTo>
                  <a:pt x="872487" y="1485607"/>
                </a:lnTo>
                <a:lnTo>
                  <a:pt x="873016" y="1484283"/>
                </a:lnTo>
                <a:lnTo>
                  <a:pt x="874074" y="1483489"/>
                </a:lnTo>
                <a:lnTo>
                  <a:pt x="875926" y="1482429"/>
                </a:lnTo>
                <a:lnTo>
                  <a:pt x="877778" y="1481635"/>
                </a:lnTo>
                <a:lnTo>
                  <a:pt x="880158" y="1480575"/>
                </a:lnTo>
                <a:lnTo>
                  <a:pt x="885978" y="1478722"/>
                </a:lnTo>
                <a:lnTo>
                  <a:pt x="892855" y="1477133"/>
                </a:lnTo>
                <a:lnTo>
                  <a:pt x="901319" y="1475808"/>
                </a:lnTo>
                <a:lnTo>
                  <a:pt x="910842" y="1474219"/>
                </a:lnTo>
                <a:lnTo>
                  <a:pt x="921423" y="1473160"/>
                </a:lnTo>
                <a:lnTo>
                  <a:pt x="921423" y="1454092"/>
                </a:lnTo>
                <a:lnTo>
                  <a:pt x="921423" y="1170721"/>
                </a:lnTo>
                <a:lnTo>
                  <a:pt x="920894" y="1170721"/>
                </a:lnTo>
                <a:lnTo>
                  <a:pt x="920894" y="1168602"/>
                </a:lnTo>
                <a:lnTo>
                  <a:pt x="920365" y="1167013"/>
                </a:lnTo>
                <a:lnTo>
                  <a:pt x="919836" y="1163835"/>
                </a:lnTo>
                <a:lnTo>
                  <a:pt x="913752" y="1161981"/>
                </a:lnTo>
                <a:lnTo>
                  <a:pt x="908197" y="1160128"/>
                </a:lnTo>
                <a:lnTo>
                  <a:pt x="902642" y="1157744"/>
                </a:lnTo>
                <a:lnTo>
                  <a:pt x="901849" y="1157214"/>
                </a:lnTo>
                <a:lnTo>
                  <a:pt x="900526" y="1156420"/>
                </a:lnTo>
                <a:lnTo>
                  <a:pt x="898674" y="1155096"/>
                </a:lnTo>
                <a:lnTo>
                  <a:pt x="895765" y="1153772"/>
                </a:lnTo>
                <a:lnTo>
                  <a:pt x="892590" y="1151653"/>
                </a:lnTo>
                <a:lnTo>
                  <a:pt x="889152" y="1148475"/>
                </a:lnTo>
                <a:lnTo>
                  <a:pt x="885449" y="1144502"/>
                </a:lnTo>
                <a:lnTo>
                  <a:pt x="881481" y="1139735"/>
                </a:lnTo>
                <a:lnTo>
                  <a:pt x="877778" y="1134439"/>
                </a:lnTo>
                <a:lnTo>
                  <a:pt x="876984" y="1133115"/>
                </a:lnTo>
                <a:lnTo>
                  <a:pt x="875397" y="1130201"/>
                </a:lnTo>
                <a:lnTo>
                  <a:pt x="874603" y="1129142"/>
                </a:lnTo>
                <a:lnTo>
                  <a:pt x="873545" y="1126759"/>
                </a:lnTo>
                <a:lnTo>
                  <a:pt x="873281" y="1125964"/>
                </a:lnTo>
                <a:lnTo>
                  <a:pt x="872752" y="1124110"/>
                </a:lnTo>
                <a:lnTo>
                  <a:pt x="872487" y="1124110"/>
                </a:lnTo>
                <a:lnTo>
                  <a:pt x="872487" y="1121992"/>
                </a:lnTo>
                <a:lnTo>
                  <a:pt x="872487" y="1121727"/>
                </a:lnTo>
                <a:lnTo>
                  <a:pt x="872487" y="1121197"/>
                </a:lnTo>
                <a:lnTo>
                  <a:pt x="872487" y="1120932"/>
                </a:lnTo>
                <a:lnTo>
                  <a:pt x="872487" y="1087034"/>
                </a:lnTo>
                <a:lnTo>
                  <a:pt x="872752" y="1087034"/>
                </a:lnTo>
                <a:lnTo>
                  <a:pt x="871694" y="1080413"/>
                </a:lnTo>
                <a:lnTo>
                  <a:pt x="870636" y="1074057"/>
                </a:lnTo>
                <a:lnTo>
                  <a:pt x="868784" y="1067966"/>
                </a:lnTo>
                <a:lnTo>
                  <a:pt x="866932" y="1062404"/>
                </a:lnTo>
                <a:lnTo>
                  <a:pt x="864816" y="1057108"/>
                </a:lnTo>
                <a:lnTo>
                  <a:pt x="862700" y="1052076"/>
                </a:lnTo>
                <a:lnTo>
                  <a:pt x="860319" y="1047574"/>
                </a:lnTo>
                <a:lnTo>
                  <a:pt x="857939" y="1043071"/>
                </a:lnTo>
                <a:lnTo>
                  <a:pt x="853707" y="1036980"/>
                </a:lnTo>
                <a:lnTo>
                  <a:pt x="853442" y="1035921"/>
                </a:lnTo>
                <a:lnTo>
                  <a:pt x="849474" y="1030889"/>
                </a:lnTo>
                <a:lnTo>
                  <a:pt x="848681" y="1029830"/>
                </a:lnTo>
                <a:lnTo>
                  <a:pt x="844977" y="1025328"/>
                </a:lnTo>
                <a:lnTo>
                  <a:pt x="844184" y="1024533"/>
                </a:lnTo>
                <a:lnTo>
                  <a:pt x="840216" y="1020296"/>
                </a:lnTo>
                <a:lnTo>
                  <a:pt x="839423" y="1019501"/>
                </a:lnTo>
                <a:lnTo>
                  <a:pt x="835719" y="1015794"/>
                </a:lnTo>
                <a:lnTo>
                  <a:pt x="834661" y="1014734"/>
                </a:lnTo>
                <a:lnTo>
                  <a:pt x="831487" y="1011556"/>
                </a:lnTo>
                <a:lnTo>
                  <a:pt x="827519" y="1008113"/>
                </a:lnTo>
                <a:lnTo>
                  <a:pt x="827255" y="1007849"/>
                </a:lnTo>
                <a:lnTo>
                  <a:pt x="823816" y="1004671"/>
                </a:lnTo>
                <a:lnTo>
                  <a:pt x="821171" y="1001493"/>
                </a:lnTo>
                <a:lnTo>
                  <a:pt x="818790" y="998579"/>
                </a:lnTo>
                <a:lnTo>
                  <a:pt x="817468" y="995931"/>
                </a:lnTo>
                <a:lnTo>
                  <a:pt x="817203" y="996196"/>
                </a:lnTo>
                <a:lnTo>
                  <a:pt x="816939" y="996196"/>
                </a:lnTo>
                <a:lnTo>
                  <a:pt x="816674" y="992753"/>
                </a:lnTo>
                <a:lnTo>
                  <a:pt x="816674" y="959649"/>
                </a:lnTo>
                <a:lnTo>
                  <a:pt x="807945" y="951969"/>
                </a:lnTo>
                <a:lnTo>
                  <a:pt x="798952" y="944024"/>
                </a:lnTo>
                <a:lnTo>
                  <a:pt x="790222" y="935549"/>
                </a:lnTo>
                <a:lnTo>
                  <a:pt x="781493" y="927339"/>
                </a:lnTo>
                <a:lnTo>
                  <a:pt x="772764" y="918865"/>
                </a:lnTo>
                <a:lnTo>
                  <a:pt x="762713" y="908007"/>
                </a:lnTo>
                <a:lnTo>
                  <a:pt x="754777" y="900062"/>
                </a:lnTo>
                <a:lnTo>
                  <a:pt x="747371" y="891587"/>
                </a:lnTo>
                <a:lnTo>
                  <a:pt x="736790" y="879934"/>
                </a:lnTo>
                <a:lnTo>
                  <a:pt x="722242" y="862985"/>
                </a:lnTo>
                <a:lnTo>
                  <a:pt x="712190" y="850803"/>
                </a:lnTo>
                <a:lnTo>
                  <a:pt x="697906" y="833059"/>
                </a:lnTo>
                <a:lnTo>
                  <a:pt x="688648" y="820612"/>
                </a:lnTo>
                <a:lnTo>
                  <a:pt x="674629" y="801809"/>
                </a:lnTo>
                <a:lnTo>
                  <a:pt x="666164" y="790421"/>
                </a:lnTo>
                <a:lnTo>
                  <a:pt x="652145" y="769764"/>
                </a:lnTo>
                <a:lnTo>
                  <a:pt x="644739" y="759435"/>
                </a:lnTo>
                <a:lnTo>
                  <a:pt x="636538" y="746723"/>
                </a:lnTo>
                <a:lnTo>
                  <a:pt x="628603" y="734011"/>
                </a:lnTo>
                <a:lnTo>
                  <a:pt x="625429" y="729244"/>
                </a:lnTo>
                <a:lnTo>
                  <a:pt x="615377" y="713089"/>
                </a:lnTo>
                <a:lnTo>
                  <a:pt x="605855" y="696670"/>
                </a:lnTo>
                <a:lnTo>
                  <a:pt x="596861" y="681045"/>
                </a:lnTo>
                <a:lnTo>
                  <a:pt x="588132" y="665420"/>
                </a:lnTo>
                <a:lnTo>
                  <a:pt x="589719" y="669127"/>
                </a:lnTo>
                <a:lnTo>
                  <a:pt x="574906" y="639996"/>
                </a:lnTo>
                <a:lnTo>
                  <a:pt x="569087" y="627813"/>
                </a:lnTo>
                <a:lnTo>
                  <a:pt x="563267" y="616425"/>
                </a:lnTo>
                <a:lnTo>
                  <a:pt x="558242" y="605038"/>
                </a:lnTo>
                <a:lnTo>
                  <a:pt x="553480" y="594180"/>
                </a:lnTo>
                <a:lnTo>
                  <a:pt x="548983" y="583321"/>
                </a:lnTo>
                <a:lnTo>
                  <a:pt x="545280" y="573258"/>
                </a:lnTo>
                <a:lnTo>
                  <a:pt x="541842" y="563724"/>
                </a:lnTo>
                <a:lnTo>
                  <a:pt x="538932" y="554719"/>
                </a:lnTo>
                <a:lnTo>
                  <a:pt x="536287" y="547304"/>
                </a:lnTo>
                <a:lnTo>
                  <a:pt x="529938" y="525058"/>
                </a:lnTo>
                <a:lnTo>
                  <a:pt x="525441" y="508638"/>
                </a:lnTo>
                <a:lnTo>
                  <a:pt x="520151" y="488776"/>
                </a:lnTo>
                <a:lnTo>
                  <a:pt x="514067" y="465471"/>
                </a:lnTo>
                <a:lnTo>
                  <a:pt x="507190" y="438723"/>
                </a:lnTo>
                <a:lnTo>
                  <a:pt x="500312" y="408532"/>
                </a:lnTo>
                <a:lnTo>
                  <a:pt x="492377" y="375427"/>
                </a:lnTo>
                <a:lnTo>
                  <a:pt x="484441" y="339145"/>
                </a:lnTo>
                <a:lnTo>
                  <a:pt x="476241" y="299685"/>
                </a:lnTo>
                <a:lnTo>
                  <a:pt x="467777" y="257312"/>
                </a:lnTo>
                <a:lnTo>
                  <a:pt x="459577" y="211761"/>
                </a:lnTo>
                <a:lnTo>
                  <a:pt x="451112" y="163826"/>
                </a:lnTo>
                <a:lnTo>
                  <a:pt x="442912" y="112713"/>
                </a:lnTo>
                <a:close/>
                <a:moveTo>
                  <a:pt x="208966" y="79375"/>
                </a:moveTo>
                <a:lnTo>
                  <a:pt x="216098" y="79375"/>
                </a:lnTo>
                <a:lnTo>
                  <a:pt x="224816" y="79375"/>
                </a:lnTo>
                <a:lnTo>
                  <a:pt x="233534" y="79904"/>
                </a:lnTo>
                <a:lnTo>
                  <a:pt x="242252" y="80698"/>
                </a:lnTo>
                <a:lnTo>
                  <a:pt x="250706" y="82286"/>
                </a:lnTo>
                <a:lnTo>
                  <a:pt x="258895" y="83874"/>
                </a:lnTo>
                <a:lnTo>
                  <a:pt x="266821" y="85462"/>
                </a:lnTo>
                <a:lnTo>
                  <a:pt x="274746" y="87844"/>
                </a:lnTo>
                <a:lnTo>
                  <a:pt x="282407" y="90226"/>
                </a:lnTo>
                <a:lnTo>
                  <a:pt x="289804" y="93137"/>
                </a:lnTo>
                <a:lnTo>
                  <a:pt x="297201" y="96313"/>
                </a:lnTo>
                <a:lnTo>
                  <a:pt x="304070" y="99489"/>
                </a:lnTo>
                <a:lnTo>
                  <a:pt x="311203" y="103194"/>
                </a:lnTo>
                <a:lnTo>
                  <a:pt x="318071" y="106900"/>
                </a:lnTo>
                <a:lnTo>
                  <a:pt x="324412" y="111134"/>
                </a:lnTo>
                <a:lnTo>
                  <a:pt x="330752" y="115369"/>
                </a:lnTo>
                <a:lnTo>
                  <a:pt x="336828" y="119603"/>
                </a:lnTo>
                <a:lnTo>
                  <a:pt x="342640" y="124102"/>
                </a:lnTo>
                <a:lnTo>
                  <a:pt x="348188" y="128866"/>
                </a:lnTo>
                <a:lnTo>
                  <a:pt x="353735" y="133630"/>
                </a:lnTo>
                <a:lnTo>
                  <a:pt x="359283" y="138659"/>
                </a:lnTo>
                <a:lnTo>
                  <a:pt x="364303" y="143687"/>
                </a:lnTo>
                <a:lnTo>
                  <a:pt x="369322" y="148716"/>
                </a:lnTo>
                <a:lnTo>
                  <a:pt x="374077" y="154009"/>
                </a:lnTo>
                <a:lnTo>
                  <a:pt x="378568" y="159567"/>
                </a:lnTo>
                <a:lnTo>
                  <a:pt x="387022" y="170153"/>
                </a:lnTo>
                <a:lnTo>
                  <a:pt x="394947" y="181004"/>
                </a:lnTo>
                <a:lnTo>
                  <a:pt x="402344" y="192119"/>
                </a:lnTo>
                <a:lnTo>
                  <a:pt x="408949" y="202971"/>
                </a:lnTo>
                <a:lnTo>
                  <a:pt x="415289" y="213821"/>
                </a:lnTo>
                <a:lnTo>
                  <a:pt x="420837" y="224672"/>
                </a:lnTo>
                <a:lnTo>
                  <a:pt x="425856" y="235259"/>
                </a:lnTo>
                <a:lnTo>
                  <a:pt x="430611" y="245316"/>
                </a:lnTo>
                <a:lnTo>
                  <a:pt x="434838" y="255637"/>
                </a:lnTo>
                <a:lnTo>
                  <a:pt x="438537" y="264900"/>
                </a:lnTo>
                <a:lnTo>
                  <a:pt x="441971" y="273899"/>
                </a:lnTo>
                <a:lnTo>
                  <a:pt x="444613" y="282103"/>
                </a:lnTo>
                <a:lnTo>
                  <a:pt x="449368" y="296924"/>
                </a:lnTo>
                <a:lnTo>
                  <a:pt x="452538" y="308304"/>
                </a:lnTo>
                <a:lnTo>
                  <a:pt x="454388" y="315980"/>
                </a:lnTo>
                <a:lnTo>
                  <a:pt x="455444" y="319420"/>
                </a:lnTo>
                <a:lnTo>
                  <a:pt x="455973" y="323655"/>
                </a:lnTo>
                <a:lnTo>
                  <a:pt x="456237" y="328154"/>
                </a:lnTo>
                <a:lnTo>
                  <a:pt x="456237" y="332653"/>
                </a:lnTo>
                <a:lnTo>
                  <a:pt x="455708" y="337152"/>
                </a:lnTo>
                <a:lnTo>
                  <a:pt x="454652" y="341387"/>
                </a:lnTo>
                <a:lnTo>
                  <a:pt x="453331" y="345621"/>
                </a:lnTo>
                <a:lnTo>
                  <a:pt x="451746" y="349591"/>
                </a:lnTo>
                <a:lnTo>
                  <a:pt x="449368" y="353296"/>
                </a:lnTo>
                <a:lnTo>
                  <a:pt x="447255" y="357002"/>
                </a:lnTo>
                <a:lnTo>
                  <a:pt x="444349" y="359913"/>
                </a:lnTo>
                <a:lnTo>
                  <a:pt x="441707" y="363089"/>
                </a:lnTo>
                <a:lnTo>
                  <a:pt x="438273" y="366000"/>
                </a:lnTo>
                <a:lnTo>
                  <a:pt x="434574" y="368117"/>
                </a:lnTo>
                <a:lnTo>
                  <a:pt x="430876" y="370234"/>
                </a:lnTo>
                <a:lnTo>
                  <a:pt x="426913" y="371822"/>
                </a:lnTo>
                <a:lnTo>
                  <a:pt x="422422" y="372881"/>
                </a:lnTo>
                <a:lnTo>
                  <a:pt x="418459" y="373675"/>
                </a:lnTo>
                <a:lnTo>
                  <a:pt x="414232" y="373940"/>
                </a:lnTo>
                <a:lnTo>
                  <a:pt x="409741" y="373940"/>
                </a:lnTo>
                <a:lnTo>
                  <a:pt x="405779" y="373410"/>
                </a:lnTo>
                <a:lnTo>
                  <a:pt x="401552" y="372352"/>
                </a:lnTo>
                <a:lnTo>
                  <a:pt x="397589" y="371028"/>
                </a:lnTo>
                <a:lnTo>
                  <a:pt x="393891" y="369176"/>
                </a:lnTo>
                <a:lnTo>
                  <a:pt x="390192" y="367059"/>
                </a:lnTo>
                <a:lnTo>
                  <a:pt x="387022" y="364412"/>
                </a:lnTo>
                <a:lnTo>
                  <a:pt x="383852" y="361765"/>
                </a:lnTo>
                <a:lnTo>
                  <a:pt x="380946" y="358589"/>
                </a:lnTo>
                <a:lnTo>
                  <a:pt x="378304" y="355149"/>
                </a:lnTo>
                <a:lnTo>
                  <a:pt x="375926" y="351708"/>
                </a:lnTo>
                <a:lnTo>
                  <a:pt x="374077" y="347739"/>
                </a:lnTo>
                <a:lnTo>
                  <a:pt x="372492" y="343504"/>
                </a:lnTo>
                <a:lnTo>
                  <a:pt x="371435" y="339005"/>
                </a:lnTo>
                <a:lnTo>
                  <a:pt x="371171" y="338476"/>
                </a:lnTo>
                <a:lnTo>
                  <a:pt x="370643" y="335299"/>
                </a:lnTo>
                <a:lnTo>
                  <a:pt x="367209" y="323390"/>
                </a:lnTo>
                <a:lnTo>
                  <a:pt x="364831" y="315186"/>
                </a:lnTo>
                <a:lnTo>
                  <a:pt x="361397" y="305393"/>
                </a:lnTo>
                <a:lnTo>
                  <a:pt x="357170" y="294542"/>
                </a:lnTo>
                <a:lnTo>
                  <a:pt x="352415" y="283162"/>
                </a:lnTo>
                <a:lnTo>
                  <a:pt x="346867" y="270988"/>
                </a:lnTo>
                <a:lnTo>
                  <a:pt x="340527" y="258549"/>
                </a:lnTo>
                <a:lnTo>
                  <a:pt x="337092" y="252462"/>
                </a:lnTo>
                <a:lnTo>
                  <a:pt x="333394" y="246374"/>
                </a:lnTo>
                <a:lnTo>
                  <a:pt x="329431" y="240023"/>
                </a:lnTo>
                <a:lnTo>
                  <a:pt x="325468" y="234200"/>
                </a:lnTo>
                <a:lnTo>
                  <a:pt x="321241" y="228378"/>
                </a:lnTo>
                <a:lnTo>
                  <a:pt x="316750" y="222555"/>
                </a:lnTo>
                <a:lnTo>
                  <a:pt x="312259" y="216997"/>
                </a:lnTo>
                <a:lnTo>
                  <a:pt x="307504" y="211704"/>
                </a:lnTo>
                <a:lnTo>
                  <a:pt x="302749" y="206676"/>
                </a:lnTo>
                <a:lnTo>
                  <a:pt x="297465" y="201912"/>
                </a:lnTo>
                <a:lnTo>
                  <a:pt x="292446" y="197148"/>
                </a:lnTo>
                <a:lnTo>
                  <a:pt x="286898" y="192913"/>
                </a:lnTo>
                <a:lnTo>
                  <a:pt x="279501" y="187885"/>
                </a:lnTo>
                <a:lnTo>
                  <a:pt x="271576" y="183386"/>
                </a:lnTo>
                <a:lnTo>
                  <a:pt x="267877" y="181004"/>
                </a:lnTo>
                <a:lnTo>
                  <a:pt x="263651" y="179151"/>
                </a:lnTo>
                <a:lnTo>
                  <a:pt x="259424" y="177299"/>
                </a:lnTo>
                <a:lnTo>
                  <a:pt x="255197" y="175711"/>
                </a:lnTo>
                <a:lnTo>
                  <a:pt x="250706" y="174387"/>
                </a:lnTo>
                <a:lnTo>
                  <a:pt x="246215" y="173329"/>
                </a:lnTo>
                <a:lnTo>
                  <a:pt x="241460" y="172006"/>
                </a:lnTo>
                <a:lnTo>
                  <a:pt x="236704" y="170947"/>
                </a:lnTo>
                <a:lnTo>
                  <a:pt x="231949" y="170418"/>
                </a:lnTo>
                <a:lnTo>
                  <a:pt x="226930" y="169888"/>
                </a:lnTo>
                <a:lnTo>
                  <a:pt x="221382" y="169624"/>
                </a:lnTo>
                <a:lnTo>
                  <a:pt x="216098" y="169359"/>
                </a:lnTo>
                <a:lnTo>
                  <a:pt x="206852" y="169624"/>
                </a:lnTo>
                <a:lnTo>
                  <a:pt x="197078" y="170682"/>
                </a:lnTo>
                <a:lnTo>
                  <a:pt x="187039" y="172270"/>
                </a:lnTo>
                <a:lnTo>
                  <a:pt x="175943" y="174652"/>
                </a:lnTo>
                <a:lnTo>
                  <a:pt x="170395" y="176240"/>
                </a:lnTo>
                <a:lnTo>
                  <a:pt x="165112" y="178357"/>
                </a:lnTo>
                <a:lnTo>
                  <a:pt x="160093" y="180475"/>
                </a:lnTo>
                <a:lnTo>
                  <a:pt x="155337" y="182856"/>
                </a:lnTo>
                <a:lnTo>
                  <a:pt x="150846" y="185503"/>
                </a:lnTo>
                <a:lnTo>
                  <a:pt x="146355" y="188679"/>
                </a:lnTo>
                <a:lnTo>
                  <a:pt x="142128" y="191855"/>
                </a:lnTo>
                <a:lnTo>
                  <a:pt x="137901" y="195295"/>
                </a:lnTo>
                <a:lnTo>
                  <a:pt x="133939" y="199001"/>
                </a:lnTo>
                <a:lnTo>
                  <a:pt x="129976" y="203235"/>
                </a:lnTo>
                <a:lnTo>
                  <a:pt x="126542" y="207470"/>
                </a:lnTo>
                <a:lnTo>
                  <a:pt x="122843" y="212234"/>
                </a:lnTo>
                <a:lnTo>
                  <a:pt x="119409" y="216997"/>
                </a:lnTo>
                <a:lnTo>
                  <a:pt x="115975" y="222291"/>
                </a:lnTo>
                <a:lnTo>
                  <a:pt x="113069" y="227584"/>
                </a:lnTo>
                <a:lnTo>
                  <a:pt x="109899" y="233406"/>
                </a:lnTo>
                <a:lnTo>
                  <a:pt x="106993" y="239493"/>
                </a:lnTo>
                <a:lnTo>
                  <a:pt x="104351" y="245580"/>
                </a:lnTo>
                <a:lnTo>
                  <a:pt x="101709" y="251932"/>
                </a:lnTo>
                <a:lnTo>
                  <a:pt x="99596" y="258549"/>
                </a:lnTo>
                <a:lnTo>
                  <a:pt x="97218" y="265430"/>
                </a:lnTo>
                <a:lnTo>
                  <a:pt x="95369" y="272311"/>
                </a:lnTo>
                <a:lnTo>
                  <a:pt x="93519" y="279721"/>
                </a:lnTo>
                <a:lnTo>
                  <a:pt x="91934" y="286867"/>
                </a:lnTo>
                <a:lnTo>
                  <a:pt x="90614" y="294278"/>
                </a:lnTo>
                <a:lnTo>
                  <a:pt x="89293" y="301953"/>
                </a:lnTo>
                <a:lnTo>
                  <a:pt x="88236" y="309363"/>
                </a:lnTo>
                <a:lnTo>
                  <a:pt x="87443" y="317038"/>
                </a:lnTo>
                <a:lnTo>
                  <a:pt x="86915" y="324713"/>
                </a:lnTo>
                <a:lnTo>
                  <a:pt x="86387" y="332388"/>
                </a:lnTo>
                <a:lnTo>
                  <a:pt x="86122" y="340063"/>
                </a:lnTo>
                <a:lnTo>
                  <a:pt x="86122" y="348003"/>
                </a:lnTo>
                <a:lnTo>
                  <a:pt x="86122" y="355678"/>
                </a:lnTo>
                <a:lnTo>
                  <a:pt x="86387" y="363618"/>
                </a:lnTo>
                <a:lnTo>
                  <a:pt x="86915" y="371558"/>
                </a:lnTo>
                <a:lnTo>
                  <a:pt x="87443" y="379497"/>
                </a:lnTo>
                <a:lnTo>
                  <a:pt x="88236" y="386908"/>
                </a:lnTo>
                <a:lnTo>
                  <a:pt x="89293" y="394318"/>
                </a:lnTo>
                <a:lnTo>
                  <a:pt x="90614" y="401729"/>
                </a:lnTo>
                <a:lnTo>
                  <a:pt x="91934" y="408874"/>
                </a:lnTo>
                <a:lnTo>
                  <a:pt x="93519" y="416020"/>
                </a:lnTo>
                <a:lnTo>
                  <a:pt x="95105" y="422372"/>
                </a:lnTo>
                <a:lnTo>
                  <a:pt x="96954" y="428724"/>
                </a:lnTo>
                <a:lnTo>
                  <a:pt x="99067" y="435076"/>
                </a:lnTo>
                <a:lnTo>
                  <a:pt x="100916" y="440898"/>
                </a:lnTo>
                <a:lnTo>
                  <a:pt x="103030" y="446456"/>
                </a:lnTo>
                <a:lnTo>
                  <a:pt x="105408" y="452014"/>
                </a:lnTo>
                <a:lnTo>
                  <a:pt x="107521" y="456778"/>
                </a:lnTo>
                <a:lnTo>
                  <a:pt x="112012" y="464982"/>
                </a:lnTo>
                <a:lnTo>
                  <a:pt x="116503" y="473186"/>
                </a:lnTo>
                <a:lnTo>
                  <a:pt x="121258" y="481391"/>
                </a:lnTo>
                <a:lnTo>
                  <a:pt x="126542" y="489331"/>
                </a:lnTo>
                <a:lnTo>
                  <a:pt x="131561" y="497006"/>
                </a:lnTo>
                <a:lnTo>
                  <a:pt x="137109" y="504945"/>
                </a:lnTo>
                <a:lnTo>
                  <a:pt x="142657" y="512620"/>
                </a:lnTo>
                <a:lnTo>
                  <a:pt x="148204" y="519766"/>
                </a:lnTo>
                <a:lnTo>
                  <a:pt x="154545" y="527441"/>
                </a:lnTo>
                <a:lnTo>
                  <a:pt x="160357" y="534587"/>
                </a:lnTo>
                <a:lnTo>
                  <a:pt x="166697" y="541733"/>
                </a:lnTo>
                <a:lnTo>
                  <a:pt x="173301" y="548614"/>
                </a:lnTo>
                <a:lnTo>
                  <a:pt x="179906" y="555495"/>
                </a:lnTo>
                <a:lnTo>
                  <a:pt x="186775" y="562376"/>
                </a:lnTo>
                <a:lnTo>
                  <a:pt x="193643" y="568993"/>
                </a:lnTo>
                <a:lnTo>
                  <a:pt x="200776" y="575609"/>
                </a:lnTo>
                <a:lnTo>
                  <a:pt x="207909" y="581696"/>
                </a:lnTo>
                <a:lnTo>
                  <a:pt x="215306" y="588048"/>
                </a:lnTo>
                <a:lnTo>
                  <a:pt x="230364" y="600222"/>
                </a:lnTo>
                <a:lnTo>
                  <a:pt x="246215" y="612132"/>
                </a:lnTo>
                <a:lnTo>
                  <a:pt x="261801" y="623248"/>
                </a:lnTo>
                <a:lnTo>
                  <a:pt x="278180" y="634098"/>
                </a:lnTo>
                <a:lnTo>
                  <a:pt x="294559" y="644420"/>
                </a:lnTo>
                <a:lnTo>
                  <a:pt x="311467" y="654477"/>
                </a:lnTo>
                <a:lnTo>
                  <a:pt x="328374" y="663740"/>
                </a:lnTo>
                <a:lnTo>
                  <a:pt x="345546" y="673003"/>
                </a:lnTo>
                <a:lnTo>
                  <a:pt x="362453" y="681472"/>
                </a:lnTo>
                <a:lnTo>
                  <a:pt x="379361" y="689677"/>
                </a:lnTo>
                <a:lnTo>
                  <a:pt x="396532" y="697352"/>
                </a:lnTo>
                <a:lnTo>
                  <a:pt x="412911" y="705027"/>
                </a:lnTo>
                <a:lnTo>
                  <a:pt x="429819" y="711643"/>
                </a:lnTo>
                <a:lnTo>
                  <a:pt x="446198" y="718525"/>
                </a:lnTo>
                <a:lnTo>
                  <a:pt x="462049" y="724612"/>
                </a:lnTo>
                <a:lnTo>
                  <a:pt x="477899" y="730963"/>
                </a:lnTo>
                <a:lnTo>
                  <a:pt x="492958" y="736257"/>
                </a:lnTo>
                <a:lnTo>
                  <a:pt x="521753" y="746578"/>
                </a:lnTo>
                <a:lnTo>
                  <a:pt x="548435" y="755577"/>
                </a:lnTo>
                <a:lnTo>
                  <a:pt x="572211" y="763516"/>
                </a:lnTo>
                <a:lnTo>
                  <a:pt x="595987" y="771456"/>
                </a:lnTo>
                <a:lnTo>
                  <a:pt x="606290" y="775161"/>
                </a:lnTo>
                <a:lnTo>
                  <a:pt x="615536" y="778602"/>
                </a:lnTo>
                <a:lnTo>
                  <a:pt x="624783" y="782572"/>
                </a:lnTo>
                <a:lnTo>
                  <a:pt x="629274" y="784954"/>
                </a:lnTo>
                <a:lnTo>
                  <a:pt x="634029" y="787600"/>
                </a:lnTo>
                <a:lnTo>
                  <a:pt x="640633" y="792099"/>
                </a:lnTo>
                <a:lnTo>
                  <a:pt x="646974" y="796863"/>
                </a:lnTo>
                <a:lnTo>
                  <a:pt x="652786" y="802156"/>
                </a:lnTo>
                <a:lnTo>
                  <a:pt x="658069" y="807714"/>
                </a:lnTo>
                <a:lnTo>
                  <a:pt x="663088" y="813801"/>
                </a:lnTo>
                <a:lnTo>
                  <a:pt x="667579" y="819888"/>
                </a:lnTo>
                <a:lnTo>
                  <a:pt x="671806" y="826240"/>
                </a:lnTo>
                <a:lnTo>
                  <a:pt x="675505" y="833121"/>
                </a:lnTo>
                <a:lnTo>
                  <a:pt x="679203" y="840003"/>
                </a:lnTo>
                <a:lnTo>
                  <a:pt x="681845" y="847413"/>
                </a:lnTo>
                <a:lnTo>
                  <a:pt x="684487" y="854823"/>
                </a:lnTo>
                <a:lnTo>
                  <a:pt x="686600" y="862498"/>
                </a:lnTo>
                <a:lnTo>
                  <a:pt x="688450" y="870174"/>
                </a:lnTo>
                <a:lnTo>
                  <a:pt x="689770" y="878378"/>
                </a:lnTo>
                <a:lnTo>
                  <a:pt x="690299" y="886318"/>
                </a:lnTo>
                <a:lnTo>
                  <a:pt x="690563" y="894522"/>
                </a:lnTo>
                <a:lnTo>
                  <a:pt x="690563" y="899551"/>
                </a:lnTo>
                <a:lnTo>
                  <a:pt x="690299" y="904844"/>
                </a:lnTo>
                <a:lnTo>
                  <a:pt x="689770" y="909872"/>
                </a:lnTo>
                <a:lnTo>
                  <a:pt x="688978" y="915165"/>
                </a:lnTo>
                <a:lnTo>
                  <a:pt x="688185" y="920194"/>
                </a:lnTo>
                <a:lnTo>
                  <a:pt x="686865" y="925487"/>
                </a:lnTo>
                <a:lnTo>
                  <a:pt x="685279" y="930516"/>
                </a:lnTo>
                <a:lnTo>
                  <a:pt x="683694" y="935544"/>
                </a:lnTo>
                <a:lnTo>
                  <a:pt x="681581" y="941102"/>
                </a:lnTo>
                <a:lnTo>
                  <a:pt x="679467" y="945866"/>
                </a:lnTo>
                <a:lnTo>
                  <a:pt x="677090" y="950894"/>
                </a:lnTo>
                <a:lnTo>
                  <a:pt x="674448" y="955658"/>
                </a:lnTo>
                <a:lnTo>
                  <a:pt x="671278" y="960422"/>
                </a:lnTo>
                <a:lnTo>
                  <a:pt x="668108" y="965186"/>
                </a:lnTo>
                <a:lnTo>
                  <a:pt x="664409" y="969685"/>
                </a:lnTo>
                <a:lnTo>
                  <a:pt x="660975" y="973920"/>
                </a:lnTo>
                <a:lnTo>
                  <a:pt x="657012" y="978154"/>
                </a:lnTo>
                <a:lnTo>
                  <a:pt x="652786" y="982389"/>
                </a:lnTo>
                <a:lnTo>
                  <a:pt x="648295" y="985829"/>
                </a:lnTo>
                <a:lnTo>
                  <a:pt x="643539" y="989534"/>
                </a:lnTo>
                <a:lnTo>
                  <a:pt x="638784" y="992975"/>
                </a:lnTo>
                <a:lnTo>
                  <a:pt x="633765" y="996415"/>
                </a:lnTo>
                <a:lnTo>
                  <a:pt x="628745" y="999327"/>
                </a:lnTo>
                <a:lnTo>
                  <a:pt x="623198" y="1002238"/>
                </a:lnTo>
                <a:lnTo>
                  <a:pt x="617650" y="1004620"/>
                </a:lnTo>
                <a:lnTo>
                  <a:pt x="611838" y="1007266"/>
                </a:lnTo>
                <a:lnTo>
                  <a:pt x="606026" y="1009119"/>
                </a:lnTo>
                <a:lnTo>
                  <a:pt x="599950" y="1011501"/>
                </a:lnTo>
                <a:lnTo>
                  <a:pt x="593610" y="1013089"/>
                </a:lnTo>
                <a:lnTo>
                  <a:pt x="587005" y="1014942"/>
                </a:lnTo>
                <a:lnTo>
                  <a:pt x="580665" y="1016000"/>
                </a:lnTo>
                <a:lnTo>
                  <a:pt x="574060" y="1017323"/>
                </a:lnTo>
                <a:lnTo>
                  <a:pt x="569834" y="1017588"/>
                </a:lnTo>
                <a:lnTo>
                  <a:pt x="565343" y="1017588"/>
                </a:lnTo>
                <a:lnTo>
                  <a:pt x="561116" y="1017059"/>
                </a:lnTo>
                <a:lnTo>
                  <a:pt x="556889" y="1016265"/>
                </a:lnTo>
                <a:lnTo>
                  <a:pt x="552926" y="1015206"/>
                </a:lnTo>
                <a:lnTo>
                  <a:pt x="549228" y="1013354"/>
                </a:lnTo>
                <a:lnTo>
                  <a:pt x="545529" y="1011236"/>
                </a:lnTo>
                <a:lnTo>
                  <a:pt x="542095" y="1008854"/>
                </a:lnTo>
                <a:lnTo>
                  <a:pt x="538925" y="1006208"/>
                </a:lnTo>
                <a:lnTo>
                  <a:pt x="535755" y="1003032"/>
                </a:lnTo>
                <a:lnTo>
                  <a:pt x="533377" y="999591"/>
                </a:lnTo>
                <a:lnTo>
                  <a:pt x="530999" y="996415"/>
                </a:lnTo>
                <a:lnTo>
                  <a:pt x="528886" y="992446"/>
                </a:lnTo>
                <a:lnTo>
                  <a:pt x="527301" y="988211"/>
                </a:lnTo>
                <a:lnTo>
                  <a:pt x="525980" y="983977"/>
                </a:lnTo>
                <a:lnTo>
                  <a:pt x="525187" y="979477"/>
                </a:lnTo>
                <a:lnTo>
                  <a:pt x="524659" y="974713"/>
                </a:lnTo>
                <a:lnTo>
                  <a:pt x="524659" y="970214"/>
                </a:lnTo>
                <a:lnTo>
                  <a:pt x="525187" y="965980"/>
                </a:lnTo>
                <a:lnTo>
                  <a:pt x="525980" y="961481"/>
                </a:lnTo>
                <a:lnTo>
                  <a:pt x="527037" y="957246"/>
                </a:lnTo>
                <a:lnTo>
                  <a:pt x="528886" y="953276"/>
                </a:lnTo>
                <a:lnTo>
                  <a:pt x="530735" y="949306"/>
                </a:lnTo>
                <a:lnTo>
                  <a:pt x="533113" y="946130"/>
                </a:lnTo>
                <a:lnTo>
                  <a:pt x="535490" y="942690"/>
                </a:lnTo>
                <a:lnTo>
                  <a:pt x="538660" y="939514"/>
                </a:lnTo>
                <a:lnTo>
                  <a:pt x="541831" y="936867"/>
                </a:lnTo>
                <a:lnTo>
                  <a:pt x="545001" y="934221"/>
                </a:lnTo>
                <a:lnTo>
                  <a:pt x="548963" y="932368"/>
                </a:lnTo>
                <a:lnTo>
                  <a:pt x="552926" y="930251"/>
                </a:lnTo>
                <a:lnTo>
                  <a:pt x="556889" y="929192"/>
                </a:lnTo>
                <a:lnTo>
                  <a:pt x="561380" y="928134"/>
                </a:lnTo>
                <a:lnTo>
                  <a:pt x="569041" y="926546"/>
                </a:lnTo>
                <a:lnTo>
                  <a:pt x="575646" y="924958"/>
                </a:lnTo>
                <a:lnTo>
                  <a:pt x="581457" y="923105"/>
                </a:lnTo>
                <a:lnTo>
                  <a:pt x="586213" y="920723"/>
                </a:lnTo>
                <a:lnTo>
                  <a:pt x="590440" y="918606"/>
                </a:lnTo>
                <a:lnTo>
                  <a:pt x="593610" y="916224"/>
                </a:lnTo>
                <a:lnTo>
                  <a:pt x="596516" y="914107"/>
                </a:lnTo>
                <a:lnTo>
                  <a:pt x="598365" y="911990"/>
                </a:lnTo>
                <a:lnTo>
                  <a:pt x="599950" y="910137"/>
                </a:lnTo>
                <a:lnTo>
                  <a:pt x="601535" y="908020"/>
                </a:lnTo>
                <a:lnTo>
                  <a:pt x="602328" y="906167"/>
                </a:lnTo>
                <a:lnTo>
                  <a:pt x="603120" y="904050"/>
                </a:lnTo>
                <a:lnTo>
                  <a:pt x="603913" y="901932"/>
                </a:lnTo>
                <a:lnTo>
                  <a:pt x="604177" y="899551"/>
                </a:lnTo>
                <a:lnTo>
                  <a:pt x="604441" y="897169"/>
                </a:lnTo>
                <a:lnTo>
                  <a:pt x="604705" y="894522"/>
                </a:lnTo>
                <a:lnTo>
                  <a:pt x="604441" y="890023"/>
                </a:lnTo>
                <a:lnTo>
                  <a:pt x="603648" y="885259"/>
                </a:lnTo>
                <a:lnTo>
                  <a:pt x="602063" y="880760"/>
                </a:lnTo>
                <a:lnTo>
                  <a:pt x="599950" y="876261"/>
                </a:lnTo>
                <a:lnTo>
                  <a:pt x="597837" y="872555"/>
                </a:lnTo>
                <a:lnTo>
                  <a:pt x="595195" y="869380"/>
                </a:lnTo>
                <a:lnTo>
                  <a:pt x="593081" y="866998"/>
                </a:lnTo>
                <a:lnTo>
                  <a:pt x="590704" y="865410"/>
                </a:lnTo>
                <a:lnTo>
                  <a:pt x="590175" y="865145"/>
                </a:lnTo>
                <a:lnTo>
                  <a:pt x="587798" y="864086"/>
                </a:lnTo>
                <a:lnTo>
                  <a:pt x="577231" y="859852"/>
                </a:lnTo>
                <a:lnTo>
                  <a:pt x="561908" y="854559"/>
                </a:lnTo>
                <a:lnTo>
                  <a:pt x="542887" y="848207"/>
                </a:lnTo>
                <a:lnTo>
                  <a:pt x="520696" y="840796"/>
                </a:lnTo>
                <a:lnTo>
                  <a:pt x="495599" y="832327"/>
                </a:lnTo>
                <a:lnTo>
                  <a:pt x="468125" y="822800"/>
                </a:lnTo>
                <a:lnTo>
                  <a:pt x="438801" y="811684"/>
                </a:lnTo>
                <a:lnTo>
                  <a:pt x="423479" y="805862"/>
                </a:lnTo>
                <a:lnTo>
                  <a:pt x="407628" y="799774"/>
                </a:lnTo>
                <a:lnTo>
                  <a:pt x="391777" y="792893"/>
                </a:lnTo>
                <a:lnTo>
                  <a:pt x="375398" y="786012"/>
                </a:lnTo>
                <a:lnTo>
                  <a:pt x="358755" y="778602"/>
                </a:lnTo>
                <a:lnTo>
                  <a:pt x="342376" y="770927"/>
                </a:lnTo>
                <a:lnTo>
                  <a:pt x="325468" y="762987"/>
                </a:lnTo>
                <a:lnTo>
                  <a:pt x="308297" y="754253"/>
                </a:lnTo>
                <a:lnTo>
                  <a:pt x="291653" y="745255"/>
                </a:lnTo>
                <a:lnTo>
                  <a:pt x="274482" y="735992"/>
                </a:lnTo>
                <a:lnTo>
                  <a:pt x="257574" y="725670"/>
                </a:lnTo>
                <a:lnTo>
                  <a:pt x="240667" y="715613"/>
                </a:lnTo>
                <a:lnTo>
                  <a:pt x="224024" y="704762"/>
                </a:lnTo>
                <a:lnTo>
                  <a:pt x="207380" y="693382"/>
                </a:lnTo>
                <a:lnTo>
                  <a:pt x="191001" y="681472"/>
                </a:lnTo>
                <a:lnTo>
                  <a:pt x="174887" y="669033"/>
                </a:lnTo>
                <a:lnTo>
                  <a:pt x="164319" y="660564"/>
                </a:lnTo>
                <a:lnTo>
                  <a:pt x="154016" y="651566"/>
                </a:lnTo>
                <a:lnTo>
                  <a:pt x="143449" y="642568"/>
                </a:lnTo>
                <a:lnTo>
                  <a:pt x="133410" y="633305"/>
                </a:lnTo>
                <a:lnTo>
                  <a:pt x="123636" y="623512"/>
                </a:lnTo>
                <a:lnTo>
                  <a:pt x="113861" y="613720"/>
                </a:lnTo>
                <a:lnTo>
                  <a:pt x="104351" y="603663"/>
                </a:lnTo>
                <a:lnTo>
                  <a:pt x="95105" y="593076"/>
                </a:lnTo>
                <a:lnTo>
                  <a:pt x="86122" y="582225"/>
                </a:lnTo>
                <a:lnTo>
                  <a:pt x="77405" y="571374"/>
                </a:lnTo>
                <a:lnTo>
                  <a:pt x="68951" y="559994"/>
                </a:lnTo>
                <a:lnTo>
                  <a:pt x="60761" y="548349"/>
                </a:lnTo>
                <a:lnTo>
                  <a:pt x="52836" y="536440"/>
                </a:lnTo>
                <a:lnTo>
                  <a:pt x="45439" y="524001"/>
                </a:lnTo>
                <a:lnTo>
                  <a:pt x="38306" y="511562"/>
                </a:lnTo>
                <a:lnTo>
                  <a:pt x="31702" y="498594"/>
                </a:lnTo>
                <a:lnTo>
                  <a:pt x="27739" y="490389"/>
                </a:lnTo>
                <a:lnTo>
                  <a:pt x="24041" y="482185"/>
                </a:lnTo>
                <a:lnTo>
                  <a:pt x="20606" y="473451"/>
                </a:lnTo>
                <a:lnTo>
                  <a:pt x="17700" y="464717"/>
                </a:lnTo>
                <a:lnTo>
                  <a:pt x="14794" y="455719"/>
                </a:lnTo>
                <a:lnTo>
                  <a:pt x="12417" y="446456"/>
                </a:lnTo>
                <a:lnTo>
                  <a:pt x="10039" y="437193"/>
                </a:lnTo>
                <a:lnTo>
                  <a:pt x="7926" y="427665"/>
                </a:lnTo>
                <a:lnTo>
                  <a:pt x="6076" y="418137"/>
                </a:lnTo>
                <a:lnTo>
                  <a:pt x="4491" y="408345"/>
                </a:lnTo>
                <a:lnTo>
                  <a:pt x="3170" y="398553"/>
                </a:lnTo>
                <a:lnTo>
                  <a:pt x="1850" y="388761"/>
                </a:lnTo>
                <a:lnTo>
                  <a:pt x="1057" y="378439"/>
                </a:lnTo>
                <a:lnTo>
                  <a:pt x="529" y="368382"/>
                </a:lnTo>
                <a:lnTo>
                  <a:pt x="264" y="358060"/>
                </a:lnTo>
                <a:lnTo>
                  <a:pt x="0" y="348003"/>
                </a:lnTo>
                <a:lnTo>
                  <a:pt x="264" y="332653"/>
                </a:lnTo>
                <a:lnTo>
                  <a:pt x="1057" y="317832"/>
                </a:lnTo>
                <a:lnTo>
                  <a:pt x="2378" y="302747"/>
                </a:lnTo>
                <a:lnTo>
                  <a:pt x="4491" y="287926"/>
                </a:lnTo>
                <a:lnTo>
                  <a:pt x="6869" y="272840"/>
                </a:lnTo>
                <a:lnTo>
                  <a:pt x="10039" y="258019"/>
                </a:lnTo>
                <a:lnTo>
                  <a:pt x="11888" y="250874"/>
                </a:lnTo>
                <a:lnTo>
                  <a:pt x="14002" y="243463"/>
                </a:lnTo>
                <a:lnTo>
                  <a:pt x="15851" y="236053"/>
                </a:lnTo>
                <a:lnTo>
                  <a:pt x="18493" y="228907"/>
                </a:lnTo>
                <a:lnTo>
                  <a:pt x="20606" y="221761"/>
                </a:lnTo>
                <a:lnTo>
                  <a:pt x="23512" y="214880"/>
                </a:lnTo>
                <a:lnTo>
                  <a:pt x="26418" y="207734"/>
                </a:lnTo>
                <a:lnTo>
                  <a:pt x="29324" y="200853"/>
                </a:lnTo>
                <a:lnTo>
                  <a:pt x="32494" y="193972"/>
                </a:lnTo>
                <a:lnTo>
                  <a:pt x="36193" y="187356"/>
                </a:lnTo>
                <a:lnTo>
                  <a:pt x="39363" y="180475"/>
                </a:lnTo>
                <a:lnTo>
                  <a:pt x="43326" y="174123"/>
                </a:lnTo>
                <a:lnTo>
                  <a:pt x="47552" y="167506"/>
                </a:lnTo>
                <a:lnTo>
                  <a:pt x="51779" y="161155"/>
                </a:lnTo>
                <a:lnTo>
                  <a:pt x="56270" y="155332"/>
                </a:lnTo>
                <a:lnTo>
                  <a:pt x="60761" y="148980"/>
                </a:lnTo>
                <a:lnTo>
                  <a:pt x="65781" y="143422"/>
                </a:lnTo>
                <a:lnTo>
                  <a:pt x="70800" y="137865"/>
                </a:lnTo>
                <a:lnTo>
                  <a:pt x="76348" y="132307"/>
                </a:lnTo>
                <a:lnTo>
                  <a:pt x="81896" y="126749"/>
                </a:lnTo>
                <a:lnTo>
                  <a:pt x="89557" y="120397"/>
                </a:lnTo>
                <a:lnTo>
                  <a:pt x="98011" y="114045"/>
                </a:lnTo>
                <a:lnTo>
                  <a:pt x="106728" y="108223"/>
                </a:lnTo>
                <a:lnTo>
                  <a:pt x="115710" y="102930"/>
                </a:lnTo>
                <a:lnTo>
                  <a:pt x="124957" y="98166"/>
                </a:lnTo>
                <a:lnTo>
                  <a:pt x="134731" y="93931"/>
                </a:lnTo>
                <a:lnTo>
                  <a:pt x="139751" y="92079"/>
                </a:lnTo>
                <a:lnTo>
                  <a:pt x="145034" y="90226"/>
                </a:lnTo>
                <a:lnTo>
                  <a:pt x="150318" y="88638"/>
                </a:lnTo>
                <a:lnTo>
                  <a:pt x="155601" y="87315"/>
                </a:lnTo>
                <a:lnTo>
                  <a:pt x="163527" y="85198"/>
                </a:lnTo>
                <a:lnTo>
                  <a:pt x="170924" y="83874"/>
                </a:lnTo>
                <a:lnTo>
                  <a:pt x="178849" y="82551"/>
                </a:lnTo>
                <a:lnTo>
                  <a:pt x="186510" y="81228"/>
                </a:lnTo>
                <a:lnTo>
                  <a:pt x="193907" y="80434"/>
                </a:lnTo>
                <a:lnTo>
                  <a:pt x="201304" y="79640"/>
                </a:lnTo>
                <a:lnTo>
                  <a:pt x="208966" y="79375"/>
                </a:lnTo>
                <a:close/>
                <a:moveTo>
                  <a:pt x="1713004" y="79375"/>
                </a:moveTo>
                <a:lnTo>
                  <a:pt x="1722007" y="79375"/>
                </a:lnTo>
                <a:lnTo>
                  <a:pt x="1729156" y="79375"/>
                </a:lnTo>
                <a:lnTo>
                  <a:pt x="1736570" y="79640"/>
                </a:lnTo>
                <a:lnTo>
                  <a:pt x="1743984" y="80434"/>
                </a:lnTo>
                <a:lnTo>
                  <a:pt x="1751398" y="81228"/>
                </a:lnTo>
                <a:lnTo>
                  <a:pt x="1759077" y="82551"/>
                </a:lnTo>
                <a:lnTo>
                  <a:pt x="1767021" y="83874"/>
                </a:lnTo>
                <a:lnTo>
                  <a:pt x="1774699" y="85198"/>
                </a:lnTo>
                <a:lnTo>
                  <a:pt x="1782643" y="87315"/>
                </a:lnTo>
                <a:lnTo>
                  <a:pt x="1787674" y="88638"/>
                </a:lnTo>
                <a:lnTo>
                  <a:pt x="1792970" y="90226"/>
                </a:lnTo>
                <a:lnTo>
                  <a:pt x="1798001" y="92079"/>
                </a:lnTo>
                <a:lnTo>
                  <a:pt x="1803031" y="93931"/>
                </a:lnTo>
                <a:lnTo>
                  <a:pt x="1813093" y="98166"/>
                </a:lnTo>
                <a:lnTo>
                  <a:pt x="1822626" y="102930"/>
                </a:lnTo>
                <a:lnTo>
                  <a:pt x="1831628" y="108223"/>
                </a:lnTo>
                <a:lnTo>
                  <a:pt x="1840366" y="114045"/>
                </a:lnTo>
                <a:lnTo>
                  <a:pt x="1848310" y="120397"/>
                </a:lnTo>
                <a:lnTo>
                  <a:pt x="1856253" y="126749"/>
                </a:lnTo>
                <a:lnTo>
                  <a:pt x="1863667" y="134159"/>
                </a:lnTo>
                <a:lnTo>
                  <a:pt x="1870817" y="141570"/>
                </a:lnTo>
                <a:lnTo>
                  <a:pt x="1877436" y="148980"/>
                </a:lnTo>
                <a:lnTo>
                  <a:pt x="1883526" y="157185"/>
                </a:lnTo>
                <a:lnTo>
                  <a:pt x="1889352" y="165389"/>
                </a:lnTo>
                <a:lnTo>
                  <a:pt x="1894912" y="174123"/>
                </a:lnTo>
                <a:lnTo>
                  <a:pt x="1899943" y="182856"/>
                </a:lnTo>
                <a:lnTo>
                  <a:pt x="1904709" y="191855"/>
                </a:lnTo>
                <a:lnTo>
                  <a:pt x="1908946" y="200853"/>
                </a:lnTo>
                <a:lnTo>
                  <a:pt x="1913182" y="210116"/>
                </a:lnTo>
                <a:lnTo>
                  <a:pt x="1916625" y="219379"/>
                </a:lnTo>
                <a:lnTo>
                  <a:pt x="1920067" y="228907"/>
                </a:lnTo>
                <a:lnTo>
                  <a:pt x="1923244" y="238435"/>
                </a:lnTo>
                <a:lnTo>
                  <a:pt x="1925627" y="248227"/>
                </a:lnTo>
                <a:lnTo>
                  <a:pt x="1928275" y="258019"/>
                </a:lnTo>
                <a:lnTo>
                  <a:pt x="1930393" y="267812"/>
                </a:lnTo>
                <a:lnTo>
                  <a:pt x="1932512" y="277604"/>
                </a:lnTo>
                <a:lnTo>
                  <a:pt x="1933836" y="287926"/>
                </a:lnTo>
                <a:lnTo>
                  <a:pt x="1935160" y="297983"/>
                </a:lnTo>
                <a:lnTo>
                  <a:pt x="1936483" y="307775"/>
                </a:lnTo>
                <a:lnTo>
                  <a:pt x="1937278" y="317832"/>
                </a:lnTo>
                <a:lnTo>
                  <a:pt x="1937807" y="327889"/>
                </a:lnTo>
                <a:lnTo>
                  <a:pt x="1938337" y="337946"/>
                </a:lnTo>
                <a:lnTo>
                  <a:pt x="1938337" y="348003"/>
                </a:lnTo>
                <a:lnTo>
                  <a:pt x="1938337" y="358060"/>
                </a:lnTo>
                <a:lnTo>
                  <a:pt x="1937807" y="368382"/>
                </a:lnTo>
                <a:lnTo>
                  <a:pt x="1937278" y="378439"/>
                </a:lnTo>
                <a:lnTo>
                  <a:pt x="1936483" y="388760"/>
                </a:lnTo>
                <a:lnTo>
                  <a:pt x="1935160" y="398553"/>
                </a:lnTo>
                <a:lnTo>
                  <a:pt x="1933836" y="408345"/>
                </a:lnTo>
                <a:lnTo>
                  <a:pt x="1932512" y="418137"/>
                </a:lnTo>
                <a:lnTo>
                  <a:pt x="1930393" y="427665"/>
                </a:lnTo>
                <a:lnTo>
                  <a:pt x="1928540" y="437193"/>
                </a:lnTo>
                <a:lnTo>
                  <a:pt x="1925892" y="446456"/>
                </a:lnTo>
                <a:lnTo>
                  <a:pt x="1923509" y="455719"/>
                </a:lnTo>
                <a:lnTo>
                  <a:pt x="1920596" y="464717"/>
                </a:lnTo>
                <a:lnTo>
                  <a:pt x="1917684" y="473451"/>
                </a:lnTo>
                <a:lnTo>
                  <a:pt x="1914241" y="482185"/>
                </a:lnTo>
                <a:lnTo>
                  <a:pt x="1910535" y="490389"/>
                </a:lnTo>
                <a:lnTo>
                  <a:pt x="1906563" y="498593"/>
                </a:lnTo>
                <a:lnTo>
                  <a:pt x="1901267" y="509180"/>
                </a:lnTo>
                <a:lnTo>
                  <a:pt x="1895442" y="519502"/>
                </a:lnTo>
                <a:lnTo>
                  <a:pt x="1889352" y="529823"/>
                </a:lnTo>
                <a:lnTo>
                  <a:pt x="1883262" y="539616"/>
                </a:lnTo>
                <a:lnTo>
                  <a:pt x="1876907" y="549143"/>
                </a:lnTo>
                <a:lnTo>
                  <a:pt x="1870287" y="558671"/>
                </a:lnTo>
                <a:lnTo>
                  <a:pt x="1863403" y="567934"/>
                </a:lnTo>
                <a:lnTo>
                  <a:pt x="1856253" y="576932"/>
                </a:lnTo>
                <a:lnTo>
                  <a:pt x="1849369" y="585931"/>
                </a:lnTo>
                <a:lnTo>
                  <a:pt x="1841955" y="594664"/>
                </a:lnTo>
                <a:lnTo>
                  <a:pt x="1834276" y="603133"/>
                </a:lnTo>
                <a:lnTo>
                  <a:pt x="1826597" y="611338"/>
                </a:lnTo>
                <a:lnTo>
                  <a:pt x="1818654" y="619542"/>
                </a:lnTo>
                <a:lnTo>
                  <a:pt x="1810710" y="627482"/>
                </a:lnTo>
                <a:lnTo>
                  <a:pt x="1802502" y="635422"/>
                </a:lnTo>
                <a:lnTo>
                  <a:pt x="1794294" y="642832"/>
                </a:lnTo>
                <a:lnTo>
                  <a:pt x="1786085" y="650243"/>
                </a:lnTo>
                <a:lnTo>
                  <a:pt x="1777612" y="657653"/>
                </a:lnTo>
                <a:lnTo>
                  <a:pt x="1768874" y="664534"/>
                </a:lnTo>
                <a:lnTo>
                  <a:pt x="1760136" y="671680"/>
                </a:lnTo>
                <a:lnTo>
                  <a:pt x="1751398" y="678296"/>
                </a:lnTo>
                <a:lnTo>
                  <a:pt x="1742660" y="684648"/>
                </a:lnTo>
                <a:lnTo>
                  <a:pt x="1724655" y="697352"/>
                </a:lnTo>
                <a:lnTo>
                  <a:pt x="1706385" y="709526"/>
                </a:lnTo>
                <a:lnTo>
                  <a:pt x="1688114" y="720906"/>
                </a:lnTo>
                <a:lnTo>
                  <a:pt x="1669844" y="732022"/>
                </a:lnTo>
                <a:lnTo>
                  <a:pt x="1651309" y="742344"/>
                </a:lnTo>
                <a:lnTo>
                  <a:pt x="1632774" y="752136"/>
                </a:lnTo>
                <a:lnTo>
                  <a:pt x="1614504" y="761664"/>
                </a:lnTo>
                <a:lnTo>
                  <a:pt x="1596234" y="770397"/>
                </a:lnTo>
                <a:lnTo>
                  <a:pt x="1577964" y="778866"/>
                </a:lnTo>
                <a:lnTo>
                  <a:pt x="1559958" y="786806"/>
                </a:lnTo>
                <a:lnTo>
                  <a:pt x="1542217" y="794217"/>
                </a:lnTo>
                <a:lnTo>
                  <a:pt x="1525271" y="801362"/>
                </a:lnTo>
                <a:lnTo>
                  <a:pt x="1508060" y="807979"/>
                </a:lnTo>
                <a:lnTo>
                  <a:pt x="1491379" y="814331"/>
                </a:lnTo>
                <a:lnTo>
                  <a:pt x="1475756" y="820153"/>
                </a:lnTo>
                <a:lnTo>
                  <a:pt x="1445306" y="830739"/>
                </a:lnTo>
                <a:lnTo>
                  <a:pt x="1417768" y="840532"/>
                </a:lnTo>
                <a:lnTo>
                  <a:pt x="1393673" y="848207"/>
                </a:lnTo>
                <a:lnTo>
                  <a:pt x="1370636" y="856147"/>
                </a:lnTo>
                <a:lnTo>
                  <a:pt x="1361369" y="859323"/>
                </a:lnTo>
                <a:lnTo>
                  <a:pt x="1353955" y="861969"/>
                </a:lnTo>
                <a:lnTo>
                  <a:pt x="1348394" y="864616"/>
                </a:lnTo>
                <a:lnTo>
                  <a:pt x="1346276" y="865674"/>
                </a:lnTo>
                <a:lnTo>
                  <a:pt x="1343893" y="866998"/>
                </a:lnTo>
                <a:lnTo>
                  <a:pt x="1341775" y="869380"/>
                </a:lnTo>
                <a:lnTo>
                  <a:pt x="1339127" y="872555"/>
                </a:lnTo>
                <a:lnTo>
                  <a:pt x="1337009" y="876261"/>
                </a:lnTo>
                <a:lnTo>
                  <a:pt x="1334890" y="880760"/>
                </a:lnTo>
                <a:lnTo>
                  <a:pt x="1333566" y="885259"/>
                </a:lnTo>
                <a:lnTo>
                  <a:pt x="1332507" y="890023"/>
                </a:lnTo>
                <a:lnTo>
                  <a:pt x="1332242" y="894522"/>
                </a:lnTo>
                <a:lnTo>
                  <a:pt x="1332507" y="897169"/>
                </a:lnTo>
                <a:lnTo>
                  <a:pt x="1332772" y="899551"/>
                </a:lnTo>
                <a:lnTo>
                  <a:pt x="1333302" y="901932"/>
                </a:lnTo>
                <a:lnTo>
                  <a:pt x="1333831" y="904050"/>
                </a:lnTo>
                <a:lnTo>
                  <a:pt x="1334625" y="906167"/>
                </a:lnTo>
                <a:lnTo>
                  <a:pt x="1335685" y="908020"/>
                </a:lnTo>
                <a:lnTo>
                  <a:pt x="1337273" y="910137"/>
                </a:lnTo>
                <a:lnTo>
                  <a:pt x="1338597" y="911990"/>
                </a:lnTo>
                <a:lnTo>
                  <a:pt x="1340716" y="914107"/>
                </a:lnTo>
                <a:lnTo>
                  <a:pt x="1343363" y="916224"/>
                </a:lnTo>
                <a:lnTo>
                  <a:pt x="1346806" y="918606"/>
                </a:lnTo>
                <a:lnTo>
                  <a:pt x="1350777" y="920723"/>
                </a:lnTo>
                <a:lnTo>
                  <a:pt x="1355544" y="923105"/>
                </a:lnTo>
                <a:lnTo>
                  <a:pt x="1361369" y="924958"/>
                </a:lnTo>
                <a:lnTo>
                  <a:pt x="1367988" y="926546"/>
                </a:lnTo>
                <a:lnTo>
                  <a:pt x="1375932" y="928134"/>
                </a:lnTo>
                <a:lnTo>
                  <a:pt x="1380169" y="929192"/>
                </a:lnTo>
                <a:lnTo>
                  <a:pt x="1384405" y="930251"/>
                </a:lnTo>
                <a:lnTo>
                  <a:pt x="1388377" y="932368"/>
                </a:lnTo>
                <a:lnTo>
                  <a:pt x="1392084" y="934221"/>
                </a:lnTo>
                <a:lnTo>
                  <a:pt x="1395261" y="936867"/>
                </a:lnTo>
                <a:lnTo>
                  <a:pt x="1398704" y="939514"/>
                </a:lnTo>
                <a:lnTo>
                  <a:pt x="1401616" y="942690"/>
                </a:lnTo>
                <a:lnTo>
                  <a:pt x="1403999" y="946130"/>
                </a:lnTo>
                <a:lnTo>
                  <a:pt x="1406382" y="949306"/>
                </a:lnTo>
                <a:lnTo>
                  <a:pt x="1408236" y="953276"/>
                </a:lnTo>
                <a:lnTo>
                  <a:pt x="1410089" y="957246"/>
                </a:lnTo>
                <a:lnTo>
                  <a:pt x="1411149" y="961481"/>
                </a:lnTo>
                <a:lnTo>
                  <a:pt x="1411943" y="965980"/>
                </a:lnTo>
                <a:lnTo>
                  <a:pt x="1412472" y="970214"/>
                </a:lnTo>
                <a:lnTo>
                  <a:pt x="1412472" y="974713"/>
                </a:lnTo>
                <a:lnTo>
                  <a:pt x="1411943" y="979477"/>
                </a:lnTo>
                <a:lnTo>
                  <a:pt x="1411149" y="983977"/>
                </a:lnTo>
                <a:lnTo>
                  <a:pt x="1410089" y="988211"/>
                </a:lnTo>
                <a:lnTo>
                  <a:pt x="1408236" y="992446"/>
                </a:lnTo>
                <a:lnTo>
                  <a:pt x="1406382" y="996415"/>
                </a:lnTo>
                <a:lnTo>
                  <a:pt x="1403735" y="999591"/>
                </a:lnTo>
                <a:lnTo>
                  <a:pt x="1401351" y="1003032"/>
                </a:lnTo>
                <a:lnTo>
                  <a:pt x="1398439" y="1006208"/>
                </a:lnTo>
                <a:lnTo>
                  <a:pt x="1394997" y="1008854"/>
                </a:lnTo>
                <a:lnTo>
                  <a:pt x="1391819" y="1011236"/>
                </a:lnTo>
                <a:lnTo>
                  <a:pt x="1388112" y="1013354"/>
                </a:lnTo>
                <a:lnTo>
                  <a:pt x="1384140" y="1015206"/>
                </a:lnTo>
                <a:lnTo>
                  <a:pt x="1380169" y="1016265"/>
                </a:lnTo>
                <a:lnTo>
                  <a:pt x="1375932" y="1017059"/>
                </a:lnTo>
                <a:lnTo>
                  <a:pt x="1371695" y="1017588"/>
                </a:lnTo>
                <a:lnTo>
                  <a:pt x="1367459" y="1017588"/>
                </a:lnTo>
                <a:lnTo>
                  <a:pt x="1362958" y="1017323"/>
                </a:lnTo>
                <a:lnTo>
                  <a:pt x="1356338" y="1016000"/>
                </a:lnTo>
                <a:lnTo>
                  <a:pt x="1349718" y="1014942"/>
                </a:lnTo>
                <a:lnTo>
                  <a:pt x="1343363" y="1013089"/>
                </a:lnTo>
                <a:lnTo>
                  <a:pt x="1337273" y="1011501"/>
                </a:lnTo>
                <a:lnTo>
                  <a:pt x="1330918" y="1009119"/>
                </a:lnTo>
                <a:lnTo>
                  <a:pt x="1325093" y="1007266"/>
                </a:lnTo>
                <a:lnTo>
                  <a:pt x="1319533" y="1004620"/>
                </a:lnTo>
                <a:lnTo>
                  <a:pt x="1313972" y="1002238"/>
                </a:lnTo>
                <a:lnTo>
                  <a:pt x="1308147" y="999327"/>
                </a:lnTo>
                <a:lnTo>
                  <a:pt x="1303116" y="996415"/>
                </a:lnTo>
                <a:lnTo>
                  <a:pt x="1298085" y="992975"/>
                </a:lnTo>
                <a:lnTo>
                  <a:pt x="1293319" y="989534"/>
                </a:lnTo>
                <a:lnTo>
                  <a:pt x="1288553" y="985829"/>
                </a:lnTo>
                <a:lnTo>
                  <a:pt x="1284316" y="982389"/>
                </a:lnTo>
                <a:lnTo>
                  <a:pt x="1280080" y="978154"/>
                </a:lnTo>
                <a:lnTo>
                  <a:pt x="1276108" y="973920"/>
                </a:lnTo>
                <a:lnTo>
                  <a:pt x="1272136" y="969685"/>
                </a:lnTo>
                <a:lnTo>
                  <a:pt x="1268959" y="965186"/>
                </a:lnTo>
                <a:lnTo>
                  <a:pt x="1265516" y="960422"/>
                </a:lnTo>
                <a:lnTo>
                  <a:pt x="1262604" y="955658"/>
                </a:lnTo>
                <a:lnTo>
                  <a:pt x="1259956" y="950894"/>
                </a:lnTo>
                <a:lnTo>
                  <a:pt x="1257308" y="945866"/>
                </a:lnTo>
                <a:lnTo>
                  <a:pt x="1255190" y="941102"/>
                </a:lnTo>
                <a:lnTo>
                  <a:pt x="1253071" y="935544"/>
                </a:lnTo>
                <a:lnTo>
                  <a:pt x="1251483" y="930516"/>
                </a:lnTo>
                <a:lnTo>
                  <a:pt x="1250159" y="925487"/>
                </a:lnTo>
                <a:lnTo>
                  <a:pt x="1248570" y="920194"/>
                </a:lnTo>
                <a:lnTo>
                  <a:pt x="1247776" y="915165"/>
                </a:lnTo>
                <a:lnTo>
                  <a:pt x="1246981" y="909872"/>
                </a:lnTo>
                <a:lnTo>
                  <a:pt x="1246452" y="904844"/>
                </a:lnTo>
                <a:lnTo>
                  <a:pt x="1246187" y="899551"/>
                </a:lnTo>
                <a:lnTo>
                  <a:pt x="1246187" y="894522"/>
                </a:lnTo>
                <a:lnTo>
                  <a:pt x="1246452" y="886318"/>
                </a:lnTo>
                <a:lnTo>
                  <a:pt x="1247246" y="878378"/>
                </a:lnTo>
                <a:lnTo>
                  <a:pt x="1248305" y="870174"/>
                </a:lnTo>
                <a:lnTo>
                  <a:pt x="1250159" y="862498"/>
                </a:lnTo>
                <a:lnTo>
                  <a:pt x="1252277" y="854823"/>
                </a:lnTo>
                <a:lnTo>
                  <a:pt x="1254925" y="847413"/>
                </a:lnTo>
                <a:lnTo>
                  <a:pt x="1257838" y="840003"/>
                </a:lnTo>
                <a:lnTo>
                  <a:pt x="1261280" y="833121"/>
                </a:lnTo>
                <a:lnTo>
                  <a:pt x="1264987" y="826240"/>
                </a:lnTo>
                <a:lnTo>
                  <a:pt x="1269223" y="819888"/>
                </a:lnTo>
                <a:lnTo>
                  <a:pt x="1273990" y="813801"/>
                </a:lnTo>
                <a:lnTo>
                  <a:pt x="1278756" y="807714"/>
                </a:lnTo>
                <a:lnTo>
                  <a:pt x="1284051" y="802156"/>
                </a:lnTo>
                <a:lnTo>
                  <a:pt x="1289877" y="796863"/>
                </a:lnTo>
                <a:lnTo>
                  <a:pt x="1296232" y="792099"/>
                </a:lnTo>
                <a:lnTo>
                  <a:pt x="1302851" y="787600"/>
                </a:lnTo>
                <a:lnTo>
                  <a:pt x="1306558" y="785748"/>
                </a:lnTo>
                <a:lnTo>
                  <a:pt x="1310000" y="783630"/>
                </a:lnTo>
                <a:lnTo>
                  <a:pt x="1316620" y="780454"/>
                </a:lnTo>
                <a:lnTo>
                  <a:pt x="1324034" y="777808"/>
                </a:lnTo>
                <a:lnTo>
                  <a:pt x="1331448" y="774897"/>
                </a:lnTo>
                <a:lnTo>
                  <a:pt x="1348394" y="768809"/>
                </a:lnTo>
                <a:lnTo>
                  <a:pt x="1367988" y="762193"/>
                </a:lnTo>
                <a:lnTo>
                  <a:pt x="1390230" y="755047"/>
                </a:lnTo>
                <a:lnTo>
                  <a:pt x="1414856" y="746578"/>
                </a:lnTo>
                <a:lnTo>
                  <a:pt x="1441069" y="737580"/>
                </a:lnTo>
                <a:lnTo>
                  <a:pt x="1469137" y="727258"/>
                </a:lnTo>
                <a:lnTo>
                  <a:pt x="1483965" y="721700"/>
                </a:lnTo>
                <a:lnTo>
                  <a:pt x="1498528" y="715613"/>
                </a:lnTo>
                <a:lnTo>
                  <a:pt x="1513621" y="709526"/>
                </a:lnTo>
                <a:lnTo>
                  <a:pt x="1528978" y="702645"/>
                </a:lnTo>
                <a:lnTo>
                  <a:pt x="1544336" y="696028"/>
                </a:lnTo>
                <a:lnTo>
                  <a:pt x="1559958" y="688618"/>
                </a:lnTo>
                <a:lnTo>
                  <a:pt x="1575581" y="681472"/>
                </a:lnTo>
                <a:lnTo>
                  <a:pt x="1591203" y="673532"/>
                </a:lnTo>
                <a:lnTo>
                  <a:pt x="1606825" y="665063"/>
                </a:lnTo>
                <a:lnTo>
                  <a:pt x="1622183" y="656594"/>
                </a:lnTo>
                <a:lnTo>
                  <a:pt x="1637540" y="647596"/>
                </a:lnTo>
                <a:lnTo>
                  <a:pt x="1652898" y="638333"/>
                </a:lnTo>
                <a:lnTo>
                  <a:pt x="1667726" y="628541"/>
                </a:lnTo>
                <a:lnTo>
                  <a:pt x="1682554" y="618748"/>
                </a:lnTo>
                <a:lnTo>
                  <a:pt x="1696852" y="608162"/>
                </a:lnTo>
                <a:lnTo>
                  <a:pt x="1711151" y="597311"/>
                </a:lnTo>
                <a:lnTo>
                  <a:pt x="1720154" y="589901"/>
                </a:lnTo>
                <a:lnTo>
                  <a:pt x="1729421" y="582225"/>
                </a:lnTo>
                <a:lnTo>
                  <a:pt x="1738159" y="574286"/>
                </a:lnTo>
                <a:lnTo>
                  <a:pt x="1746897" y="566611"/>
                </a:lnTo>
                <a:lnTo>
                  <a:pt x="1755370" y="558406"/>
                </a:lnTo>
                <a:lnTo>
                  <a:pt x="1763578" y="549937"/>
                </a:lnTo>
                <a:lnTo>
                  <a:pt x="1771522" y="541468"/>
                </a:lnTo>
                <a:lnTo>
                  <a:pt x="1778936" y="532734"/>
                </a:lnTo>
                <a:lnTo>
                  <a:pt x="1786615" y="523736"/>
                </a:lnTo>
                <a:lnTo>
                  <a:pt x="1793499" y="514738"/>
                </a:lnTo>
                <a:lnTo>
                  <a:pt x="1800648" y="505475"/>
                </a:lnTo>
                <a:lnTo>
                  <a:pt x="1807003" y="496212"/>
                </a:lnTo>
                <a:lnTo>
                  <a:pt x="1813623" y="486684"/>
                </a:lnTo>
                <a:lnTo>
                  <a:pt x="1819448" y="476892"/>
                </a:lnTo>
                <a:lnTo>
                  <a:pt x="1825009" y="466835"/>
                </a:lnTo>
                <a:lnTo>
                  <a:pt x="1830304" y="456778"/>
                </a:lnTo>
                <a:lnTo>
                  <a:pt x="1832952" y="452014"/>
                </a:lnTo>
                <a:lnTo>
                  <a:pt x="1835335" y="446456"/>
                </a:lnTo>
                <a:lnTo>
                  <a:pt x="1837189" y="440898"/>
                </a:lnTo>
                <a:lnTo>
                  <a:pt x="1839307" y="435076"/>
                </a:lnTo>
                <a:lnTo>
                  <a:pt x="1841161" y="428724"/>
                </a:lnTo>
                <a:lnTo>
                  <a:pt x="1843014" y="422372"/>
                </a:lnTo>
                <a:lnTo>
                  <a:pt x="1844868" y="416020"/>
                </a:lnTo>
                <a:lnTo>
                  <a:pt x="1846192" y="408874"/>
                </a:lnTo>
                <a:lnTo>
                  <a:pt x="1847515" y="401729"/>
                </a:lnTo>
                <a:lnTo>
                  <a:pt x="1848575" y="394318"/>
                </a:lnTo>
                <a:lnTo>
                  <a:pt x="1849899" y="386908"/>
                </a:lnTo>
                <a:lnTo>
                  <a:pt x="1850693" y="379497"/>
                </a:lnTo>
                <a:lnTo>
                  <a:pt x="1851487" y="371558"/>
                </a:lnTo>
                <a:lnTo>
                  <a:pt x="1851752" y="363618"/>
                </a:lnTo>
                <a:lnTo>
                  <a:pt x="1852017" y="355678"/>
                </a:lnTo>
                <a:lnTo>
                  <a:pt x="1852282" y="348003"/>
                </a:lnTo>
                <a:lnTo>
                  <a:pt x="1852017" y="336093"/>
                </a:lnTo>
                <a:lnTo>
                  <a:pt x="1851487" y="324713"/>
                </a:lnTo>
                <a:lnTo>
                  <a:pt x="1850428" y="313068"/>
                </a:lnTo>
                <a:lnTo>
                  <a:pt x="1849104" y="301953"/>
                </a:lnTo>
                <a:lnTo>
                  <a:pt x="1846986" y="290572"/>
                </a:lnTo>
                <a:lnTo>
                  <a:pt x="1844603" y="279721"/>
                </a:lnTo>
                <a:lnTo>
                  <a:pt x="1841955" y="269135"/>
                </a:lnTo>
                <a:lnTo>
                  <a:pt x="1838513" y="258549"/>
                </a:lnTo>
                <a:lnTo>
                  <a:pt x="1835335" y="248756"/>
                </a:lnTo>
                <a:lnTo>
                  <a:pt x="1831364" y="239493"/>
                </a:lnTo>
                <a:lnTo>
                  <a:pt x="1826862" y="230495"/>
                </a:lnTo>
                <a:lnTo>
                  <a:pt x="1822361" y="222290"/>
                </a:lnTo>
                <a:lnTo>
                  <a:pt x="1817330" y="214615"/>
                </a:lnTo>
                <a:lnTo>
                  <a:pt x="1811769" y="207470"/>
                </a:lnTo>
                <a:lnTo>
                  <a:pt x="1806209" y="201118"/>
                </a:lnTo>
                <a:lnTo>
                  <a:pt x="1803031" y="198207"/>
                </a:lnTo>
                <a:lnTo>
                  <a:pt x="1800384" y="195295"/>
                </a:lnTo>
                <a:lnTo>
                  <a:pt x="1796147" y="191855"/>
                </a:lnTo>
                <a:lnTo>
                  <a:pt x="1791646" y="188679"/>
                </a:lnTo>
                <a:lnTo>
                  <a:pt x="1787409" y="185503"/>
                </a:lnTo>
                <a:lnTo>
                  <a:pt x="1782643" y="182856"/>
                </a:lnTo>
                <a:lnTo>
                  <a:pt x="1777877" y="180474"/>
                </a:lnTo>
                <a:lnTo>
                  <a:pt x="1772846" y="178357"/>
                </a:lnTo>
                <a:lnTo>
                  <a:pt x="1767550" y="176240"/>
                </a:lnTo>
                <a:lnTo>
                  <a:pt x="1761725" y="174652"/>
                </a:lnTo>
                <a:lnTo>
                  <a:pt x="1751133" y="172270"/>
                </a:lnTo>
                <a:lnTo>
                  <a:pt x="1740807" y="170682"/>
                </a:lnTo>
                <a:lnTo>
                  <a:pt x="1731010" y="169623"/>
                </a:lnTo>
                <a:lnTo>
                  <a:pt x="1722007" y="169359"/>
                </a:lnTo>
                <a:lnTo>
                  <a:pt x="1716711" y="169623"/>
                </a:lnTo>
                <a:lnTo>
                  <a:pt x="1711151" y="169888"/>
                </a:lnTo>
                <a:lnTo>
                  <a:pt x="1706120" y="170417"/>
                </a:lnTo>
                <a:lnTo>
                  <a:pt x="1701354" y="170947"/>
                </a:lnTo>
                <a:lnTo>
                  <a:pt x="1696588" y="171741"/>
                </a:lnTo>
                <a:lnTo>
                  <a:pt x="1692086" y="172799"/>
                </a:lnTo>
                <a:lnTo>
                  <a:pt x="1687585" y="174387"/>
                </a:lnTo>
                <a:lnTo>
                  <a:pt x="1683084" y="175711"/>
                </a:lnTo>
                <a:lnTo>
                  <a:pt x="1678847" y="177034"/>
                </a:lnTo>
                <a:lnTo>
                  <a:pt x="1674610" y="178886"/>
                </a:lnTo>
                <a:lnTo>
                  <a:pt x="1670903" y="180739"/>
                </a:lnTo>
                <a:lnTo>
                  <a:pt x="1666932" y="182856"/>
                </a:lnTo>
                <a:lnTo>
                  <a:pt x="1659253" y="187356"/>
                </a:lnTo>
                <a:lnTo>
                  <a:pt x="1651574" y="192384"/>
                </a:lnTo>
                <a:lnTo>
                  <a:pt x="1644690" y="197942"/>
                </a:lnTo>
                <a:lnTo>
                  <a:pt x="1637805" y="203764"/>
                </a:lnTo>
                <a:lnTo>
                  <a:pt x="1631185" y="210645"/>
                </a:lnTo>
                <a:lnTo>
                  <a:pt x="1625095" y="217262"/>
                </a:lnTo>
                <a:lnTo>
                  <a:pt x="1619005" y="224937"/>
                </a:lnTo>
                <a:lnTo>
                  <a:pt x="1613445" y="232612"/>
                </a:lnTo>
                <a:lnTo>
                  <a:pt x="1608149" y="240287"/>
                </a:lnTo>
                <a:lnTo>
                  <a:pt x="1603118" y="248227"/>
                </a:lnTo>
                <a:lnTo>
                  <a:pt x="1598352" y="256431"/>
                </a:lnTo>
                <a:lnTo>
                  <a:pt x="1594115" y="264636"/>
                </a:lnTo>
                <a:lnTo>
                  <a:pt x="1589879" y="272575"/>
                </a:lnTo>
                <a:lnTo>
                  <a:pt x="1586172" y="280515"/>
                </a:lnTo>
                <a:lnTo>
                  <a:pt x="1582730" y="288455"/>
                </a:lnTo>
                <a:lnTo>
                  <a:pt x="1580082" y="295601"/>
                </a:lnTo>
                <a:lnTo>
                  <a:pt x="1574786" y="309628"/>
                </a:lnTo>
                <a:lnTo>
                  <a:pt x="1571079" y="321537"/>
                </a:lnTo>
                <a:lnTo>
                  <a:pt x="1568167" y="330800"/>
                </a:lnTo>
                <a:lnTo>
                  <a:pt x="1566578" y="336623"/>
                </a:lnTo>
                <a:lnTo>
                  <a:pt x="1566313" y="339005"/>
                </a:lnTo>
                <a:lnTo>
                  <a:pt x="1564724" y="343504"/>
                </a:lnTo>
                <a:lnTo>
                  <a:pt x="1563400" y="347738"/>
                </a:lnTo>
                <a:lnTo>
                  <a:pt x="1561547" y="351708"/>
                </a:lnTo>
                <a:lnTo>
                  <a:pt x="1559164" y="355149"/>
                </a:lnTo>
                <a:lnTo>
                  <a:pt x="1556781" y="358589"/>
                </a:lnTo>
                <a:lnTo>
                  <a:pt x="1553603" y="361765"/>
                </a:lnTo>
                <a:lnTo>
                  <a:pt x="1550426" y="364412"/>
                </a:lnTo>
                <a:lnTo>
                  <a:pt x="1547248" y="367058"/>
                </a:lnTo>
                <a:lnTo>
                  <a:pt x="1543806" y="369176"/>
                </a:lnTo>
                <a:lnTo>
                  <a:pt x="1539834" y="371028"/>
                </a:lnTo>
                <a:lnTo>
                  <a:pt x="1535863" y="372352"/>
                </a:lnTo>
                <a:lnTo>
                  <a:pt x="1531891" y="373410"/>
                </a:lnTo>
                <a:lnTo>
                  <a:pt x="1527654" y="373940"/>
                </a:lnTo>
                <a:lnTo>
                  <a:pt x="1523418" y="373940"/>
                </a:lnTo>
                <a:lnTo>
                  <a:pt x="1518916" y="373675"/>
                </a:lnTo>
                <a:lnTo>
                  <a:pt x="1514680" y="372881"/>
                </a:lnTo>
                <a:lnTo>
                  <a:pt x="1510708" y="371822"/>
                </a:lnTo>
                <a:lnTo>
                  <a:pt x="1506736" y="370234"/>
                </a:lnTo>
                <a:lnTo>
                  <a:pt x="1502764" y="368117"/>
                </a:lnTo>
                <a:lnTo>
                  <a:pt x="1499057" y="366000"/>
                </a:lnTo>
                <a:lnTo>
                  <a:pt x="1495880" y="363089"/>
                </a:lnTo>
                <a:lnTo>
                  <a:pt x="1492967" y="359913"/>
                </a:lnTo>
                <a:lnTo>
                  <a:pt x="1490055" y="357001"/>
                </a:lnTo>
                <a:lnTo>
                  <a:pt x="1487936" y="353296"/>
                </a:lnTo>
                <a:lnTo>
                  <a:pt x="1485818" y="349591"/>
                </a:lnTo>
                <a:lnTo>
                  <a:pt x="1484229" y="345621"/>
                </a:lnTo>
                <a:lnTo>
                  <a:pt x="1482641" y="341387"/>
                </a:lnTo>
                <a:lnTo>
                  <a:pt x="1481582" y="337152"/>
                </a:lnTo>
                <a:lnTo>
                  <a:pt x="1481052" y="332653"/>
                </a:lnTo>
                <a:lnTo>
                  <a:pt x="1481052" y="328154"/>
                </a:lnTo>
                <a:lnTo>
                  <a:pt x="1481317" y="323654"/>
                </a:lnTo>
                <a:lnTo>
                  <a:pt x="1482111" y="319420"/>
                </a:lnTo>
                <a:lnTo>
                  <a:pt x="1483700" y="312539"/>
                </a:lnTo>
                <a:lnTo>
                  <a:pt x="1485553" y="305922"/>
                </a:lnTo>
                <a:lnTo>
                  <a:pt x="1488201" y="296924"/>
                </a:lnTo>
                <a:lnTo>
                  <a:pt x="1491379" y="286073"/>
                </a:lnTo>
                <a:lnTo>
                  <a:pt x="1495615" y="273899"/>
                </a:lnTo>
                <a:lnTo>
                  <a:pt x="1500646" y="260401"/>
                </a:lnTo>
                <a:lnTo>
                  <a:pt x="1507001" y="245316"/>
                </a:lnTo>
                <a:lnTo>
                  <a:pt x="1513885" y="229966"/>
                </a:lnTo>
                <a:lnTo>
                  <a:pt x="1517857" y="222026"/>
                </a:lnTo>
                <a:lnTo>
                  <a:pt x="1522094" y="213821"/>
                </a:lnTo>
                <a:lnTo>
                  <a:pt x="1526860" y="205882"/>
                </a:lnTo>
                <a:lnTo>
                  <a:pt x="1531626" y="197677"/>
                </a:lnTo>
                <a:lnTo>
                  <a:pt x="1536922" y="189208"/>
                </a:lnTo>
                <a:lnTo>
                  <a:pt x="1542747" y="181004"/>
                </a:lnTo>
                <a:lnTo>
                  <a:pt x="1548572" y="172799"/>
                </a:lnTo>
                <a:lnTo>
                  <a:pt x="1554662" y="164860"/>
                </a:lnTo>
                <a:lnTo>
                  <a:pt x="1561547" y="156655"/>
                </a:lnTo>
                <a:lnTo>
                  <a:pt x="1568431" y="148715"/>
                </a:lnTo>
                <a:lnTo>
                  <a:pt x="1575845" y="141305"/>
                </a:lnTo>
                <a:lnTo>
                  <a:pt x="1583789" y="133630"/>
                </a:lnTo>
                <a:lnTo>
                  <a:pt x="1591997" y="126484"/>
                </a:lnTo>
                <a:lnTo>
                  <a:pt x="1600735" y="119603"/>
                </a:lnTo>
                <a:lnTo>
                  <a:pt x="1607090" y="115369"/>
                </a:lnTo>
                <a:lnTo>
                  <a:pt x="1613180" y="111134"/>
                </a:lnTo>
                <a:lnTo>
                  <a:pt x="1619535" y="106899"/>
                </a:lnTo>
                <a:lnTo>
                  <a:pt x="1626419" y="103194"/>
                </a:lnTo>
                <a:lnTo>
                  <a:pt x="1633304" y="99489"/>
                </a:lnTo>
                <a:lnTo>
                  <a:pt x="1640453" y="96313"/>
                </a:lnTo>
                <a:lnTo>
                  <a:pt x="1647867" y="93137"/>
                </a:lnTo>
                <a:lnTo>
                  <a:pt x="1655281" y="90226"/>
                </a:lnTo>
                <a:lnTo>
                  <a:pt x="1663225" y="87844"/>
                </a:lnTo>
                <a:lnTo>
                  <a:pt x="1671168" y="85462"/>
                </a:lnTo>
                <a:lnTo>
                  <a:pt x="1678847" y="83874"/>
                </a:lnTo>
                <a:lnTo>
                  <a:pt x="1687320" y="82286"/>
                </a:lnTo>
                <a:lnTo>
                  <a:pt x="1695793" y="80698"/>
                </a:lnTo>
                <a:lnTo>
                  <a:pt x="1704266" y="79904"/>
                </a:lnTo>
                <a:lnTo>
                  <a:pt x="1713004" y="79375"/>
                </a:lnTo>
                <a:close/>
                <a:moveTo>
                  <a:pt x="409575" y="0"/>
                </a:moveTo>
                <a:lnTo>
                  <a:pt x="1528763" y="0"/>
                </a:lnTo>
                <a:lnTo>
                  <a:pt x="1528763" y="95250"/>
                </a:lnTo>
                <a:lnTo>
                  <a:pt x="409575" y="95250"/>
                </a:lnTo>
                <a:lnTo>
                  <a:pt x="409575" y="0"/>
                </a:lnTo>
                <a:close/>
              </a:path>
            </a:pathLst>
          </a:custGeom>
          <a:solidFill>
            <a:srgbClr val="0090D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cxnSp>
        <p:nvCxnSpPr>
          <p:cNvPr id="34" name="直接连接符 33"/>
          <p:cNvCxnSpPr/>
          <p:nvPr/>
        </p:nvCxnSpPr>
        <p:spPr>
          <a:xfrm flipH="1">
            <a:off x="7386320" y="3633029"/>
            <a:ext cx="3129280"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KSO_Shape"/>
          <p:cNvSpPr/>
          <p:nvPr/>
        </p:nvSpPr>
        <p:spPr bwMode="auto">
          <a:xfrm flipH="1">
            <a:off x="6881876" y="4222258"/>
            <a:ext cx="415862" cy="449580"/>
          </a:xfrm>
          <a:custGeom>
            <a:avLst/>
            <a:gdLst>
              <a:gd name="T0" fmla="*/ 660065 w 1938337"/>
              <a:gd name="T1" fmla="*/ 1785471 h 2097088"/>
              <a:gd name="T2" fmla="*/ 1074391 w 1938337"/>
              <a:gd name="T3" fmla="*/ 1807357 h 2097088"/>
              <a:gd name="T4" fmla="*/ 1090030 w 1938337"/>
              <a:gd name="T5" fmla="*/ 1648866 h 2097088"/>
              <a:gd name="T6" fmla="*/ 997074 w 1938337"/>
              <a:gd name="T7" fmla="*/ 1410363 h 2097088"/>
              <a:gd name="T8" fmla="*/ 740470 w 1938337"/>
              <a:gd name="T9" fmla="*/ 1441863 h 2097088"/>
              <a:gd name="T10" fmla="*/ 1158685 w 1938337"/>
              <a:gd name="T11" fmla="*/ 241681 h 2097088"/>
              <a:gd name="T12" fmla="*/ 1062016 w 1938337"/>
              <a:gd name="T13" fmla="*/ 582817 h 2097088"/>
              <a:gd name="T14" fmla="*/ 959576 w 1938337"/>
              <a:gd name="T15" fmla="*/ 747370 h 2097088"/>
              <a:gd name="T16" fmla="*/ 1009593 w 1938337"/>
              <a:gd name="T17" fmla="*/ 758196 h 2097088"/>
              <a:gd name="T18" fmla="*/ 1186819 w 1938337"/>
              <a:gd name="T19" fmla="*/ 425240 h 2097088"/>
              <a:gd name="T20" fmla="*/ 1208221 w 1938337"/>
              <a:gd name="T21" fmla="*/ 203430 h 2097088"/>
              <a:gd name="T22" fmla="*/ 1278919 w 1938337"/>
              <a:gd name="T23" fmla="*/ 476964 h 2097088"/>
              <a:gd name="T24" fmla="*/ 1150989 w 1938337"/>
              <a:gd name="T25" fmla="*/ 722592 h 2097088"/>
              <a:gd name="T26" fmla="*/ 1014162 w 1938337"/>
              <a:gd name="T27" fmla="*/ 909759 h 2097088"/>
              <a:gd name="T28" fmla="*/ 967751 w 1938337"/>
              <a:gd name="T29" fmla="*/ 1018980 h 2097088"/>
              <a:gd name="T30" fmla="*/ 942502 w 1938337"/>
              <a:gd name="T31" fmla="*/ 1340628 h 2097088"/>
              <a:gd name="T32" fmla="*/ 793651 w 1938337"/>
              <a:gd name="T33" fmla="*/ 1348326 h 2097088"/>
              <a:gd name="T34" fmla="*/ 816977 w 1938337"/>
              <a:gd name="T35" fmla="*/ 1049292 h 2097088"/>
              <a:gd name="T36" fmla="*/ 791487 w 1938337"/>
              <a:gd name="T37" fmla="*/ 975676 h 2097088"/>
              <a:gd name="T38" fmla="*/ 746519 w 1938337"/>
              <a:gd name="T39" fmla="*/ 909759 h 2097088"/>
              <a:gd name="T40" fmla="*/ 605604 w 1938337"/>
              <a:gd name="T41" fmla="*/ 718020 h 2097088"/>
              <a:gd name="T42" fmla="*/ 481762 w 1938337"/>
              <a:gd name="T43" fmla="*/ 476964 h 2097088"/>
              <a:gd name="T44" fmla="*/ 249769 w 1938337"/>
              <a:gd name="T45" fmla="*/ 79798 h 2097088"/>
              <a:gd name="T46" fmla="*/ 371772 w 1938337"/>
              <a:gd name="T47" fmla="*/ 184379 h 2097088"/>
              <a:gd name="T48" fmla="*/ 406596 w 1938337"/>
              <a:gd name="T49" fmla="*/ 324302 h 2097088"/>
              <a:gd name="T50" fmla="*/ 340070 w 1938337"/>
              <a:gd name="T51" fmla="*/ 315887 h 2097088"/>
              <a:gd name="T52" fmla="*/ 270423 w 1938337"/>
              <a:gd name="T53" fmla="*/ 183417 h 2097088"/>
              <a:gd name="T54" fmla="*/ 154905 w 1938337"/>
              <a:gd name="T55" fmla="*/ 160097 h 2097088"/>
              <a:gd name="T56" fmla="*/ 86699 w 1938337"/>
              <a:gd name="T57" fmla="*/ 247368 h 2097088"/>
              <a:gd name="T58" fmla="*/ 88140 w 1938337"/>
              <a:gd name="T59" fmla="*/ 389454 h 2097088"/>
              <a:gd name="T60" fmla="*/ 182524 w 1938337"/>
              <a:gd name="T61" fmla="*/ 522885 h 2097088"/>
              <a:gd name="T62" fmla="*/ 498577 w 1938337"/>
              <a:gd name="T63" fmla="*/ 686368 h 2097088"/>
              <a:gd name="T64" fmla="*/ 627064 w 1938337"/>
              <a:gd name="T65" fmla="*/ 797921 h 2097088"/>
              <a:gd name="T66" fmla="*/ 589359 w 1938337"/>
              <a:gd name="T67" fmla="*/ 895530 h 2097088"/>
              <a:gd name="T68" fmla="*/ 492814 w 1938337"/>
              <a:gd name="T69" fmla="*/ 916446 h 2097088"/>
              <a:gd name="T70" fmla="*/ 499057 w 1938337"/>
              <a:gd name="T71" fmla="*/ 846965 h 2097088"/>
              <a:gd name="T72" fmla="*/ 548771 w 1938337"/>
              <a:gd name="T73" fmla="*/ 804171 h 2097088"/>
              <a:gd name="T74" fmla="*/ 311251 w 1938337"/>
              <a:gd name="T75" fmla="*/ 700312 h 2097088"/>
              <a:gd name="T76" fmla="*/ 62683 w 1938337"/>
              <a:gd name="T77" fmla="*/ 508700 h 2097088"/>
              <a:gd name="T78" fmla="*/ 0 w 1938337"/>
              <a:gd name="T79" fmla="*/ 316127 h 2097088"/>
              <a:gd name="T80" fmla="*/ 51155 w 1938337"/>
              <a:gd name="T81" fmla="*/ 141104 h 2097088"/>
              <a:gd name="T82" fmla="*/ 183004 w 1938337"/>
              <a:gd name="T83" fmla="*/ 72345 h 2097088"/>
              <a:gd name="T84" fmla="*/ 1687503 w 1938337"/>
              <a:gd name="T85" fmla="*/ 115139 h 2097088"/>
              <a:gd name="T86" fmla="*/ 1761162 w 1938337"/>
              <a:gd name="T87" fmla="*/ 288719 h 2097088"/>
              <a:gd name="T88" fmla="*/ 1723130 w 1938337"/>
              <a:gd name="T89" fmla="*/ 471917 h 2097088"/>
              <a:gd name="T90" fmla="*/ 1567869 w 1938337"/>
              <a:gd name="T91" fmla="*/ 633476 h 2097088"/>
              <a:gd name="T92" fmla="*/ 1225813 w 1938337"/>
              <a:gd name="T93" fmla="*/ 785419 h 2097088"/>
              <a:gd name="T94" fmla="*/ 1227979 w 1938337"/>
              <a:gd name="T95" fmla="*/ 836387 h 2097088"/>
              <a:gd name="T96" fmla="*/ 1282863 w 1938337"/>
              <a:gd name="T97" fmla="*/ 893847 h 2097088"/>
              <a:gd name="T98" fmla="*/ 1204630 w 1938337"/>
              <a:gd name="T99" fmla="*/ 915003 h 2097088"/>
              <a:gd name="T100" fmla="*/ 1135064 w 1938337"/>
              <a:gd name="T101" fmla="*/ 835907 h 2097088"/>
              <a:gd name="T102" fmla="*/ 1184410 w 1938337"/>
              <a:gd name="T103" fmla="*/ 715458 h 2097088"/>
              <a:gd name="T104" fmla="*/ 1474712 w 1938337"/>
              <a:gd name="T105" fmla="*/ 596452 h 2097088"/>
              <a:gd name="T106" fmla="*/ 1659100 w 1938337"/>
              <a:gd name="T107" fmla="*/ 424074 h 2097088"/>
              <a:gd name="T108" fmla="*/ 1681004 w 1938337"/>
              <a:gd name="T109" fmla="*/ 274295 h 2097088"/>
              <a:gd name="T110" fmla="*/ 1601569 w 1938337"/>
              <a:gd name="T111" fmla="*/ 158654 h 2097088"/>
              <a:gd name="T112" fmla="*/ 1482896 w 1938337"/>
              <a:gd name="T113" fmla="*/ 191350 h 2097088"/>
              <a:gd name="T114" fmla="*/ 1415256 w 1938337"/>
              <a:gd name="T115" fmla="*/ 325743 h 2097088"/>
              <a:gd name="T116" fmla="*/ 1349299 w 1938337"/>
              <a:gd name="T117" fmla="*/ 313963 h 2097088"/>
              <a:gd name="T118" fmla="*/ 1407793 w 1938337"/>
              <a:gd name="T119" fmla="*/ 156971 h 2097088"/>
              <a:gd name="T120" fmla="*/ 1549333 w 1938337"/>
              <a:gd name="T121" fmla="*/ 72585 h 20970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38337" h="2097088">
                <a:moveTo>
                  <a:pt x="754655" y="1781504"/>
                </a:moveTo>
                <a:lnTo>
                  <a:pt x="755185" y="1787064"/>
                </a:lnTo>
                <a:lnTo>
                  <a:pt x="755185" y="1789976"/>
                </a:lnTo>
                <a:lnTo>
                  <a:pt x="754655" y="1793153"/>
                </a:lnTo>
                <a:lnTo>
                  <a:pt x="753861" y="1796065"/>
                </a:lnTo>
                <a:lnTo>
                  <a:pt x="753067" y="1798713"/>
                </a:lnTo>
                <a:lnTo>
                  <a:pt x="752009" y="1801360"/>
                </a:lnTo>
                <a:lnTo>
                  <a:pt x="750156" y="1803743"/>
                </a:lnTo>
                <a:lnTo>
                  <a:pt x="748568" y="1806391"/>
                </a:lnTo>
                <a:lnTo>
                  <a:pt x="746980" y="1808244"/>
                </a:lnTo>
                <a:lnTo>
                  <a:pt x="744598" y="1810362"/>
                </a:lnTo>
                <a:lnTo>
                  <a:pt x="742481" y="1812215"/>
                </a:lnTo>
                <a:lnTo>
                  <a:pt x="740099" y="1813804"/>
                </a:lnTo>
                <a:lnTo>
                  <a:pt x="737452" y="1815127"/>
                </a:lnTo>
                <a:lnTo>
                  <a:pt x="734805" y="1815922"/>
                </a:lnTo>
                <a:lnTo>
                  <a:pt x="731894" y="1816716"/>
                </a:lnTo>
                <a:lnTo>
                  <a:pt x="729247" y="1817245"/>
                </a:lnTo>
                <a:lnTo>
                  <a:pt x="726071" y="1817245"/>
                </a:lnTo>
                <a:lnTo>
                  <a:pt x="724483" y="1816981"/>
                </a:lnTo>
                <a:lnTo>
                  <a:pt x="724483" y="1965507"/>
                </a:lnTo>
                <a:lnTo>
                  <a:pt x="726071" y="1965507"/>
                </a:lnTo>
                <a:lnTo>
                  <a:pt x="729247" y="1965507"/>
                </a:lnTo>
                <a:lnTo>
                  <a:pt x="731894" y="1966036"/>
                </a:lnTo>
                <a:lnTo>
                  <a:pt x="734805" y="1966566"/>
                </a:lnTo>
                <a:lnTo>
                  <a:pt x="737452" y="1967625"/>
                </a:lnTo>
                <a:lnTo>
                  <a:pt x="740099" y="1969213"/>
                </a:lnTo>
                <a:lnTo>
                  <a:pt x="742481" y="1970537"/>
                </a:lnTo>
                <a:lnTo>
                  <a:pt x="744598" y="1972125"/>
                </a:lnTo>
                <a:lnTo>
                  <a:pt x="746980" y="1974243"/>
                </a:lnTo>
                <a:lnTo>
                  <a:pt x="748568" y="1976361"/>
                </a:lnTo>
                <a:lnTo>
                  <a:pt x="750156" y="1978744"/>
                </a:lnTo>
                <a:lnTo>
                  <a:pt x="752009" y="1981127"/>
                </a:lnTo>
                <a:lnTo>
                  <a:pt x="753067" y="1984039"/>
                </a:lnTo>
                <a:lnTo>
                  <a:pt x="753861" y="1986687"/>
                </a:lnTo>
                <a:lnTo>
                  <a:pt x="754655" y="1989599"/>
                </a:lnTo>
                <a:lnTo>
                  <a:pt x="755185" y="1992776"/>
                </a:lnTo>
                <a:lnTo>
                  <a:pt x="755185" y="1995688"/>
                </a:lnTo>
                <a:lnTo>
                  <a:pt x="755185" y="1996747"/>
                </a:lnTo>
                <a:lnTo>
                  <a:pt x="1181565" y="1996747"/>
                </a:lnTo>
                <a:lnTo>
                  <a:pt x="1181301" y="1995688"/>
                </a:lnTo>
                <a:lnTo>
                  <a:pt x="1181565" y="1992776"/>
                </a:lnTo>
                <a:lnTo>
                  <a:pt x="1181830" y="1989599"/>
                </a:lnTo>
                <a:lnTo>
                  <a:pt x="1182624" y="1986687"/>
                </a:lnTo>
                <a:lnTo>
                  <a:pt x="1183683" y="1984039"/>
                </a:lnTo>
                <a:lnTo>
                  <a:pt x="1184741" y="1981127"/>
                </a:lnTo>
                <a:lnTo>
                  <a:pt x="1186329" y="1978744"/>
                </a:lnTo>
                <a:lnTo>
                  <a:pt x="1187917" y="1976361"/>
                </a:lnTo>
                <a:lnTo>
                  <a:pt x="1189770" y="1974243"/>
                </a:lnTo>
                <a:lnTo>
                  <a:pt x="1191887" y="1972125"/>
                </a:lnTo>
                <a:lnTo>
                  <a:pt x="1194005" y="1970537"/>
                </a:lnTo>
                <a:lnTo>
                  <a:pt x="1196651" y="1969213"/>
                </a:lnTo>
                <a:lnTo>
                  <a:pt x="1199033" y="1967625"/>
                </a:lnTo>
                <a:lnTo>
                  <a:pt x="1201680" y="1966566"/>
                </a:lnTo>
                <a:lnTo>
                  <a:pt x="1204591" y="1966036"/>
                </a:lnTo>
                <a:lnTo>
                  <a:pt x="1207238" y="1965507"/>
                </a:lnTo>
                <a:lnTo>
                  <a:pt x="1210414" y="1965507"/>
                </a:lnTo>
                <a:lnTo>
                  <a:pt x="1212002" y="1965507"/>
                </a:lnTo>
                <a:lnTo>
                  <a:pt x="1212002" y="1816981"/>
                </a:lnTo>
                <a:lnTo>
                  <a:pt x="1210414" y="1817245"/>
                </a:lnTo>
                <a:lnTo>
                  <a:pt x="1207238" y="1817245"/>
                </a:lnTo>
                <a:lnTo>
                  <a:pt x="1204591" y="1816716"/>
                </a:lnTo>
                <a:lnTo>
                  <a:pt x="1201680" y="1815922"/>
                </a:lnTo>
                <a:lnTo>
                  <a:pt x="1199033" y="1815127"/>
                </a:lnTo>
                <a:lnTo>
                  <a:pt x="1196651" y="1813804"/>
                </a:lnTo>
                <a:lnTo>
                  <a:pt x="1194005" y="1812215"/>
                </a:lnTo>
                <a:lnTo>
                  <a:pt x="1191887" y="1810362"/>
                </a:lnTo>
                <a:lnTo>
                  <a:pt x="1189770" y="1808244"/>
                </a:lnTo>
                <a:lnTo>
                  <a:pt x="1187917" y="1806391"/>
                </a:lnTo>
                <a:lnTo>
                  <a:pt x="1186329" y="1803743"/>
                </a:lnTo>
                <a:lnTo>
                  <a:pt x="1184741" y="1801360"/>
                </a:lnTo>
                <a:lnTo>
                  <a:pt x="1183683" y="1798713"/>
                </a:lnTo>
                <a:lnTo>
                  <a:pt x="1182624" y="1796065"/>
                </a:lnTo>
                <a:lnTo>
                  <a:pt x="1181830" y="1793153"/>
                </a:lnTo>
                <a:lnTo>
                  <a:pt x="1181565" y="1789976"/>
                </a:lnTo>
                <a:lnTo>
                  <a:pt x="1181301" y="1787064"/>
                </a:lnTo>
                <a:lnTo>
                  <a:pt x="1182095" y="1781504"/>
                </a:lnTo>
                <a:lnTo>
                  <a:pt x="754655" y="1781504"/>
                </a:lnTo>
                <a:close/>
                <a:moveTo>
                  <a:pt x="555625" y="1681163"/>
                </a:moveTo>
                <a:lnTo>
                  <a:pt x="1381125" y="1681163"/>
                </a:lnTo>
                <a:lnTo>
                  <a:pt x="1381125" y="2097088"/>
                </a:lnTo>
                <a:lnTo>
                  <a:pt x="555625" y="2097088"/>
                </a:lnTo>
                <a:lnTo>
                  <a:pt x="555625" y="1681163"/>
                </a:lnTo>
                <a:close/>
                <a:moveTo>
                  <a:pt x="846057" y="1552575"/>
                </a:moveTo>
                <a:lnTo>
                  <a:pt x="1096781" y="1552575"/>
                </a:lnTo>
                <a:lnTo>
                  <a:pt x="1104997" y="1562178"/>
                </a:lnTo>
                <a:lnTo>
                  <a:pt x="1112683" y="1571246"/>
                </a:lnTo>
                <a:lnTo>
                  <a:pt x="1120634" y="1579515"/>
                </a:lnTo>
                <a:lnTo>
                  <a:pt x="1128320" y="1587517"/>
                </a:lnTo>
                <a:lnTo>
                  <a:pt x="1135741" y="1594986"/>
                </a:lnTo>
                <a:lnTo>
                  <a:pt x="1143162" y="1602188"/>
                </a:lnTo>
                <a:lnTo>
                  <a:pt x="1150583" y="1608856"/>
                </a:lnTo>
                <a:lnTo>
                  <a:pt x="1157474" y="1614991"/>
                </a:lnTo>
                <a:lnTo>
                  <a:pt x="1170726" y="1626461"/>
                </a:lnTo>
                <a:lnTo>
                  <a:pt x="1182917" y="1636063"/>
                </a:lnTo>
                <a:lnTo>
                  <a:pt x="1193784" y="1644065"/>
                </a:lnTo>
                <a:lnTo>
                  <a:pt x="1203325" y="1651000"/>
                </a:lnTo>
                <a:lnTo>
                  <a:pt x="738187" y="1651000"/>
                </a:lnTo>
                <a:lnTo>
                  <a:pt x="747993" y="1644065"/>
                </a:lnTo>
                <a:lnTo>
                  <a:pt x="759125" y="1635796"/>
                </a:lnTo>
                <a:lnTo>
                  <a:pt x="771582" y="1626194"/>
                </a:lnTo>
                <a:lnTo>
                  <a:pt x="785098" y="1614724"/>
                </a:lnTo>
                <a:lnTo>
                  <a:pt x="792254" y="1608589"/>
                </a:lnTo>
                <a:lnTo>
                  <a:pt x="799675" y="1601921"/>
                </a:lnTo>
                <a:lnTo>
                  <a:pt x="807096" y="1594986"/>
                </a:lnTo>
                <a:lnTo>
                  <a:pt x="814517" y="1587251"/>
                </a:lnTo>
                <a:lnTo>
                  <a:pt x="822468" y="1579249"/>
                </a:lnTo>
                <a:lnTo>
                  <a:pt x="830419" y="1570980"/>
                </a:lnTo>
                <a:lnTo>
                  <a:pt x="838106" y="1562178"/>
                </a:lnTo>
                <a:lnTo>
                  <a:pt x="846057" y="1552575"/>
                </a:lnTo>
                <a:close/>
                <a:moveTo>
                  <a:pt x="1307617" y="216793"/>
                </a:moveTo>
                <a:lnTo>
                  <a:pt x="1304708" y="217057"/>
                </a:lnTo>
                <a:lnTo>
                  <a:pt x="1301269" y="217587"/>
                </a:lnTo>
                <a:lnTo>
                  <a:pt x="1298095" y="218646"/>
                </a:lnTo>
                <a:lnTo>
                  <a:pt x="1295449" y="219971"/>
                </a:lnTo>
                <a:lnTo>
                  <a:pt x="1292540" y="221295"/>
                </a:lnTo>
                <a:lnTo>
                  <a:pt x="1289630" y="223149"/>
                </a:lnTo>
                <a:lnTo>
                  <a:pt x="1287514" y="225002"/>
                </a:lnTo>
                <a:lnTo>
                  <a:pt x="1285133" y="227121"/>
                </a:lnTo>
                <a:lnTo>
                  <a:pt x="1283017" y="229505"/>
                </a:lnTo>
                <a:lnTo>
                  <a:pt x="1281166" y="232153"/>
                </a:lnTo>
                <a:lnTo>
                  <a:pt x="1279578" y="234801"/>
                </a:lnTo>
                <a:lnTo>
                  <a:pt x="1278256" y="237714"/>
                </a:lnTo>
                <a:lnTo>
                  <a:pt x="1277462" y="240892"/>
                </a:lnTo>
                <a:lnTo>
                  <a:pt x="1276404" y="243805"/>
                </a:lnTo>
                <a:lnTo>
                  <a:pt x="1276140" y="247248"/>
                </a:lnTo>
                <a:lnTo>
                  <a:pt x="1274553" y="266051"/>
                </a:lnTo>
                <a:lnTo>
                  <a:pt x="1272965" y="284590"/>
                </a:lnTo>
                <a:lnTo>
                  <a:pt x="1270585" y="303128"/>
                </a:lnTo>
                <a:lnTo>
                  <a:pt x="1268204" y="321931"/>
                </a:lnTo>
                <a:lnTo>
                  <a:pt x="1265295" y="340470"/>
                </a:lnTo>
                <a:lnTo>
                  <a:pt x="1262385" y="359008"/>
                </a:lnTo>
                <a:lnTo>
                  <a:pt x="1258946" y="377546"/>
                </a:lnTo>
                <a:lnTo>
                  <a:pt x="1255243" y="396349"/>
                </a:lnTo>
                <a:lnTo>
                  <a:pt x="1251275" y="414888"/>
                </a:lnTo>
                <a:lnTo>
                  <a:pt x="1246778" y="433161"/>
                </a:lnTo>
                <a:lnTo>
                  <a:pt x="1242282" y="451435"/>
                </a:lnTo>
                <a:lnTo>
                  <a:pt x="1237256" y="469443"/>
                </a:lnTo>
                <a:lnTo>
                  <a:pt x="1231965" y="487187"/>
                </a:lnTo>
                <a:lnTo>
                  <a:pt x="1225882" y="505196"/>
                </a:lnTo>
                <a:lnTo>
                  <a:pt x="1220062" y="522940"/>
                </a:lnTo>
                <a:lnTo>
                  <a:pt x="1213714" y="540418"/>
                </a:lnTo>
                <a:lnTo>
                  <a:pt x="1206836" y="557897"/>
                </a:lnTo>
                <a:lnTo>
                  <a:pt x="1199959" y="575112"/>
                </a:lnTo>
                <a:lnTo>
                  <a:pt x="1192552" y="591796"/>
                </a:lnTo>
                <a:lnTo>
                  <a:pt x="1184617" y="608745"/>
                </a:lnTo>
                <a:lnTo>
                  <a:pt x="1176681" y="625430"/>
                </a:lnTo>
                <a:lnTo>
                  <a:pt x="1168217" y="641585"/>
                </a:lnTo>
                <a:lnTo>
                  <a:pt x="1159223" y="658004"/>
                </a:lnTo>
                <a:lnTo>
                  <a:pt x="1150230" y="673629"/>
                </a:lnTo>
                <a:lnTo>
                  <a:pt x="1140443" y="689255"/>
                </a:lnTo>
                <a:lnTo>
                  <a:pt x="1130391" y="704615"/>
                </a:lnTo>
                <a:lnTo>
                  <a:pt x="1120075" y="719445"/>
                </a:lnTo>
                <a:lnTo>
                  <a:pt x="1109494" y="734276"/>
                </a:lnTo>
                <a:lnTo>
                  <a:pt x="1098385" y="748842"/>
                </a:lnTo>
                <a:lnTo>
                  <a:pt x="1087010" y="762878"/>
                </a:lnTo>
                <a:lnTo>
                  <a:pt x="1075107" y="776650"/>
                </a:lnTo>
                <a:lnTo>
                  <a:pt x="1062939" y="789891"/>
                </a:lnTo>
                <a:lnTo>
                  <a:pt x="1060559" y="792275"/>
                </a:lnTo>
                <a:lnTo>
                  <a:pt x="1058971" y="795188"/>
                </a:lnTo>
                <a:lnTo>
                  <a:pt x="1057120" y="797836"/>
                </a:lnTo>
                <a:lnTo>
                  <a:pt x="1056062" y="801014"/>
                </a:lnTo>
                <a:lnTo>
                  <a:pt x="1055004" y="803927"/>
                </a:lnTo>
                <a:lnTo>
                  <a:pt x="1054475" y="806840"/>
                </a:lnTo>
                <a:lnTo>
                  <a:pt x="1054210" y="810283"/>
                </a:lnTo>
                <a:lnTo>
                  <a:pt x="1054210" y="813461"/>
                </a:lnTo>
                <a:lnTo>
                  <a:pt x="1054210" y="816374"/>
                </a:lnTo>
                <a:lnTo>
                  <a:pt x="1054739" y="819552"/>
                </a:lnTo>
                <a:lnTo>
                  <a:pt x="1055533" y="822730"/>
                </a:lnTo>
                <a:lnTo>
                  <a:pt x="1056591" y="825379"/>
                </a:lnTo>
                <a:lnTo>
                  <a:pt x="1058178" y="828292"/>
                </a:lnTo>
                <a:lnTo>
                  <a:pt x="1060030" y="831205"/>
                </a:lnTo>
                <a:lnTo>
                  <a:pt x="1061881" y="833588"/>
                </a:lnTo>
                <a:lnTo>
                  <a:pt x="1064262" y="836237"/>
                </a:lnTo>
                <a:lnTo>
                  <a:pt x="1066907" y="838355"/>
                </a:lnTo>
                <a:lnTo>
                  <a:pt x="1069552" y="840209"/>
                </a:lnTo>
                <a:lnTo>
                  <a:pt x="1072462" y="841798"/>
                </a:lnTo>
                <a:lnTo>
                  <a:pt x="1075107" y="842858"/>
                </a:lnTo>
                <a:lnTo>
                  <a:pt x="1078281" y="843917"/>
                </a:lnTo>
                <a:lnTo>
                  <a:pt x="1081455" y="844712"/>
                </a:lnTo>
                <a:lnTo>
                  <a:pt x="1084365" y="844976"/>
                </a:lnTo>
                <a:lnTo>
                  <a:pt x="1087539" y="845241"/>
                </a:lnTo>
                <a:lnTo>
                  <a:pt x="1090978" y="844976"/>
                </a:lnTo>
                <a:lnTo>
                  <a:pt x="1093888" y="844447"/>
                </a:lnTo>
                <a:lnTo>
                  <a:pt x="1096797" y="843387"/>
                </a:lnTo>
                <a:lnTo>
                  <a:pt x="1099972" y="842328"/>
                </a:lnTo>
                <a:lnTo>
                  <a:pt x="1102617" y="841004"/>
                </a:lnTo>
                <a:lnTo>
                  <a:pt x="1105526" y="838885"/>
                </a:lnTo>
                <a:lnTo>
                  <a:pt x="1108172" y="837031"/>
                </a:lnTo>
                <a:lnTo>
                  <a:pt x="1110552" y="834648"/>
                </a:lnTo>
                <a:lnTo>
                  <a:pt x="1124043" y="819817"/>
                </a:lnTo>
                <a:lnTo>
                  <a:pt x="1137004" y="804722"/>
                </a:lnTo>
                <a:lnTo>
                  <a:pt x="1149701" y="789097"/>
                </a:lnTo>
                <a:lnTo>
                  <a:pt x="1161604" y="773471"/>
                </a:lnTo>
                <a:lnTo>
                  <a:pt x="1173507" y="757581"/>
                </a:lnTo>
                <a:lnTo>
                  <a:pt x="1184617" y="740897"/>
                </a:lnTo>
                <a:lnTo>
                  <a:pt x="1195727" y="724213"/>
                </a:lnTo>
                <a:lnTo>
                  <a:pt x="1206043" y="707528"/>
                </a:lnTo>
                <a:lnTo>
                  <a:pt x="1216094" y="690049"/>
                </a:lnTo>
                <a:lnTo>
                  <a:pt x="1225617" y="672570"/>
                </a:lnTo>
                <a:lnTo>
                  <a:pt x="1234875" y="654826"/>
                </a:lnTo>
                <a:lnTo>
                  <a:pt x="1243604" y="637082"/>
                </a:lnTo>
                <a:lnTo>
                  <a:pt x="1252069" y="618809"/>
                </a:lnTo>
                <a:lnTo>
                  <a:pt x="1260269" y="600536"/>
                </a:lnTo>
                <a:lnTo>
                  <a:pt x="1267940" y="581997"/>
                </a:lnTo>
                <a:lnTo>
                  <a:pt x="1274817" y="563459"/>
                </a:lnTo>
                <a:lnTo>
                  <a:pt x="1281959" y="544656"/>
                </a:lnTo>
                <a:lnTo>
                  <a:pt x="1288307" y="525853"/>
                </a:lnTo>
                <a:lnTo>
                  <a:pt x="1294127" y="506785"/>
                </a:lnTo>
                <a:lnTo>
                  <a:pt x="1300211" y="487187"/>
                </a:lnTo>
                <a:lnTo>
                  <a:pt x="1305501" y="468119"/>
                </a:lnTo>
                <a:lnTo>
                  <a:pt x="1310262" y="448786"/>
                </a:lnTo>
                <a:lnTo>
                  <a:pt x="1315024" y="429188"/>
                </a:lnTo>
                <a:lnTo>
                  <a:pt x="1319256" y="409591"/>
                </a:lnTo>
                <a:lnTo>
                  <a:pt x="1323224" y="389993"/>
                </a:lnTo>
                <a:lnTo>
                  <a:pt x="1326662" y="370396"/>
                </a:lnTo>
                <a:lnTo>
                  <a:pt x="1330101" y="350798"/>
                </a:lnTo>
                <a:lnTo>
                  <a:pt x="1333011" y="330936"/>
                </a:lnTo>
                <a:lnTo>
                  <a:pt x="1335391" y="311338"/>
                </a:lnTo>
                <a:lnTo>
                  <a:pt x="1337772" y="291475"/>
                </a:lnTo>
                <a:lnTo>
                  <a:pt x="1339624" y="271613"/>
                </a:lnTo>
                <a:lnTo>
                  <a:pt x="1341475" y="252015"/>
                </a:lnTo>
                <a:lnTo>
                  <a:pt x="1341475" y="248572"/>
                </a:lnTo>
                <a:lnTo>
                  <a:pt x="1341211" y="245659"/>
                </a:lnTo>
                <a:lnTo>
                  <a:pt x="1340417" y="242216"/>
                </a:lnTo>
                <a:lnTo>
                  <a:pt x="1339624" y="239039"/>
                </a:lnTo>
                <a:lnTo>
                  <a:pt x="1338566" y="236390"/>
                </a:lnTo>
                <a:lnTo>
                  <a:pt x="1337243" y="233477"/>
                </a:lnTo>
                <a:lnTo>
                  <a:pt x="1335391" y="230829"/>
                </a:lnTo>
                <a:lnTo>
                  <a:pt x="1333540" y="228445"/>
                </a:lnTo>
                <a:lnTo>
                  <a:pt x="1331159" y="226062"/>
                </a:lnTo>
                <a:lnTo>
                  <a:pt x="1329043" y="223943"/>
                </a:lnTo>
                <a:lnTo>
                  <a:pt x="1326398" y="222089"/>
                </a:lnTo>
                <a:lnTo>
                  <a:pt x="1323753" y="220500"/>
                </a:lnTo>
                <a:lnTo>
                  <a:pt x="1320579" y="219176"/>
                </a:lnTo>
                <a:lnTo>
                  <a:pt x="1317669" y="218382"/>
                </a:lnTo>
                <a:lnTo>
                  <a:pt x="1314495" y="217322"/>
                </a:lnTo>
                <a:lnTo>
                  <a:pt x="1311056" y="217057"/>
                </a:lnTo>
                <a:lnTo>
                  <a:pt x="1307617" y="216793"/>
                </a:lnTo>
                <a:close/>
                <a:moveTo>
                  <a:pt x="442912" y="112713"/>
                </a:moveTo>
                <a:lnTo>
                  <a:pt x="1493837" y="112713"/>
                </a:lnTo>
                <a:lnTo>
                  <a:pt x="1485637" y="163826"/>
                </a:lnTo>
                <a:lnTo>
                  <a:pt x="1477172" y="211761"/>
                </a:lnTo>
                <a:lnTo>
                  <a:pt x="1468708" y="257312"/>
                </a:lnTo>
                <a:lnTo>
                  <a:pt x="1460508" y="299685"/>
                </a:lnTo>
                <a:lnTo>
                  <a:pt x="1452308" y="339145"/>
                </a:lnTo>
                <a:lnTo>
                  <a:pt x="1444372" y="375427"/>
                </a:lnTo>
                <a:lnTo>
                  <a:pt x="1436437" y="408532"/>
                </a:lnTo>
                <a:lnTo>
                  <a:pt x="1429559" y="438723"/>
                </a:lnTo>
                <a:lnTo>
                  <a:pt x="1422682" y="465471"/>
                </a:lnTo>
                <a:lnTo>
                  <a:pt x="1416598" y="488776"/>
                </a:lnTo>
                <a:lnTo>
                  <a:pt x="1411308" y="508638"/>
                </a:lnTo>
                <a:lnTo>
                  <a:pt x="1406811" y="525058"/>
                </a:lnTo>
                <a:lnTo>
                  <a:pt x="1399934" y="547304"/>
                </a:lnTo>
                <a:lnTo>
                  <a:pt x="1397817" y="554719"/>
                </a:lnTo>
                <a:lnTo>
                  <a:pt x="1394114" y="564518"/>
                </a:lnTo>
                <a:lnTo>
                  <a:pt x="1390146" y="574847"/>
                </a:lnTo>
                <a:lnTo>
                  <a:pt x="1385914" y="585440"/>
                </a:lnTo>
                <a:lnTo>
                  <a:pt x="1380888" y="596563"/>
                </a:lnTo>
                <a:lnTo>
                  <a:pt x="1375863" y="608216"/>
                </a:lnTo>
                <a:lnTo>
                  <a:pt x="1370308" y="620398"/>
                </a:lnTo>
                <a:lnTo>
                  <a:pt x="1364224" y="632580"/>
                </a:lnTo>
                <a:lnTo>
                  <a:pt x="1357875" y="645027"/>
                </a:lnTo>
                <a:lnTo>
                  <a:pt x="1351263" y="658004"/>
                </a:lnTo>
                <a:lnTo>
                  <a:pt x="1343856" y="671246"/>
                </a:lnTo>
                <a:lnTo>
                  <a:pt x="1336714" y="684488"/>
                </a:lnTo>
                <a:lnTo>
                  <a:pt x="1328779" y="698259"/>
                </a:lnTo>
                <a:lnTo>
                  <a:pt x="1320579" y="711501"/>
                </a:lnTo>
                <a:lnTo>
                  <a:pt x="1312379" y="725537"/>
                </a:lnTo>
                <a:lnTo>
                  <a:pt x="1303649" y="739573"/>
                </a:lnTo>
                <a:lnTo>
                  <a:pt x="1294656" y="753609"/>
                </a:lnTo>
                <a:lnTo>
                  <a:pt x="1285133" y="767645"/>
                </a:lnTo>
                <a:lnTo>
                  <a:pt x="1275875" y="781416"/>
                </a:lnTo>
                <a:lnTo>
                  <a:pt x="1266088" y="795453"/>
                </a:lnTo>
                <a:lnTo>
                  <a:pt x="1256036" y="809489"/>
                </a:lnTo>
                <a:lnTo>
                  <a:pt x="1245720" y="823260"/>
                </a:lnTo>
                <a:lnTo>
                  <a:pt x="1235140" y="836767"/>
                </a:lnTo>
                <a:lnTo>
                  <a:pt x="1224559" y="850273"/>
                </a:lnTo>
                <a:lnTo>
                  <a:pt x="1213714" y="863779"/>
                </a:lnTo>
                <a:lnTo>
                  <a:pt x="1202340" y="877021"/>
                </a:lnTo>
                <a:lnTo>
                  <a:pt x="1191230" y="889468"/>
                </a:lnTo>
                <a:lnTo>
                  <a:pt x="1179591" y="902180"/>
                </a:lnTo>
                <a:lnTo>
                  <a:pt x="1167952" y="914627"/>
                </a:lnTo>
                <a:lnTo>
                  <a:pt x="1156049" y="926280"/>
                </a:lnTo>
                <a:lnTo>
                  <a:pt x="1144146" y="937933"/>
                </a:lnTo>
                <a:lnTo>
                  <a:pt x="1132243" y="949056"/>
                </a:lnTo>
                <a:lnTo>
                  <a:pt x="1119810" y="959914"/>
                </a:lnTo>
                <a:lnTo>
                  <a:pt x="1119810" y="992753"/>
                </a:lnTo>
                <a:lnTo>
                  <a:pt x="1119810" y="993548"/>
                </a:lnTo>
                <a:lnTo>
                  <a:pt x="1119546" y="994872"/>
                </a:lnTo>
                <a:lnTo>
                  <a:pt x="1119546" y="995666"/>
                </a:lnTo>
                <a:lnTo>
                  <a:pt x="1119546" y="996196"/>
                </a:lnTo>
                <a:lnTo>
                  <a:pt x="1119281" y="995931"/>
                </a:lnTo>
                <a:lnTo>
                  <a:pt x="1117694" y="998579"/>
                </a:lnTo>
                <a:lnTo>
                  <a:pt x="1115578" y="1001493"/>
                </a:lnTo>
                <a:lnTo>
                  <a:pt x="1112668" y="1004671"/>
                </a:lnTo>
                <a:lnTo>
                  <a:pt x="1109230" y="1007849"/>
                </a:lnTo>
                <a:lnTo>
                  <a:pt x="1101294" y="1015529"/>
                </a:lnTo>
                <a:lnTo>
                  <a:pt x="1096797" y="1020031"/>
                </a:lnTo>
                <a:lnTo>
                  <a:pt x="1092301" y="1024798"/>
                </a:lnTo>
                <a:lnTo>
                  <a:pt x="1087804" y="1030095"/>
                </a:lnTo>
                <a:lnTo>
                  <a:pt x="1083307" y="1035921"/>
                </a:lnTo>
                <a:lnTo>
                  <a:pt x="1079075" y="1042807"/>
                </a:lnTo>
                <a:lnTo>
                  <a:pt x="1074843" y="1050222"/>
                </a:lnTo>
                <a:lnTo>
                  <a:pt x="1073255" y="1053930"/>
                </a:lnTo>
                <a:lnTo>
                  <a:pt x="1071668" y="1057902"/>
                </a:lnTo>
                <a:lnTo>
                  <a:pt x="1069817" y="1062404"/>
                </a:lnTo>
                <a:lnTo>
                  <a:pt x="1068230" y="1066906"/>
                </a:lnTo>
                <a:lnTo>
                  <a:pt x="1066907" y="1071673"/>
                </a:lnTo>
                <a:lnTo>
                  <a:pt x="1065584" y="1076440"/>
                </a:lnTo>
                <a:lnTo>
                  <a:pt x="1064526" y="1081737"/>
                </a:lnTo>
                <a:lnTo>
                  <a:pt x="1063733" y="1087298"/>
                </a:lnTo>
                <a:lnTo>
                  <a:pt x="1064526" y="1089152"/>
                </a:lnTo>
                <a:lnTo>
                  <a:pt x="1064262" y="1120932"/>
                </a:lnTo>
                <a:lnTo>
                  <a:pt x="1064262" y="1121727"/>
                </a:lnTo>
                <a:lnTo>
                  <a:pt x="1064526" y="1121727"/>
                </a:lnTo>
                <a:lnTo>
                  <a:pt x="1063468" y="1124640"/>
                </a:lnTo>
                <a:lnTo>
                  <a:pt x="1062675" y="1127023"/>
                </a:lnTo>
                <a:lnTo>
                  <a:pt x="1060823" y="1130466"/>
                </a:lnTo>
                <a:lnTo>
                  <a:pt x="1058707" y="1134704"/>
                </a:lnTo>
                <a:lnTo>
                  <a:pt x="1055268" y="1139735"/>
                </a:lnTo>
                <a:lnTo>
                  <a:pt x="1053681" y="1142119"/>
                </a:lnTo>
                <a:lnTo>
                  <a:pt x="1051829" y="1144238"/>
                </a:lnTo>
                <a:lnTo>
                  <a:pt x="1048655" y="1147945"/>
                </a:lnTo>
                <a:lnTo>
                  <a:pt x="1044952" y="1150858"/>
                </a:lnTo>
                <a:lnTo>
                  <a:pt x="1041513" y="1153242"/>
                </a:lnTo>
                <a:lnTo>
                  <a:pt x="1036488" y="1156420"/>
                </a:lnTo>
                <a:lnTo>
                  <a:pt x="1035165" y="1157214"/>
                </a:lnTo>
                <a:lnTo>
                  <a:pt x="1034107" y="1157744"/>
                </a:lnTo>
                <a:lnTo>
                  <a:pt x="1030933" y="1159333"/>
                </a:lnTo>
                <a:lnTo>
                  <a:pt x="1026436" y="1161187"/>
                </a:lnTo>
                <a:lnTo>
                  <a:pt x="1017971" y="1163570"/>
                </a:lnTo>
                <a:lnTo>
                  <a:pt x="1016120" y="1168337"/>
                </a:lnTo>
                <a:lnTo>
                  <a:pt x="1016120" y="1454092"/>
                </a:lnTo>
                <a:lnTo>
                  <a:pt x="1015855" y="1473160"/>
                </a:lnTo>
                <a:lnTo>
                  <a:pt x="1030404" y="1474749"/>
                </a:lnTo>
                <a:lnTo>
                  <a:pt x="1036752" y="1475808"/>
                </a:lnTo>
                <a:lnTo>
                  <a:pt x="1042571" y="1476868"/>
                </a:lnTo>
                <a:lnTo>
                  <a:pt x="1043365" y="1477133"/>
                </a:lnTo>
                <a:lnTo>
                  <a:pt x="1046275" y="1477662"/>
                </a:lnTo>
                <a:lnTo>
                  <a:pt x="1054210" y="1479516"/>
                </a:lnTo>
                <a:lnTo>
                  <a:pt x="1057120" y="1480840"/>
                </a:lnTo>
                <a:lnTo>
                  <a:pt x="1060030" y="1481635"/>
                </a:lnTo>
                <a:lnTo>
                  <a:pt x="1062410" y="1482959"/>
                </a:lnTo>
                <a:lnTo>
                  <a:pt x="1063733" y="1484018"/>
                </a:lnTo>
                <a:lnTo>
                  <a:pt x="1064791" y="1485342"/>
                </a:lnTo>
                <a:lnTo>
                  <a:pt x="1065055" y="1486667"/>
                </a:lnTo>
                <a:lnTo>
                  <a:pt x="1065320" y="1486667"/>
                </a:lnTo>
                <a:lnTo>
                  <a:pt x="1065320" y="1507588"/>
                </a:lnTo>
                <a:lnTo>
                  <a:pt x="1065320" y="1513944"/>
                </a:lnTo>
                <a:lnTo>
                  <a:pt x="1067436" y="1516063"/>
                </a:lnTo>
                <a:lnTo>
                  <a:pt x="871958" y="1516063"/>
                </a:lnTo>
                <a:lnTo>
                  <a:pt x="871958" y="1514739"/>
                </a:lnTo>
                <a:lnTo>
                  <a:pt x="871958" y="1507588"/>
                </a:lnTo>
                <a:lnTo>
                  <a:pt x="871958" y="1486667"/>
                </a:lnTo>
                <a:lnTo>
                  <a:pt x="872223" y="1486667"/>
                </a:lnTo>
                <a:lnTo>
                  <a:pt x="872487" y="1485607"/>
                </a:lnTo>
                <a:lnTo>
                  <a:pt x="873016" y="1484283"/>
                </a:lnTo>
                <a:lnTo>
                  <a:pt x="874074" y="1483489"/>
                </a:lnTo>
                <a:lnTo>
                  <a:pt x="875926" y="1482429"/>
                </a:lnTo>
                <a:lnTo>
                  <a:pt x="877778" y="1481635"/>
                </a:lnTo>
                <a:lnTo>
                  <a:pt x="880158" y="1480575"/>
                </a:lnTo>
                <a:lnTo>
                  <a:pt x="885978" y="1478722"/>
                </a:lnTo>
                <a:lnTo>
                  <a:pt x="892855" y="1477133"/>
                </a:lnTo>
                <a:lnTo>
                  <a:pt x="901319" y="1475808"/>
                </a:lnTo>
                <a:lnTo>
                  <a:pt x="910842" y="1474219"/>
                </a:lnTo>
                <a:lnTo>
                  <a:pt x="921423" y="1473160"/>
                </a:lnTo>
                <a:lnTo>
                  <a:pt x="921423" y="1454092"/>
                </a:lnTo>
                <a:lnTo>
                  <a:pt x="921423" y="1170721"/>
                </a:lnTo>
                <a:lnTo>
                  <a:pt x="920894" y="1170721"/>
                </a:lnTo>
                <a:lnTo>
                  <a:pt x="920894" y="1168602"/>
                </a:lnTo>
                <a:lnTo>
                  <a:pt x="920365" y="1167013"/>
                </a:lnTo>
                <a:lnTo>
                  <a:pt x="919836" y="1163835"/>
                </a:lnTo>
                <a:lnTo>
                  <a:pt x="913752" y="1161981"/>
                </a:lnTo>
                <a:lnTo>
                  <a:pt x="908197" y="1160128"/>
                </a:lnTo>
                <a:lnTo>
                  <a:pt x="902642" y="1157744"/>
                </a:lnTo>
                <a:lnTo>
                  <a:pt x="901849" y="1157214"/>
                </a:lnTo>
                <a:lnTo>
                  <a:pt x="900526" y="1156420"/>
                </a:lnTo>
                <a:lnTo>
                  <a:pt x="898674" y="1155096"/>
                </a:lnTo>
                <a:lnTo>
                  <a:pt x="895765" y="1153772"/>
                </a:lnTo>
                <a:lnTo>
                  <a:pt x="892590" y="1151653"/>
                </a:lnTo>
                <a:lnTo>
                  <a:pt x="889152" y="1148475"/>
                </a:lnTo>
                <a:lnTo>
                  <a:pt x="885449" y="1144502"/>
                </a:lnTo>
                <a:lnTo>
                  <a:pt x="881481" y="1139735"/>
                </a:lnTo>
                <a:lnTo>
                  <a:pt x="877778" y="1134439"/>
                </a:lnTo>
                <a:lnTo>
                  <a:pt x="876984" y="1133115"/>
                </a:lnTo>
                <a:lnTo>
                  <a:pt x="875397" y="1130201"/>
                </a:lnTo>
                <a:lnTo>
                  <a:pt x="874603" y="1129142"/>
                </a:lnTo>
                <a:lnTo>
                  <a:pt x="873545" y="1126759"/>
                </a:lnTo>
                <a:lnTo>
                  <a:pt x="873281" y="1125964"/>
                </a:lnTo>
                <a:lnTo>
                  <a:pt x="872752" y="1124110"/>
                </a:lnTo>
                <a:lnTo>
                  <a:pt x="872487" y="1124110"/>
                </a:lnTo>
                <a:lnTo>
                  <a:pt x="872487" y="1121992"/>
                </a:lnTo>
                <a:lnTo>
                  <a:pt x="872487" y="1121727"/>
                </a:lnTo>
                <a:lnTo>
                  <a:pt x="872487" y="1121197"/>
                </a:lnTo>
                <a:lnTo>
                  <a:pt x="872487" y="1120932"/>
                </a:lnTo>
                <a:lnTo>
                  <a:pt x="872487" y="1087034"/>
                </a:lnTo>
                <a:lnTo>
                  <a:pt x="872752" y="1087034"/>
                </a:lnTo>
                <a:lnTo>
                  <a:pt x="871694" y="1080413"/>
                </a:lnTo>
                <a:lnTo>
                  <a:pt x="870636" y="1074057"/>
                </a:lnTo>
                <a:lnTo>
                  <a:pt x="868784" y="1067966"/>
                </a:lnTo>
                <a:lnTo>
                  <a:pt x="866932" y="1062404"/>
                </a:lnTo>
                <a:lnTo>
                  <a:pt x="864816" y="1057108"/>
                </a:lnTo>
                <a:lnTo>
                  <a:pt x="862700" y="1052076"/>
                </a:lnTo>
                <a:lnTo>
                  <a:pt x="860319" y="1047574"/>
                </a:lnTo>
                <a:lnTo>
                  <a:pt x="857939" y="1043071"/>
                </a:lnTo>
                <a:lnTo>
                  <a:pt x="853707" y="1036980"/>
                </a:lnTo>
                <a:lnTo>
                  <a:pt x="853442" y="1035921"/>
                </a:lnTo>
                <a:lnTo>
                  <a:pt x="849474" y="1030889"/>
                </a:lnTo>
                <a:lnTo>
                  <a:pt x="848681" y="1029830"/>
                </a:lnTo>
                <a:lnTo>
                  <a:pt x="844977" y="1025328"/>
                </a:lnTo>
                <a:lnTo>
                  <a:pt x="844184" y="1024533"/>
                </a:lnTo>
                <a:lnTo>
                  <a:pt x="840216" y="1020296"/>
                </a:lnTo>
                <a:lnTo>
                  <a:pt x="839423" y="1019501"/>
                </a:lnTo>
                <a:lnTo>
                  <a:pt x="835719" y="1015794"/>
                </a:lnTo>
                <a:lnTo>
                  <a:pt x="834661" y="1014734"/>
                </a:lnTo>
                <a:lnTo>
                  <a:pt x="831487" y="1011556"/>
                </a:lnTo>
                <a:lnTo>
                  <a:pt x="827519" y="1008113"/>
                </a:lnTo>
                <a:lnTo>
                  <a:pt x="827255" y="1007849"/>
                </a:lnTo>
                <a:lnTo>
                  <a:pt x="823816" y="1004671"/>
                </a:lnTo>
                <a:lnTo>
                  <a:pt x="821171" y="1001493"/>
                </a:lnTo>
                <a:lnTo>
                  <a:pt x="818790" y="998579"/>
                </a:lnTo>
                <a:lnTo>
                  <a:pt x="817468" y="995931"/>
                </a:lnTo>
                <a:lnTo>
                  <a:pt x="817203" y="996196"/>
                </a:lnTo>
                <a:lnTo>
                  <a:pt x="816939" y="996196"/>
                </a:lnTo>
                <a:lnTo>
                  <a:pt x="816674" y="992753"/>
                </a:lnTo>
                <a:lnTo>
                  <a:pt x="816674" y="959649"/>
                </a:lnTo>
                <a:lnTo>
                  <a:pt x="807945" y="951969"/>
                </a:lnTo>
                <a:lnTo>
                  <a:pt x="798952" y="944024"/>
                </a:lnTo>
                <a:lnTo>
                  <a:pt x="790222" y="935549"/>
                </a:lnTo>
                <a:lnTo>
                  <a:pt x="781493" y="927339"/>
                </a:lnTo>
                <a:lnTo>
                  <a:pt x="772764" y="918865"/>
                </a:lnTo>
                <a:lnTo>
                  <a:pt x="762713" y="908007"/>
                </a:lnTo>
                <a:lnTo>
                  <a:pt x="754777" y="900062"/>
                </a:lnTo>
                <a:lnTo>
                  <a:pt x="747371" y="891587"/>
                </a:lnTo>
                <a:lnTo>
                  <a:pt x="736790" y="879934"/>
                </a:lnTo>
                <a:lnTo>
                  <a:pt x="722242" y="862985"/>
                </a:lnTo>
                <a:lnTo>
                  <a:pt x="712190" y="850803"/>
                </a:lnTo>
                <a:lnTo>
                  <a:pt x="697906" y="833059"/>
                </a:lnTo>
                <a:lnTo>
                  <a:pt x="688648" y="820612"/>
                </a:lnTo>
                <a:lnTo>
                  <a:pt x="674629" y="801809"/>
                </a:lnTo>
                <a:lnTo>
                  <a:pt x="666164" y="790421"/>
                </a:lnTo>
                <a:lnTo>
                  <a:pt x="652145" y="769764"/>
                </a:lnTo>
                <a:lnTo>
                  <a:pt x="644739" y="759435"/>
                </a:lnTo>
                <a:lnTo>
                  <a:pt x="636538" y="746723"/>
                </a:lnTo>
                <a:lnTo>
                  <a:pt x="628603" y="734011"/>
                </a:lnTo>
                <a:lnTo>
                  <a:pt x="625429" y="729244"/>
                </a:lnTo>
                <a:lnTo>
                  <a:pt x="615377" y="713089"/>
                </a:lnTo>
                <a:lnTo>
                  <a:pt x="605855" y="696670"/>
                </a:lnTo>
                <a:lnTo>
                  <a:pt x="596861" y="681045"/>
                </a:lnTo>
                <a:lnTo>
                  <a:pt x="588132" y="665420"/>
                </a:lnTo>
                <a:lnTo>
                  <a:pt x="589719" y="669127"/>
                </a:lnTo>
                <a:lnTo>
                  <a:pt x="574906" y="639996"/>
                </a:lnTo>
                <a:lnTo>
                  <a:pt x="569087" y="627813"/>
                </a:lnTo>
                <a:lnTo>
                  <a:pt x="563267" y="616425"/>
                </a:lnTo>
                <a:lnTo>
                  <a:pt x="558242" y="605038"/>
                </a:lnTo>
                <a:lnTo>
                  <a:pt x="553480" y="594180"/>
                </a:lnTo>
                <a:lnTo>
                  <a:pt x="548983" y="583321"/>
                </a:lnTo>
                <a:lnTo>
                  <a:pt x="545280" y="573258"/>
                </a:lnTo>
                <a:lnTo>
                  <a:pt x="541842" y="563724"/>
                </a:lnTo>
                <a:lnTo>
                  <a:pt x="538932" y="554719"/>
                </a:lnTo>
                <a:lnTo>
                  <a:pt x="536287" y="547304"/>
                </a:lnTo>
                <a:lnTo>
                  <a:pt x="529938" y="525058"/>
                </a:lnTo>
                <a:lnTo>
                  <a:pt x="525441" y="508638"/>
                </a:lnTo>
                <a:lnTo>
                  <a:pt x="520151" y="488776"/>
                </a:lnTo>
                <a:lnTo>
                  <a:pt x="514067" y="465471"/>
                </a:lnTo>
                <a:lnTo>
                  <a:pt x="507190" y="438723"/>
                </a:lnTo>
                <a:lnTo>
                  <a:pt x="500312" y="408532"/>
                </a:lnTo>
                <a:lnTo>
                  <a:pt x="492377" y="375427"/>
                </a:lnTo>
                <a:lnTo>
                  <a:pt x="484441" y="339145"/>
                </a:lnTo>
                <a:lnTo>
                  <a:pt x="476241" y="299685"/>
                </a:lnTo>
                <a:lnTo>
                  <a:pt x="467777" y="257312"/>
                </a:lnTo>
                <a:lnTo>
                  <a:pt x="459577" y="211761"/>
                </a:lnTo>
                <a:lnTo>
                  <a:pt x="451112" y="163826"/>
                </a:lnTo>
                <a:lnTo>
                  <a:pt x="442912" y="112713"/>
                </a:lnTo>
                <a:close/>
                <a:moveTo>
                  <a:pt x="208966" y="79375"/>
                </a:moveTo>
                <a:lnTo>
                  <a:pt x="216098" y="79375"/>
                </a:lnTo>
                <a:lnTo>
                  <a:pt x="224816" y="79375"/>
                </a:lnTo>
                <a:lnTo>
                  <a:pt x="233534" y="79904"/>
                </a:lnTo>
                <a:lnTo>
                  <a:pt x="242252" y="80698"/>
                </a:lnTo>
                <a:lnTo>
                  <a:pt x="250706" y="82286"/>
                </a:lnTo>
                <a:lnTo>
                  <a:pt x="258895" y="83874"/>
                </a:lnTo>
                <a:lnTo>
                  <a:pt x="266821" y="85462"/>
                </a:lnTo>
                <a:lnTo>
                  <a:pt x="274746" y="87844"/>
                </a:lnTo>
                <a:lnTo>
                  <a:pt x="282407" y="90226"/>
                </a:lnTo>
                <a:lnTo>
                  <a:pt x="289804" y="93137"/>
                </a:lnTo>
                <a:lnTo>
                  <a:pt x="297201" y="96313"/>
                </a:lnTo>
                <a:lnTo>
                  <a:pt x="304070" y="99489"/>
                </a:lnTo>
                <a:lnTo>
                  <a:pt x="311203" y="103194"/>
                </a:lnTo>
                <a:lnTo>
                  <a:pt x="318071" y="106900"/>
                </a:lnTo>
                <a:lnTo>
                  <a:pt x="324412" y="111134"/>
                </a:lnTo>
                <a:lnTo>
                  <a:pt x="330752" y="115369"/>
                </a:lnTo>
                <a:lnTo>
                  <a:pt x="336828" y="119603"/>
                </a:lnTo>
                <a:lnTo>
                  <a:pt x="342640" y="124102"/>
                </a:lnTo>
                <a:lnTo>
                  <a:pt x="348188" y="128866"/>
                </a:lnTo>
                <a:lnTo>
                  <a:pt x="353735" y="133630"/>
                </a:lnTo>
                <a:lnTo>
                  <a:pt x="359283" y="138659"/>
                </a:lnTo>
                <a:lnTo>
                  <a:pt x="364303" y="143687"/>
                </a:lnTo>
                <a:lnTo>
                  <a:pt x="369322" y="148716"/>
                </a:lnTo>
                <a:lnTo>
                  <a:pt x="374077" y="154009"/>
                </a:lnTo>
                <a:lnTo>
                  <a:pt x="378568" y="159567"/>
                </a:lnTo>
                <a:lnTo>
                  <a:pt x="387022" y="170153"/>
                </a:lnTo>
                <a:lnTo>
                  <a:pt x="394947" y="181004"/>
                </a:lnTo>
                <a:lnTo>
                  <a:pt x="402344" y="192119"/>
                </a:lnTo>
                <a:lnTo>
                  <a:pt x="408949" y="202971"/>
                </a:lnTo>
                <a:lnTo>
                  <a:pt x="415289" y="213821"/>
                </a:lnTo>
                <a:lnTo>
                  <a:pt x="420837" y="224672"/>
                </a:lnTo>
                <a:lnTo>
                  <a:pt x="425856" y="235259"/>
                </a:lnTo>
                <a:lnTo>
                  <a:pt x="430611" y="245316"/>
                </a:lnTo>
                <a:lnTo>
                  <a:pt x="434838" y="255637"/>
                </a:lnTo>
                <a:lnTo>
                  <a:pt x="438537" y="264900"/>
                </a:lnTo>
                <a:lnTo>
                  <a:pt x="441971" y="273899"/>
                </a:lnTo>
                <a:lnTo>
                  <a:pt x="444613" y="282103"/>
                </a:lnTo>
                <a:lnTo>
                  <a:pt x="449368" y="296924"/>
                </a:lnTo>
                <a:lnTo>
                  <a:pt x="452538" y="308304"/>
                </a:lnTo>
                <a:lnTo>
                  <a:pt x="454388" y="315980"/>
                </a:lnTo>
                <a:lnTo>
                  <a:pt x="455444" y="319420"/>
                </a:lnTo>
                <a:lnTo>
                  <a:pt x="455973" y="323655"/>
                </a:lnTo>
                <a:lnTo>
                  <a:pt x="456237" y="328154"/>
                </a:lnTo>
                <a:lnTo>
                  <a:pt x="456237" y="332653"/>
                </a:lnTo>
                <a:lnTo>
                  <a:pt x="455708" y="337152"/>
                </a:lnTo>
                <a:lnTo>
                  <a:pt x="454652" y="341387"/>
                </a:lnTo>
                <a:lnTo>
                  <a:pt x="453331" y="345621"/>
                </a:lnTo>
                <a:lnTo>
                  <a:pt x="451746" y="349591"/>
                </a:lnTo>
                <a:lnTo>
                  <a:pt x="449368" y="353296"/>
                </a:lnTo>
                <a:lnTo>
                  <a:pt x="447255" y="357002"/>
                </a:lnTo>
                <a:lnTo>
                  <a:pt x="444349" y="359913"/>
                </a:lnTo>
                <a:lnTo>
                  <a:pt x="441707" y="363089"/>
                </a:lnTo>
                <a:lnTo>
                  <a:pt x="438273" y="366000"/>
                </a:lnTo>
                <a:lnTo>
                  <a:pt x="434574" y="368117"/>
                </a:lnTo>
                <a:lnTo>
                  <a:pt x="430876" y="370234"/>
                </a:lnTo>
                <a:lnTo>
                  <a:pt x="426913" y="371822"/>
                </a:lnTo>
                <a:lnTo>
                  <a:pt x="422422" y="372881"/>
                </a:lnTo>
                <a:lnTo>
                  <a:pt x="418459" y="373675"/>
                </a:lnTo>
                <a:lnTo>
                  <a:pt x="414232" y="373940"/>
                </a:lnTo>
                <a:lnTo>
                  <a:pt x="409741" y="373940"/>
                </a:lnTo>
                <a:lnTo>
                  <a:pt x="405779" y="373410"/>
                </a:lnTo>
                <a:lnTo>
                  <a:pt x="401552" y="372352"/>
                </a:lnTo>
                <a:lnTo>
                  <a:pt x="397589" y="371028"/>
                </a:lnTo>
                <a:lnTo>
                  <a:pt x="393891" y="369176"/>
                </a:lnTo>
                <a:lnTo>
                  <a:pt x="390192" y="367059"/>
                </a:lnTo>
                <a:lnTo>
                  <a:pt x="387022" y="364412"/>
                </a:lnTo>
                <a:lnTo>
                  <a:pt x="383852" y="361765"/>
                </a:lnTo>
                <a:lnTo>
                  <a:pt x="380946" y="358589"/>
                </a:lnTo>
                <a:lnTo>
                  <a:pt x="378304" y="355149"/>
                </a:lnTo>
                <a:lnTo>
                  <a:pt x="375926" y="351708"/>
                </a:lnTo>
                <a:lnTo>
                  <a:pt x="374077" y="347739"/>
                </a:lnTo>
                <a:lnTo>
                  <a:pt x="372492" y="343504"/>
                </a:lnTo>
                <a:lnTo>
                  <a:pt x="371435" y="339005"/>
                </a:lnTo>
                <a:lnTo>
                  <a:pt x="371171" y="338476"/>
                </a:lnTo>
                <a:lnTo>
                  <a:pt x="370643" y="335299"/>
                </a:lnTo>
                <a:lnTo>
                  <a:pt x="367209" y="323390"/>
                </a:lnTo>
                <a:lnTo>
                  <a:pt x="364831" y="315186"/>
                </a:lnTo>
                <a:lnTo>
                  <a:pt x="361397" y="305393"/>
                </a:lnTo>
                <a:lnTo>
                  <a:pt x="357170" y="294542"/>
                </a:lnTo>
                <a:lnTo>
                  <a:pt x="352415" y="283162"/>
                </a:lnTo>
                <a:lnTo>
                  <a:pt x="346867" y="270988"/>
                </a:lnTo>
                <a:lnTo>
                  <a:pt x="340527" y="258549"/>
                </a:lnTo>
                <a:lnTo>
                  <a:pt x="337092" y="252462"/>
                </a:lnTo>
                <a:lnTo>
                  <a:pt x="333394" y="246374"/>
                </a:lnTo>
                <a:lnTo>
                  <a:pt x="329431" y="240023"/>
                </a:lnTo>
                <a:lnTo>
                  <a:pt x="325468" y="234200"/>
                </a:lnTo>
                <a:lnTo>
                  <a:pt x="321241" y="228378"/>
                </a:lnTo>
                <a:lnTo>
                  <a:pt x="316750" y="222555"/>
                </a:lnTo>
                <a:lnTo>
                  <a:pt x="312259" y="216997"/>
                </a:lnTo>
                <a:lnTo>
                  <a:pt x="307504" y="211704"/>
                </a:lnTo>
                <a:lnTo>
                  <a:pt x="302749" y="206676"/>
                </a:lnTo>
                <a:lnTo>
                  <a:pt x="297465" y="201912"/>
                </a:lnTo>
                <a:lnTo>
                  <a:pt x="292446" y="197148"/>
                </a:lnTo>
                <a:lnTo>
                  <a:pt x="286898" y="192913"/>
                </a:lnTo>
                <a:lnTo>
                  <a:pt x="279501" y="187885"/>
                </a:lnTo>
                <a:lnTo>
                  <a:pt x="271576" y="183386"/>
                </a:lnTo>
                <a:lnTo>
                  <a:pt x="267877" y="181004"/>
                </a:lnTo>
                <a:lnTo>
                  <a:pt x="263651" y="179151"/>
                </a:lnTo>
                <a:lnTo>
                  <a:pt x="259424" y="177299"/>
                </a:lnTo>
                <a:lnTo>
                  <a:pt x="255197" y="175711"/>
                </a:lnTo>
                <a:lnTo>
                  <a:pt x="250706" y="174387"/>
                </a:lnTo>
                <a:lnTo>
                  <a:pt x="246215" y="173329"/>
                </a:lnTo>
                <a:lnTo>
                  <a:pt x="241460" y="172006"/>
                </a:lnTo>
                <a:lnTo>
                  <a:pt x="236704" y="170947"/>
                </a:lnTo>
                <a:lnTo>
                  <a:pt x="231949" y="170418"/>
                </a:lnTo>
                <a:lnTo>
                  <a:pt x="226930" y="169888"/>
                </a:lnTo>
                <a:lnTo>
                  <a:pt x="221382" y="169624"/>
                </a:lnTo>
                <a:lnTo>
                  <a:pt x="216098" y="169359"/>
                </a:lnTo>
                <a:lnTo>
                  <a:pt x="206852" y="169624"/>
                </a:lnTo>
                <a:lnTo>
                  <a:pt x="197078" y="170682"/>
                </a:lnTo>
                <a:lnTo>
                  <a:pt x="187039" y="172270"/>
                </a:lnTo>
                <a:lnTo>
                  <a:pt x="175943" y="174652"/>
                </a:lnTo>
                <a:lnTo>
                  <a:pt x="170395" y="176240"/>
                </a:lnTo>
                <a:lnTo>
                  <a:pt x="165112" y="178357"/>
                </a:lnTo>
                <a:lnTo>
                  <a:pt x="160093" y="180475"/>
                </a:lnTo>
                <a:lnTo>
                  <a:pt x="155337" y="182856"/>
                </a:lnTo>
                <a:lnTo>
                  <a:pt x="150846" y="185503"/>
                </a:lnTo>
                <a:lnTo>
                  <a:pt x="146355" y="188679"/>
                </a:lnTo>
                <a:lnTo>
                  <a:pt x="142128" y="191855"/>
                </a:lnTo>
                <a:lnTo>
                  <a:pt x="137901" y="195295"/>
                </a:lnTo>
                <a:lnTo>
                  <a:pt x="133939" y="199001"/>
                </a:lnTo>
                <a:lnTo>
                  <a:pt x="129976" y="203235"/>
                </a:lnTo>
                <a:lnTo>
                  <a:pt x="126542" y="207470"/>
                </a:lnTo>
                <a:lnTo>
                  <a:pt x="122843" y="212234"/>
                </a:lnTo>
                <a:lnTo>
                  <a:pt x="119409" y="216997"/>
                </a:lnTo>
                <a:lnTo>
                  <a:pt x="115975" y="222291"/>
                </a:lnTo>
                <a:lnTo>
                  <a:pt x="113069" y="227584"/>
                </a:lnTo>
                <a:lnTo>
                  <a:pt x="109899" y="233406"/>
                </a:lnTo>
                <a:lnTo>
                  <a:pt x="106993" y="239493"/>
                </a:lnTo>
                <a:lnTo>
                  <a:pt x="104351" y="245580"/>
                </a:lnTo>
                <a:lnTo>
                  <a:pt x="101709" y="251932"/>
                </a:lnTo>
                <a:lnTo>
                  <a:pt x="99596" y="258549"/>
                </a:lnTo>
                <a:lnTo>
                  <a:pt x="97218" y="265430"/>
                </a:lnTo>
                <a:lnTo>
                  <a:pt x="95369" y="272311"/>
                </a:lnTo>
                <a:lnTo>
                  <a:pt x="93519" y="279721"/>
                </a:lnTo>
                <a:lnTo>
                  <a:pt x="91934" y="286867"/>
                </a:lnTo>
                <a:lnTo>
                  <a:pt x="90614" y="294278"/>
                </a:lnTo>
                <a:lnTo>
                  <a:pt x="89293" y="301953"/>
                </a:lnTo>
                <a:lnTo>
                  <a:pt x="88236" y="309363"/>
                </a:lnTo>
                <a:lnTo>
                  <a:pt x="87443" y="317038"/>
                </a:lnTo>
                <a:lnTo>
                  <a:pt x="86915" y="324713"/>
                </a:lnTo>
                <a:lnTo>
                  <a:pt x="86387" y="332388"/>
                </a:lnTo>
                <a:lnTo>
                  <a:pt x="86122" y="340063"/>
                </a:lnTo>
                <a:lnTo>
                  <a:pt x="86122" y="348003"/>
                </a:lnTo>
                <a:lnTo>
                  <a:pt x="86122" y="355678"/>
                </a:lnTo>
                <a:lnTo>
                  <a:pt x="86387" y="363618"/>
                </a:lnTo>
                <a:lnTo>
                  <a:pt x="86915" y="371558"/>
                </a:lnTo>
                <a:lnTo>
                  <a:pt x="87443" y="379497"/>
                </a:lnTo>
                <a:lnTo>
                  <a:pt x="88236" y="386908"/>
                </a:lnTo>
                <a:lnTo>
                  <a:pt x="89293" y="394318"/>
                </a:lnTo>
                <a:lnTo>
                  <a:pt x="90614" y="401729"/>
                </a:lnTo>
                <a:lnTo>
                  <a:pt x="91934" y="408874"/>
                </a:lnTo>
                <a:lnTo>
                  <a:pt x="93519" y="416020"/>
                </a:lnTo>
                <a:lnTo>
                  <a:pt x="95105" y="422372"/>
                </a:lnTo>
                <a:lnTo>
                  <a:pt x="96954" y="428724"/>
                </a:lnTo>
                <a:lnTo>
                  <a:pt x="99067" y="435076"/>
                </a:lnTo>
                <a:lnTo>
                  <a:pt x="100916" y="440898"/>
                </a:lnTo>
                <a:lnTo>
                  <a:pt x="103030" y="446456"/>
                </a:lnTo>
                <a:lnTo>
                  <a:pt x="105408" y="452014"/>
                </a:lnTo>
                <a:lnTo>
                  <a:pt x="107521" y="456778"/>
                </a:lnTo>
                <a:lnTo>
                  <a:pt x="112012" y="464982"/>
                </a:lnTo>
                <a:lnTo>
                  <a:pt x="116503" y="473186"/>
                </a:lnTo>
                <a:lnTo>
                  <a:pt x="121258" y="481391"/>
                </a:lnTo>
                <a:lnTo>
                  <a:pt x="126542" y="489331"/>
                </a:lnTo>
                <a:lnTo>
                  <a:pt x="131561" y="497006"/>
                </a:lnTo>
                <a:lnTo>
                  <a:pt x="137109" y="504945"/>
                </a:lnTo>
                <a:lnTo>
                  <a:pt x="142657" y="512620"/>
                </a:lnTo>
                <a:lnTo>
                  <a:pt x="148204" y="519766"/>
                </a:lnTo>
                <a:lnTo>
                  <a:pt x="154545" y="527441"/>
                </a:lnTo>
                <a:lnTo>
                  <a:pt x="160357" y="534587"/>
                </a:lnTo>
                <a:lnTo>
                  <a:pt x="166697" y="541733"/>
                </a:lnTo>
                <a:lnTo>
                  <a:pt x="173301" y="548614"/>
                </a:lnTo>
                <a:lnTo>
                  <a:pt x="179906" y="555495"/>
                </a:lnTo>
                <a:lnTo>
                  <a:pt x="186775" y="562376"/>
                </a:lnTo>
                <a:lnTo>
                  <a:pt x="193643" y="568993"/>
                </a:lnTo>
                <a:lnTo>
                  <a:pt x="200776" y="575609"/>
                </a:lnTo>
                <a:lnTo>
                  <a:pt x="207909" y="581696"/>
                </a:lnTo>
                <a:lnTo>
                  <a:pt x="215306" y="588048"/>
                </a:lnTo>
                <a:lnTo>
                  <a:pt x="230364" y="600222"/>
                </a:lnTo>
                <a:lnTo>
                  <a:pt x="246215" y="612132"/>
                </a:lnTo>
                <a:lnTo>
                  <a:pt x="261801" y="623248"/>
                </a:lnTo>
                <a:lnTo>
                  <a:pt x="278180" y="634098"/>
                </a:lnTo>
                <a:lnTo>
                  <a:pt x="294559" y="644420"/>
                </a:lnTo>
                <a:lnTo>
                  <a:pt x="311467" y="654477"/>
                </a:lnTo>
                <a:lnTo>
                  <a:pt x="328374" y="663740"/>
                </a:lnTo>
                <a:lnTo>
                  <a:pt x="345546" y="673003"/>
                </a:lnTo>
                <a:lnTo>
                  <a:pt x="362453" y="681472"/>
                </a:lnTo>
                <a:lnTo>
                  <a:pt x="379361" y="689677"/>
                </a:lnTo>
                <a:lnTo>
                  <a:pt x="396532" y="697352"/>
                </a:lnTo>
                <a:lnTo>
                  <a:pt x="412911" y="705027"/>
                </a:lnTo>
                <a:lnTo>
                  <a:pt x="429819" y="711643"/>
                </a:lnTo>
                <a:lnTo>
                  <a:pt x="446198" y="718525"/>
                </a:lnTo>
                <a:lnTo>
                  <a:pt x="462049" y="724612"/>
                </a:lnTo>
                <a:lnTo>
                  <a:pt x="477899" y="730963"/>
                </a:lnTo>
                <a:lnTo>
                  <a:pt x="492958" y="736257"/>
                </a:lnTo>
                <a:lnTo>
                  <a:pt x="521753" y="746578"/>
                </a:lnTo>
                <a:lnTo>
                  <a:pt x="548435" y="755577"/>
                </a:lnTo>
                <a:lnTo>
                  <a:pt x="572211" y="763516"/>
                </a:lnTo>
                <a:lnTo>
                  <a:pt x="595987" y="771456"/>
                </a:lnTo>
                <a:lnTo>
                  <a:pt x="606290" y="775161"/>
                </a:lnTo>
                <a:lnTo>
                  <a:pt x="615536" y="778602"/>
                </a:lnTo>
                <a:lnTo>
                  <a:pt x="624783" y="782572"/>
                </a:lnTo>
                <a:lnTo>
                  <a:pt x="629274" y="784954"/>
                </a:lnTo>
                <a:lnTo>
                  <a:pt x="634029" y="787600"/>
                </a:lnTo>
                <a:lnTo>
                  <a:pt x="640633" y="792099"/>
                </a:lnTo>
                <a:lnTo>
                  <a:pt x="646974" y="796863"/>
                </a:lnTo>
                <a:lnTo>
                  <a:pt x="652786" y="802156"/>
                </a:lnTo>
                <a:lnTo>
                  <a:pt x="658069" y="807714"/>
                </a:lnTo>
                <a:lnTo>
                  <a:pt x="663088" y="813801"/>
                </a:lnTo>
                <a:lnTo>
                  <a:pt x="667579" y="819888"/>
                </a:lnTo>
                <a:lnTo>
                  <a:pt x="671806" y="826240"/>
                </a:lnTo>
                <a:lnTo>
                  <a:pt x="675505" y="833121"/>
                </a:lnTo>
                <a:lnTo>
                  <a:pt x="679203" y="840003"/>
                </a:lnTo>
                <a:lnTo>
                  <a:pt x="681845" y="847413"/>
                </a:lnTo>
                <a:lnTo>
                  <a:pt x="684487" y="854823"/>
                </a:lnTo>
                <a:lnTo>
                  <a:pt x="686600" y="862498"/>
                </a:lnTo>
                <a:lnTo>
                  <a:pt x="688450" y="870174"/>
                </a:lnTo>
                <a:lnTo>
                  <a:pt x="689770" y="878378"/>
                </a:lnTo>
                <a:lnTo>
                  <a:pt x="690299" y="886318"/>
                </a:lnTo>
                <a:lnTo>
                  <a:pt x="690563" y="894522"/>
                </a:lnTo>
                <a:lnTo>
                  <a:pt x="690563" y="899551"/>
                </a:lnTo>
                <a:lnTo>
                  <a:pt x="690299" y="904844"/>
                </a:lnTo>
                <a:lnTo>
                  <a:pt x="689770" y="909872"/>
                </a:lnTo>
                <a:lnTo>
                  <a:pt x="688978" y="915165"/>
                </a:lnTo>
                <a:lnTo>
                  <a:pt x="688185" y="920194"/>
                </a:lnTo>
                <a:lnTo>
                  <a:pt x="686865" y="925487"/>
                </a:lnTo>
                <a:lnTo>
                  <a:pt x="685279" y="930516"/>
                </a:lnTo>
                <a:lnTo>
                  <a:pt x="683694" y="935544"/>
                </a:lnTo>
                <a:lnTo>
                  <a:pt x="681581" y="941102"/>
                </a:lnTo>
                <a:lnTo>
                  <a:pt x="679467" y="945866"/>
                </a:lnTo>
                <a:lnTo>
                  <a:pt x="677090" y="950894"/>
                </a:lnTo>
                <a:lnTo>
                  <a:pt x="674448" y="955658"/>
                </a:lnTo>
                <a:lnTo>
                  <a:pt x="671278" y="960422"/>
                </a:lnTo>
                <a:lnTo>
                  <a:pt x="668108" y="965186"/>
                </a:lnTo>
                <a:lnTo>
                  <a:pt x="664409" y="969685"/>
                </a:lnTo>
                <a:lnTo>
                  <a:pt x="660975" y="973920"/>
                </a:lnTo>
                <a:lnTo>
                  <a:pt x="657012" y="978154"/>
                </a:lnTo>
                <a:lnTo>
                  <a:pt x="652786" y="982389"/>
                </a:lnTo>
                <a:lnTo>
                  <a:pt x="648295" y="985829"/>
                </a:lnTo>
                <a:lnTo>
                  <a:pt x="643539" y="989534"/>
                </a:lnTo>
                <a:lnTo>
                  <a:pt x="638784" y="992975"/>
                </a:lnTo>
                <a:lnTo>
                  <a:pt x="633765" y="996415"/>
                </a:lnTo>
                <a:lnTo>
                  <a:pt x="628745" y="999327"/>
                </a:lnTo>
                <a:lnTo>
                  <a:pt x="623198" y="1002238"/>
                </a:lnTo>
                <a:lnTo>
                  <a:pt x="617650" y="1004620"/>
                </a:lnTo>
                <a:lnTo>
                  <a:pt x="611838" y="1007266"/>
                </a:lnTo>
                <a:lnTo>
                  <a:pt x="606026" y="1009119"/>
                </a:lnTo>
                <a:lnTo>
                  <a:pt x="599950" y="1011501"/>
                </a:lnTo>
                <a:lnTo>
                  <a:pt x="593610" y="1013089"/>
                </a:lnTo>
                <a:lnTo>
                  <a:pt x="587005" y="1014942"/>
                </a:lnTo>
                <a:lnTo>
                  <a:pt x="580665" y="1016000"/>
                </a:lnTo>
                <a:lnTo>
                  <a:pt x="574060" y="1017323"/>
                </a:lnTo>
                <a:lnTo>
                  <a:pt x="569834" y="1017588"/>
                </a:lnTo>
                <a:lnTo>
                  <a:pt x="565343" y="1017588"/>
                </a:lnTo>
                <a:lnTo>
                  <a:pt x="561116" y="1017059"/>
                </a:lnTo>
                <a:lnTo>
                  <a:pt x="556889" y="1016265"/>
                </a:lnTo>
                <a:lnTo>
                  <a:pt x="552926" y="1015206"/>
                </a:lnTo>
                <a:lnTo>
                  <a:pt x="549228" y="1013354"/>
                </a:lnTo>
                <a:lnTo>
                  <a:pt x="545529" y="1011236"/>
                </a:lnTo>
                <a:lnTo>
                  <a:pt x="542095" y="1008854"/>
                </a:lnTo>
                <a:lnTo>
                  <a:pt x="538925" y="1006208"/>
                </a:lnTo>
                <a:lnTo>
                  <a:pt x="535755" y="1003032"/>
                </a:lnTo>
                <a:lnTo>
                  <a:pt x="533377" y="999591"/>
                </a:lnTo>
                <a:lnTo>
                  <a:pt x="530999" y="996415"/>
                </a:lnTo>
                <a:lnTo>
                  <a:pt x="528886" y="992446"/>
                </a:lnTo>
                <a:lnTo>
                  <a:pt x="527301" y="988211"/>
                </a:lnTo>
                <a:lnTo>
                  <a:pt x="525980" y="983977"/>
                </a:lnTo>
                <a:lnTo>
                  <a:pt x="525187" y="979477"/>
                </a:lnTo>
                <a:lnTo>
                  <a:pt x="524659" y="974713"/>
                </a:lnTo>
                <a:lnTo>
                  <a:pt x="524659" y="970214"/>
                </a:lnTo>
                <a:lnTo>
                  <a:pt x="525187" y="965980"/>
                </a:lnTo>
                <a:lnTo>
                  <a:pt x="525980" y="961481"/>
                </a:lnTo>
                <a:lnTo>
                  <a:pt x="527037" y="957246"/>
                </a:lnTo>
                <a:lnTo>
                  <a:pt x="528886" y="953276"/>
                </a:lnTo>
                <a:lnTo>
                  <a:pt x="530735" y="949306"/>
                </a:lnTo>
                <a:lnTo>
                  <a:pt x="533113" y="946130"/>
                </a:lnTo>
                <a:lnTo>
                  <a:pt x="535490" y="942690"/>
                </a:lnTo>
                <a:lnTo>
                  <a:pt x="538660" y="939514"/>
                </a:lnTo>
                <a:lnTo>
                  <a:pt x="541831" y="936867"/>
                </a:lnTo>
                <a:lnTo>
                  <a:pt x="545001" y="934221"/>
                </a:lnTo>
                <a:lnTo>
                  <a:pt x="548963" y="932368"/>
                </a:lnTo>
                <a:lnTo>
                  <a:pt x="552926" y="930251"/>
                </a:lnTo>
                <a:lnTo>
                  <a:pt x="556889" y="929192"/>
                </a:lnTo>
                <a:lnTo>
                  <a:pt x="561380" y="928134"/>
                </a:lnTo>
                <a:lnTo>
                  <a:pt x="569041" y="926546"/>
                </a:lnTo>
                <a:lnTo>
                  <a:pt x="575646" y="924958"/>
                </a:lnTo>
                <a:lnTo>
                  <a:pt x="581457" y="923105"/>
                </a:lnTo>
                <a:lnTo>
                  <a:pt x="586213" y="920723"/>
                </a:lnTo>
                <a:lnTo>
                  <a:pt x="590440" y="918606"/>
                </a:lnTo>
                <a:lnTo>
                  <a:pt x="593610" y="916224"/>
                </a:lnTo>
                <a:lnTo>
                  <a:pt x="596516" y="914107"/>
                </a:lnTo>
                <a:lnTo>
                  <a:pt x="598365" y="911990"/>
                </a:lnTo>
                <a:lnTo>
                  <a:pt x="599950" y="910137"/>
                </a:lnTo>
                <a:lnTo>
                  <a:pt x="601535" y="908020"/>
                </a:lnTo>
                <a:lnTo>
                  <a:pt x="602328" y="906167"/>
                </a:lnTo>
                <a:lnTo>
                  <a:pt x="603120" y="904050"/>
                </a:lnTo>
                <a:lnTo>
                  <a:pt x="603913" y="901932"/>
                </a:lnTo>
                <a:lnTo>
                  <a:pt x="604177" y="899551"/>
                </a:lnTo>
                <a:lnTo>
                  <a:pt x="604441" y="897169"/>
                </a:lnTo>
                <a:lnTo>
                  <a:pt x="604705" y="894522"/>
                </a:lnTo>
                <a:lnTo>
                  <a:pt x="604441" y="890023"/>
                </a:lnTo>
                <a:lnTo>
                  <a:pt x="603648" y="885259"/>
                </a:lnTo>
                <a:lnTo>
                  <a:pt x="602063" y="880760"/>
                </a:lnTo>
                <a:lnTo>
                  <a:pt x="599950" y="876261"/>
                </a:lnTo>
                <a:lnTo>
                  <a:pt x="597837" y="872555"/>
                </a:lnTo>
                <a:lnTo>
                  <a:pt x="595195" y="869380"/>
                </a:lnTo>
                <a:lnTo>
                  <a:pt x="593081" y="866998"/>
                </a:lnTo>
                <a:lnTo>
                  <a:pt x="590704" y="865410"/>
                </a:lnTo>
                <a:lnTo>
                  <a:pt x="590175" y="865145"/>
                </a:lnTo>
                <a:lnTo>
                  <a:pt x="587798" y="864086"/>
                </a:lnTo>
                <a:lnTo>
                  <a:pt x="577231" y="859852"/>
                </a:lnTo>
                <a:lnTo>
                  <a:pt x="561908" y="854559"/>
                </a:lnTo>
                <a:lnTo>
                  <a:pt x="542887" y="848207"/>
                </a:lnTo>
                <a:lnTo>
                  <a:pt x="520696" y="840796"/>
                </a:lnTo>
                <a:lnTo>
                  <a:pt x="495599" y="832327"/>
                </a:lnTo>
                <a:lnTo>
                  <a:pt x="468125" y="822800"/>
                </a:lnTo>
                <a:lnTo>
                  <a:pt x="438801" y="811684"/>
                </a:lnTo>
                <a:lnTo>
                  <a:pt x="423479" y="805862"/>
                </a:lnTo>
                <a:lnTo>
                  <a:pt x="407628" y="799774"/>
                </a:lnTo>
                <a:lnTo>
                  <a:pt x="391777" y="792893"/>
                </a:lnTo>
                <a:lnTo>
                  <a:pt x="375398" y="786012"/>
                </a:lnTo>
                <a:lnTo>
                  <a:pt x="358755" y="778602"/>
                </a:lnTo>
                <a:lnTo>
                  <a:pt x="342376" y="770927"/>
                </a:lnTo>
                <a:lnTo>
                  <a:pt x="325468" y="762987"/>
                </a:lnTo>
                <a:lnTo>
                  <a:pt x="308297" y="754253"/>
                </a:lnTo>
                <a:lnTo>
                  <a:pt x="291653" y="745255"/>
                </a:lnTo>
                <a:lnTo>
                  <a:pt x="274482" y="735992"/>
                </a:lnTo>
                <a:lnTo>
                  <a:pt x="257574" y="725670"/>
                </a:lnTo>
                <a:lnTo>
                  <a:pt x="240667" y="715613"/>
                </a:lnTo>
                <a:lnTo>
                  <a:pt x="224024" y="704762"/>
                </a:lnTo>
                <a:lnTo>
                  <a:pt x="207380" y="693382"/>
                </a:lnTo>
                <a:lnTo>
                  <a:pt x="191001" y="681472"/>
                </a:lnTo>
                <a:lnTo>
                  <a:pt x="174887" y="669033"/>
                </a:lnTo>
                <a:lnTo>
                  <a:pt x="164319" y="660564"/>
                </a:lnTo>
                <a:lnTo>
                  <a:pt x="154016" y="651566"/>
                </a:lnTo>
                <a:lnTo>
                  <a:pt x="143449" y="642568"/>
                </a:lnTo>
                <a:lnTo>
                  <a:pt x="133410" y="633305"/>
                </a:lnTo>
                <a:lnTo>
                  <a:pt x="123636" y="623512"/>
                </a:lnTo>
                <a:lnTo>
                  <a:pt x="113861" y="613720"/>
                </a:lnTo>
                <a:lnTo>
                  <a:pt x="104351" y="603663"/>
                </a:lnTo>
                <a:lnTo>
                  <a:pt x="95105" y="593076"/>
                </a:lnTo>
                <a:lnTo>
                  <a:pt x="86122" y="582225"/>
                </a:lnTo>
                <a:lnTo>
                  <a:pt x="77405" y="571374"/>
                </a:lnTo>
                <a:lnTo>
                  <a:pt x="68951" y="559994"/>
                </a:lnTo>
                <a:lnTo>
                  <a:pt x="60761" y="548349"/>
                </a:lnTo>
                <a:lnTo>
                  <a:pt x="52836" y="536440"/>
                </a:lnTo>
                <a:lnTo>
                  <a:pt x="45439" y="524001"/>
                </a:lnTo>
                <a:lnTo>
                  <a:pt x="38306" y="511562"/>
                </a:lnTo>
                <a:lnTo>
                  <a:pt x="31702" y="498594"/>
                </a:lnTo>
                <a:lnTo>
                  <a:pt x="27739" y="490389"/>
                </a:lnTo>
                <a:lnTo>
                  <a:pt x="24041" y="482185"/>
                </a:lnTo>
                <a:lnTo>
                  <a:pt x="20606" y="473451"/>
                </a:lnTo>
                <a:lnTo>
                  <a:pt x="17700" y="464717"/>
                </a:lnTo>
                <a:lnTo>
                  <a:pt x="14794" y="455719"/>
                </a:lnTo>
                <a:lnTo>
                  <a:pt x="12417" y="446456"/>
                </a:lnTo>
                <a:lnTo>
                  <a:pt x="10039" y="437193"/>
                </a:lnTo>
                <a:lnTo>
                  <a:pt x="7926" y="427665"/>
                </a:lnTo>
                <a:lnTo>
                  <a:pt x="6076" y="418137"/>
                </a:lnTo>
                <a:lnTo>
                  <a:pt x="4491" y="408345"/>
                </a:lnTo>
                <a:lnTo>
                  <a:pt x="3170" y="398553"/>
                </a:lnTo>
                <a:lnTo>
                  <a:pt x="1850" y="388761"/>
                </a:lnTo>
                <a:lnTo>
                  <a:pt x="1057" y="378439"/>
                </a:lnTo>
                <a:lnTo>
                  <a:pt x="529" y="368382"/>
                </a:lnTo>
                <a:lnTo>
                  <a:pt x="264" y="358060"/>
                </a:lnTo>
                <a:lnTo>
                  <a:pt x="0" y="348003"/>
                </a:lnTo>
                <a:lnTo>
                  <a:pt x="264" y="332653"/>
                </a:lnTo>
                <a:lnTo>
                  <a:pt x="1057" y="317832"/>
                </a:lnTo>
                <a:lnTo>
                  <a:pt x="2378" y="302747"/>
                </a:lnTo>
                <a:lnTo>
                  <a:pt x="4491" y="287926"/>
                </a:lnTo>
                <a:lnTo>
                  <a:pt x="6869" y="272840"/>
                </a:lnTo>
                <a:lnTo>
                  <a:pt x="10039" y="258019"/>
                </a:lnTo>
                <a:lnTo>
                  <a:pt x="11888" y="250874"/>
                </a:lnTo>
                <a:lnTo>
                  <a:pt x="14002" y="243463"/>
                </a:lnTo>
                <a:lnTo>
                  <a:pt x="15851" y="236053"/>
                </a:lnTo>
                <a:lnTo>
                  <a:pt x="18493" y="228907"/>
                </a:lnTo>
                <a:lnTo>
                  <a:pt x="20606" y="221761"/>
                </a:lnTo>
                <a:lnTo>
                  <a:pt x="23512" y="214880"/>
                </a:lnTo>
                <a:lnTo>
                  <a:pt x="26418" y="207734"/>
                </a:lnTo>
                <a:lnTo>
                  <a:pt x="29324" y="200853"/>
                </a:lnTo>
                <a:lnTo>
                  <a:pt x="32494" y="193972"/>
                </a:lnTo>
                <a:lnTo>
                  <a:pt x="36193" y="187356"/>
                </a:lnTo>
                <a:lnTo>
                  <a:pt x="39363" y="180475"/>
                </a:lnTo>
                <a:lnTo>
                  <a:pt x="43326" y="174123"/>
                </a:lnTo>
                <a:lnTo>
                  <a:pt x="47552" y="167506"/>
                </a:lnTo>
                <a:lnTo>
                  <a:pt x="51779" y="161155"/>
                </a:lnTo>
                <a:lnTo>
                  <a:pt x="56270" y="155332"/>
                </a:lnTo>
                <a:lnTo>
                  <a:pt x="60761" y="148980"/>
                </a:lnTo>
                <a:lnTo>
                  <a:pt x="65781" y="143422"/>
                </a:lnTo>
                <a:lnTo>
                  <a:pt x="70800" y="137865"/>
                </a:lnTo>
                <a:lnTo>
                  <a:pt x="76348" y="132307"/>
                </a:lnTo>
                <a:lnTo>
                  <a:pt x="81896" y="126749"/>
                </a:lnTo>
                <a:lnTo>
                  <a:pt x="89557" y="120397"/>
                </a:lnTo>
                <a:lnTo>
                  <a:pt x="98011" y="114045"/>
                </a:lnTo>
                <a:lnTo>
                  <a:pt x="106728" y="108223"/>
                </a:lnTo>
                <a:lnTo>
                  <a:pt x="115710" y="102930"/>
                </a:lnTo>
                <a:lnTo>
                  <a:pt x="124957" y="98166"/>
                </a:lnTo>
                <a:lnTo>
                  <a:pt x="134731" y="93931"/>
                </a:lnTo>
                <a:lnTo>
                  <a:pt x="139751" y="92079"/>
                </a:lnTo>
                <a:lnTo>
                  <a:pt x="145034" y="90226"/>
                </a:lnTo>
                <a:lnTo>
                  <a:pt x="150318" y="88638"/>
                </a:lnTo>
                <a:lnTo>
                  <a:pt x="155601" y="87315"/>
                </a:lnTo>
                <a:lnTo>
                  <a:pt x="163527" y="85198"/>
                </a:lnTo>
                <a:lnTo>
                  <a:pt x="170924" y="83874"/>
                </a:lnTo>
                <a:lnTo>
                  <a:pt x="178849" y="82551"/>
                </a:lnTo>
                <a:lnTo>
                  <a:pt x="186510" y="81228"/>
                </a:lnTo>
                <a:lnTo>
                  <a:pt x="193907" y="80434"/>
                </a:lnTo>
                <a:lnTo>
                  <a:pt x="201304" y="79640"/>
                </a:lnTo>
                <a:lnTo>
                  <a:pt x="208966" y="79375"/>
                </a:lnTo>
                <a:close/>
                <a:moveTo>
                  <a:pt x="1713004" y="79375"/>
                </a:moveTo>
                <a:lnTo>
                  <a:pt x="1722007" y="79375"/>
                </a:lnTo>
                <a:lnTo>
                  <a:pt x="1729156" y="79375"/>
                </a:lnTo>
                <a:lnTo>
                  <a:pt x="1736570" y="79640"/>
                </a:lnTo>
                <a:lnTo>
                  <a:pt x="1743984" y="80434"/>
                </a:lnTo>
                <a:lnTo>
                  <a:pt x="1751398" y="81228"/>
                </a:lnTo>
                <a:lnTo>
                  <a:pt x="1759077" y="82551"/>
                </a:lnTo>
                <a:lnTo>
                  <a:pt x="1767021" y="83874"/>
                </a:lnTo>
                <a:lnTo>
                  <a:pt x="1774699" y="85198"/>
                </a:lnTo>
                <a:lnTo>
                  <a:pt x="1782643" y="87315"/>
                </a:lnTo>
                <a:lnTo>
                  <a:pt x="1787674" y="88638"/>
                </a:lnTo>
                <a:lnTo>
                  <a:pt x="1792970" y="90226"/>
                </a:lnTo>
                <a:lnTo>
                  <a:pt x="1798001" y="92079"/>
                </a:lnTo>
                <a:lnTo>
                  <a:pt x="1803031" y="93931"/>
                </a:lnTo>
                <a:lnTo>
                  <a:pt x="1813093" y="98166"/>
                </a:lnTo>
                <a:lnTo>
                  <a:pt x="1822626" y="102930"/>
                </a:lnTo>
                <a:lnTo>
                  <a:pt x="1831628" y="108223"/>
                </a:lnTo>
                <a:lnTo>
                  <a:pt x="1840366" y="114045"/>
                </a:lnTo>
                <a:lnTo>
                  <a:pt x="1848310" y="120397"/>
                </a:lnTo>
                <a:lnTo>
                  <a:pt x="1856253" y="126749"/>
                </a:lnTo>
                <a:lnTo>
                  <a:pt x="1863667" y="134159"/>
                </a:lnTo>
                <a:lnTo>
                  <a:pt x="1870817" y="141570"/>
                </a:lnTo>
                <a:lnTo>
                  <a:pt x="1877436" y="148980"/>
                </a:lnTo>
                <a:lnTo>
                  <a:pt x="1883526" y="157185"/>
                </a:lnTo>
                <a:lnTo>
                  <a:pt x="1889352" y="165389"/>
                </a:lnTo>
                <a:lnTo>
                  <a:pt x="1894912" y="174123"/>
                </a:lnTo>
                <a:lnTo>
                  <a:pt x="1899943" y="182856"/>
                </a:lnTo>
                <a:lnTo>
                  <a:pt x="1904709" y="191855"/>
                </a:lnTo>
                <a:lnTo>
                  <a:pt x="1908946" y="200853"/>
                </a:lnTo>
                <a:lnTo>
                  <a:pt x="1913182" y="210116"/>
                </a:lnTo>
                <a:lnTo>
                  <a:pt x="1916625" y="219379"/>
                </a:lnTo>
                <a:lnTo>
                  <a:pt x="1920067" y="228907"/>
                </a:lnTo>
                <a:lnTo>
                  <a:pt x="1923244" y="238435"/>
                </a:lnTo>
                <a:lnTo>
                  <a:pt x="1925627" y="248227"/>
                </a:lnTo>
                <a:lnTo>
                  <a:pt x="1928275" y="258019"/>
                </a:lnTo>
                <a:lnTo>
                  <a:pt x="1930393" y="267812"/>
                </a:lnTo>
                <a:lnTo>
                  <a:pt x="1932512" y="277604"/>
                </a:lnTo>
                <a:lnTo>
                  <a:pt x="1933836" y="287926"/>
                </a:lnTo>
                <a:lnTo>
                  <a:pt x="1935160" y="297983"/>
                </a:lnTo>
                <a:lnTo>
                  <a:pt x="1936483" y="307775"/>
                </a:lnTo>
                <a:lnTo>
                  <a:pt x="1937278" y="317832"/>
                </a:lnTo>
                <a:lnTo>
                  <a:pt x="1937807" y="327889"/>
                </a:lnTo>
                <a:lnTo>
                  <a:pt x="1938337" y="337946"/>
                </a:lnTo>
                <a:lnTo>
                  <a:pt x="1938337" y="348003"/>
                </a:lnTo>
                <a:lnTo>
                  <a:pt x="1938337" y="358060"/>
                </a:lnTo>
                <a:lnTo>
                  <a:pt x="1937807" y="368382"/>
                </a:lnTo>
                <a:lnTo>
                  <a:pt x="1937278" y="378439"/>
                </a:lnTo>
                <a:lnTo>
                  <a:pt x="1936483" y="388760"/>
                </a:lnTo>
                <a:lnTo>
                  <a:pt x="1935160" y="398553"/>
                </a:lnTo>
                <a:lnTo>
                  <a:pt x="1933836" y="408345"/>
                </a:lnTo>
                <a:lnTo>
                  <a:pt x="1932512" y="418137"/>
                </a:lnTo>
                <a:lnTo>
                  <a:pt x="1930393" y="427665"/>
                </a:lnTo>
                <a:lnTo>
                  <a:pt x="1928540" y="437193"/>
                </a:lnTo>
                <a:lnTo>
                  <a:pt x="1925892" y="446456"/>
                </a:lnTo>
                <a:lnTo>
                  <a:pt x="1923509" y="455719"/>
                </a:lnTo>
                <a:lnTo>
                  <a:pt x="1920596" y="464717"/>
                </a:lnTo>
                <a:lnTo>
                  <a:pt x="1917684" y="473451"/>
                </a:lnTo>
                <a:lnTo>
                  <a:pt x="1914241" y="482185"/>
                </a:lnTo>
                <a:lnTo>
                  <a:pt x="1910535" y="490389"/>
                </a:lnTo>
                <a:lnTo>
                  <a:pt x="1906563" y="498593"/>
                </a:lnTo>
                <a:lnTo>
                  <a:pt x="1901267" y="509180"/>
                </a:lnTo>
                <a:lnTo>
                  <a:pt x="1895442" y="519502"/>
                </a:lnTo>
                <a:lnTo>
                  <a:pt x="1889352" y="529823"/>
                </a:lnTo>
                <a:lnTo>
                  <a:pt x="1883262" y="539616"/>
                </a:lnTo>
                <a:lnTo>
                  <a:pt x="1876907" y="549143"/>
                </a:lnTo>
                <a:lnTo>
                  <a:pt x="1870287" y="558671"/>
                </a:lnTo>
                <a:lnTo>
                  <a:pt x="1863403" y="567934"/>
                </a:lnTo>
                <a:lnTo>
                  <a:pt x="1856253" y="576932"/>
                </a:lnTo>
                <a:lnTo>
                  <a:pt x="1849369" y="585931"/>
                </a:lnTo>
                <a:lnTo>
                  <a:pt x="1841955" y="594664"/>
                </a:lnTo>
                <a:lnTo>
                  <a:pt x="1834276" y="603133"/>
                </a:lnTo>
                <a:lnTo>
                  <a:pt x="1826597" y="611338"/>
                </a:lnTo>
                <a:lnTo>
                  <a:pt x="1818654" y="619542"/>
                </a:lnTo>
                <a:lnTo>
                  <a:pt x="1810710" y="627482"/>
                </a:lnTo>
                <a:lnTo>
                  <a:pt x="1802502" y="635422"/>
                </a:lnTo>
                <a:lnTo>
                  <a:pt x="1794294" y="642832"/>
                </a:lnTo>
                <a:lnTo>
                  <a:pt x="1786085" y="650243"/>
                </a:lnTo>
                <a:lnTo>
                  <a:pt x="1777612" y="657653"/>
                </a:lnTo>
                <a:lnTo>
                  <a:pt x="1768874" y="664534"/>
                </a:lnTo>
                <a:lnTo>
                  <a:pt x="1760136" y="671680"/>
                </a:lnTo>
                <a:lnTo>
                  <a:pt x="1751398" y="678296"/>
                </a:lnTo>
                <a:lnTo>
                  <a:pt x="1742660" y="684648"/>
                </a:lnTo>
                <a:lnTo>
                  <a:pt x="1724655" y="697352"/>
                </a:lnTo>
                <a:lnTo>
                  <a:pt x="1706385" y="709526"/>
                </a:lnTo>
                <a:lnTo>
                  <a:pt x="1688114" y="720906"/>
                </a:lnTo>
                <a:lnTo>
                  <a:pt x="1669844" y="732022"/>
                </a:lnTo>
                <a:lnTo>
                  <a:pt x="1651309" y="742344"/>
                </a:lnTo>
                <a:lnTo>
                  <a:pt x="1632774" y="752136"/>
                </a:lnTo>
                <a:lnTo>
                  <a:pt x="1614504" y="761664"/>
                </a:lnTo>
                <a:lnTo>
                  <a:pt x="1596234" y="770397"/>
                </a:lnTo>
                <a:lnTo>
                  <a:pt x="1577964" y="778866"/>
                </a:lnTo>
                <a:lnTo>
                  <a:pt x="1559958" y="786806"/>
                </a:lnTo>
                <a:lnTo>
                  <a:pt x="1542217" y="794217"/>
                </a:lnTo>
                <a:lnTo>
                  <a:pt x="1525271" y="801362"/>
                </a:lnTo>
                <a:lnTo>
                  <a:pt x="1508060" y="807979"/>
                </a:lnTo>
                <a:lnTo>
                  <a:pt x="1491379" y="814331"/>
                </a:lnTo>
                <a:lnTo>
                  <a:pt x="1475756" y="820153"/>
                </a:lnTo>
                <a:lnTo>
                  <a:pt x="1445306" y="830739"/>
                </a:lnTo>
                <a:lnTo>
                  <a:pt x="1417768" y="840532"/>
                </a:lnTo>
                <a:lnTo>
                  <a:pt x="1393673" y="848207"/>
                </a:lnTo>
                <a:lnTo>
                  <a:pt x="1370636" y="856147"/>
                </a:lnTo>
                <a:lnTo>
                  <a:pt x="1361369" y="859323"/>
                </a:lnTo>
                <a:lnTo>
                  <a:pt x="1353955" y="861969"/>
                </a:lnTo>
                <a:lnTo>
                  <a:pt x="1348394" y="864616"/>
                </a:lnTo>
                <a:lnTo>
                  <a:pt x="1346276" y="865674"/>
                </a:lnTo>
                <a:lnTo>
                  <a:pt x="1343893" y="866998"/>
                </a:lnTo>
                <a:lnTo>
                  <a:pt x="1341775" y="869380"/>
                </a:lnTo>
                <a:lnTo>
                  <a:pt x="1339127" y="872555"/>
                </a:lnTo>
                <a:lnTo>
                  <a:pt x="1337009" y="876261"/>
                </a:lnTo>
                <a:lnTo>
                  <a:pt x="1334890" y="880760"/>
                </a:lnTo>
                <a:lnTo>
                  <a:pt x="1333566" y="885259"/>
                </a:lnTo>
                <a:lnTo>
                  <a:pt x="1332507" y="890023"/>
                </a:lnTo>
                <a:lnTo>
                  <a:pt x="1332242" y="894522"/>
                </a:lnTo>
                <a:lnTo>
                  <a:pt x="1332507" y="897169"/>
                </a:lnTo>
                <a:lnTo>
                  <a:pt x="1332772" y="899551"/>
                </a:lnTo>
                <a:lnTo>
                  <a:pt x="1333302" y="901932"/>
                </a:lnTo>
                <a:lnTo>
                  <a:pt x="1333831" y="904050"/>
                </a:lnTo>
                <a:lnTo>
                  <a:pt x="1334625" y="906167"/>
                </a:lnTo>
                <a:lnTo>
                  <a:pt x="1335685" y="908020"/>
                </a:lnTo>
                <a:lnTo>
                  <a:pt x="1337273" y="910137"/>
                </a:lnTo>
                <a:lnTo>
                  <a:pt x="1338597" y="911990"/>
                </a:lnTo>
                <a:lnTo>
                  <a:pt x="1340716" y="914107"/>
                </a:lnTo>
                <a:lnTo>
                  <a:pt x="1343363" y="916224"/>
                </a:lnTo>
                <a:lnTo>
                  <a:pt x="1346806" y="918606"/>
                </a:lnTo>
                <a:lnTo>
                  <a:pt x="1350777" y="920723"/>
                </a:lnTo>
                <a:lnTo>
                  <a:pt x="1355544" y="923105"/>
                </a:lnTo>
                <a:lnTo>
                  <a:pt x="1361369" y="924958"/>
                </a:lnTo>
                <a:lnTo>
                  <a:pt x="1367988" y="926546"/>
                </a:lnTo>
                <a:lnTo>
                  <a:pt x="1375932" y="928134"/>
                </a:lnTo>
                <a:lnTo>
                  <a:pt x="1380169" y="929192"/>
                </a:lnTo>
                <a:lnTo>
                  <a:pt x="1384405" y="930251"/>
                </a:lnTo>
                <a:lnTo>
                  <a:pt x="1388377" y="932368"/>
                </a:lnTo>
                <a:lnTo>
                  <a:pt x="1392084" y="934221"/>
                </a:lnTo>
                <a:lnTo>
                  <a:pt x="1395261" y="936867"/>
                </a:lnTo>
                <a:lnTo>
                  <a:pt x="1398704" y="939514"/>
                </a:lnTo>
                <a:lnTo>
                  <a:pt x="1401616" y="942690"/>
                </a:lnTo>
                <a:lnTo>
                  <a:pt x="1403999" y="946130"/>
                </a:lnTo>
                <a:lnTo>
                  <a:pt x="1406382" y="949306"/>
                </a:lnTo>
                <a:lnTo>
                  <a:pt x="1408236" y="953276"/>
                </a:lnTo>
                <a:lnTo>
                  <a:pt x="1410089" y="957246"/>
                </a:lnTo>
                <a:lnTo>
                  <a:pt x="1411149" y="961481"/>
                </a:lnTo>
                <a:lnTo>
                  <a:pt x="1411943" y="965980"/>
                </a:lnTo>
                <a:lnTo>
                  <a:pt x="1412472" y="970214"/>
                </a:lnTo>
                <a:lnTo>
                  <a:pt x="1412472" y="974713"/>
                </a:lnTo>
                <a:lnTo>
                  <a:pt x="1411943" y="979477"/>
                </a:lnTo>
                <a:lnTo>
                  <a:pt x="1411149" y="983977"/>
                </a:lnTo>
                <a:lnTo>
                  <a:pt x="1410089" y="988211"/>
                </a:lnTo>
                <a:lnTo>
                  <a:pt x="1408236" y="992446"/>
                </a:lnTo>
                <a:lnTo>
                  <a:pt x="1406382" y="996415"/>
                </a:lnTo>
                <a:lnTo>
                  <a:pt x="1403735" y="999591"/>
                </a:lnTo>
                <a:lnTo>
                  <a:pt x="1401351" y="1003032"/>
                </a:lnTo>
                <a:lnTo>
                  <a:pt x="1398439" y="1006208"/>
                </a:lnTo>
                <a:lnTo>
                  <a:pt x="1394997" y="1008854"/>
                </a:lnTo>
                <a:lnTo>
                  <a:pt x="1391819" y="1011236"/>
                </a:lnTo>
                <a:lnTo>
                  <a:pt x="1388112" y="1013354"/>
                </a:lnTo>
                <a:lnTo>
                  <a:pt x="1384140" y="1015206"/>
                </a:lnTo>
                <a:lnTo>
                  <a:pt x="1380169" y="1016265"/>
                </a:lnTo>
                <a:lnTo>
                  <a:pt x="1375932" y="1017059"/>
                </a:lnTo>
                <a:lnTo>
                  <a:pt x="1371695" y="1017588"/>
                </a:lnTo>
                <a:lnTo>
                  <a:pt x="1367459" y="1017588"/>
                </a:lnTo>
                <a:lnTo>
                  <a:pt x="1362958" y="1017323"/>
                </a:lnTo>
                <a:lnTo>
                  <a:pt x="1356338" y="1016000"/>
                </a:lnTo>
                <a:lnTo>
                  <a:pt x="1349718" y="1014942"/>
                </a:lnTo>
                <a:lnTo>
                  <a:pt x="1343363" y="1013089"/>
                </a:lnTo>
                <a:lnTo>
                  <a:pt x="1337273" y="1011501"/>
                </a:lnTo>
                <a:lnTo>
                  <a:pt x="1330918" y="1009119"/>
                </a:lnTo>
                <a:lnTo>
                  <a:pt x="1325093" y="1007266"/>
                </a:lnTo>
                <a:lnTo>
                  <a:pt x="1319533" y="1004620"/>
                </a:lnTo>
                <a:lnTo>
                  <a:pt x="1313972" y="1002238"/>
                </a:lnTo>
                <a:lnTo>
                  <a:pt x="1308147" y="999327"/>
                </a:lnTo>
                <a:lnTo>
                  <a:pt x="1303116" y="996415"/>
                </a:lnTo>
                <a:lnTo>
                  <a:pt x="1298085" y="992975"/>
                </a:lnTo>
                <a:lnTo>
                  <a:pt x="1293319" y="989534"/>
                </a:lnTo>
                <a:lnTo>
                  <a:pt x="1288553" y="985829"/>
                </a:lnTo>
                <a:lnTo>
                  <a:pt x="1284316" y="982389"/>
                </a:lnTo>
                <a:lnTo>
                  <a:pt x="1280080" y="978154"/>
                </a:lnTo>
                <a:lnTo>
                  <a:pt x="1276108" y="973920"/>
                </a:lnTo>
                <a:lnTo>
                  <a:pt x="1272136" y="969685"/>
                </a:lnTo>
                <a:lnTo>
                  <a:pt x="1268959" y="965186"/>
                </a:lnTo>
                <a:lnTo>
                  <a:pt x="1265516" y="960422"/>
                </a:lnTo>
                <a:lnTo>
                  <a:pt x="1262604" y="955658"/>
                </a:lnTo>
                <a:lnTo>
                  <a:pt x="1259956" y="950894"/>
                </a:lnTo>
                <a:lnTo>
                  <a:pt x="1257308" y="945866"/>
                </a:lnTo>
                <a:lnTo>
                  <a:pt x="1255190" y="941102"/>
                </a:lnTo>
                <a:lnTo>
                  <a:pt x="1253071" y="935544"/>
                </a:lnTo>
                <a:lnTo>
                  <a:pt x="1251483" y="930516"/>
                </a:lnTo>
                <a:lnTo>
                  <a:pt x="1250159" y="925487"/>
                </a:lnTo>
                <a:lnTo>
                  <a:pt x="1248570" y="920194"/>
                </a:lnTo>
                <a:lnTo>
                  <a:pt x="1247776" y="915165"/>
                </a:lnTo>
                <a:lnTo>
                  <a:pt x="1246981" y="909872"/>
                </a:lnTo>
                <a:lnTo>
                  <a:pt x="1246452" y="904844"/>
                </a:lnTo>
                <a:lnTo>
                  <a:pt x="1246187" y="899551"/>
                </a:lnTo>
                <a:lnTo>
                  <a:pt x="1246187" y="894522"/>
                </a:lnTo>
                <a:lnTo>
                  <a:pt x="1246452" y="886318"/>
                </a:lnTo>
                <a:lnTo>
                  <a:pt x="1247246" y="878378"/>
                </a:lnTo>
                <a:lnTo>
                  <a:pt x="1248305" y="870174"/>
                </a:lnTo>
                <a:lnTo>
                  <a:pt x="1250159" y="862498"/>
                </a:lnTo>
                <a:lnTo>
                  <a:pt x="1252277" y="854823"/>
                </a:lnTo>
                <a:lnTo>
                  <a:pt x="1254925" y="847413"/>
                </a:lnTo>
                <a:lnTo>
                  <a:pt x="1257838" y="840003"/>
                </a:lnTo>
                <a:lnTo>
                  <a:pt x="1261280" y="833121"/>
                </a:lnTo>
                <a:lnTo>
                  <a:pt x="1264987" y="826240"/>
                </a:lnTo>
                <a:lnTo>
                  <a:pt x="1269223" y="819888"/>
                </a:lnTo>
                <a:lnTo>
                  <a:pt x="1273990" y="813801"/>
                </a:lnTo>
                <a:lnTo>
                  <a:pt x="1278756" y="807714"/>
                </a:lnTo>
                <a:lnTo>
                  <a:pt x="1284051" y="802156"/>
                </a:lnTo>
                <a:lnTo>
                  <a:pt x="1289877" y="796863"/>
                </a:lnTo>
                <a:lnTo>
                  <a:pt x="1296232" y="792099"/>
                </a:lnTo>
                <a:lnTo>
                  <a:pt x="1302851" y="787600"/>
                </a:lnTo>
                <a:lnTo>
                  <a:pt x="1306558" y="785748"/>
                </a:lnTo>
                <a:lnTo>
                  <a:pt x="1310000" y="783630"/>
                </a:lnTo>
                <a:lnTo>
                  <a:pt x="1316620" y="780454"/>
                </a:lnTo>
                <a:lnTo>
                  <a:pt x="1324034" y="777808"/>
                </a:lnTo>
                <a:lnTo>
                  <a:pt x="1331448" y="774897"/>
                </a:lnTo>
                <a:lnTo>
                  <a:pt x="1348394" y="768809"/>
                </a:lnTo>
                <a:lnTo>
                  <a:pt x="1367988" y="762193"/>
                </a:lnTo>
                <a:lnTo>
                  <a:pt x="1390230" y="755047"/>
                </a:lnTo>
                <a:lnTo>
                  <a:pt x="1414856" y="746578"/>
                </a:lnTo>
                <a:lnTo>
                  <a:pt x="1441069" y="737580"/>
                </a:lnTo>
                <a:lnTo>
                  <a:pt x="1469137" y="727258"/>
                </a:lnTo>
                <a:lnTo>
                  <a:pt x="1483965" y="721700"/>
                </a:lnTo>
                <a:lnTo>
                  <a:pt x="1498528" y="715613"/>
                </a:lnTo>
                <a:lnTo>
                  <a:pt x="1513621" y="709526"/>
                </a:lnTo>
                <a:lnTo>
                  <a:pt x="1528978" y="702645"/>
                </a:lnTo>
                <a:lnTo>
                  <a:pt x="1544336" y="696028"/>
                </a:lnTo>
                <a:lnTo>
                  <a:pt x="1559958" y="688618"/>
                </a:lnTo>
                <a:lnTo>
                  <a:pt x="1575581" y="681472"/>
                </a:lnTo>
                <a:lnTo>
                  <a:pt x="1591203" y="673532"/>
                </a:lnTo>
                <a:lnTo>
                  <a:pt x="1606825" y="665063"/>
                </a:lnTo>
                <a:lnTo>
                  <a:pt x="1622183" y="656594"/>
                </a:lnTo>
                <a:lnTo>
                  <a:pt x="1637540" y="647596"/>
                </a:lnTo>
                <a:lnTo>
                  <a:pt x="1652898" y="638333"/>
                </a:lnTo>
                <a:lnTo>
                  <a:pt x="1667726" y="628541"/>
                </a:lnTo>
                <a:lnTo>
                  <a:pt x="1682554" y="618748"/>
                </a:lnTo>
                <a:lnTo>
                  <a:pt x="1696852" y="608162"/>
                </a:lnTo>
                <a:lnTo>
                  <a:pt x="1711151" y="597311"/>
                </a:lnTo>
                <a:lnTo>
                  <a:pt x="1720154" y="589901"/>
                </a:lnTo>
                <a:lnTo>
                  <a:pt x="1729421" y="582225"/>
                </a:lnTo>
                <a:lnTo>
                  <a:pt x="1738159" y="574286"/>
                </a:lnTo>
                <a:lnTo>
                  <a:pt x="1746897" y="566611"/>
                </a:lnTo>
                <a:lnTo>
                  <a:pt x="1755370" y="558406"/>
                </a:lnTo>
                <a:lnTo>
                  <a:pt x="1763578" y="549937"/>
                </a:lnTo>
                <a:lnTo>
                  <a:pt x="1771522" y="541468"/>
                </a:lnTo>
                <a:lnTo>
                  <a:pt x="1778936" y="532734"/>
                </a:lnTo>
                <a:lnTo>
                  <a:pt x="1786615" y="523736"/>
                </a:lnTo>
                <a:lnTo>
                  <a:pt x="1793499" y="514738"/>
                </a:lnTo>
                <a:lnTo>
                  <a:pt x="1800648" y="505475"/>
                </a:lnTo>
                <a:lnTo>
                  <a:pt x="1807003" y="496212"/>
                </a:lnTo>
                <a:lnTo>
                  <a:pt x="1813623" y="486684"/>
                </a:lnTo>
                <a:lnTo>
                  <a:pt x="1819448" y="476892"/>
                </a:lnTo>
                <a:lnTo>
                  <a:pt x="1825009" y="466835"/>
                </a:lnTo>
                <a:lnTo>
                  <a:pt x="1830304" y="456778"/>
                </a:lnTo>
                <a:lnTo>
                  <a:pt x="1832952" y="452014"/>
                </a:lnTo>
                <a:lnTo>
                  <a:pt x="1835335" y="446456"/>
                </a:lnTo>
                <a:lnTo>
                  <a:pt x="1837189" y="440898"/>
                </a:lnTo>
                <a:lnTo>
                  <a:pt x="1839307" y="435076"/>
                </a:lnTo>
                <a:lnTo>
                  <a:pt x="1841161" y="428724"/>
                </a:lnTo>
                <a:lnTo>
                  <a:pt x="1843014" y="422372"/>
                </a:lnTo>
                <a:lnTo>
                  <a:pt x="1844868" y="416020"/>
                </a:lnTo>
                <a:lnTo>
                  <a:pt x="1846192" y="408874"/>
                </a:lnTo>
                <a:lnTo>
                  <a:pt x="1847515" y="401729"/>
                </a:lnTo>
                <a:lnTo>
                  <a:pt x="1848575" y="394318"/>
                </a:lnTo>
                <a:lnTo>
                  <a:pt x="1849899" y="386908"/>
                </a:lnTo>
                <a:lnTo>
                  <a:pt x="1850693" y="379497"/>
                </a:lnTo>
                <a:lnTo>
                  <a:pt x="1851487" y="371558"/>
                </a:lnTo>
                <a:lnTo>
                  <a:pt x="1851752" y="363618"/>
                </a:lnTo>
                <a:lnTo>
                  <a:pt x="1852017" y="355678"/>
                </a:lnTo>
                <a:lnTo>
                  <a:pt x="1852282" y="348003"/>
                </a:lnTo>
                <a:lnTo>
                  <a:pt x="1852017" y="336093"/>
                </a:lnTo>
                <a:lnTo>
                  <a:pt x="1851487" y="324713"/>
                </a:lnTo>
                <a:lnTo>
                  <a:pt x="1850428" y="313068"/>
                </a:lnTo>
                <a:lnTo>
                  <a:pt x="1849104" y="301953"/>
                </a:lnTo>
                <a:lnTo>
                  <a:pt x="1846986" y="290572"/>
                </a:lnTo>
                <a:lnTo>
                  <a:pt x="1844603" y="279721"/>
                </a:lnTo>
                <a:lnTo>
                  <a:pt x="1841955" y="269135"/>
                </a:lnTo>
                <a:lnTo>
                  <a:pt x="1838513" y="258549"/>
                </a:lnTo>
                <a:lnTo>
                  <a:pt x="1835335" y="248756"/>
                </a:lnTo>
                <a:lnTo>
                  <a:pt x="1831364" y="239493"/>
                </a:lnTo>
                <a:lnTo>
                  <a:pt x="1826862" y="230495"/>
                </a:lnTo>
                <a:lnTo>
                  <a:pt x="1822361" y="222290"/>
                </a:lnTo>
                <a:lnTo>
                  <a:pt x="1817330" y="214615"/>
                </a:lnTo>
                <a:lnTo>
                  <a:pt x="1811769" y="207470"/>
                </a:lnTo>
                <a:lnTo>
                  <a:pt x="1806209" y="201118"/>
                </a:lnTo>
                <a:lnTo>
                  <a:pt x="1803031" y="198207"/>
                </a:lnTo>
                <a:lnTo>
                  <a:pt x="1800384" y="195295"/>
                </a:lnTo>
                <a:lnTo>
                  <a:pt x="1796147" y="191855"/>
                </a:lnTo>
                <a:lnTo>
                  <a:pt x="1791646" y="188679"/>
                </a:lnTo>
                <a:lnTo>
                  <a:pt x="1787409" y="185503"/>
                </a:lnTo>
                <a:lnTo>
                  <a:pt x="1782643" y="182856"/>
                </a:lnTo>
                <a:lnTo>
                  <a:pt x="1777877" y="180474"/>
                </a:lnTo>
                <a:lnTo>
                  <a:pt x="1772846" y="178357"/>
                </a:lnTo>
                <a:lnTo>
                  <a:pt x="1767550" y="176240"/>
                </a:lnTo>
                <a:lnTo>
                  <a:pt x="1761725" y="174652"/>
                </a:lnTo>
                <a:lnTo>
                  <a:pt x="1751133" y="172270"/>
                </a:lnTo>
                <a:lnTo>
                  <a:pt x="1740807" y="170682"/>
                </a:lnTo>
                <a:lnTo>
                  <a:pt x="1731010" y="169623"/>
                </a:lnTo>
                <a:lnTo>
                  <a:pt x="1722007" y="169359"/>
                </a:lnTo>
                <a:lnTo>
                  <a:pt x="1716711" y="169623"/>
                </a:lnTo>
                <a:lnTo>
                  <a:pt x="1711151" y="169888"/>
                </a:lnTo>
                <a:lnTo>
                  <a:pt x="1706120" y="170417"/>
                </a:lnTo>
                <a:lnTo>
                  <a:pt x="1701354" y="170947"/>
                </a:lnTo>
                <a:lnTo>
                  <a:pt x="1696588" y="171741"/>
                </a:lnTo>
                <a:lnTo>
                  <a:pt x="1692086" y="172799"/>
                </a:lnTo>
                <a:lnTo>
                  <a:pt x="1687585" y="174387"/>
                </a:lnTo>
                <a:lnTo>
                  <a:pt x="1683084" y="175711"/>
                </a:lnTo>
                <a:lnTo>
                  <a:pt x="1678847" y="177034"/>
                </a:lnTo>
                <a:lnTo>
                  <a:pt x="1674610" y="178886"/>
                </a:lnTo>
                <a:lnTo>
                  <a:pt x="1670903" y="180739"/>
                </a:lnTo>
                <a:lnTo>
                  <a:pt x="1666932" y="182856"/>
                </a:lnTo>
                <a:lnTo>
                  <a:pt x="1659253" y="187356"/>
                </a:lnTo>
                <a:lnTo>
                  <a:pt x="1651574" y="192384"/>
                </a:lnTo>
                <a:lnTo>
                  <a:pt x="1644690" y="197942"/>
                </a:lnTo>
                <a:lnTo>
                  <a:pt x="1637805" y="203764"/>
                </a:lnTo>
                <a:lnTo>
                  <a:pt x="1631185" y="210645"/>
                </a:lnTo>
                <a:lnTo>
                  <a:pt x="1625095" y="217262"/>
                </a:lnTo>
                <a:lnTo>
                  <a:pt x="1619005" y="224937"/>
                </a:lnTo>
                <a:lnTo>
                  <a:pt x="1613445" y="232612"/>
                </a:lnTo>
                <a:lnTo>
                  <a:pt x="1608149" y="240287"/>
                </a:lnTo>
                <a:lnTo>
                  <a:pt x="1603118" y="248227"/>
                </a:lnTo>
                <a:lnTo>
                  <a:pt x="1598352" y="256431"/>
                </a:lnTo>
                <a:lnTo>
                  <a:pt x="1594115" y="264636"/>
                </a:lnTo>
                <a:lnTo>
                  <a:pt x="1589879" y="272575"/>
                </a:lnTo>
                <a:lnTo>
                  <a:pt x="1586172" y="280515"/>
                </a:lnTo>
                <a:lnTo>
                  <a:pt x="1582730" y="288455"/>
                </a:lnTo>
                <a:lnTo>
                  <a:pt x="1580082" y="295601"/>
                </a:lnTo>
                <a:lnTo>
                  <a:pt x="1574786" y="309628"/>
                </a:lnTo>
                <a:lnTo>
                  <a:pt x="1571079" y="321537"/>
                </a:lnTo>
                <a:lnTo>
                  <a:pt x="1568167" y="330800"/>
                </a:lnTo>
                <a:lnTo>
                  <a:pt x="1566578" y="336623"/>
                </a:lnTo>
                <a:lnTo>
                  <a:pt x="1566313" y="339005"/>
                </a:lnTo>
                <a:lnTo>
                  <a:pt x="1564724" y="343504"/>
                </a:lnTo>
                <a:lnTo>
                  <a:pt x="1563400" y="347738"/>
                </a:lnTo>
                <a:lnTo>
                  <a:pt x="1561547" y="351708"/>
                </a:lnTo>
                <a:lnTo>
                  <a:pt x="1559164" y="355149"/>
                </a:lnTo>
                <a:lnTo>
                  <a:pt x="1556781" y="358589"/>
                </a:lnTo>
                <a:lnTo>
                  <a:pt x="1553603" y="361765"/>
                </a:lnTo>
                <a:lnTo>
                  <a:pt x="1550426" y="364412"/>
                </a:lnTo>
                <a:lnTo>
                  <a:pt x="1547248" y="367058"/>
                </a:lnTo>
                <a:lnTo>
                  <a:pt x="1543806" y="369176"/>
                </a:lnTo>
                <a:lnTo>
                  <a:pt x="1539834" y="371028"/>
                </a:lnTo>
                <a:lnTo>
                  <a:pt x="1535863" y="372352"/>
                </a:lnTo>
                <a:lnTo>
                  <a:pt x="1531891" y="373410"/>
                </a:lnTo>
                <a:lnTo>
                  <a:pt x="1527654" y="373940"/>
                </a:lnTo>
                <a:lnTo>
                  <a:pt x="1523418" y="373940"/>
                </a:lnTo>
                <a:lnTo>
                  <a:pt x="1518916" y="373675"/>
                </a:lnTo>
                <a:lnTo>
                  <a:pt x="1514680" y="372881"/>
                </a:lnTo>
                <a:lnTo>
                  <a:pt x="1510708" y="371822"/>
                </a:lnTo>
                <a:lnTo>
                  <a:pt x="1506736" y="370234"/>
                </a:lnTo>
                <a:lnTo>
                  <a:pt x="1502764" y="368117"/>
                </a:lnTo>
                <a:lnTo>
                  <a:pt x="1499057" y="366000"/>
                </a:lnTo>
                <a:lnTo>
                  <a:pt x="1495880" y="363089"/>
                </a:lnTo>
                <a:lnTo>
                  <a:pt x="1492967" y="359913"/>
                </a:lnTo>
                <a:lnTo>
                  <a:pt x="1490055" y="357001"/>
                </a:lnTo>
                <a:lnTo>
                  <a:pt x="1487936" y="353296"/>
                </a:lnTo>
                <a:lnTo>
                  <a:pt x="1485818" y="349591"/>
                </a:lnTo>
                <a:lnTo>
                  <a:pt x="1484229" y="345621"/>
                </a:lnTo>
                <a:lnTo>
                  <a:pt x="1482641" y="341387"/>
                </a:lnTo>
                <a:lnTo>
                  <a:pt x="1481582" y="337152"/>
                </a:lnTo>
                <a:lnTo>
                  <a:pt x="1481052" y="332653"/>
                </a:lnTo>
                <a:lnTo>
                  <a:pt x="1481052" y="328154"/>
                </a:lnTo>
                <a:lnTo>
                  <a:pt x="1481317" y="323654"/>
                </a:lnTo>
                <a:lnTo>
                  <a:pt x="1482111" y="319420"/>
                </a:lnTo>
                <a:lnTo>
                  <a:pt x="1483700" y="312539"/>
                </a:lnTo>
                <a:lnTo>
                  <a:pt x="1485553" y="305922"/>
                </a:lnTo>
                <a:lnTo>
                  <a:pt x="1488201" y="296924"/>
                </a:lnTo>
                <a:lnTo>
                  <a:pt x="1491379" y="286073"/>
                </a:lnTo>
                <a:lnTo>
                  <a:pt x="1495615" y="273899"/>
                </a:lnTo>
                <a:lnTo>
                  <a:pt x="1500646" y="260401"/>
                </a:lnTo>
                <a:lnTo>
                  <a:pt x="1507001" y="245316"/>
                </a:lnTo>
                <a:lnTo>
                  <a:pt x="1513885" y="229966"/>
                </a:lnTo>
                <a:lnTo>
                  <a:pt x="1517857" y="222026"/>
                </a:lnTo>
                <a:lnTo>
                  <a:pt x="1522094" y="213821"/>
                </a:lnTo>
                <a:lnTo>
                  <a:pt x="1526860" y="205882"/>
                </a:lnTo>
                <a:lnTo>
                  <a:pt x="1531626" y="197677"/>
                </a:lnTo>
                <a:lnTo>
                  <a:pt x="1536922" y="189208"/>
                </a:lnTo>
                <a:lnTo>
                  <a:pt x="1542747" y="181004"/>
                </a:lnTo>
                <a:lnTo>
                  <a:pt x="1548572" y="172799"/>
                </a:lnTo>
                <a:lnTo>
                  <a:pt x="1554662" y="164860"/>
                </a:lnTo>
                <a:lnTo>
                  <a:pt x="1561547" y="156655"/>
                </a:lnTo>
                <a:lnTo>
                  <a:pt x="1568431" y="148715"/>
                </a:lnTo>
                <a:lnTo>
                  <a:pt x="1575845" y="141305"/>
                </a:lnTo>
                <a:lnTo>
                  <a:pt x="1583789" y="133630"/>
                </a:lnTo>
                <a:lnTo>
                  <a:pt x="1591997" y="126484"/>
                </a:lnTo>
                <a:lnTo>
                  <a:pt x="1600735" y="119603"/>
                </a:lnTo>
                <a:lnTo>
                  <a:pt x="1607090" y="115369"/>
                </a:lnTo>
                <a:lnTo>
                  <a:pt x="1613180" y="111134"/>
                </a:lnTo>
                <a:lnTo>
                  <a:pt x="1619535" y="106899"/>
                </a:lnTo>
                <a:lnTo>
                  <a:pt x="1626419" y="103194"/>
                </a:lnTo>
                <a:lnTo>
                  <a:pt x="1633304" y="99489"/>
                </a:lnTo>
                <a:lnTo>
                  <a:pt x="1640453" y="96313"/>
                </a:lnTo>
                <a:lnTo>
                  <a:pt x="1647867" y="93137"/>
                </a:lnTo>
                <a:lnTo>
                  <a:pt x="1655281" y="90226"/>
                </a:lnTo>
                <a:lnTo>
                  <a:pt x="1663225" y="87844"/>
                </a:lnTo>
                <a:lnTo>
                  <a:pt x="1671168" y="85462"/>
                </a:lnTo>
                <a:lnTo>
                  <a:pt x="1678847" y="83874"/>
                </a:lnTo>
                <a:lnTo>
                  <a:pt x="1687320" y="82286"/>
                </a:lnTo>
                <a:lnTo>
                  <a:pt x="1695793" y="80698"/>
                </a:lnTo>
                <a:lnTo>
                  <a:pt x="1704266" y="79904"/>
                </a:lnTo>
                <a:lnTo>
                  <a:pt x="1713004" y="79375"/>
                </a:lnTo>
                <a:close/>
                <a:moveTo>
                  <a:pt x="409575" y="0"/>
                </a:moveTo>
                <a:lnTo>
                  <a:pt x="1528763" y="0"/>
                </a:lnTo>
                <a:lnTo>
                  <a:pt x="1528763" y="95250"/>
                </a:lnTo>
                <a:lnTo>
                  <a:pt x="409575" y="95250"/>
                </a:lnTo>
                <a:lnTo>
                  <a:pt x="409575" y="0"/>
                </a:lnTo>
                <a:close/>
              </a:path>
            </a:pathLst>
          </a:custGeom>
          <a:solidFill>
            <a:srgbClr val="0090D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cxnSp>
        <p:nvCxnSpPr>
          <p:cNvPr id="39" name="直接连接符 38"/>
          <p:cNvCxnSpPr/>
          <p:nvPr/>
        </p:nvCxnSpPr>
        <p:spPr>
          <a:xfrm flipH="1">
            <a:off x="7386320" y="4773949"/>
            <a:ext cx="3129280"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文本框 39"/>
          <p:cNvSpPr txBox="1"/>
          <p:nvPr>
            <p:custDataLst>
              <p:tags r:id="rId2"/>
            </p:custDataLst>
          </p:nvPr>
        </p:nvSpPr>
        <p:spPr>
          <a:xfrm>
            <a:off x="7386320" y="3943985"/>
            <a:ext cx="4175125" cy="829945"/>
          </a:xfrm>
          <a:prstGeom prst="rect">
            <a:avLst/>
          </a:prstGeom>
          <a:noFill/>
        </p:spPr>
        <p:txBody>
          <a:bodyPr vert="horz" wrap="square" rtlCol="0">
            <a:spAutoFit/>
          </a:bodyPr>
          <a:lstStyle/>
          <a:p>
            <a:r>
              <a:rPr lang="zh-CN" altLang="en-US" sz="2400" b="1">
                <a:solidFill>
                  <a:srgbClr val="0070C0"/>
                </a:solidFill>
                <a:latin typeface="微软雅黑" panose="020B0503020204020204" charset="-122"/>
                <a:ea typeface="微软雅黑" panose="020B0503020204020204" charset="-122"/>
                <a:sym typeface="+mn-ea"/>
              </a:rPr>
              <a:t>12-time member of the All-Defensive Team</a:t>
            </a:r>
            <a:endParaRPr lang="zh-CN" altLang="en-US" sz="2400" b="1" spc="600" dirty="0">
              <a:solidFill>
                <a:srgbClr val="0070C0"/>
              </a:solidFill>
              <a:latin typeface="微软雅黑" panose="020B0503020204020204" charset="-122"/>
              <a:ea typeface="微软雅黑" panose="020B0503020204020204" charset="-122"/>
              <a:sym typeface="+mn-ea"/>
            </a:endParaRPr>
          </a:p>
        </p:txBody>
      </p:sp>
      <p:sp>
        <p:nvSpPr>
          <p:cNvPr id="24" name="KSO_Shape"/>
          <p:cNvSpPr/>
          <p:nvPr/>
        </p:nvSpPr>
        <p:spPr bwMode="auto">
          <a:xfrm flipH="1">
            <a:off x="6881876" y="1089978"/>
            <a:ext cx="415862" cy="449580"/>
          </a:xfrm>
          <a:custGeom>
            <a:avLst/>
            <a:gdLst>
              <a:gd name="T0" fmla="*/ 660065 w 1938337"/>
              <a:gd name="T1" fmla="*/ 1785471 h 2097088"/>
              <a:gd name="T2" fmla="*/ 1074391 w 1938337"/>
              <a:gd name="T3" fmla="*/ 1807357 h 2097088"/>
              <a:gd name="T4" fmla="*/ 1090030 w 1938337"/>
              <a:gd name="T5" fmla="*/ 1648866 h 2097088"/>
              <a:gd name="T6" fmla="*/ 997074 w 1938337"/>
              <a:gd name="T7" fmla="*/ 1410363 h 2097088"/>
              <a:gd name="T8" fmla="*/ 740470 w 1938337"/>
              <a:gd name="T9" fmla="*/ 1441863 h 2097088"/>
              <a:gd name="T10" fmla="*/ 1158685 w 1938337"/>
              <a:gd name="T11" fmla="*/ 241681 h 2097088"/>
              <a:gd name="T12" fmla="*/ 1062016 w 1938337"/>
              <a:gd name="T13" fmla="*/ 582817 h 2097088"/>
              <a:gd name="T14" fmla="*/ 959576 w 1938337"/>
              <a:gd name="T15" fmla="*/ 747370 h 2097088"/>
              <a:gd name="T16" fmla="*/ 1009593 w 1938337"/>
              <a:gd name="T17" fmla="*/ 758196 h 2097088"/>
              <a:gd name="T18" fmla="*/ 1186819 w 1938337"/>
              <a:gd name="T19" fmla="*/ 425240 h 2097088"/>
              <a:gd name="T20" fmla="*/ 1208221 w 1938337"/>
              <a:gd name="T21" fmla="*/ 203430 h 2097088"/>
              <a:gd name="T22" fmla="*/ 1278919 w 1938337"/>
              <a:gd name="T23" fmla="*/ 476964 h 2097088"/>
              <a:gd name="T24" fmla="*/ 1150989 w 1938337"/>
              <a:gd name="T25" fmla="*/ 722592 h 2097088"/>
              <a:gd name="T26" fmla="*/ 1014162 w 1938337"/>
              <a:gd name="T27" fmla="*/ 909759 h 2097088"/>
              <a:gd name="T28" fmla="*/ 967751 w 1938337"/>
              <a:gd name="T29" fmla="*/ 1018980 h 2097088"/>
              <a:gd name="T30" fmla="*/ 942502 w 1938337"/>
              <a:gd name="T31" fmla="*/ 1340628 h 2097088"/>
              <a:gd name="T32" fmla="*/ 793651 w 1938337"/>
              <a:gd name="T33" fmla="*/ 1348326 h 2097088"/>
              <a:gd name="T34" fmla="*/ 816977 w 1938337"/>
              <a:gd name="T35" fmla="*/ 1049292 h 2097088"/>
              <a:gd name="T36" fmla="*/ 791487 w 1938337"/>
              <a:gd name="T37" fmla="*/ 975676 h 2097088"/>
              <a:gd name="T38" fmla="*/ 746519 w 1938337"/>
              <a:gd name="T39" fmla="*/ 909759 h 2097088"/>
              <a:gd name="T40" fmla="*/ 605604 w 1938337"/>
              <a:gd name="T41" fmla="*/ 718020 h 2097088"/>
              <a:gd name="T42" fmla="*/ 481762 w 1938337"/>
              <a:gd name="T43" fmla="*/ 476964 h 2097088"/>
              <a:gd name="T44" fmla="*/ 249769 w 1938337"/>
              <a:gd name="T45" fmla="*/ 79798 h 2097088"/>
              <a:gd name="T46" fmla="*/ 371772 w 1938337"/>
              <a:gd name="T47" fmla="*/ 184379 h 2097088"/>
              <a:gd name="T48" fmla="*/ 406596 w 1938337"/>
              <a:gd name="T49" fmla="*/ 324302 h 2097088"/>
              <a:gd name="T50" fmla="*/ 340070 w 1938337"/>
              <a:gd name="T51" fmla="*/ 315887 h 2097088"/>
              <a:gd name="T52" fmla="*/ 270423 w 1938337"/>
              <a:gd name="T53" fmla="*/ 183417 h 2097088"/>
              <a:gd name="T54" fmla="*/ 154905 w 1938337"/>
              <a:gd name="T55" fmla="*/ 160097 h 2097088"/>
              <a:gd name="T56" fmla="*/ 86699 w 1938337"/>
              <a:gd name="T57" fmla="*/ 247368 h 2097088"/>
              <a:gd name="T58" fmla="*/ 88140 w 1938337"/>
              <a:gd name="T59" fmla="*/ 389454 h 2097088"/>
              <a:gd name="T60" fmla="*/ 182524 w 1938337"/>
              <a:gd name="T61" fmla="*/ 522885 h 2097088"/>
              <a:gd name="T62" fmla="*/ 498577 w 1938337"/>
              <a:gd name="T63" fmla="*/ 686368 h 2097088"/>
              <a:gd name="T64" fmla="*/ 627064 w 1938337"/>
              <a:gd name="T65" fmla="*/ 797921 h 2097088"/>
              <a:gd name="T66" fmla="*/ 589359 w 1938337"/>
              <a:gd name="T67" fmla="*/ 895530 h 2097088"/>
              <a:gd name="T68" fmla="*/ 492814 w 1938337"/>
              <a:gd name="T69" fmla="*/ 916446 h 2097088"/>
              <a:gd name="T70" fmla="*/ 499057 w 1938337"/>
              <a:gd name="T71" fmla="*/ 846965 h 2097088"/>
              <a:gd name="T72" fmla="*/ 548771 w 1938337"/>
              <a:gd name="T73" fmla="*/ 804171 h 2097088"/>
              <a:gd name="T74" fmla="*/ 311251 w 1938337"/>
              <a:gd name="T75" fmla="*/ 700312 h 2097088"/>
              <a:gd name="T76" fmla="*/ 62683 w 1938337"/>
              <a:gd name="T77" fmla="*/ 508700 h 2097088"/>
              <a:gd name="T78" fmla="*/ 0 w 1938337"/>
              <a:gd name="T79" fmla="*/ 316127 h 2097088"/>
              <a:gd name="T80" fmla="*/ 51155 w 1938337"/>
              <a:gd name="T81" fmla="*/ 141104 h 2097088"/>
              <a:gd name="T82" fmla="*/ 183004 w 1938337"/>
              <a:gd name="T83" fmla="*/ 72345 h 2097088"/>
              <a:gd name="T84" fmla="*/ 1687503 w 1938337"/>
              <a:gd name="T85" fmla="*/ 115139 h 2097088"/>
              <a:gd name="T86" fmla="*/ 1761162 w 1938337"/>
              <a:gd name="T87" fmla="*/ 288719 h 2097088"/>
              <a:gd name="T88" fmla="*/ 1723130 w 1938337"/>
              <a:gd name="T89" fmla="*/ 471917 h 2097088"/>
              <a:gd name="T90" fmla="*/ 1567869 w 1938337"/>
              <a:gd name="T91" fmla="*/ 633476 h 2097088"/>
              <a:gd name="T92" fmla="*/ 1225813 w 1938337"/>
              <a:gd name="T93" fmla="*/ 785419 h 2097088"/>
              <a:gd name="T94" fmla="*/ 1227979 w 1938337"/>
              <a:gd name="T95" fmla="*/ 836387 h 2097088"/>
              <a:gd name="T96" fmla="*/ 1282863 w 1938337"/>
              <a:gd name="T97" fmla="*/ 893847 h 2097088"/>
              <a:gd name="T98" fmla="*/ 1204630 w 1938337"/>
              <a:gd name="T99" fmla="*/ 915003 h 2097088"/>
              <a:gd name="T100" fmla="*/ 1135064 w 1938337"/>
              <a:gd name="T101" fmla="*/ 835907 h 2097088"/>
              <a:gd name="T102" fmla="*/ 1184410 w 1938337"/>
              <a:gd name="T103" fmla="*/ 715458 h 2097088"/>
              <a:gd name="T104" fmla="*/ 1474712 w 1938337"/>
              <a:gd name="T105" fmla="*/ 596452 h 2097088"/>
              <a:gd name="T106" fmla="*/ 1659100 w 1938337"/>
              <a:gd name="T107" fmla="*/ 424074 h 2097088"/>
              <a:gd name="T108" fmla="*/ 1681004 w 1938337"/>
              <a:gd name="T109" fmla="*/ 274295 h 2097088"/>
              <a:gd name="T110" fmla="*/ 1601569 w 1938337"/>
              <a:gd name="T111" fmla="*/ 158654 h 2097088"/>
              <a:gd name="T112" fmla="*/ 1482896 w 1938337"/>
              <a:gd name="T113" fmla="*/ 191350 h 2097088"/>
              <a:gd name="T114" fmla="*/ 1415256 w 1938337"/>
              <a:gd name="T115" fmla="*/ 325743 h 2097088"/>
              <a:gd name="T116" fmla="*/ 1349299 w 1938337"/>
              <a:gd name="T117" fmla="*/ 313963 h 2097088"/>
              <a:gd name="T118" fmla="*/ 1407793 w 1938337"/>
              <a:gd name="T119" fmla="*/ 156971 h 2097088"/>
              <a:gd name="T120" fmla="*/ 1549333 w 1938337"/>
              <a:gd name="T121" fmla="*/ 72585 h 20970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38337" h="2097088">
                <a:moveTo>
                  <a:pt x="754655" y="1781504"/>
                </a:moveTo>
                <a:lnTo>
                  <a:pt x="755185" y="1787064"/>
                </a:lnTo>
                <a:lnTo>
                  <a:pt x="755185" y="1789976"/>
                </a:lnTo>
                <a:lnTo>
                  <a:pt x="754655" y="1793153"/>
                </a:lnTo>
                <a:lnTo>
                  <a:pt x="753861" y="1796065"/>
                </a:lnTo>
                <a:lnTo>
                  <a:pt x="753067" y="1798713"/>
                </a:lnTo>
                <a:lnTo>
                  <a:pt x="752009" y="1801360"/>
                </a:lnTo>
                <a:lnTo>
                  <a:pt x="750156" y="1803743"/>
                </a:lnTo>
                <a:lnTo>
                  <a:pt x="748568" y="1806391"/>
                </a:lnTo>
                <a:lnTo>
                  <a:pt x="746980" y="1808244"/>
                </a:lnTo>
                <a:lnTo>
                  <a:pt x="744598" y="1810362"/>
                </a:lnTo>
                <a:lnTo>
                  <a:pt x="742481" y="1812215"/>
                </a:lnTo>
                <a:lnTo>
                  <a:pt x="740099" y="1813804"/>
                </a:lnTo>
                <a:lnTo>
                  <a:pt x="737452" y="1815127"/>
                </a:lnTo>
                <a:lnTo>
                  <a:pt x="734805" y="1815922"/>
                </a:lnTo>
                <a:lnTo>
                  <a:pt x="731894" y="1816716"/>
                </a:lnTo>
                <a:lnTo>
                  <a:pt x="729247" y="1817245"/>
                </a:lnTo>
                <a:lnTo>
                  <a:pt x="726071" y="1817245"/>
                </a:lnTo>
                <a:lnTo>
                  <a:pt x="724483" y="1816981"/>
                </a:lnTo>
                <a:lnTo>
                  <a:pt x="724483" y="1965507"/>
                </a:lnTo>
                <a:lnTo>
                  <a:pt x="726071" y="1965507"/>
                </a:lnTo>
                <a:lnTo>
                  <a:pt x="729247" y="1965507"/>
                </a:lnTo>
                <a:lnTo>
                  <a:pt x="731894" y="1966036"/>
                </a:lnTo>
                <a:lnTo>
                  <a:pt x="734805" y="1966566"/>
                </a:lnTo>
                <a:lnTo>
                  <a:pt x="737452" y="1967625"/>
                </a:lnTo>
                <a:lnTo>
                  <a:pt x="740099" y="1969213"/>
                </a:lnTo>
                <a:lnTo>
                  <a:pt x="742481" y="1970537"/>
                </a:lnTo>
                <a:lnTo>
                  <a:pt x="744598" y="1972125"/>
                </a:lnTo>
                <a:lnTo>
                  <a:pt x="746980" y="1974243"/>
                </a:lnTo>
                <a:lnTo>
                  <a:pt x="748568" y="1976361"/>
                </a:lnTo>
                <a:lnTo>
                  <a:pt x="750156" y="1978744"/>
                </a:lnTo>
                <a:lnTo>
                  <a:pt x="752009" y="1981127"/>
                </a:lnTo>
                <a:lnTo>
                  <a:pt x="753067" y="1984039"/>
                </a:lnTo>
                <a:lnTo>
                  <a:pt x="753861" y="1986687"/>
                </a:lnTo>
                <a:lnTo>
                  <a:pt x="754655" y="1989599"/>
                </a:lnTo>
                <a:lnTo>
                  <a:pt x="755185" y="1992776"/>
                </a:lnTo>
                <a:lnTo>
                  <a:pt x="755185" y="1995688"/>
                </a:lnTo>
                <a:lnTo>
                  <a:pt x="755185" y="1996747"/>
                </a:lnTo>
                <a:lnTo>
                  <a:pt x="1181565" y="1996747"/>
                </a:lnTo>
                <a:lnTo>
                  <a:pt x="1181301" y="1995688"/>
                </a:lnTo>
                <a:lnTo>
                  <a:pt x="1181565" y="1992776"/>
                </a:lnTo>
                <a:lnTo>
                  <a:pt x="1181830" y="1989599"/>
                </a:lnTo>
                <a:lnTo>
                  <a:pt x="1182624" y="1986687"/>
                </a:lnTo>
                <a:lnTo>
                  <a:pt x="1183683" y="1984039"/>
                </a:lnTo>
                <a:lnTo>
                  <a:pt x="1184741" y="1981127"/>
                </a:lnTo>
                <a:lnTo>
                  <a:pt x="1186329" y="1978744"/>
                </a:lnTo>
                <a:lnTo>
                  <a:pt x="1187917" y="1976361"/>
                </a:lnTo>
                <a:lnTo>
                  <a:pt x="1189770" y="1974243"/>
                </a:lnTo>
                <a:lnTo>
                  <a:pt x="1191887" y="1972125"/>
                </a:lnTo>
                <a:lnTo>
                  <a:pt x="1194005" y="1970537"/>
                </a:lnTo>
                <a:lnTo>
                  <a:pt x="1196651" y="1969213"/>
                </a:lnTo>
                <a:lnTo>
                  <a:pt x="1199033" y="1967625"/>
                </a:lnTo>
                <a:lnTo>
                  <a:pt x="1201680" y="1966566"/>
                </a:lnTo>
                <a:lnTo>
                  <a:pt x="1204591" y="1966036"/>
                </a:lnTo>
                <a:lnTo>
                  <a:pt x="1207238" y="1965507"/>
                </a:lnTo>
                <a:lnTo>
                  <a:pt x="1210414" y="1965507"/>
                </a:lnTo>
                <a:lnTo>
                  <a:pt x="1212002" y="1965507"/>
                </a:lnTo>
                <a:lnTo>
                  <a:pt x="1212002" y="1816981"/>
                </a:lnTo>
                <a:lnTo>
                  <a:pt x="1210414" y="1817245"/>
                </a:lnTo>
                <a:lnTo>
                  <a:pt x="1207238" y="1817245"/>
                </a:lnTo>
                <a:lnTo>
                  <a:pt x="1204591" y="1816716"/>
                </a:lnTo>
                <a:lnTo>
                  <a:pt x="1201680" y="1815922"/>
                </a:lnTo>
                <a:lnTo>
                  <a:pt x="1199033" y="1815127"/>
                </a:lnTo>
                <a:lnTo>
                  <a:pt x="1196651" y="1813804"/>
                </a:lnTo>
                <a:lnTo>
                  <a:pt x="1194005" y="1812215"/>
                </a:lnTo>
                <a:lnTo>
                  <a:pt x="1191887" y="1810362"/>
                </a:lnTo>
                <a:lnTo>
                  <a:pt x="1189770" y="1808244"/>
                </a:lnTo>
                <a:lnTo>
                  <a:pt x="1187917" y="1806391"/>
                </a:lnTo>
                <a:lnTo>
                  <a:pt x="1186329" y="1803743"/>
                </a:lnTo>
                <a:lnTo>
                  <a:pt x="1184741" y="1801360"/>
                </a:lnTo>
                <a:lnTo>
                  <a:pt x="1183683" y="1798713"/>
                </a:lnTo>
                <a:lnTo>
                  <a:pt x="1182624" y="1796065"/>
                </a:lnTo>
                <a:lnTo>
                  <a:pt x="1181830" y="1793153"/>
                </a:lnTo>
                <a:lnTo>
                  <a:pt x="1181565" y="1789976"/>
                </a:lnTo>
                <a:lnTo>
                  <a:pt x="1181301" y="1787064"/>
                </a:lnTo>
                <a:lnTo>
                  <a:pt x="1182095" y="1781504"/>
                </a:lnTo>
                <a:lnTo>
                  <a:pt x="754655" y="1781504"/>
                </a:lnTo>
                <a:close/>
                <a:moveTo>
                  <a:pt x="555625" y="1681163"/>
                </a:moveTo>
                <a:lnTo>
                  <a:pt x="1381125" y="1681163"/>
                </a:lnTo>
                <a:lnTo>
                  <a:pt x="1381125" y="2097088"/>
                </a:lnTo>
                <a:lnTo>
                  <a:pt x="555625" y="2097088"/>
                </a:lnTo>
                <a:lnTo>
                  <a:pt x="555625" y="1681163"/>
                </a:lnTo>
                <a:close/>
                <a:moveTo>
                  <a:pt x="846057" y="1552575"/>
                </a:moveTo>
                <a:lnTo>
                  <a:pt x="1096781" y="1552575"/>
                </a:lnTo>
                <a:lnTo>
                  <a:pt x="1104997" y="1562178"/>
                </a:lnTo>
                <a:lnTo>
                  <a:pt x="1112683" y="1571246"/>
                </a:lnTo>
                <a:lnTo>
                  <a:pt x="1120634" y="1579515"/>
                </a:lnTo>
                <a:lnTo>
                  <a:pt x="1128320" y="1587517"/>
                </a:lnTo>
                <a:lnTo>
                  <a:pt x="1135741" y="1594986"/>
                </a:lnTo>
                <a:lnTo>
                  <a:pt x="1143162" y="1602188"/>
                </a:lnTo>
                <a:lnTo>
                  <a:pt x="1150583" y="1608856"/>
                </a:lnTo>
                <a:lnTo>
                  <a:pt x="1157474" y="1614991"/>
                </a:lnTo>
                <a:lnTo>
                  <a:pt x="1170726" y="1626461"/>
                </a:lnTo>
                <a:lnTo>
                  <a:pt x="1182917" y="1636063"/>
                </a:lnTo>
                <a:lnTo>
                  <a:pt x="1193784" y="1644065"/>
                </a:lnTo>
                <a:lnTo>
                  <a:pt x="1203325" y="1651000"/>
                </a:lnTo>
                <a:lnTo>
                  <a:pt x="738187" y="1651000"/>
                </a:lnTo>
                <a:lnTo>
                  <a:pt x="747993" y="1644065"/>
                </a:lnTo>
                <a:lnTo>
                  <a:pt x="759125" y="1635796"/>
                </a:lnTo>
                <a:lnTo>
                  <a:pt x="771582" y="1626194"/>
                </a:lnTo>
                <a:lnTo>
                  <a:pt x="785098" y="1614724"/>
                </a:lnTo>
                <a:lnTo>
                  <a:pt x="792254" y="1608589"/>
                </a:lnTo>
                <a:lnTo>
                  <a:pt x="799675" y="1601921"/>
                </a:lnTo>
                <a:lnTo>
                  <a:pt x="807096" y="1594986"/>
                </a:lnTo>
                <a:lnTo>
                  <a:pt x="814517" y="1587251"/>
                </a:lnTo>
                <a:lnTo>
                  <a:pt x="822468" y="1579249"/>
                </a:lnTo>
                <a:lnTo>
                  <a:pt x="830419" y="1570980"/>
                </a:lnTo>
                <a:lnTo>
                  <a:pt x="838106" y="1562178"/>
                </a:lnTo>
                <a:lnTo>
                  <a:pt x="846057" y="1552575"/>
                </a:lnTo>
                <a:close/>
                <a:moveTo>
                  <a:pt x="1307617" y="216793"/>
                </a:moveTo>
                <a:lnTo>
                  <a:pt x="1304708" y="217057"/>
                </a:lnTo>
                <a:lnTo>
                  <a:pt x="1301269" y="217587"/>
                </a:lnTo>
                <a:lnTo>
                  <a:pt x="1298095" y="218646"/>
                </a:lnTo>
                <a:lnTo>
                  <a:pt x="1295449" y="219971"/>
                </a:lnTo>
                <a:lnTo>
                  <a:pt x="1292540" y="221295"/>
                </a:lnTo>
                <a:lnTo>
                  <a:pt x="1289630" y="223149"/>
                </a:lnTo>
                <a:lnTo>
                  <a:pt x="1287514" y="225002"/>
                </a:lnTo>
                <a:lnTo>
                  <a:pt x="1285133" y="227121"/>
                </a:lnTo>
                <a:lnTo>
                  <a:pt x="1283017" y="229505"/>
                </a:lnTo>
                <a:lnTo>
                  <a:pt x="1281166" y="232153"/>
                </a:lnTo>
                <a:lnTo>
                  <a:pt x="1279578" y="234801"/>
                </a:lnTo>
                <a:lnTo>
                  <a:pt x="1278256" y="237714"/>
                </a:lnTo>
                <a:lnTo>
                  <a:pt x="1277462" y="240892"/>
                </a:lnTo>
                <a:lnTo>
                  <a:pt x="1276404" y="243805"/>
                </a:lnTo>
                <a:lnTo>
                  <a:pt x="1276140" y="247248"/>
                </a:lnTo>
                <a:lnTo>
                  <a:pt x="1274553" y="266051"/>
                </a:lnTo>
                <a:lnTo>
                  <a:pt x="1272965" y="284590"/>
                </a:lnTo>
                <a:lnTo>
                  <a:pt x="1270585" y="303128"/>
                </a:lnTo>
                <a:lnTo>
                  <a:pt x="1268204" y="321931"/>
                </a:lnTo>
                <a:lnTo>
                  <a:pt x="1265295" y="340470"/>
                </a:lnTo>
                <a:lnTo>
                  <a:pt x="1262385" y="359008"/>
                </a:lnTo>
                <a:lnTo>
                  <a:pt x="1258946" y="377546"/>
                </a:lnTo>
                <a:lnTo>
                  <a:pt x="1255243" y="396349"/>
                </a:lnTo>
                <a:lnTo>
                  <a:pt x="1251275" y="414888"/>
                </a:lnTo>
                <a:lnTo>
                  <a:pt x="1246778" y="433161"/>
                </a:lnTo>
                <a:lnTo>
                  <a:pt x="1242282" y="451435"/>
                </a:lnTo>
                <a:lnTo>
                  <a:pt x="1237256" y="469443"/>
                </a:lnTo>
                <a:lnTo>
                  <a:pt x="1231965" y="487187"/>
                </a:lnTo>
                <a:lnTo>
                  <a:pt x="1225882" y="505196"/>
                </a:lnTo>
                <a:lnTo>
                  <a:pt x="1220062" y="522940"/>
                </a:lnTo>
                <a:lnTo>
                  <a:pt x="1213714" y="540418"/>
                </a:lnTo>
                <a:lnTo>
                  <a:pt x="1206836" y="557897"/>
                </a:lnTo>
                <a:lnTo>
                  <a:pt x="1199959" y="575112"/>
                </a:lnTo>
                <a:lnTo>
                  <a:pt x="1192552" y="591796"/>
                </a:lnTo>
                <a:lnTo>
                  <a:pt x="1184617" y="608745"/>
                </a:lnTo>
                <a:lnTo>
                  <a:pt x="1176681" y="625430"/>
                </a:lnTo>
                <a:lnTo>
                  <a:pt x="1168217" y="641585"/>
                </a:lnTo>
                <a:lnTo>
                  <a:pt x="1159223" y="658004"/>
                </a:lnTo>
                <a:lnTo>
                  <a:pt x="1150230" y="673629"/>
                </a:lnTo>
                <a:lnTo>
                  <a:pt x="1140443" y="689255"/>
                </a:lnTo>
                <a:lnTo>
                  <a:pt x="1130391" y="704615"/>
                </a:lnTo>
                <a:lnTo>
                  <a:pt x="1120075" y="719445"/>
                </a:lnTo>
                <a:lnTo>
                  <a:pt x="1109494" y="734276"/>
                </a:lnTo>
                <a:lnTo>
                  <a:pt x="1098385" y="748842"/>
                </a:lnTo>
                <a:lnTo>
                  <a:pt x="1087010" y="762878"/>
                </a:lnTo>
                <a:lnTo>
                  <a:pt x="1075107" y="776650"/>
                </a:lnTo>
                <a:lnTo>
                  <a:pt x="1062939" y="789891"/>
                </a:lnTo>
                <a:lnTo>
                  <a:pt x="1060559" y="792275"/>
                </a:lnTo>
                <a:lnTo>
                  <a:pt x="1058971" y="795188"/>
                </a:lnTo>
                <a:lnTo>
                  <a:pt x="1057120" y="797836"/>
                </a:lnTo>
                <a:lnTo>
                  <a:pt x="1056062" y="801014"/>
                </a:lnTo>
                <a:lnTo>
                  <a:pt x="1055004" y="803927"/>
                </a:lnTo>
                <a:lnTo>
                  <a:pt x="1054475" y="806840"/>
                </a:lnTo>
                <a:lnTo>
                  <a:pt x="1054210" y="810283"/>
                </a:lnTo>
                <a:lnTo>
                  <a:pt x="1054210" y="813461"/>
                </a:lnTo>
                <a:lnTo>
                  <a:pt x="1054210" y="816374"/>
                </a:lnTo>
                <a:lnTo>
                  <a:pt x="1054739" y="819552"/>
                </a:lnTo>
                <a:lnTo>
                  <a:pt x="1055533" y="822730"/>
                </a:lnTo>
                <a:lnTo>
                  <a:pt x="1056591" y="825379"/>
                </a:lnTo>
                <a:lnTo>
                  <a:pt x="1058178" y="828292"/>
                </a:lnTo>
                <a:lnTo>
                  <a:pt x="1060030" y="831205"/>
                </a:lnTo>
                <a:lnTo>
                  <a:pt x="1061881" y="833588"/>
                </a:lnTo>
                <a:lnTo>
                  <a:pt x="1064262" y="836237"/>
                </a:lnTo>
                <a:lnTo>
                  <a:pt x="1066907" y="838355"/>
                </a:lnTo>
                <a:lnTo>
                  <a:pt x="1069552" y="840209"/>
                </a:lnTo>
                <a:lnTo>
                  <a:pt x="1072462" y="841798"/>
                </a:lnTo>
                <a:lnTo>
                  <a:pt x="1075107" y="842858"/>
                </a:lnTo>
                <a:lnTo>
                  <a:pt x="1078281" y="843917"/>
                </a:lnTo>
                <a:lnTo>
                  <a:pt x="1081455" y="844712"/>
                </a:lnTo>
                <a:lnTo>
                  <a:pt x="1084365" y="844976"/>
                </a:lnTo>
                <a:lnTo>
                  <a:pt x="1087539" y="845241"/>
                </a:lnTo>
                <a:lnTo>
                  <a:pt x="1090978" y="844976"/>
                </a:lnTo>
                <a:lnTo>
                  <a:pt x="1093888" y="844447"/>
                </a:lnTo>
                <a:lnTo>
                  <a:pt x="1096797" y="843387"/>
                </a:lnTo>
                <a:lnTo>
                  <a:pt x="1099972" y="842328"/>
                </a:lnTo>
                <a:lnTo>
                  <a:pt x="1102617" y="841004"/>
                </a:lnTo>
                <a:lnTo>
                  <a:pt x="1105526" y="838885"/>
                </a:lnTo>
                <a:lnTo>
                  <a:pt x="1108172" y="837031"/>
                </a:lnTo>
                <a:lnTo>
                  <a:pt x="1110552" y="834648"/>
                </a:lnTo>
                <a:lnTo>
                  <a:pt x="1124043" y="819817"/>
                </a:lnTo>
                <a:lnTo>
                  <a:pt x="1137004" y="804722"/>
                </a:lnTo>
                <a:lnTo>
                  <a:pt x="1149701" y="789097"/>
                </a:lnTo>
                <a:lnTo>
                  <a:pt x="1161604" y="773471"/>
                </a:lnTo>
                <a:lnTo>
                  <a:pt x="1173507" y="757581"/>
                </a:lnTo>
                <a:lnTo>
                  <a:pt x="1184617" y="740897"/>
                </a:lnTo>
                <a:lnTo>
                  <a:pt x="1195727" y="724213"/>
                </a:lnTo>
                <a:lnTo>
                  <a:pt x="1206043" y="707528"/>
                </a:lnTo>
                <a:lnTo>
                  <a:pt x="1216094" y="690049"/>
                </a:lnTo>
                <a:lnTo>
                  <a:pt x="1225617" y="672570"/>
                </a:lnTo>
                <a:lnTo>
                  <a:pt x="1234875" y="654826"/>
                </a:lnTo>
                <a:lnTo>
                  <a:pt x="1243604" y="637082"/>
                </a:lnTo>
                <a:lnTo>
                  <a:pt x="1252069" y="618809"/>
                </a:lnTo>
                <a:lnTo>
                  <a:pt x="1260269" y="600536"/>
                </a:lnTo>
                <a:lnTo>
                  <a:pt x="1267940" y="581997"/>
                </a:lnTo>
                <a:lnTo>
                  <a:pt x="1274817" y="563459"/>
                </a:lnTo>
                <a:lnTo>
                  <a:pt x="1281959" y="544656"/>
                </a:lnTo>
                <a:lnTo>
                  <a:pt x="1288307" y="525853"/>
                </a:lnTo>
                <a:lnTo>
                  <a:pt x="1294127" y="506785"/>
                </a:lnTo>
                <a:lnTo>
                  <a:pt x="1300211" y="487187"/>
                </a:lnTo>
                <a:lnTo>
                  <a:pt x="1305501" y="468119"/>
                </a:lnTo>
                <a:lnTo>
                  <a:pt x="1310262" y="448786"/>
                </a:lnTo>
                <a:lnTo>
                  <a:pt x="1315024" y="429188"/>
                </a:lnTo>
                <a:lnTo>
                  <a:pt x="1319256" y="409591"/>
                </a:lnTo>
                <a:lnTo>
                  <a:pt x="1323224" y="389993"/>
                </a:lnTo>
                <a:lnTo>
                  <a:pt x="1326662" y="370396"/>
                </a:lnTo>
                <a:lnTo>
                  <a:pt x="1330101" y="350798"/>
                </a:lnTo>
                <a:lnTo>
                  <a:pt x="1333011" y="330936"/>
                </a:lnTo>
                <a:lnTo>
                  <a:pt x="1335391" y="311338"/>
                </a:lnTo>
                <a:lnTo>
                  <a:pt x="1337772" y="291475"/>
                </a:lnTo>
                <a:lnTo>
                  <a:pt x="1339624" y="271613"/>
                </a:lnTo>
                <a:lnTo>
                  <a:pt x="1341475" y="252015"/>
                </a:lnTo>
                <a:lnTo>
                  <a:pt x="1341475" y="248572"/>
                </a:lnTo>
                <a:lnTo>
                  <a:pt x="1341211" y="245659"/>
                </a:lnTo>
                <a:lnTo>
                  <a:pt x="1340417" y="242216"/>
                </a:lnTo>
                <a:lnTo>
                  <a:pt x="1339624" y="239039"/>
                </a:lnTo>
                <a:lnTo>
                  <a:pt x="1338566" y="236390"/>
                </a:lnTo>
                <a:lnTo>
                  <a:pt x="1337243" y="233477"/>
                </a:lnTo>
                <a:lnTo>
                  <a:pt x="1335391" y="230829"/>
                </a:lnTo>
                <a:lnTo>
                  <a:pt x="1333540" y="228445"/>
                </a:lnTo>
                <a:lnTo>
                  <a:pt x="1331159" y="226062"/>
                </a:lnTo>
                <a:lnTo>
                  <a:pt x="1329043" y="223943"/>
                </a:lnTo>
                <a:lnTo>
                  <a:pt x="1326398" y="222089"/>
                </a:lnTo>
                <a:lnTo>
                  <a:pt x="1323753" y="220500"/>
                </a:lnTo>
                <a:lnTo>
                  <a:pt x="1320579" y="219176"/>
                </a:lnTo>
                <a:lnTo>
                  <a:pt x="1317669" y="218382"/>
                </a:lnTo>
                <a:lnTo>
                  <a:pt x="1314495" y="217322"/>
                </a:lnTo>
                <a:lnTo>
                  <a:pt x="1311056" y="217057"/>
                </a:lnTo>
                <a:lnTo>
                  <a:pt x="1307617" y="216793"/>
                </a:lnTo>
                <a:close/>
                <a:moveTo>
                  <a:pt x="442912" y="112713"/>
                </a:moveTo>
                <a:lnTo>
                  <a:pt x="1493837" y="112713"/>
                </a:lnTo>
                <a:lnTo>
                  <a:pt x="1485637" y="163826"/>
                </a:lnTo>
                <a:lnTo>
                  <a:pt x="1477172" y="211761"/>
                </a:lnTo>
                <a:lnTo>
                  <a:pt x="1468708" y="257312"/>
                </a:lnTo>
                <a:lnTo>
                  <a:pt x="1460508" y="299685"/>
                </a:lnTo>
                <a:lnTo>
                  <a:pt x="1452308" y="339145"/>
                </a:lnTo>
                <a:lnTo>
                  <a:pt x="1444372" y="375427"/>
                </a:lnTo>
                <a:lnTo>
                  <a:pt x="1436437" y="408532"/>
                </a:lnTo>
                <a:lnTo>
                  <a:pt x="1429559" y="438723"/>
                </a:lnTo>
                <a:lnTo>
                  <a:pt x="1422682" y="465471"/>
                </a:lnTo>
                <a:lnTo>
                  <a:pt x="1416598" y="488776"/>
                </a:lnTo>
                <a:lnTo>
                  <a:pt x="1411308" y="508638"/>
                </a:lnTo>
                <a:lnTo>
                  <a:pt x="1406811" y="525058"/>
                </a:lnTo>
                <a:lnTo>
                  <a:pt x="1399934" y="547304"/>
                </a:lnTo>
                <a:lnTo>
                  <a:pt x="1397817" y="554719"/>
                </a:lnTo>
                <a:lnTo>
                  <a:pt x="1394114" y="564518"/>
                </a:lnTo>
                <a:lnTo>
                  <a:pt x="1390146" y="574847"/>
                </a:lnTo>
                <a:lnTo>
                  <a:pt x="1385914" y="585440"/>
                </a:lnTo>
                <a:lnTo>
                  <a:pt x="1380888" y="596563"/>
                </a:lnTo>
                <a:lnTo>
                  <a:pt x="1375863" y="608216"/>
                </a:lnTo>
                <a:lnTo>
                  <a:pt x="1370308" y="620398"/>
                </a:lnTo>
                <a:lnTo>
                  <a:pt x="1364224" y="632580"/>
                </a:lnTo>
                <a:lnTo>
                  <a:pt x="1357875" y="645027"/>
                </a:lnTo>
                <a:lnTo>
                  <a:pt x="1351263" y="658004"/>
                </a:lnTo>
                <a:lnTo>
                  <a:pt x="1343856" y="671246"/>
                </a:lnTo>
                <a:lnTo>
                  <a:pt x="1336714" y="684488"/>
                </a:lnTo>
                <a:lnTo>
                  <a:pt x="1328779" y="698259"/>
                </a:lnTo>
                <a:lnTo>
                  <a:pt x="1320579" y="711501"/>
                </a:lnTo>
                <a:lnTo>
                  <a:pt x="1312379" y="725537"/>
                </a:lnTo>
                <a:lnTo>
                  <a:pt x="1303649" y="739573"/>
                </a:lnTo>
                <a:lnTo>
                  <a:pt x="1294656" y="753609"/>
                </a:lnTo>
                <a:lnTo>
                  <a:pt x="1285133" y="767645"/>
                </a:lnTo>
                <a:lnTo>
                  <a:pt x="1275875" y="781416"/>
                </a:lnTo>
                <a:lnTo>
                  <a:pt x="1266088" y="795453"/>
                </a:lnTo>
                <a:lnTo>
                  <a:pt x="1256036" y="809489"/>
                </a:lnTo>
                <a:lnTo>
                  <a:pt x="1245720" y="823260"/>
                </a:lnTo>
                <a:lnTo>
                  <a:pt x="1235140" y="836767"/>
                </a:lnTo>
                <a:lnTo>
                  <a:pt x="1224559" y="850273"/>
                </a:lnTo>
                <a:lnTo>
                  <a:pt x="1213714" y="863779"/>
                </a:lnTo>
                <a:lnTo>
                  <a:pt x="1202340" y="877021"/>
                </a:lnTo>
                <a:lnTo>
                  <a:pt x="1191230" y="889468"/>
                </a:lnTo>
                <a:lnTo>
                  <a:pt x="1179591" y="902180"/>
                </a:lnTo>
                <a:lnTo>
                  <a:pt x="1167952" y="914627"/>
                </a:lnTo>
                <a:lnTo>
                  <a:pt x="1156049" y="926280"/>
                </a:lnTo>
                <a:lnTo>
                  <a:pt x="1144146" y="937933"/>
                </a:lnTo>
                <a:lnTo>
                  <a:pt x="1132243" y="949056"/>
                </a:lnTo>
                <a:lnTo>
                  <a:pt x="1119810" y="959914"/>
                </a:lnTo>
                <a:lnTo>
                  <a:pt x="1119810" y="992753"/>
                </a:lnTo>
                <a:lnTo>
                  <a:pt x="1119810" y="993548"/>
                </a:lnTo>
                <a:lnTo>
                  <a:pt x="1119546" y="994872"/>
                </a:lnTo>
                <a:lnTo>
                  <a:pt x="1119546" y="995666"/>
                </a:lnTo>
                <a:lnTo>
                  <a:pt x="1119546" y="996196"/>
                </a:lnTo>
                <a:lnTo>
                  <a:pt x="1119281" y="995931"/>
                </a:lnTo>
                <a:lnTo>
                  <a:pt x="1117694" y="998579"/>
                </a:lnTo>
                <a:lnTo>
                  <a:pt x="1115578" y="1001493"/>
                </a:lnTo>
                <a:lnTo>
                  <a:pt x="1112668" y="1004671"/>
                </a:lnTo>
                <a:lnTo>
                  <a:pt x="1109230" y="1007849"/>
                </a:lnTo>
                <a:lnTo>
                  <a:pt x="1101294" y="1015529"/>
                </a:lnTo>
                <a:lnTo>
                  <a:pt x="1096797" y="1020031"/>
                </a:lnTo>
                <a:lnTo>
                  <a:pt x="1092301" y="1024798"/>
                </a:lnTo>
                <a:lnTo>
                  <a:pt x="1087804" y="1030095"/>
                </a:lnTo>
                <a:lnTo>
                  <a:pt x="1083307" y="1035921"/>
                </a:lnTo>
                <a:lnTo>
                  <a:pt x="1079075" y="1042807"/>
                </a:lnTo>
                <a:lnTo>
                  <a:pt x="1074843" y="1050222"/>
                </a:lnTo>
                <a:lnTo>
                  <a:pt x="1073255" y="1053930"/>
                </a:lnTo>
                <a:lnTo>
                  <a:pt x="1071668" y="1057902"/>
                </a:lnTo>
                <a:lnTo>
                  <a:pt x="1069817" y="1062404"/>
                </a:lnTo>
                <a:lnTo>
                  <a:pt x="1068230" y="1066906"/>
                </a:lnTo>
                <a:lnTo>
                  <a:pt x="1066907" y="1071673"/>
                </a:lnTo>
                <a:lnTo>
                  <a:pt x="1065584" y="1076440"/>
                </a:lnTo>
                <a:lnTo>
                  <a:pt x="1064526" y="1081737"/>
                </a:lnTo>
                <a:lnTo>
                  <a:pt x="1063733" y="1087298"/>
                </a:lnTo>
                <a:lnTo>
                  <a:pt x="1064526" y="1089152"/>
                </a:lnTo>
                <a:lnTo>
                  <a:pt x="1064262" y="1120932"/>
                </a:lnTo>
                <a:lnTo>
                  <a:pt x="1064262" y="1121727"/>
                </a:lnTo>
                <a:lnTo>
                  <a:pt x="1064526" y="1121727"/>
                </a:lnTo>
                <a:lnTo>
                  <a:pt x="1063468" y="1124640"/>
                </a:lnTo>
                <a:lnTo>
                  <a:pt x="1062675" y="1127023"/>
                </a:lnTo>
                <a:lnTo>
                  <a:pt x="1060823" y="1130466"/>
                </a:lnTo>
                <a:lnTo>
                  <a:pt x="1058707" y="1134704"/>
                </a:lnTo>
                <a:lnTo>
                  <a:pt x="1055268" y="1139735"/>
                </a:lnTo>
                <a:lnTo>
                  <a:pt x="1053681" y="1142119"/>
                </a:lnTo>
                <a:lnTo>
                  <a:pt x="1051829" y="1144238"/>
                </a:lnTo>
                <a:lnTo>
                  <a:pt x="1048655" y="1147945"/>
                </a:lnTo>
                <a:lnTo>
                  <a:pt x="1044952" y="1150858"/>
                </a:lnTo>
                <a:lnTo>
                  <a:pt x="1041513" y="1153242"/>
                </a:lnTo>
                <a:lnTo>
                  <a:pt x="1036488" y="1156420"/>
                </a:lnTo>
                <a:lnTo>
                  <a:pt x="1035165" y="1157214"/>
                </a:lnTo>
                <a:lnTo>
                  <a:pt x="1034107" y="1157744"/>
                </a:lnTo>
                <a:lnTo>
                  <a:pt x="1030933" y="1159333"/>
                </a:lnTo>
                <a:lnTo>
                  <a:pt x="1026436" y="1161187"/>
                </a:lnTo>
                <a:lnTo>
                  <a:pt x="1017971" y="1163570"/>
                </a:lnTo>
                <a:lnTo>
                  <a:pt x="1016120" y="1168337"/>
                </a:lnTo>
                <a:lnTo>
                  <a:pt x="1016120" y="1454092"/>
                </a:lnTo>
                <a:lnTo>
                  <a:pt x="1015855" y="1473160"/>
                </a:lnTo>
                <a:lnTo>
                  <a:pt x="1030404" y="1474749"/>
                </a:lnTo>
                <a:lnTo>
                  <a:pt x="1036752" y="1475808"/>
                </a:lnTo>
                <a:lnTo>
                  <a:pt x="1042571" y="1476868"/>
                </a:lnTo>
                <a:lnTo>
                  <a:pt x="1043365" y="1477133"/>
                </a:lnTo>
                <a:lnTo>
                  <a:pt x="1046275" y="1477662"/>
                </a:lnTo>
                <a:lnTo>
                  <a:pt x="1054210" y="1479516"/>
                </a:lnTo>
                <a:lnTo>
                  <a:pt x="1057120" y="1480840"/>
                </a:lnTo>
                <a:lnTo>
                  <a:pt x="1060030" y="1481635"/>
                </a:lnTo>
                <a:lnTo>
                  <a:pt x="1062410" y="1482959"/>
                </a:lnTo>
                <a:lnTo>
                  <a:pt x="1063733" y="1484018"/>
                </a:lnTo>
                <a:lnTo>
                  <a:pt x="1064791" y="1485342"/>
                </a:lnTo>
                <a:lnTo>
                  <a:pt x="1065055" y="1486667"/>
                </a:lnTo>
                <a:lnTo>
                  <a:pt x="1065320" y="1486667"/>
                </a:lnTo>
                <a:lnTo>
                  <a:pt x="1065320" y="1507588"/>
                </a:lnTo>
                <a:lnTo>
                  <a:pt x="1065320" y="1513944"/>
                </a:lnTo>
                <a:lnTo>
                  <a:pt x="1067436" y="1516063"/>
                </a:lnTo>
                <a:lnTo>
                  <a:pt x="871958" y="1516063"/>
                </a:lnTo>
                <a:lnTo>
                  <a:pt x="871958" y="1514739"/>
                </a:lnTo>
                <a:lnTo>
                  <a:pt x="871958" y="1507588"/>
                </a:lnTo>
                <a:lnTo>
                  <a:pt x="871958" y="1486667"/>
                </a:lnTo>
                <a:lnTo>
                  <a:pt x="872223" y="1486667"/>
                </a:lnTo>
                <a:lnTo>
                  <a:pt x="872487" y="1485607"/>
                </a:lnTo>
                <a:lnTo>
                  <a:pt x="873016" y="1484283"/>
                </a:lnTo>
                <a:lnTo>
                  <a:pt x="874074" y="1483489"/>
                </a:lnTo>
                <a:lnTo>
                  <a:pt x="875926" y="1482429"/>
                </a:lnTo>
                <a:lnTo>
                  <a:pt x="877778" y="1481635"/>
                </a:lnTo>
                <a:lnTo>
                  <a:pt x="880158" y="1480575"/>
                </a:lnTo>
                <a:lnTo>
                  <a:pt x="885978" y="1478722"/>
                </a:lnTo>
                <a:lnTo>
                  <a:pt x="892855" y="1477133"/>
                </a:lnTo>
                <a:lnTo>
                  <a:pt x="901319" y="1475808"/>
                </a:lnTo>
                <a:lnTo>
                  <a:pt x="910842" y="1474219"/>
                </a:lnTo>
                <a:lnTo>
                  <a:pt x="921423" y="1473160"/>
                </a:lnTo>
                <a:lnTo>
                  <a:pt x="921423" y="1454092"/>
                </a:lnTo>
                <a:lnTo>
                  <a:pt x="921423" y="1170721"/>
                </a:lnTo>
                <a:lnTo>
                  <a:pt x="920894" y="1170721"/>
                </a:lnTo>
                <a:lnTo>
                  <a:pt x="920894" y="1168602"/>
                </a:lnTo>
                <a:lnTo>
                  <a:pt x="920365" y="1167013"/>
                </a:lnTo>
                <a:lnTo>
                  <a:pt x="919836" y="1163835"/>
                </a:lnTo>
                <a:lnTo>
                  <a:pt x="913752" y="1161981"/>
                </a:lnTo>
                <a:lnTo>
                  <a:pt x="908197" y="1160128"/>
                </a:lnTo>
                <a:lnTo>
                  <a:pt x="902642" y="1157744"/>
                </a:lnTo>
                <a:lnTo>
                  <a:pt x="901849" y="1157214"/>
                </a:lnTo>
                <a:lnTo>
                  <a:pt x="900526" y="1156420"/>
                </a:lnTo>
                <a:lnTo>
                  <a:pt x="898674" y="1155096"/>
                </a:lnTo>
                <a:lnTo>
                  <a:pt x="895765" y="1153772"/>
                </a:lnTo>
                <a:lnTo>
                  <a:pt x="892590" y="1151653"/>
                </a:lnTo>
                <a:lnTo>
                  <a:pt x="889152" y="1148475"/>
                </a:lnTo>
                <a:lnTo>
                  <a:pt x="885449" y="1144502"/>
                </a:lnTo>
                <a:lnTo>
                  <a:pt x="881481" y="1139735"/>
                </a:lnTo>
                <a:lnTo>
                  <a:pt x="877778" y="1134439"/>
                </a:lnTo>
                <a:lnTo>
                  <a:pt x="876984" y="1133115"/>
                </a:lnTo>
                <a:lnTo>
                  <a:pt x="875397" y="1130201"/>
                </a:lnTo>
                <a:lnTo>
                  <a:pt x="874603" y="1129142"/>
                </a:lnTo>
                <a:lnTo>
                  <a:pt x="873545" y="1126759"/>
                </a:lnTo>
                <a:lnTo>
                  <a:pt x="873281" y="1125964"/>
                </a:lnTo>
                <a:lnTo>
                  <a:pt x="872752" y="1124110"/>
                </a:lnTo>
                <a:lnTo>
                  <a:pt x="872487" y="1124110"/>
                </a:lnTo>
                <a:lnTo>
                  <a:pt x="872487" y="1121992"/>
                </a:lnTo>
                <a:lnTo>
                  <a:pt x="872487" y="1121727"/>
                </a:lnTo>
                <a:lnTo>
                  <a:pt x="872487" y="1121197"/>
                </a:lnTo>
                <a:lnTo>
                  <a:pt x="872487" y="1120932"/>
                </a:lnTo>
                <a:lnTo>
                  <a:pt x="872487" y="1087034"/>
                </a:lnTo>
                <a:lnTo>
                  <a:pt x="872752" y="1087034"/>
                </a:lnTo>
                <a:lnTo>
                  <a:pt x="871694" y="1080413"/>
                </a:lnTo>
                <a:lnTo>
                  <a:pt x="870636" y="1074057"/>
                </a:lnTo>
                <a:lnTo>
                  <a:pt x="868784" y="1067966"/>
                </a:lnTo>
                <a:lnTo>
                  <a:pt x="866932" y="1062404"/>
                </a:lnTo>
                <a:lnTo>
                  <a:pt x="864816" y="1057108"/>
                </a:lnTo>
                <a:lnTo>
                  <a:pt x="862700" y="1052076"/>
                </a:lnTo>
                <a:lnTo>
                  <a:pt x="860319" y="1047574"/>
                </a:lnTo>
                <a:lnTo>
                  <a:pt x="857939" y="1043071"/>
                </a:lnTo>
                <a:lnTo>
                  <a:pt x="853707" y="1036980"/>
                </a:lnTo>
                <a:lnTo>
                  <a:pt x="853442" y="1035921"/>
                </a:lnTo>
                <a:lnTo>
                  <a:pt x="849474" y="1030889"/>
                </a:lnTo>
                <a:lnTo>
                  <a:pt x="848681" y="1029830"/>
                </a:lnTo>
                <a:lnTo>
                  <a:pt x="844977" y="1025328"/>
                </a:lnTo>
                <a:lnTo>
                  <a:pt x="844184" y="1024533"/>
                </a:lnTo>
                <a:lnTo>
                  <a:pt x="840216" y="1020296"/>
                </a:lnTo>
                <a:lnTo>
                  <a:pt x="839423" y="1019501"/>
                </a:lnTo>
                <a:lnTo>
                  <a:pt x="835719" y="1015794"/>
                </a:lnTo>
                <a:lnTo>
                  <a:pt x="834661" y="1014734"/>
                </a:lnTo>
                <a:lnTo>
                  <a:pt x="831487" y="1011556"/>
                </a:lnTo>
                <a:lnTo>
                  <a:pt x="827519" y="1008113"/>
                </a:lnTo>
                <a:lnTo>
                  <a:pt x="827255" y="1007849"/>
                </a:lnTo>
                <a:lnTo>
                  <a:pt x="823816" y="1004671"/>
                </a:lnTo>
                <a:lnTo>
                  <a:pt x="821171" y="1001493"/>
                </a:lnTo>
                <a:lnTo>
                  <a:pt x="818790" y="998579"/>
                </a:lnTo>
                <a:lnTo>
                  <a:pt x="817468" y="995931"/>
                </a:lnTo>
                <a:lnTo>
                  <a:pt x="817203" y="996196"/>
                </a:lnTo>
                <a:lnTo>
                  <a:pt x="816939" y="996196"/>
                </a:lnTo>
                <a:lnTo>
                  <a:pt x="816674" y="992753"/>
                </a:lnTo>
                <a:lnTo>
                  <a:pt x="816674" y="959649"/>
                </a:lnTo>
                <a:lnTo>
                  <a:pt x="807945" y="951969"/>
                </a:lnTo>
                <a:lnTo>
                  <a:pt x="798952" y="944024"/>
                </a:lnTo>
                <a:lnTo>
                  <a:pt x="790222" y="935549"/>
                </a:lnTo>
                <a:lnTo>
                  <a:pt x="781493" y="927339"/>
                </a:lnTo>
                <a:lnTo>
                  <a:pt x="772764" y="918865"/>
                </a:lnTo>
                <a:lnTo>
                  <a:pt x="762713" y="908007"/>
                </a:lnTo>
                <a:lnTo>
                  <a:pt x="754777" y="900062"/>
                </a:lnTo>
                <a:lnTo>
                  <a:pt x="747371" y="891587"/>
                </a:lnTo>
                <a:lnTo>
                  <a:pt x="736790" y="879934"/>
                </a:lnTo>
                <a:lnTo>
                  <a:pt x="722242" y="862985"/>
                </a:lnTo>
                <a:lnTo>
                  <a:pt x="712190" y="850803"/>
                </a:lnTo>
                <a:lnTo>
                  <a:pt x="697906" y="833059"/>
                </a:lnTo>
                <a:lnTo>
                  <a:pt x="688648" y="820612"/>
                </a:lnTo>
                <a:lnTo>
                  <a:pt x="674629" y="801809"/>
                </a:lnTo>
                <a:lnTo>
                  <a:pt x="666164" y="790421"/>
                </a:lnTo>
                <a:lnTo>
                  <a:pt x="652145" y="769764"/>
                </a:lnTo>
                <a:lnTo>
                  <a:pt x="644739" y="759435"/>
                </a:lnTo>
                <a:lnTo>
                  <a:pt x="636538" y="746723"/>
                </a:lnTo>
                <a:lnTo>
                  <a:pt x="628603" y="734011"/>
                </a:lnTo>
                <a:lnTo>
                  <a:pt x="625429" y="729244"/>
                </a:lnTo>
                <a:lnTo>
                  <a:pt x="615377" y="713089"/>
                </a:lnTo>
                <a:lnTo>
                  <a:pt x="605855" y="696670"/>
                </a:lnTo>
                <a:lnTo>
                  <a:pt x="596861" y="681045"/>
                </a:lnTo>
                <a:lnTo>
                  <a:pt x="588132" y="665420"/>
                </a:lnTo>
                <a:lnTo>
                  <a:pt x="589719" y="669127"/>
                </a:lnTo>
                <a:lnTo>
                  <a:pt x="574906" y="639996"/>
                </a:lnTo>
                <a:lnTo>
                  <a:pt x="569087" y="627813"/>
                </a:lnTo>
                <a:lnTo>
                  <a:pt x="563267" y="616425"/>
                </a:lnTo>
                <a:lnTo>
                  <a:pt x="558242" y="605038"/>
                </a:lnTo>
                <a:lnTo>
                  <a:pt x="553480" y="594180"/>
                </a:lnTo>
                <a:lnTo>
                  <a:pt x="548983" y="583321"/>
                </a:lnTo>
                <a:lnTo>
                  <a:pt x="545280" y="573258"/>
                </a:lnTo>
                <a:lnTo>
                  <a:pt x="541842" y="563724"/>
                </a:lnTo>
                <a:lnTo>
                  <a:pt x="538932" y="554719"/>
                </a:lnTo>
                <a:lnTo>
                  <a:pt x="536287" y="547304"/>
                </a:lnTo>
                <a:lnTo>
                  <a:pt x="529938" y="525058"/>
                </a:lnTo>
                <a:lnTo>
                  <a:pt x="525441" y="508638"/>
                </a:lnTo>
                <a:lnTo>
                  <a:pt x="520151" y="488776"/>
                </a:lnTo>
                <a:lnTo>
                  <a:pt x="514067" y="465471"/>
                </a:lnTo>
                <a:lnTo>
                  <a:pt x="507190" y="438723"/>
                </a:lnTo>
                <a:lnTo>
                  <a:pt x="500312" y="408532"/>
                </a:lnTo>
                <a:lnTo>
                  <a:pt x="492377" y="375427"/>
                </a:lnTo>
                <a:lnTo>
                  <a:pt x="484441" y="339145"/>
                </a:lnTo>
                <a:lnTo>
                  <a:pt x="476241" y="299685"/>
                </a:lnTo>
                <a:lnTo>
                  <a:pt x="467777" y="257312"/>
                </a:lnTo>
                <a:lnTo>
                  <a:pt x="459577" y="211761"/>
                </a:lnTo>
                <a:lnTo>
                  <a:pt x="451112" y="163826"/>
                </a:lnTo>
                <a:lnTo>
                  <a:pt x="442912" y="112713"/>
                </a:lnTo>
                <a:close/>
                <a:moveTo>
                  <a:pt x="208966" y="79375"/>
                </a:moveTo>
                <a:lnTo>
                  <a:pt x="216098" y="79375"/>
                </a:lnTo>
                <a:lnTo>
                  <a:pt x="224816" y="79375"/>
                </a:lnTo>
                <a:lnTo>
                  <a:pt x="233534" y="79904"/>
                </a:lnTo>
                <a:lnTo>
                  <a:pt x="242252" y="80698"/>
                </a:lnTo>
                <a:lnTo>
                  <a:pt x="250706" y="82286"/>
                </a:lnTo>
                <a:lnTo>
                  <a:pt x="258895" y="83874"/>
                </a:lnTo>
                <a:lnTo>
                  <a:pt x="266821" y="85462"/>
                </a:lnTo>
                <a:lnTo>
                  <a:pt x="274746" y="87844"/>
                </a:lnTo>
                <a:lnTo>
                  <a:pt x="282407" y="90226"/>
                </a:lnTo>
                <a:lnTo>
                  <a:pt x="289804" y="93137"/>
                </a:lnTo>
                <a:lnTo>
                  <a:pt x="297201" y="96313"/>
                </a:lnTo>
                <a:lnTo>
                  <a:pt x="304070" y="99489"/>
                </a:lnTo>
                <a:lnTo>
                  <a:pt x="311203" y="103194"/>
                </a:lnTo>
                <a:lnTo>
                  <a:pt x="318071" y="106900"/>
                </a:lnTo>
                <a:lnTo>
                  <a:pt x="324412" y="111134"/>
                </a:lnTo>
                <a:lnTo>
                  <a:pt x="330752" y="115369"/>
                </a:lnTo>
                <a:lnTo>
                  <a:pt x="336828" y="119603"/>
                </a:lnTo>
                <a:lnTo>
                  <a:pt x="342640" y="124102"/>
                </a:lnTo>
                <a:lnTo>
                  <a:pt x="348188" y="128866"/>
                </a:lnTo>
                <a:lnTo>
                  <a:pt x="353735" y="133630"/>
                </a:lnTo>
                <a:lnTo>
                  <a:pt x="359283" y="138659"/>
                </a:lnTo>
                <a:lnTo>
                  <a:pt x="364303" y="143687"/>
                </a:lnTo>
                <a:lnTo>
                  <a:pt x="369322" y="148716"/>
                </a:lnTo>
                <a:lnTo>
                  <a:pt x="374077" y="154009"/>
                </a:lnTo>
                <a:lnTo>
                  <a:pt x="378568" y="159567"/>
                </a:lnTo>
                <a:lnTo>
                  <a:pt x="387022" y="170153"/>
                </a:lnTo>
                <a:lnTo>
                  <a:pt x="394947" y="181004"/>
                </a:lnTo>
                <a:lnTo>
                  <a:pt x="402344" y="192119"/>
                </a:lnTo>
                <a:lnTo>
                  <a:pt x="408949" y="202971"/>
                </a:lnTo>
                <a:lnTo>
                  <a:pt x="415289" y="213821"/>
                </a:lnTo>
                <a:lnTo>
                  <a:pt x="420837" y="224672"/>
                </a:lnTo>
                <a:lnTo>
                  <a:pt x="425856" y="235259"/>
                </a:lnTo>
                <a:lnTo>
                  <a:pt x="430611" y="245316"/>
                </a:lnTo>
                <a:lnTo>
                  <a:pt x="434838" y="255637"/>
                </a:lnTo>
                <a:lnTo>
                  <a:pt x="438537" y="264900"/>
                </a:lnTo>
                <a:lnTo>
                  <a:pt x="441971" y="273899"/>
                </a:lnTo>
                <a:lnTo>
                  <a:pt x="444613" y="282103"/>
                </a:lnTo>
                <a:lnTo>
                  <a:pt x="449368" y="296924"/>
                </a:lnTo>
                <a:lnTo>
                  <a:pt x="452538" y="308304"/>
                </a:lnTo>
                <a:lnTo>
                  <a:pt x="454388" y="315980"/>
                </a:lnTo>
                <a:lnTo>
                  <a:pt x="455444" y="319420"/>
                </a:lnTo>
                <a:lnTo>
                  <a:pt x="455973" y="323655"/>
                </a:lnTo>
                <a:lnTo>
                  <a:pt x="456237" y="328154"/>
                </a:lnTo>
                <a:lnTo>
                  <a:pt x="456237" y="332653"/>
                </a:lnTo>
                <a:lnTo>
                  <a:pt x="455708" y="337152"/>
                </a:lnTo>
                <a:lnTo>
                  <a:pt x="454652" y="341387"/>
                </a:lnTo>
                <a:lnTo>
                  <a:pt x="453331" y="345621"/>
                </a:lnTo>
                <a:lnTo>
                  <a:pt x="451746" y="349591"/>
                </a:lnTo>
                <a:lnTo>
                  <a:pt x="449368" y="353296"/>
                </a:lnTo>
                <a:lnTo>
                  <a:pt x="447255" y="357002"/>
                </a:lnTo>
                <a:lnTo>
                  <a:pt x="444349" y="359913"/>
                </a:lnTo>
                <a:lnTo>
                  <a:pt x="441707" y="363089"/>
                </a:lnTo>
                <a:lnTo>
                  <a:pt x="438273" y="366000"/>
                </a:lnTo>
                <a:lnTo>
                  <a:pt x="434574" y="368117"/>
                </a:lnTo>
                <a:lnTo>
                  <a:pt x="430876" y="370234"/>
                </a:lnTo>
                <a:lnTo>
                  <a:pt x="426913" y="371822"/>
                </a:lnTo>
                <a:lnTo>
                  <a:pt x="422422" y="372881"/>
                </a:lnTo>
                <a:lnTo>
                  <a:pt x="418459" y="373675"/>
                </a:lnTo>
                <a:lnTo>
                  <a:pt x="414232" y="373940"/>
                </a:lnTo>
                <a:lnTo>
                  <a:pt x="409741" y="373940"/>
                </a:lnTo>
                <a:lnTo>
                  <a:pt x="405779" y="373410"/>
                </a:lnTo>
                <a:lnTo>
                  <a:pt x="401552" y="372352"/>
                </a:lnTo>
                <a:lnTo>
                  <a:pt x="397589" y="371028"/>
                </a:lnTo>
                <a:lnTo>
                  <a:pt x="393891" y="369176"/>
                </a:lnTo>
                <a:lnTo>
                  <a:pt x="390192" y="367059"/>
                </a:lnTo>
                <a:lnTo>
                  <a:pt x="387022" y="364412"/>
                </a:lnTo>
                <a:lnTo>
                  <a:pt x="383852" y="361765"/>
                </a:lnTo>
                <a:lnTo>
                  <a:pt x="380946" y="358589"/>
                </a:lnTo>
                <a:lnTo>
                  <a:pt x="378304" y="355149"/>
                </a:lnTo>
                <a:lnTo>
                  <a:pt x="375926" y="351708"/>
                </a:lnTo>
                <a:lnTo>
                  <a:pt x="374077" y="347739"/>
                </a:lnTo>
                <a:lnTo>
                  <a:pt x="372492" y="343504"/>
                </a:lnTo>
                <a:lnTo>
                  <a:pt x="371435" y="339005"/>
                </a:lnTo>
                <a:lnTo>
                  <a:pt x="371171" y="338476"/>
                </a:lnTo>
                <a:lnTo>
                  <a:pt x="370643" y="335299"/>
                </a:lnTo>
                <a:lnTo>
                  <a:pt x="367209" y="323390"/>
                </a:lnTo>
                <a:lnTo>
                  <a:pt x="364831" y="315186"/>
                </a:lnTo>
                <a:lnTo>
                  <a:pt x="361397" y="305393"/>
                </a:lnTo>
                <a:lnTo>
                  <a:pt x="357170" y="294542"/>
                </a:lnTo>
                <a:lnTo>
                  <a:pt x="352415" y="283162"/>
                </a:lnTo>
                <a:lnTo>
                  <a:pt x="346867" y="270988"/>
                </a:lnTo>
                <a:lnTo>
                  <a:pt x="340527" y="258549"/>
                </a:lnTo>
                <a:lnTo>
                  <a:pt x="337092" y="252462"/>
                </a:lnTo>
                <a:lnTo>
                  <a:pt x="333394" y="246374"/>
                </a:lnTo>
                <a:lnTo>
                  <a:pt x="329431" y="240023"/>
                </a:lnTo>
                <a:lnTo>
                  <a:pt x="325468" y="234200"/>
                </a:lnTo>
                <a:lnTo>
                  <a:pt x="321241" y="228378"/>
                </a:lnTo>
                <a:lnTo>
                  <a:pt x="316750" y="222555"/>
                </a:lnTo>
                <a:lnTo>
                  <a:pt x="312259" y="216997"/>
                </a:lnTo>
                <a:lnTo>
                  <a:pt x="307504" y="211704"/>
                </a:lnTo>
                <a:lnTo>
                  <a:pt x="302749" y="206676"/>
                </a:lnTo>
                <a:lnTo>
                  <a:pt x="297465" y="201912"/>
                </a:lnTo>
                <a:lnTo>
                  <a:pt x="292446" y="197148"/>
                </a:lnTo>
                <a:lnTo>
                  <a:pt x="286898" y="192913"/>
                </a:lnTo>
                <a:lnTo>
                  <a:pt x="279501" y="187885"/>
                </a:lnTo>
                <a:lnTo>
                  <a:pt x="271576" y="183386"/>
                </a:lnTo>
                <a:lnTo>
                  <a:pt x="267877" y="181004"/>
                </a:lnTo>
                <a:lnTo>
                  <a:pt x="263651" y="179151"/>
                </a:lnTo>
                <a:lnTo>
                  <a:pt x="259424" y="177299"/>
                </a:lnTo>
                <a:lnTo>
                  <a:pt x="255197" y="175711"/>
                </a:lnTo>
                <a:lnTo>
                  <a:pt x="250706" y="174387"/>
                </a:lnTo>
                <a:lnTo>
                  <a:pt x="246215" y="173329"/>
                </a:lnTo>
                <a:lnTo>
                  <a:pt x="241460" y="172006"/>
                </a:lnTo>
                <a:lnTo>
                  <a:pt x="236704" y="170947"/>
                </a:lnTo>
                <a:lnTo>
                  <a:pt x="231949" y="170418"/>
                </a:lnTo>
                <a:lnTo>
                  <a:pt x="226930" y="169888"/>
                </a:lnTo>
                <a:lnTo>
                  <a:pt x="221382" y="169624"/>
                </a:lnTo>
                <a:lnTo>
                  <a:pt x="216098" y="169359"/>
                </a:lnTo>
                <a:lnTo>
                  <a:pt x="206852" y="169624"/>
                </a:lnTo>
                <a:lnTo>
                  <a:pt x="197078" y="170682"/>
                </a:lnTo>
                <a:lnTo>
                  <a:pt x="187039" y="172270"/>
                </a:lnTo>
                <a:lnTo>
                  <a:pt x="175943" y="174652"/>
                </a:lnTo>
                <a:lnTo>
                  <a:pt x="170395" y="176240"/>
                </a:lnTo>
                <a:lnTo>
                  <a:pt x="165112" y="178357"/>
                </a:lnTo>
                <a:lnTo>
                  <a:pt x="160093" y="180475"/>
                </a:lnTo>
                <a:lnTo>
                  <a:pt x="155337" y="182856"/>
                </a:lnTo>
                <a:lnTo>
                  <a:pt x="150846" y="185503"/>
                </a:lnTo>
                <a:lnTo>
                  <a:pt x="146355" y="188679"/>
                </a:lnTo>
                <a:lnTo>
                  <a:pt x="142128" y="191855"/>
                </a:lnTo>
                <a:lnTo>
                  <a:pt x="137901" y="195295"/>
                </a:lnTo>
                <a:lnTo>
                  <a:pt x="133939" y="199001"/>
                </a:lnTo>
                <a:lnTo>
                  <a:pt x="129976" y="203235"/>
                </a:lnTo>
                <a:lnTo>
                  <a:pt x="126542" y="207470"/>
                </a:lnTo>
                <a:lnTo>
                  <a:pt x="122843" y="212234"/>
                </a:lnTo>
                <a:lnTo>
                  <a:pt x="119409" y="216997"/>
                </a:lnTo>
                <a:lnTo>
                  <a:pt x="115975" y="222291"/>
                </a:lnTo>
                <a:lnTo>
                  <a:pt x="113069" y="227584"/>
                </a:lnTo>
                <a:lnTo>
                  <a:pt x="109899" y="233406"/>
                </a:lnTo>
                <a:lnTo>
                  <a:pt x="106993" y="239493"/>
                </a:lnTo>
                <a:lnTo>
                  <a:pt x="104351" y="245580"/>
                </a:lnTo>
                <a:lnTo>
                  <a:pt x="101709" y="251932"/>
                </a:lnTo>
                <a:lnTo>
                  <a:pt x="99596" y="258549"/>
                </a:lnTo>
                <a:lnTo>
                  <a:pt x="97218" y="265430"/>
                </a:lnTo>
                <a:lnTo>
                  <a:pt x="95369" y="272311"/>
                </a:lnTo>
                <a:lnTo>
                  <a:pt x="93519" y="279721"/>
                </a:lnTo>
                <a:lnTo>
                  <a:pt x="91934" y="286867"/>
                </a:lnTo>
                <a:lnTo>
                  <a:pt x="90614" y="294278"/>
                </a:lnTo>
                <a:lnTo>
                  <a:pt x="89293" y="301953"/>
                </a:lnTo>
                <a:lnTo>
                  <a:pt x="88236" y="309363"/>
                </a:lnTo>
                <a:lnTo>
                  <a:pt x="87443" y="317038"/>
                </a:lnTo>
                <a:lnTo>
                  <a:pt x="86915" y="324713"/>
                </a:lnTo>
                <a:lnTo>
                  <a:pt x="86387" y="332388"/>
                </a:lnTo>
                <a:lnTo>
                  <a:pt x="86122" y="340063"/>
                </a:lnTo>
                <a:lnTo>
                  <a:pt x="86122" y="348003"/>
                </a:lnTo>
                <a:lnTo>
                  <a:pt x="86122" y="355678"/>
                </a:lnTo>
                <a:lnTo>
                  <a:pt x="86387" y="363618"/>
                </a:lnTo>
                <a:lnTo>
                  <a:pt x="86915" y="371558"/>
                </a:lnTo>
                <a:lnTo>
                  <a:pt x="87443" y="379497"/>
                </a:lnTo>
                <a:lnTo>
                  <a:pt x="88236" y="386908"/>
                </a:lnTo>
                <a:lnTo>
                  <a:pt x="89293" y="394318"/>
                </a:lnTo>
                <a:lnTo>
                  <a:pt x="90614" y="401729"/>
                </a:lnTo>
                <a:lnTo>
                  <a:pt x="91934" y="408874"/>
                </a:lnTo>
                <a:lnTo>
                  <a:pt x="93519" y="416020"/>
                </a:lnTo>
                <a:lnTo>
                  <a:pt x="95105" y="422372"/>
                </a:lnTo>
                <a:lnTo>
                  <a:pt x="96954" y="428724"/>
                </a:lnTo>
                <a:lnTo>
                  <a:pt x="99067" y="435076"/>
                </a:lnTo>
                <a:lnTo>
                  <a:pt x="100916" y="440898"/>
                </a:lnTo>
                <a:lnTo>
                  <a:pt x="103030" y="446456"/>
                </a:lnTo>
                <a:lnTo>
                  <a:pt x="105408" y="452014"/>
                </a:lnTo>
                <a:lnTo>
                  <a:pt x="107521" y="456778"/>
                </a:lnTo>
                <a:lnTo>
                  <a:pt x="112012" y="464982"/>
                </a:lnTo>
                <a:lnTo>
                  <a:pt x="116503" y="473186"/>
                </a:lnTo>
                <a:lnTo>
                  <a:pt x="121258" y="481391"/>
                </a:lnTo>
                <a:lnTo>
                  <a:pt x="126542" y="489331"/>
                </a:lnTo>
                <a:lnTo>
                  <a:pt x="131561" y="497006"/>
                </a:lnTo>
                <a:lnTo>
                  <a:pt x="137109" y="504945"/>
                </a:lnTo>
                <a:lnTo>
                  <a:pt x="142657" y="512620"/>
                </a:lnTo>
                <a:lnTo>
                  <a:pt x="148204" y="519766"/>
                </a:lnTo>
                <a:lnTo>
                  <a:pt x="154545" y="527441"/>
                </a:lnTo>
                <a:lnTo>
                  <a:pt x="160357" y="534587"/>
                </a:lnTo>
                <a:lnTo>
                  <a:pt x="166697" y="541733"/>
                </a:lnTo>
                <a:lnTo>
                  <a:pt x="173301" y="548614"/>
                </a:lnTo>
                <a:lnTo>
                  <a:pt x="179906" y="555495"/>
                </a:lnTo>
                <a:lnTo>
                  <a:pt x="186775" y="562376"/>
                </a:lnTo>
                <a:lnTo>
                  <a:pt x="193643" y="568993"/>
                </a:lnTo>
                <a:lnTo>
                  <a:pt x="200776" y="575609"/>
                </a:lnTo>
                <a:lnTo>
                  <a:pt x="207909" y="581696"/>
                </a:lnTo>
                <a:lnTo>
                  <a:pt x="215306" y="588048"/>
                </a:lnTo>
                <a:lnTo>
                  <a:pt x="230364" y="600222"/>
                </a:lnTo>
                <a:lnTo>
                  <a:pt x="246215" y="612132"/>
                </a:lnTo>
                <a:lnTo>
                  <a:pt x="261801" y="623248"/>
                </a:lnTo>
                <a:lnTo>
                  <a:pt x="278180" y="634098"/>
                </a:lnTo>
                <a:lnTo>
                  <a:pt x="294559" y="644420"/>
                </a:lnTo>
                <a:lnTo>
                  <a:pt x="311467" y="654477"/>
                </a:lnTo>
                <a:lnTo>
                  <a:pt x="328374" y="663740"/>
                </a:lnTo>
                <a:lnTo>
                  <a:pt x="345546" y="673003"/>
                </a:lnTo>
                <a:lnTo>
                  <a:pt x="362453" y="681472"/>
                </a:lnTo>
                <a:lnTo>
                  <a:pt x="379361" y="689677"/>
                </a:lnTo>
                <a:lnTo>
                  <a:pt x="396532" y="697352"/>
                </a:lnTo>
                <a:lnTo>
                  <a:pt x="412911" y="705027"/>
                </a:lnTo>
                <a:lnTo>
                  <a:pt x="429819" y="711643"/>
                </a:lnTo>
                <a:lnTo>
                  <a:pt x="446198" y="718525"/>
                </a:lnTo>
                <a:lnTo>
                  <a:pt x="462049" y="724612"/>
                </a:lnTo>
                <a:lnTo>
                  <a:pt x="477899" y="730963"/>
                </a:lnTo>
                <a:lnTo>
                  <a:pt x="492958" y="736257"/>
                </a:lnTo>
                <a:lnTo>
                  <a:pt x="521753" y="746578"/>
                </a:lnTo>
                <a:lnTo>
                  <a:pt x="548435" y="755577"/>
                </a:lnTo>
                <a:lnTo>
                  <a:pt x="572211" y="763516"/>
                </a:lnTo>
                <a:lnTo>
                  <a:pt x="595987" y="771456"/>
                </a:lnTo>
                <a:lnTo>
                  <a:pt x="606290" y="775161"/>
                </a:lnTo>
                <a:lnTo>
                  <a:pt x="615536" y="778602"/>
                </a:lnTo>
                <a:lnTo>
                  <a:pt x="624783" y="782572"/>
                </a:lnTo>
                <a:lnTo>
                  <a:pt x="629274" y="784954"/>
                </a:lnTo>
                <a:lnTo>
                  <a:pt x="634029" y="787600"/>
                </a:lnTo>
                <a:lnTo>
                  <a:pt x="640633" y="792099"/>
                </a:lnTo>
                <a:lnTo>
                  <a:pt x="646974" y="796863"/>
                </a:lnTo>
                <a:lnTo>
                  <a:pt x="652786" y="802156"/>
                </a:lnTo>
                <a:lnTo>
                  <a:pt x="658069" y="807714"/>
                </a:lnTo>
                <a:lnTo>
                  <a:pt x="663088" y="813801"/>
                </a:lnTo>
                <a:lnTo>
                  <a:pt x="667579" y="819888"/>
                </a:lnTo>
                <a:lnTo>
                  <a:pt x="671806" y="826240"/>
                </a:lnTo>
                <a:lnTo>
                  <a:pt x="675505" y="833121"/>
                </a:lnTo>
                <a:lnTo>
                  <a:pt x="679203" y="840003"/>
                </a:lnTo>
                <a:lnTo>
                  <a:pt x="681845" y="847413"/>
                </a:lnTo>
                <a:lnTo>
                  <a:pt x="684487" y="854823"/>
                </a:lnTo>
                <a:lnTo>
                  <a:pt x="686600" y="862498"/>
                </a:lnTo>
                <a:lnTo>
                  <a:pt x="688450" y="870174"/>
                </a:lnTo>
                <a:lnTo>
                  <a:pt x="689770" y="878378"/>
                </a:lnTo>
                <a:lnTo>
                  <a:pt x="690299" y="886318"/>
                </a:lnTo>
                <a:lnTo>
                  <a:pt x="690563" y="894522"/>
                </a:lnTo>
                <a:lnTo>
                  <a:pt x="690563" y="899551"/>
                </a:lnTo>
                <a:lnTo>
                  <a:pt x="690299" y="904844"/>
                </a:lnTo>
                <a:lnTo>
                  <a:pt x="689770" y="909872"/>
                </a:lnTo>
                <a:lnTo>
                  <a:pt x="688978" y="915165"/>
                </a:lnTo>
                <a:lnTo>
                  <a:pt x="688185" y="920194"/>
                </a:lnTo>
                <a:lnTo>
                  <a:pt x="686865" y="925487"/>
                </a:lnTo>
                <a:lnTo>
                  <a:pt x="685279" y="930516"/>
                </a:lnTo>
                <a:lnTo>
                  <a:pt x="683694" y="935544"/>
                </a:lnTo>
                <a:lnTo>
                  <a:pt x="681581" y="941102"/>
                </a:lnTo>
                <a:lnTo>
                  <a:pt x="679467" y="945866"/>
                </a:lnTo>
                <a:lnTo>
                  <a:pt x="677090" y="950894"/>
                </a:lnTo>
                <a:lnTo>
                  <a:pt x="674448" y="955658"/>
                </a:lnTo>
                <a:lnTo>
                  <a:pt x="671278" y="960422"/>
                </a:lnTo>
                <a:lnTo>
                  <a:pt x="668108" y="965186"/>
                </a:lnTo>
                <a:lnTo>
                  <a:pt x="664409" y="969685"/>
                </a:lnTo>
                <a:lnTo>
                  <a:pt x="660975" y="973920"/>
                </a:lnTo>
                <a:lnTo>
                  <a:pt x="657012" y="978154"/>
                </a:lnTo>
                <a:lnTo>
                  <a:pt x="652786" y="982389"/>
                </a:lnTo>
                <a:lnTo>
                  <a:pt x="648295" y="985829"/>
                </a:lnTo>
                <a:lnTo>
                  <a:pt x="643539" y="989534"/>
                </a:lnTo>
                <a:lnTo>
                  <a:pt x="638784" y="992975"/>
                </a:lnTo>
                <a:lnTo>
                  <a:pt x="633765" y="996415"/>
                </a:lnTo>
                <a:lnTo>
                  <a:pt x="628745" y="999327"/>
                </a:lnTo>
                <a:lnTo>
                  <a:pt x="623198" y="1002238"/>
                </a:lnTo>
                <a:lnTo>
                  <a:pt x="617650" y="1004620"/>
                </a:lnTo>
                <a:lnTo>
                  <a:pt x="611838" y="1007266"/>
                </a:lnTo>
                <a:lnTo>
                  <a:pt x="606026" y="1009119"/>
                </a:lnTo>
                <a:lnTo>
                  <a:pt x="599950" y="1011501"/>
                </a:lnTo>
                <a:lnTo>
                  <a:pt x="593610" y="1013089"/>
                </a:lnTo>
                <a:lnTo>
                  <a:pt x="587005" y="1014942"/>
                </a:lnTo>
                <a:lnTo>
                  <a:pt x="580665" y="1016000"/>
                </a:lnTo>
                <a:lnTo>
                  <a:pt x="574060" y="1017323"/>
                </a:lnTo>
                <a:lnTo>
                  <a:pt x="569834" y="1017588"/>
                </a:lnTo>
                <a:lnTo>
                  <a:pt x="565343" y="1017588"/>
                </a:lnTo>
                <a:lnTo>
                  <a:pt x="561116" y="1017059"/>
                </a:lnTo>
                <a:lnTo>
                  <a:pt x="556889" y="1016265"/>
                </a:lnTo>
                <a:lnTo>
                  <a:pt x="552926" y="1015206"/>
                </a:lnTo>
                <a:lnTo>
                  <a:pt x="549228" y="1013354"/>
                </a:lnTo>
                <a:lnTo>
                  <a:pt x="545529" y="1011236"/>
                </a:lnTo>
                <a:lnTo>
                  <a:pt x="542095" y="1008854"/>
                </a:lnTo>
                <a:lnTo>
                  <a:pt x="538925" y="1006208"/>
                </a:lnTo>
                <a:lnTo>
                  <a:pt x="535755" y="1003032"/>
                </a:lnTo>
                <a:lnTo>
                  <a:pt x="533377" y="999591"/>
                </a:lnTo>
                <a:lnTo>
                  <a:pt x="530999" y="996415"/>
                </a:lnTo>
                <a:lnTo>
                  <a:pt x="528886" y="992446"/>
                </a:lnTo>
                <a:lnTo>
                  <a:pt x="527301" y="988211"/>
                </a:lnTo>
                <a:lnTo>
                  <a:pt x="525980" y="983977"/>
                </a:lnTo>
                <a:lnTo>
                  <a:pt x="525187" y="979477"/>
                </a:lnTo>
                <a:lnTo>
                  <a:pt x="524659" y="974713"/>
                </a:lnTo>
                <a:lnTo>
                  <a:pt x="524659" y="970214"/>
                </a:lnTo>
                <a:lnTo>
                  <a:pt x="525187" y="965980"/>
                </a:lnTo>
                <a:lnTo>
                  <a:pt x="525980" y="961481"/>
                </a:lnTo>
                <a:lnTo>
                  <a:pt x="527037" y="957246"/>
                </a:lnTo>
                <a:lnTo>
                  <a:pt x="528886" y="953276"/>
                </a:lnTo>
                <a:lnTo>
                  <a:pt x="530735" y="949306"/>
                </a:lnTo>
                <a:lnTo>
                  <a:pt x="533113" y="946130"/>
                </a:lnTo>
                <a:lnTo>
                  <a:pt x="535490" y="942690"/>
                </a:lnTo>
                <a:lnTo>
                  <a:pt x="538660" y="939514"/>
                </a:lnTo>
                <a:lnTo>
                  <a:pt x="541831" y="936867"/>
                </a:lnTo>
                <a:lnTo>
                  <a:pt x="545001" y="934221"/>
                </a:lnTo>
                <a:lnTo>
                  <a:pt x="548963" y="932368"/>
                </a:lnTo>
                <a:lnTo>
                  <a:pt x="552926" y="930251"/>
                </a:lnTo>
                <a:lnTo>
                  <a:pt x="556889" y="929192"/>
                </a:lnTo>
                <a:lnTo>
                  <a:pt x="561380" y="928134"/>
                </a:lnTo>
                <a:lnTo>
                  <a:pt x="569041" y="926546"/>
                </a:lnTo>
                <a:lnTo>
                  <a:pt x="575646" y="924958"/>
                </a:lnTo>
                <a:lnTo>
                  <a:pt x="581457" y="923105"/>
                </a:lnTo>
                <a:lnTo>
                  <a:pt x="586213" y="920723"/>
                </a:lnTo>
                <a:lnTo>
                  <a:pt x="590440" y="918606"/>
                </a:lnTo>
                <a:lnTo>
                  <a:pt x="593610" y="916224"/>
                </a:lnTo>
                <a:lnTo>
                  <a:pt x="596516" y="914107"/>
                </a:lnTo>
                <a:lnTo>
                  <a:pt x="598365" y="911990"/>
                </a:lnTo>
                <a:lnTo>
                  <a:pt x="599950" y="910137"/>
                </a:lnTo>
                <a:lnTo>
                  <a:pt x="601535" y="908020"/>
                </a:lnTo>
                <a:lnTo>
                  <a:pt x="602328" y="906167"/>
                </a:lnTo>
                <a:lnTo>
                  <a:pt x="603120" y="904050"/>
                </a:lnTo>
                <a:lnTo>
                  <a:pt x="603913" y="901932"/>
                </a:lnTo>
                <a:lnTo>
                  <a:pt x="604177" y="899551"/>
                </a:lnTo>
                <a:lnTo>
                  <a:pt x="604441" y="897169"/>
                </a:lnTo>
                <a:lnTo>
                  <a:pt x="604705" y="894522"/>
                </a:lnTo>
                <a:lnTo>
                  <a:pt x="604441" y="890023"/>
                </a:lnTo>
                <a:lnTo>
                  <a:pt x="603648" y="885259"/>
                </a:lnTo>
                <a:lnTo>
                  <a:pt x="602063" y="880760"/>
                </a:lnTo>
                <a:lnTo>
                  <a:pt x="599950" y="876261"/>
                </a:lnTo>
                <a:lnTo>
                  <a:pt x="597837" y="872555"/>
                </a:lnTo>
                <a:lnTo>
                  <a:pt x="595195" y="869380"/>
                </a:lnTo>
                <a:lnTo>
                  <a:pt x="593081" y="866998"/>
                </a:lnTo>
                <a:lnTo>
                  <a:pt x="590704" y="865410"/>
                </a:lnTo>
                <a:lnTo>
                  <a:pt x="590175" y="865145"/>
                </a:lnTo>
                <a:lnTo>
                  <a:pt x="587798" y="864086"/>
                </a:lnTo>
                <a:lnTo>
                  <a:pt x="577231" y="859852"/>
                </a:lnTo>
                <a:lnTo>
                  <a:pt x="561908" y="854559"/>
                </a:lnTo>
                <a:lnTo>
                  <a:pt x="542887" y="848207"/>
                </a:lnTo>
                <a:lnTo>
                  <a:pt x="520696" y="840796"/>
                </a:lnTo>
                <a:lnTo>
                  <a:pt x="495599" y="832327"/>
                </a:lnTo>
                <a:lnTo>
                  <a:pt x="468125" y="822800"/>
                </a:lnTo>
                <a:lnTo>
                  <a:pt x="438801" y="811684"/>
                </a:lnTo>
                <a:lnTo>
                  <a:pt x="423479" y="805862"/>
                </a:lnTo>
                <a:lnTo>
                  <a:pt x="407628" y="799774"/>
                </a:lnTo>
                <a:lnTo>
                  <a:pt x="391777" y="792893"/>
                </a:lnTo>
                <a:lnTo>
                  <a:pt x="375398" y="786012"/>
                </a:lnTo>
                <a:lnTo>
                  <a:pt x="358755" y="778602"/>
                </a:lnTo>
                <a:lnTo>
                  <a:pt x="342376" y="770927"/>
                </a:lnTo>
                <a:lnTo>
                  <a:pt x="325468" y="762987"/>
                </a:lnTo>
                <a:lnTo>
                  <a:pt x="308297" y="754253"/>
                </a:lnTo>
                <a:lnTo>
                  <a:pt x="291653" y="745255"/>
                </a:lnTo>
                <a:lnTo>
                  <a:pt x="274482" y="735992"/>
                </a:lnTo>
                <a:lnTo>
                  <a:pt x="257574" y="725670"/>
                </a:lnTo>
                <a:lnTo>
                  <a:pt x="240667" y="715613"/>
                </a:lnTo>
                <a:lnTo>
                  <a:pt x="224024" y="704762"/>
                </a:lnTo>
                <a:lnTo>
                  <a:pt x="207380" y="693382"/>
                </a:lnTo>
                <a:lnTo>
                  <a:pt x="191001" y="681472"/>
                </a:lnTo>
                <a:lnTo>
                  <a:pt x="174887" y="669033"/>
                </a:lnTo>
                <a:lnTo>
                  <a:pt x="164319" y="660564"/>
                </a:lnTo>
                <a:lnTo>
                  <a:pt x="154016" y="651566"/>
                </a:lnTo>
                <a:lnTo>
                  <a:pt x="143449" y="642568"/>
                </a:lnTo>
                <a:lnTo>
                  <a:pt x="133410" y="633305"/>
                </a:lnTo>
                <a:lnTo>
                  <a:pt x="123636" y="623512"/>
                </a:lnTo>
                <a:lnTo>
                  <a:pt x="113861" y="613720"/>
                </a:lnTo>
                <a:lnTo>
                  <a:pt x="104351" y="603663"/>
                </a:lnTo>
                <a:lnTo>
                  <a:pt x="95105" y="593076"/>
                </a:lnTo>
                <a:lnTo>
                  <a:pt x="86122" y="582225"/>
                </a:lnTo>
                <a:lnTo>
                  <a:pt x="77405" y="571374"/>
                </a:lnTo>
                <a:lnTo>
                  <a:pt x="68951" y="559994"/>
                </a:lnTo>
                <a:lnTo>
                  <a:pt x="60761" y="548349"/>
                </a:lnTo>
                <a:lnTo>
                  <a:pt x="52836" y="536440"/>
                </a:lnTo>
                <a:lnTo>
                  <a:pt x="45439" y="524001"/>
                </a:lnTo>
                <a:lnTo>
                  <a:pt x="38306" y="511562"/>
                </a:lnTo>
                <a:lnTo>
                  <a:pt x="31702" y="498594"/>
                </a:lnTo>
                <a:lnTo>
                  <a:pt x="27739" y="490389"/>
                </a:lnTo>
                <a:lnTo>
                  <a:pt x="24041" y="482185"/>
                </a:lnTo>
                <a:lnTo>
                  <a:pt x="20606" y="473451"/>
                </a:lnTo>
                <a:lnTo>
                  <a:pt x="17700" y="464717"/>
                </a:lnTo>
                <a:lnTo>
                  <a:pt x="14794" y="455719"/>
                </a:lnTo>
                <a:lnTo>
                  <a:pt x="12417" y="446456"/>
                </a:lnTo>
                <a:lnTo>
                  <a:pt x="10039" y="437193"/>
                </a:lnTo>
                <a:lnTo>
                  <a:pt x="7926" y="427665"/>
                </a:lnTo>
                <a:lnTo>
                  <a:pt x="6076" y="418137"/>
                </a:lnTo>
                <a:lnTo>
                  <a:pt x="4491" y="408345"/>
                </a:lnTo>
                <a:lnTo>
                  <a:pt x="3170" y="398553"/>
                </a:lnTo>
                <a:lnTo>
                  <a:pt x="1850" y="388761"/>
                </a:lnTo>
                <a:lnTo>
                  <a:pt x="1057" y="378439"/>
                </a:lnTo>
                <a:lnTo>
                  <a:pt x="529" y="368382"/>
                </a:lnTo>
                <a:lnTo>
                  <a:pt x="264" y="358060"/>
                </a:lnTo>
                <a:lnTo>
                  <a:pt x="0" y="348003"/>
                </a:lnTo>
                <a:lnTo>
                  <a:pt x="264" y="332653"/>
                </a:lnTo>
                <a:lnTo>
                  <a:pt x="1057" y="317832"/>
                </a:lnTo>
                <a:lnTo>
                  <a:pt x="2378" y="302747"/>
                </a:lnTo>
                <a:lnTo>
                  <a:pt x="4491" y="287926"/>
                </a:lnTo>
                <a:lnTo>
                  <a:pt x="6869" y="272840"/>
                </a:lnTo>
                <a:lnTo>
                  <a:pt x="10039" y="258019"/>
                </a:lnTo>
                <a:lnTo>
                  <a:pt x="11888" y="250874"/>
                </a:lnTo>
                <a:lnTo>
                  <a:pt x="14002" y="243463"/>
                </a:lnTo>
                <a:lnTo>
                  <a:pt x="15851" y="236053"/>
                </a:lnTo>
                <a:lnTo>
                  <a:pt x="18493" y="228907"/>
                </a:lnTo>
                <a:lnTo>
                  <a:pt x="20606" y="221761"/>
                </a:lnTo>
                <a:lnTo>
                  <a:pt x="23512" y="214880"/>
                </a:lnTo>
                <a:lnTo>
                  <a:pt x="26418" y="207734"/>
                </a:lnTo>
                <a:lnTo>
                  <a:pt x="29324" y="200853"/>
                </a:lnTo>
                <a:lnTo>
                  <a:pt x="32494" y="193972"/>
                </a:lnTo>
                <a:lnTo>
                  <a:pt x="36193" y="187356"/>
                </a:lnTo>
                <a:lnTo>
                  <a:pt x="39363" y="180475"/>
                </a:lnTo>
                <a:lnTo>
                  <a:pt x="43326" y="174123"/>
                </a:lnTo>
                <a:lnTo>
                  <a:pt x="47552" y="167506"/>
                </a:lnTo>
                <a:lnTo>
                  <a:pt x="51779" y="161155"/>
                </a:lnTo>
                <a:lnTo>
                  <a:pt x="56270" y="155332"/>
                </a:lnTo>
                <a:lnTo>
                  <a:pt x="60761" y="148980"/>
                </a:lnTo>
                <a:lnTo>
                  <a:pt x="65781" y="143422"/>
                </a:lnTo>
                <a:lnTo>
                  <a:pt x="70800" y="137865"/>
                </a:lnTo>
                <a:lnTo>
                  <a:pt x="76348" y="132307"/>
                </a:lnTo>
                <a:lnTo>
                  <a:pt x="81896" y="126749"/>
                </a:lnTo>
                <a:lnTo>
                  <a:pt x="89557" y="120397"/>
                </a:lnTo>
                <a:lnTo>
                  <a:pt x="98011" y="114045"/>
                </a:lnTo>
                <a:lnTo>
                  <a:pt x="106728" y="108223"/>
                </a:lnTo>
                <a:lnTo>
                  <a:pt x="115710" y="102930"/>
                </a:lnTo>
                <a:lnTo>
                  <a:pt x="124957" y="98166"/>
                </a:lnTo>
                <a:lnTo>
                  <a:pt x="134731" y="93931"/>
                </a:lnTo>
                <a:lnTo>
                  <a:pt x="139751" y="92079"/>
                </a:lnTo>
                <a:lnTo>
                  <a:pt x="145034" y="90226"/>
                </a:lnTo>
                <a:lnTo>
                  <a:pt x="150318" y="88638"/>
                </a:lnTo>
                <a:lnTo>
                  <a:pt x="155601" y="87315"/>
                </a:lnTo>
                <a:lnTo>
                  <a:pt x="163527" y="85198"/>
                </a:lnTo>
                <a:lnTo>
                  <a:pt x="170924" y="83874"/>
                </a:lnTo>
                <a:lnTo>
                  <a:pt x="178849" y="82551"/>
                </a:lnTo>
                <a:lnTo>
                  <a:pt x="186510" y="81228"/>
                </a:lnTo>
                <a:lnTo>
                  <a:pt x="193907" y="80434"/>
                </a:lnTo>
                <a:lnTo>
                  <a:pt x="201304" y="79640"/>
                </a:lnTo>
                <a:lnTo>
                  <a:pt x="208966" y="79375"/>
                </a:lnTo>
                <a:close/>
                <a:moveTo>
                  <a:pt x="1713004" y="79375"/>
                </a:moveTo>
                <a:lnTo>
                  <a:pt x="1722007" y="79375"/>
                </a:lnTo>
                <a:lnTo>
                  <a:pt x="1729156" y="79375"/>
                </a:lnTo>
                <a:lnTo>
                  <a:pt x="1736570" y="79640"/>
                </a:lnTo>
                <a:lnTo>
                  <a:pt x="1743984" y="80434"/>
                </a:lnTo>
                <a:lnTo>
                  <a:pt x="1751398" y="81228"/>
                </a:lnTo>
                <a:lnTo>
                  <a:pt x="1759077" y="82551"/>
                </a:lnTo>
                <a:lnTo>
                  <a:pt x="1767021" y="83874"/>
                </a:lnTo>
                <a:lnTo>
                  <a:pt x="1774699" y="85198"/>
                </a:lnTo>
                <a:lnTo>
                  <a:pt x="1782643" y="87315"/>
                </a:lnTo>
                <a:lnTo>
                  <a:pt x="1787674" y="88638"/>
                </a:lnTo>
                <a:lnTo>
                  <a:pt x="1792970" y="90226"/>
                </a:lnTo>
                <a:lnTo>
                  <a:pt x="1798001" y="92079"/>
                </a:lnTo>
                <a:lnTo>
                  <a:pt x="1803031" y="93931"/>
                </a:lnTo>
                <a:lnTo>
                  <a:pt x="1813093" y="98166"/>
                </a:lnTo>
                <a:lnTo>
                  <a:pt x="1822626" y="102930"/>
                </a:lnTo>
                <a:lnTo>
                  <a:pt x="1831628" y="108223"/>
                </a:lnTo>
                <a:lnTo>
                  <a:pt x="1840366" y="114045"/>
                </a:lnTo>
                <a:lnTo>
                  <a:pt x="1848310" y="120397"/>
                </a:lnTo>
                <a:lnTo>
                  <a:pt x="1856253" y="126749"/>
                </a:lnTo>
                <a:lnTo>
                  <a:pt x="1863667" y="134159"/>
                </a:lnTo>
                <a:lnTo>
                  <a:pt x="1870817" y="141570"/>
                </a:lnTo>
                <a:lnTo>
                  <a:pt x="1877436" y="148980"/>
                </a:lnTo>
                <a:lnTo>
                  <a:pt x="1883526" y="157185"/>
                </a:lnTo>
                <a:lnTo>
                  <a:pt x="1889352" y="165389"/>
                </a:lnTo>
                <a:lnTo>
                  <a:pt x="1894912" y="174123"/>
                </a:lnTo>
                <a:lnTo>
                  <a:pt x="1899943" y="182856"/>
                </a:lnTo>
                <a:lnTo>
                  <a:pt x="1904709" y="191855"/>
                </a:lnTo>
                <a:lnTo>
                  <a:pt x="1908946" y="200853"/>
                </a:lnTo>
                <a:lnTo>
                  <a:pt x="1913182" y="210116"/>
                </a:lnTo>
                <a:lnTo>
                  <a:pt x="1916625" y="219379"/>
                </a:lnTo>
                <a:lnTo>
                  <a:pt x="1920067" y="228907"/>
                </a:lnTo>
                <a:lnTo>
                  <a:pt x="1923244" y="238435"/>
                </a:lnTo>
                <a:lnTo>
                  <a:pt x="1925627" y="248227"/>
                </a:lnTo>
                <a:lnTo>
                  <a:pt x="1928275" y="258019"/>
                </a:lnTo>
                <a:lnTo>
                  <a:pt x="1930393" y="267812"/>
                </a:lnTo>
                <a:lnTo>
                  <a:pt x="1932512" y="277604"/>
                </a:lnTo>
                <a:lnTo>
                  <a:pt x="1933836" y="287926"/>
                </a:lnTo>
                <a:lnTo>
                  <a:pt x="1935160" y="297983"/>
                </a:lnTo>
                <a:lnTo>
                  <a:pt x="1936483" y="307775"/>
                </a:lnTo>
                <a:lnTo>
                  <a:pt x="1937278" y="317832"/>
                </a:lnTo>
                <a:lnTo>
                  <a:pt x="1937807" y="327889"/>
                </a:lnTo>
                <a:lnTo>
                  <a:pt x="1938337" y="337946"/>
                </a:lnTo>
                <a:lnTo>
                  <a:pt x="1938337" y="348003"/>
                </a:lnTo>
                <a:lnTo>
                  <a:pt x="1938337" y="358060"/>
                </a:lnTo>
                <a:lnTo>
                  <a:pt x="1937807" y="368382"/>
                </a:lnTo>
                <a:lnTo>
                  <a:pt x="1937278" y="378439"/>
                </a:lnTo>
                <a:lnTo>
                  <a:pt x="1936483" y="388760"/>
                </a:lnTo>
                <a:lnTo>
                  <a:pt x="1935160" y="398553"/>
                </a:lnTo>
                <a:lnTo>
                  <a:pt x="1933836" y="408345"/>
                </a:lnTo>
                <a:lnTo>
                  <a:pt x="1932512" y="418137"/>
                </a:lnTo>
                <a:lnTo>
                  <a:pt x="1930393" y="427665"/>
                </a:lnTo>
                <a:lnTo>
                  <a:pt x="1928540" y="437193"/>
                </a:lnTo>
                <a:lnTo>
                  <a:pt x="1925892" y="446456"/>
                </a:lnTo>
                <a:lnTo>
                  <a:pt x="1923509" y="455719"/>
                </a:lnTo>
                <a:lnTo>
                  <a:pt x="1920596" y="464717"/>
                </a:lnTo>
                <a:lnTo>
                  <a:pt x="1917684" y="473451"/>
                </a:lnTo>
                <a:lnTo>
                  <a:pt x="1914241" y="482185"/>
                </a:lnTo>
                <a:lnTo>
                  <a:pt x="1910535" y="490389"/>
                </a:lnTo>
                <a:lnTo>
                  <a:pt x="1906563" y="498593"/>
                </a:lnTo>
                <a:lnTo>
                  <a:pt x="1901267" y="509180"/>
                </a:lnTo>
                <a:lnTo>
                  <a:pt x="1895442" y="519502"/>
                </a:lnTo>
                <a:lnTo>
                  <a:pt x="1889352" y="529823"/>
                </a:lnTo>
                <a:lnTo>
                  <a:pt x="1883262" y="539616"/>
                </a:lnTo>
                <a:lnTo>
                  <a:pt x="1876907" y="549143"/>
                </a:lnTo>
                <a:lnTo>
                  <a:pt x="1870287" y="558671"/>
                </a:lnTo>
                <a:lnTo>
                  <a:pt x="1863403" y="567934"/>
                </a:lnTo>
                <a:lnTo>
                  <a:pt x="1856253" y="576932"/>
                </a:lnTo>
                <a:lnTo>
                  <a:pt x="1849369" y="585931"/>
                </a:lnTo>
                <a:lnTo>
                  <a:pt x="1841955" y="594664"/>
                </a:lnTo>
                <a:lnTo>
                  <a:pt x="1834276" y="603133"/>
                </a:lnTo>
                <a:lnTo>
                  <a:pt x="1826597" y="611338"/>
                </a:lnTo>
                <a:lnTo>
                  <a:pt x="1818654" y="619542"/>
                </a:lnTo>
                <a:lnTo>
                  <a:pt x="1810710" y="627482"/>
                </a:lnTo>
                <a:lnTo>
                  <a:pt x="1802502" y="635422"/>
                </a:lnTo>
                <a:lnTo>
                  <a:pt x="1794294" y="642832"/>
                </a:lnTo>
                <a:lnTo>
                  <a:pt x="1786085" y="650243"/>
                </a:lnTo>
                <a:lnTo>
                  <a:pt x="1777612" y="657653"/>
                </a:lnTo>
                <a:lnTo>
                  <a:pt x="1768874" y="664534"/>
                </a:lnTo>
                <a:lnTo>
                  <a:pt x="1760136" y="671680"/>
                </a:lnTo>
                <a:lnTo>
                  <a:pt x="1751398" y="678296"/>
                </a:lnTo>
                <a:lnTo>
                  <a:pt x="1742660" y="684648"/>
                </a:lnTo>
                <a:lnTo>
                  <a:pt x="1724655" y="697352"/>
                </a:lnTo>
                <a:lnTo>
                  <a:pt x="1706385" y="709526"/>
                </a:lnTo>
                <a:lnTo>
                  <a:pt x="1688114" y="720906"/>
                </a:lnTo>
                <a:lnTo>
                  <a:pt x="1669844" y="732022"/>
                </a:lnTo>
                <a:lnTo>
                  <a:pt x="1651309" y="742344"/>
                </a:lnTo>
                <a:lnTo>
                  <a:pt x="1632774" y="752136"/>
                </a:lnTo>
                <a:lnTo>
                  <a:pt x="1614504" y="761664"/>
                </a:lnTo>
                <a:lnTo>
                  <a:pt x="1596234" y="770397"/>
                </a:lnTo>
                <a:lnTo>
                  <a:pt x="1577964" y="778866"/>
                </a:lnTo>
                <a:lnTo>
                  <a:pt x="1559958" y="786806"/>
                </a:lnTo>
                <a:lnTo>
                  <a:pt x="1542217" y="794217"/>
                </a:lnTo>
                <a:lnTo>
                  <a:pt x="1525271" y="801362"/>
                </a:lnTo>
                <a:lnTo>
                  <a:pt x="1508060" y="807979"/>
                </a:lnTo>
                <a:lnTo>
                  <a:pt x="1491379" y="814331"/>
                </a:lnTo>
                <a:lnTo>
                  <a:pt x="1475756" y="820153"/>
                </a:lnTo>
                <a:lnTo>
                  <a:pt x="1445306" y="830739"/>
                </a:lnTo>
                <a:lnTo>
                  <a:pt x="1417768" y="840532"/>
                </a:lnTo>
                <a:lnTo>
                  <a:pt x="1393673" y="848207"/>
                </a:lnTo>
                <a:lnTo>
                  <a:pt x="1370636" y="856147"/>
                </a:lnTo>
                <a:lnTo>
                  <a:pt x="1361369" y="859323"/>
                </a:lnTo>
                <a:lnTo>
                  <a:pt x="1353955" y="861969"/>
                </a:lnTo>
                <a:lnTo>
                  <a:pt x="1348394" y="864616"/>
                </a:lnTo>
                <a:lnTo>
                  <a:pt x="1346276" y="865674"/>
                </a:lnTo>
                <a:lnTo>
                  <a:pt x="1343893" y="866998"/>
                </a:lnTo>
                <a:lnTo>
                  <a:pt x="1341775" y="869380"/>
                </a:lnTo>
                <a:lnTo>
                  <a:pt x="1339127" y="872555"/>
                </a:lnTo>
                <a:lnTo>
                  <a:pt x="1337009" y="876261"/>
                </a:lnTo>
                <a:lnTo>
                  <a:pt x="1334890" y="880760"/>
                </a:lnTo>
                <a:lnTo>
                  <a:pt x="1333566" y="885259"/>
                </a:lnTo>
                <a:lnTo>
                  <a:pt x="1332507" y="890023"/>
                </a:lnTo>
                <a:lnTo>
                  <a:pt x="1332242" y="894522"/>
                </a:lnTo>
                <a:lnTo>
                  <a:pt x="1332507" y="897169"/>
                </a:lnTo>
                <a:lnTo>
                  <a:pt x="1332772" y="899551"/>
                </a:lnTo>
                <a:lnTo>
                  <a:pt x="1333302" y="901932"/>
                </a:lnTo>
                <a:lnTo>
                  <a:pt x="1333831" y="904050"/>
                </a:lnTo>
                <a:lnTo>
                  <a:pt x="1334625" y="906167"/>
                </a:lnTo>
                <a:lnTo>
                  <a:pt x="1335685" y="908020"/>
                </a:lnTo>
                <a:lnTo>
                  <a:pt x="1337273" y="910137"/>
                </a:lnTo>
                <a:lnTo>
                  <a:pt x="1338597" y="911990"/>
                </a:lnTo>
                <a:lnTo>
                  <a:pt x="1340716" y="914107"/>
                </a:lnTo>
                <a:lnTo>
                  <a:pt x="1343363" y="916224"/>
                </a:lnTo>
                <a:lnTo>
                  <a:pt x="1346806" y="918606"/>
                </a:lnTo>
                <a:lnTo>
                  <a:pt x="1350777" y="920723"/>
                </a:lnTo>
                <a:lnTo>
                  <a:pt x="1355544" y="923105"/>
                </a:lnTo>
                <a:lnTo>
                  <a:pt x="1361369" y="924958"/>
                </a:lnTo>
                <a:lnTo>
                  <a:pt x="1367988" y="926546"/>
                </a:lnTo>
                <a:lnTo>
                  <a:pt x="1375932" y="928134"/>
                </a:lnTo>
                <a:lnTo>
                  <a:pt x="1380169" y="929192"/>
                </a:lnTo>
                <a:lnTo>
                  <a:pt x="1384405" y="930251"/>
                </a:lnTo>
                <a:lnTo>
                  <a:pt x="1388377" y="932368"/>
                </a:lnTo>
                <a:lnTo>
                  <a:pt x="1392084" y="934221"/>
                </a:lnTo>
                <a:lnTo>
                  <a:pt x="1395261" y="936867"/>
                </a:lnTo>
                <a:lnTo>
                  <a:pt x="1398704" y="939514"/>
                </a:lnTo>
                <a:lnTo>
                  <a:pt x="1401616" y="942690"/>
                </a:lnTo>
                <a:lnTo>
                  <a:pt x="1403999" y="946130"/>
                </a:lnTo>
                <a:lnTo>
                  <a:pt x="1406382" y="949306"/>
                </a:lnTo>
                <a:lnTo>
                  <a:pt x="1408236" y="953276"/>
                </a:lnTo>
                <a:lnTo>
                  <a:pt x="1410089" y="957246"/>
                </a:lnTo>
                <a:lnTo>
                  <a:pt x="1411149" y="961481"/>
                </a:lnTo>
                <a:lnTo>
                  <a:pt x="1411943" y="965980"/>
                </a:lnTo>
                <a:lnTo>
                  <a:pt x="1412472" y="970214"/>
                </a:lnTo>
                <a:lnTo>
                  <a:pt x="1412472" y="974713"/>
                </a:lnTo>
                <a:lnTo>
                  <a:pt x="1411943" y="979477"/>
                </a:lnTo>
                <a:lnTo>
                  <a:pt x="1411149" y="983977"/>
                </a:lnTo>
                <a:lnTo>
                  <a:pt x="1410089" y="988211"/>
                </a:lnTo>
                <a:lnTo>
                  <a:pt x="1408236" y="992446"/>
                </a:lnTo>
                <a:lnTo>
                  <a:pt x="1406382" y="996415"/>
                </a:lnTo>
                <a:lnTo>
                  <a:pt x="1403735" y="999591"/>
                </a:lnTo>
                <a:lnTo>
                  <a:pt x="1401351" y="1003032"/>
                </a:lnTo>
                <a:lnTo>
                  <a:pt x="1398439" y="1006208"/>
                </a:lnTo>
                <a:lnTo>
                  <a:pt x="1394997" y="1008854"/>
                </a:lnTo>
                <a:lnTo>
                  <a:pt x="1391819" y="1011236"/>
                </a:lnTo>
                <a:lnTo>
                  <a:pt x="1388112" y="1013354"/>
                </a:lnTo>
                <a:lnTo>
                  <a:pt x="1384140" y="1015206"/>
                </a:lnTo>
                <a:lnTo>
                  <a:pt x="1380169" y="1016265"/>
                </a:lnTo>
                <a:lnTo>
                  <a:pt x="1375932" y="1017059"/>
                </a:lnTo>
                <a:lnTo>
                  <a:pt x="1371695" y="1017588"/>
                </a:lnTo>
                <a:lnTo>
                  <a:pt x="1367459" y="1017588"/>
                </a:lnTo>
                <a:lnTo>
                  <a:pt x="1362958" y="1017323"/>
                </a:lnTo>
                <a:lnTo>
                  <a:pt x="1356338" y="1016000"/>
                </a:lnTo>
                <a:lnTo>
                  <a:pt x="1349718" y="1014942"/>
                </a:lnTo>
                <a:lnTo>
                  <a:pt x="1343363" y="1013089"/>
                </a:lnTo>
                <a:lnTo>
                  <a:pt x="1337273" y="1011501"/>
                </a:lnTo>
                <a:lnTo>
                  <a:pt x="1330918" y="1009119"/>
                </a:lnTo>
                <a:lnTo>
                  <a:pt x="1325093" y="1007266"/>
                </a:lnTo>
                <a:lnTo>
                  <a:pt x="1319533" y="1004620"/>
                </a:lnTo>
                <a:lnTo>
                  <a:pt x="1313972" y="1002238"/>
                </a:lnTo>
                <a:lnTo>
                  <a:pt x="1308147" y="999327"/>
                </a:lnTo>
                <a:lnTo>
                  <a:pt x="1303116" y="996415"/>
                </a:lnTo>
                <a:lnTo>
                  <a:pt x="1298085" y="992975"/>
                </a:lnTo>
                <a:lnTo>
                  <a:pt x="1293319" y="989534"/>
                </a:lnTo>
                <a:lnTo>
                  <a:pt x="1288553" y="985829"/>
                </a:lnTo>
                <a:lnTo>
                  <a:pt x="1284316" y="982389"/>
                </a:lnTo>
                <a:lnTo>
                  <a:pt x="1280080" y="978154"/>
                </a:lnTo>
                <a:lnTo>
                  <a:pt x="1276108" y="973920"/>
                </a:lnTo>
                <a:lnTo>
                  <a:pt x="1272136" y="969685"/>
                </a:lnTo>
                <a:lnTo>
                  <a:pt x="1268959" y="965186"/>
                </a:lnTo>
                <a:lnTo>
                  <a:pt x="1265516" y="960422"/>
                </a:lnTo>
                <a:lnTo>
                  <a:pt x="1262604" y="955658"/>
                </a:lnTo>
                <a:lnTo>
                  <a:pt x="1259956" y="950894"/>
                </a:lnTo>
                <a:lnTo>
                  <a:pt x="1257308" y="945866"/>
                </a:lnTo>
                <a:lnTo>
                  <a:pt x="1255190" y="941102"/>
                </a:lnTo>
                <a:lnTo>
                  <a:pt x="1253071" y="935544"/>
                </a:lnTo>
                <a:lnTo>
                  <a:pt x="1251483" y="930516"/>
                </a:lnTo>
                <a:lnTo>
                  <a:pt x="1250159" y="925487"/>
                </a:lnTo>
                <a:lnTo>
                  <a:pt x="1248570" y="920194"/>
                </a:lnTo>
                <a:lnTo>
                  <a:pt x="1247776" y="915165"/>
                </a:lnTo>
                <a:lnTo>
                  <a:pt x="1246981" y="909872"/>
                </a:lnTo>
                <a:lnTo>
                  <a:pt x="1246452" y="904844"/>
                </a:lnTo>
                <a:lnTo>
                  <a:pt x="1246187" y="899551"/>
                </a:lnTo>
                <a:lnTo>
                  <a:pt x="1246187" y="894522"/>
                </a:lnTo>
                <a:lnTo>
                  <a:pt x="1246452" y="886318"/>
                </a:lnTo>
                <a:lnTo>
                  <a:pt x="1247246" y="878378"/>
                </a:lnTo>
                <a:lnTo>
                  <a:pt x="1248305" y="870174"/>
                </a:lnTo>
                <a:lnTo>
                  <a:pt x="1250159" y="862498"/>
                </a:lnTo>
                <a:lnTo>
                  <a:pt x="1252277" y="854823"/>
                </a:lnTo>
                <a:lnTo>
                  <a:pt x="1254925" y="847413"/>
                </a:lnTo>
                <a:lnTo>
                  <a:pt x="1257838" y="840003"/>
                </a:lnTo>
                <a:lnTo>
                  <a:pt x="1261280" y="833121"/>
                </a:lnTo>
                <a:lnTo>
                  <a:pt x="1264987" y="826240"/>
                </a:lnTo>
                <a:lnTo>
                  <a:pt x="1269223" y="819888"/>
                </a:lnTo>
                <a:lnTo>
                  <a:pt x="1273990" y="813801"/>
                </a:lnTo>
                <a:lnTo>
                  <a:pt x="1278756" y="807714"/>
                </a:lnTo>
                <a:lnTo>
                  <a:pt x="1284051" y="802156"/>
                </a:lnTo>
                <a:lnTo>
                  <a:pt x="1289877" y="796863"/>
                </a:lnTo>
                <a:lnTo>
                  <a:pt x="1296232" y="792099"/>
                </a:lnTo>
                <a:lnTo>
                  <a:pt x="1302851" y="787600"/>
                </a:lnTo>
                <a:lnTo>
                  <a:pt x="1306558" y="785748"/>
                </a:lnTo>
                <a:lnTo>
                  <a:pt x="1310000" y="783630"/>
                </a:lnTo>
                <a:lnTo>
                  <a:pt x="1316620" y="780454"/>
                </a:lnTo>
                <a:lnTo>
                  <a:pt x="1324034" y="777808"/>
                </a:lnTo>
                <a:lnTo>
                  <a:pt x="1331448" y="774897"/>
                </a:lnTo>
                <a:lnTo>
                  <a:pt x="1348394" y="768809"/>
                </a:lnTo>
                <a:lnTo>
                  <a:pt x="1367988" y="762193"/>
                </a:lnTo>
                <a:lnTo>
                  <a:pt x="1390230" y="755047"/>
                </a:lnTo>
                <a:lnTo>
                  <a:pt x="1414856" y="746578"/>
                </a:lnTo>
                <a:lnTo>
                  <a:pt x="1441069" y="737580"/>
                </a:lnTo>
                <a:lnTo>
                  <a:pt x="1469137" y="727258"/>
                </a:lnTo>
                <a:lnTo>
                  <a:pt x="1483965" y="721700"/>
                </a:lnTo>
                <a:lnTo>
                  <a:pt x="1498528" y="715613"/>
                </a:lnTo>
                <a:lnTo>
                  <a:pt x="1513621" y="709526"/>
                </a:lnTo>
                <a:lnTo>
                  <a:pt x="1528978" y="702645"/>
                </a:lnTo>
                <a:lnTo>
                  <a:pt x="1544336" y="696028"/>
                </a:lnTo>
                <a:lnTo>
                  <a:pt x="1559958" y="688618"/>
                </a:lnTo>
                <a:lnTo>
                  <a:pt x="1575581" y="681472"/>
                </a:lnTo>
                <a:lnTo>
                  <a:pt x="1591203" y="673532"/>
                </a:lnTo>
                <a:lnTo>
                  <a:pt x="1606825" y="665063"/>
                </a:lnTo>
                <a:lnTo>
                  <a:pt x="1622183" y="656594"/>
                </a:lnTo>
                <a:lnTo>
                  <a:pt x="1637540" y="647596"/>
                </a:lnTo>
                <a:lnTo>
                  <a:pt x="1652898" y="638333"/>
                </a:lnTo>
                <a:lnTo>
                  <a:pt x="1667726" y="628541"/>
                </a:lnTo>
                <a:lnTo>
                  <a:pt x="1682554" y="618748"/>
                </a:lnTo>
                <a:lnTo>
                  <a:pt x="1696852" y="608162"/>
                </a:lnTo>
                <a:lnTo>
                  <a:pt x="1711151" y="597311"/>
                </a:lnTo>
                <a:lnTo>
                  <a:pt x="1720154" y="589901"/>
                </a:lnTo>
                <a:lnTo>
                  <a:pt x="1729421" y="582225"/>
                </a:lnTo>
                <a:lnTo>
                  <a:pt x="1738159" y="574286"/>
                </a:lnTo>
                <a:lnTo>
                  <a:pt x="1746897" y="566611"/>
                </a:lnTo>
                <a:lnTo>
                  <a:pt x="1755370" y="558406"/>
                </a:lnTo>
                <a:lnTo>
                  <a:pt x="1763578" y="549937"/>
                </a:lnTo>
                <a:lnTo>
                  <a:pt x="1771522" y="541468"/>
                </a:lnTo>
                <a:lnTo>
                  <a:pt x="1778936" y="532734"/>
                </a:lnTo>
                <a:lnTo>
                  <a:pt x="1786615" y="523736"/>
                </a:lnTo>
                <a:lnTo>
                  <a:pt x="1793499" y="514738"/>
                </a:lnTo>
                <a:lnTo>
                  <a:pt x="1800648" y="505475"/>
                </a:lnTo>
                <a:lnTo>
                  <a:pt x="1807003" y="496212"/>
                </a:lnTo>
                <a:lnTo>
                  <a:pt x="1813623" y="486684"/>
                </a:lnTo>
                <a:lnTo>
                  <a:pt x="1819448" y="476892"/>
                </a:lnTo>
                <a:lnTo>
                  <a:pt x="1825009" y="466835"/>
                </a:lnTo>
                <a:lnTo>
                  <a:pt x="1830304" y="456778"/>
                </a:lnTo>
                <a:lnTo>
                  <a:pt x="1832952" y="452014"/>
                </a:lnTo>
                <a:lnTo>
                  <a:pt x="1835335" y="446456"/>
                </a:lnTo>
                <a:lnTo>
                  <a:pt x="1837189" y="440898"/>
                </a:lnTo>
                <a:lnTo>
                  <a:pt x="1839307" y="435076"/>
                </a:lnTo>
                <a:lnTo>
                  <a:pt x="1841161" y="428724"/>
                </a:lnTo>
                <a:lnTo>
                  <a:pt x="1843014" y="422372"/>
                </a:lnTo>
                <a:lnTo>
                  <a:pt x="1844868" y="416020"/>
                </a:lnTo>
                <a:lnTo>
                  <a:pt x="1846192" y="408874"/>
                </a:lnTo>
                <a:lnTo>
                  <a:pt x="1847515" y="401729"/>
                </a:lnTo>
                <a:lnTo>
                  <a:pt x="1848575" y="394318"/>
                </a:lnTo>
                <a:lnTo>
                  <a:pt x="1849899" y="386908"/>
                </a:lnTo>
                <a:lnTo>
                  <a:pt x="1850693" y="379497"/>
                </a:lnTo>
                <a:lnTo>
                  <a:pt x="1851487" y="371558"/>
                </a:lnTo>
                <a:lnTo>
                  <a:pt x="1851752" y="363618"/>
                </a:lnTo>
                <a:lnTo>
                  <a:pt x="1852017" y="355678"/>
                </a:lnTo>
                <a:lnTo>
                  <a:pt x="1852282" y="348003"/>
                </a:lnTo>
                <a:lnTo>
                  <a:pt x="1852017" y="336093"/>
                </a:lnTo>
                <a:lnTo>
                  <a:pt x="1851487" y="324713"/>
                </a:lnTo>
                <a:lnTo>
                  <a:pt x="1850428" y="313068"/>
                </a:lnTo>
                <a:lnTo>
                  <a:pt x="1849104" y="301953"/>
                </a:lnTo>
                <a:lnTo>
                  <a:pt x="1846986" y="290572"/>
                </a:lnTo>
                <a:lnTo>
                  <a:pt x="1844603" y="279721"/>
                </a:lnTo>
                <a:lnTo>
                  <a:pt x="1841955" y="269135"/>
                </a:lnTo>
                <a:lnTo>
                  <a:pt x="1838513" y="258549"/>
                </a:lnTo>
                <a:lnTo>
                  <a:pt x="1835335" y="248756"/>
                </a:lnTo>
                <a:lnTo>
                  <a:pt x="1831364" y="239493"/>
                </a:lnTo>
                <a:lnTo>
                  <a:pt x="1826862" y="230495"/>
                </a:lnTo>
                <a:lnTo>
                  <a:pt x="1822361" y="222290"/>
                </a:lnTo>
                <a:lnTo>
                  <a:pt x="1817330" y="214615"/>
                </a:lnTo>
                <a:lnTo>
                  <a:pt x="1811769" y="207470"/>
                </a:lnTo>
                <a:lnTo>
                  <a:pt x="1806209" y="201118"/>
                </a:lnTo>
                <a:lnTo>
                  <a:pt x="1803031" y="198207"/>
                </a:lnTo>
                <a:lnTo>
                  <a:pt x="1800384" y="195295"/>
                </a:lnTo>
                <a:lnTo>
                  <a:pt x="1796147" y="191855"/>
                </a:lnTo>
                <a:lnTo>
                  <a:pt x="1791646" y="188679"/>
                </a:lnTo>
                <a:lnTo>
                  <a:pt x="1787409" y="185503"/>
                </a:lnTo>
                <a:lnTo>
                  <a:pt x="1782643" y="182856"/>
                </a:lnTo>
                <a:lnTo>
                  <a:pt x="1777877" y="180474"/>
                </a:lnTo>
                <a:lnTo>
                  <a:pt x="1772846" y="178357"/>
                </a:lnTo>
                <a:lnTo>
                  <a:pt x="1767550" y="176240"/>
                </a:lnTo>
                <a:lnTo>
                  <a:pt x="1761725" y="174652"/>
                </a:lnTo>
                <a:lnTo>
                  <a:pt x="1751133" y="172270"/>
                </a:lnTo>
                <a:lnTo>
                  <a:pt x="1740807" y="170682"/>
                </a:lnTo>
                <a:lnTo>
                  <a:pt x="1731010" y="169623"/>
                </a:lnTo>
                <a:lnTo>
                  <a:pt x="1722007" y="169359"/>
                </a:lnTo>
                <a:lnTo>
                  <a:pt x="1716711" y="169623"/>
                </a:lnTo>
                <a:lnTo>
                  <a:pt x="1711151" y="169888"/>
                </a:lnTo>
                <a:lnTo>
                  <a:pt x="1706120" y="170417"/>
                </a:lnTo>
                <a:lnTo>
                  <a:pt x="1701354" y="170947"/>
                </a:lnTo>
                <a:lnTo>
                  <a:pt x="1696588" y="171741"/>
                </a:lnTo>
                <a:lnTo>
                  <a:pt x="1692086" y="172799"/>
                </a:lnTo>
                <a:lnTo>
                  <a:pt x="1687585" y="174387"/>
                </a:lnTo>
                <a:lnTo>
                  <a:pt x="1683084" y="175711"/>
                </a:lnTo>
                <a:lnTo>
                  <a:pt x="1678847" y="177034"/>
                </a:lnTo>
                <a:lnTo>
                  <a:pt x="1674610" y="178886"/>
                </a:lnTo>
                <a:lnTo>
                  <a:pt x="1670903" y="180739"/>
                </a:lnTo>
                <a:lnTo>
                  <a:pt x="1666932" y="182856"/>
                </a:lnTo>
                <a:lnTo>
                  <a:pt x="1659253" y="187356"/>
                </a:lnTo>
                <a:lnTo>
                  <a:pt x="1651574" y="192384"/>
                </a:lnTo>
                <a:lnTo>
                  <a:pt x="1644690" y="197942"/>
                </a:lnTo>
                <a:lnTo>
                  <a:pt x="1637805" y="203764"/>
                </a:lnTo>
                <a:lnTo>
                  <a:pt x="1631185" y="210645"/>
                </a:lnTo>
                <a:lnTo>
                  <a:pt x="1625095" y="217262"/>
                </a:lnTo>
                <a:lnTo>
                  <a:pt x="1619005" y="224937"/>
                </a:lnTo>
                <a:lnTo>
                  <a:pt x="1613445" y="232612"/>
                </a:lnTo>
                <a:lnTo>
                  <a:pt x="1608149" y="240287"/>
                </a:lnTo>
                <a:lnTo>
                  <a:pt x="1603118" y="248227"/>
                </a:lnTo>
                <a:lnTo>
                  <a:pt x="1598352" y="256431"/>
                </a:lnTo>
                <a:lnTo>
                  <a:pt x="1594115" y="264636"/>
                </a:lnTo>
                <a:lnTo>
                  <a:pt x="1589879" y="272575"/>
                </a:lnTo>
                <a:lnTo>
                  <a:pt x="1586172" y="280515"/>
                </a:lnTo>
                <a:lnTo>
                  <a:pt x="1582730" y="288455"/>
                </a:lnTo>
                <a:lnTo>
                  <a:pt x="1580082" y="295601"/>
                </a:lnTo>
                <a:lnTo>
                  <a:pt x="1574786" y="309628"/>
                </a:lnTo>
                <a:lnTo>
                  <a:pt x="1571079" y="321537"/>
                </a:lnTo>
                <a:lnTo>
                  <a:pt x="1568167" y="330800"/>
                </a:lnTo>
                <a:lnTo>
                  <a:pt x="1566578" y="336623"/>
                </a:lnTo>
                <a:lnTo>
                  <a:pt x="1566313" y="339005"/>
                </a:lnTo>
                <a:lnTo>
                  <a:pt x="1564724" y="343504"/>
                </a:lnTo>
                <a:lnTo>
                  <a:pt x="1563400" y="347738"/>
                </a:lnTo>
                <a:lnTo>
                  <a:pt x="1561547" y="351708"/>
                </a:lnTo>
                <a:lnTo>
                  <a:pt x="1559164" y="355149"/>
                </a:lnTo>
                <a:lnTo>
                  <a:pt x="1556781" y="358589"/>
                </a:lnTo>
                <a:lnTo>
                  <a:pt x="1553603" y="361765"/>
                </a:lnTo>
                <a:lnTo>
                  <a:pt x="1550426" y="364412"/>
                </a:lnTo>
                <a:lnTo>
                  <a:pt x="1547248" y="367058"/>
                </a:lnTo>
                <a:lnTo>
                  <a:pt x="1543806" y="369176"/>
                </a:lnTo>
                <a:lnTo>
                  <a:pt x="1539834" y="371028"/>
                </a:lnTo>
                <a:lnTo>
                  <a:pt x="1535863" y="372352"/>
                </a:lnTo>
                <a:lnTo>
                  <a:pt x="1531891" y="373410"/>
                </a:lnTo>
                <a:lnTo>
                  <a:pt x="1527654" y="373940"/>
                </a:lnTo>
                <a:lnTo>
                  <a:pt x="1523418" y="373940"/>
                </a:lnTo>
                <a:lnTo>
                  <a:pt x="1518916" y="373675"/>
                </a:lnTo>
                <a:lnTo>
                  <a:pt x="1514680" y="372881"/>
                </a:lnTo>
                <a:lnTo>
                  <a:pt x="1510708" y="371822"/>
                </a:lnTo>
                <a:lnTo>
                  <a:pt x="1506736" y="370234"/>
                </a:lnTo>
                <a:lnTo>
                  <a:pt x="1502764" y="368117"/>
                </a:lnTo>
                <a:lnTo>
                  <a:pt x="1499057" y="366000"/>
                </a:lnTo>
                <a:lnTo>
                  <a:pt x="1495880" y="363089"/>
                </a:lnTo>
                <a:lnTo>
                  <a:pt x="1492967" y="359913"/>
                </a:lnTo>
                <a:lnTo>
                  <a:pt x="1490055" y="357001"/>
                </a:lnTo>
                <a:lnTo>
                  <a:pt x="1487936" y="353296"/>
                </a:lnTo>
                <a:lnTo>
                  <a:pt x="1485818" y="349591"/>
                </a:lnTo>
                <a:lnTo>
                  <a:pt x="1484229" y="345621"/>
                </a:lnTo>
                <a:lnTo>
                  <a:pt x="1482641" y="341387"/>
                </a:lnTo>
                <a:lnTo>
                  <a:pt x="1481582" y="337152"/>
                </a:lnTo>
                <a:lnTo>
                  <a:pt x="1481052" y="332653"/>
                </a:lnTo>
                <a:lnTo>
                  <a:pt x="1481052" y="328154"/>
                </a:lnTo>
                <a:lnTo>
                  <a:pt x="1481317" y="323654"/>
                </a:lnTo>
                <a:lnTo>
                  <a:pt x="1482111" y="319420"/>
                </a:lnTo>
                <a:lnTo>
                  <a:pt x="1483700" y="312539"/>
                </a:lnTo>
                <a:lnTo>
                  <a:pt x="1485553" y="305922"/>
                </a:lnTo>
                <a:lnTo>
                  <a:pt x="1488201" y="296924"/>
                </a:lnTo>
                <a:lnTo>
                  <a:pt x="1491379" y="286073"/>
                </a:lnTo>
                <a:lnTo>
                  <a:pt x="1495615" y="273899"/>
                </a:lnTo>
                <a:lnTo>
                  <a:pt x="1500646" y="260401"/>
                </a:lnTo>
                <a:lnTo>
                  <a:pt x="1507001" y="245316"/>
                </a:lnTo>
                <a:lnTo>
                  <a:pt x="1513885" y="229966"/>
                </a:lnTo>
                <a:lnTo>
                  <a:pt x="1517857" y="222026"/>
                </a:lnTo>
                <a:lnTo>
                  <a:pt x="1522094" y="213821"/>
                </a:lnTo>
                <a:lnTo>
                  <a:pt x="1526860" y="205882"/>
                </a:lnTo>
                <a:lnTo>
                  <a:pt x="1531626" y="197677"/>
                </a:lnTo>
                <a:lnTo>
                  <a:pt x="1536922" y="189208"/>
                </a:lnTo>
                <a:lnTo>
                  <a:pt x="1542747" y="181004"/>
                </a:lnTo>
                <a:lnTo>
                  <a:pt x="1548572" y="172799"/>
                </a:lnTo>
                <a:lnTo>
                  <a:pt x="1554662" y="164860"/>
                </a:lnTo>
                <a:lnTo>
                  <a:pt x="1561547" y="156655"/>
                </a:lnTo>
                <a:lnTo>
                  <a:pt x="1568431" y="148715"/>
                </a:lnTo>
                <a:lnTo>
                  <a:pt x="1575845" y="141305"/>
                </a:lnTo>
                <a:lnTo>
                  <a:pt x="1583789" y="133630"/>
                </a:lnTo>
                <a:lnTo>
                  <a:pt x="1591997" y="126484"/>
                </a:lnTo>
                <a:lnTo>
                  <a:pt x="1600735" y="119603"/>
                </a:lnTo>
                <a:lnTo>
                  <a:pt x="1607090" y="115369"/>
                </a:lnTo>
                <a:lnTo>
                  <a:pt x="1613180" y="111134"/>
                </a:lnTo>
                <a:lnTo>
                  <a:pt x="1619535" y="106899"/>
                </a:lnTo>
                <a:lnTo>
                  <a:pt x="1626419" y="103194"/>
                </a:lnTo>
                <a:lnTo>
                  <a:pt x="1633304" y="99489"/>
                </a:lnTo>
                <a:lnTo>
                  <a:pt x="1640453" y="96313"/>
                </a:lnTo>
                <a:lnTo>
                  <a:pt x="1647867" y="93137"/>
                </a:lnTo>
                <a:lnTo>
                  <a:pt x="1655281" y="90226"/>
                </a:lnTo>
                <a:lnTo>
                  <a:pt x="1663225" y="87844"/>
                </a:lnTo>
                <a:lnTo>
                  <a:pt x="1671168" y="85462"/>
                </a:lnTo>
                <a:lnTo>
                  <a:pt x="1678847" y="83874"/>
                </a:lnTo>
                <a:lnTo>
                  <a:pt x="1687320" y="82286"/>
                </a:lnTo>
                <a:lnTo>
                  <a:pt x="1695793" y="80698"/>
                </a:lnTo>
                <a:lnTo>
                  <a:pt x="1704266" y="79904"/>
                </a:lnTo>
                <a:lnTo>
                  <a:pt x="1713004" y="79375"/>
                </a:lnTo>
                <a:close/>
                <a:moveTo>
                  <a:pt x="409575" y="0"/>
                </a:moveTo>
                <a:lnTo>
                  <a:pt x="1528763" y="0"/>
                </a:lnTo>
                <a:lnTo>
                  <a:pt x="1528763" y="95250"/>
                </a:lnTo>
                <a:lnTo>
                  <a:pt x="409575" y="95250"/>
                </a:lnTo>
                <a:lnTo>
                  <a:pt x="409575" y="0"/>
                </a:lnTo>
                <a:close/>
              </a:path>
            </a:pathLst>
          </a:custGeom>
          <a:solidFill>
            <a:srgbClr val="0090D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cxnSp>
        <p:nvCxnSpPr>
          <p:cNvPr id="25" name="直接连接符 24"/>
          <p:cNvCxnSpPr/>
          <p:nvPr/>
        </p:nvCxnSpPr>
        <p:spPr>
          <a:xfrm flipH="1">
            <a:off x="7386320" y="1535624"/>
            <a:ext cx="312928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3"/>
            </p:custDataLst>
          </p:nvPr>
        </p:nvSpPr>
        <p:spPr>
          <a:xfrm>
            <a:off x="7386320" y="1059180"/>
            <a:ext cx="4073525" cy="460375"/>
          </a:xfrm>
          <a:prstGeom prst="rect">
            <a:avLst/>
          </a:prstGeom>
          <a:noFill/>
        </p:spPr>
        <p:txBody>
          <a:bodyPr vert="horz" wrap="square" rtlCol="0">
            <a:spAutoFit/>
          </a:bodyPr>
          <a:lstStyle/>
          <a:p>
            <a:r>
              <a:rPr lang="en-US" altLang="zh-CN" sz="2400" b="1">
                <a:solidFill>
                  <a:srgbClr val="0070C0"/>
                </a:solidFill>
                <a:latin typeface="微软雅黑" panose="020B0503020204020204" charset="-122"/>
                <a:ea typeface="微软雅黑" panose="020B0503020204020204" charset="-122"/>
                <a:sym typeface="+mn-ea"/>
              </a:rPr>
              <a:t>5</a:t>
            </a:r>
            <a:r>
              <a:rPr lang="zh-CN" altLang="en-US" sz="2400" b="1">
                <a:solidFill>
                  <a:srgbClr val="0070C0"/>
                </a:solidFill>
                <a:latin typeface="微软雅黑" panose="020B0503020204020204" charset="-122"/>
                <a:ea typeface="微软雅黑" panose="020B0503020204020204" charset="-122"/>
                <a:sym typeface="+mn-ea"/>
              </a:rPr>
              <a:t> NBA championships</a:t>
            </a:r>
            <a:endParaRPr lang="zh-CN" altLang="en-US" sz="2400" b="1" spc="600" dirty="0">
              <a:solidFill>
                <a:srgbClr val="0070C0"/>
              </a:solidFill>
              <a:latin typeface="微软雅黑" panose="020B0503020204020204" charset="-122"/>
              <a:ea typeface="微软雅黑" panose="020B0503020204020204" charset="-122"/>
              <a:sym typeface="+mn-ea"/>
            </a:endParaRPr>
          </a:p>
        </p:txBody>
      </p:sp>
      <p:sp>
        <p:nvSpPr>
          <p:cNvPr id="27" name="KSO_Shape"/>
          <p:cNvSpPr/>
          <p:nvPr/>
        </p:nvSpPr>
        <p:spPr bwMode="auto">
          <a:xfrm flipH="1">
            <a:off x="6881876" y="1965468"/>
            <a:ext cx="415862" cy="449580"/>
          </a:xfrm>
          <a:custGeom>
            <a:avLst/>
            <a:gdLst>
              <a:gd name="T0" fmla="*/ 660065 w 1938337"/>
              <a:gd name="T1" fmla="*/ 1785471 h 2097088"/>
              <a:gd name="T2" fmla="*/ 1074391 w 1938337"/>
              <a:gd name="T3" fmla="*/ 1807357 h 2097088"/>
              <a:gd name="T4" fmla="*/ 1090030 w 1938337"/>
              <a:gd name="T5" fmla="*/ 1648866 h 2097088"/>
              <a:gd name="T6" fmla="*/ 997074 w 1938337"/>
              <a:gd name="T7" fmla="*/ 1410363 h 2097088"/>
              <a:gd name="T8" fmla="*/ 740470 w 1938337"/>
              <a:gd name="T9" fmla="*/ 1441863 h 2097088"/>
              <a:gd name="T10" fmla="*/ 1158685 w 1938337"/>
              <a:gd name="T11" fmla="*/ 241681 h 2097088"/>
              <a:gd name="T12" fmla="*/ 1062016 w 1938337"/>
              <a:gd name="T13" fmla="*/ 582817 h 2097088"/>
              <a:gd name="T14" fmla="*/ 959576 w 1938337"/>
              <a:gd name="T15" fmla="*/ 747370 h 2097088"/>
              <a:gd name="T16" fmla="*/ 1009593 w 1938337"/>
              <a:gd name="T17" fmla="*/ 758196 h 2097088"/>
              <a:gd name="T18" fmla="*/ 1186819 w 1938337"/>
              <a:gd name="T19" fmla="*/ 425240 h 2097088"/>
              <a:gd name="T20" fmla="*/ 1208221 w 1938337"/>
              <a:gd name="T21" fmla="*/ 203430 h 2097088"/>
              <a:gd name="T22" fmla="*/ 1278919 w 1938337"/>
              <a:gd name="T23" fmla="*/ 476964 h 2097088"/>
              <a:gd name="T24" fmla="*/ 1150989 w 1938337"/>
              <a:gd name="T25" fmla="*/ 722592 h 2097088"/>
              <a:gd name="T26" fmla="*/ 1014162 w 1938337"/>
              <a:gd name="T27" fmla="*/ 909759 h 2097088"/>
              <a:gd name="T28" fmla="*/ 967751 w 1938337"/>
              <a:gd name="T29" fmla="*/ 1018980 h 2097088"/>
              <a:gd name="T30" fmla="*/ 942502 w 1938337"/>
              <a:gd name="T31" fmla="*/ 1340628 h 2097088"/>
              <a:gd name="T32" fmla="*/ 793651 w 1938337"/>
              <a:gd name="T33" fmla="*/ 1348326 h 2097088"/>
              <a:gd name="T34" fmla="*/ 816977 w 1938337"/>
              <a:gd name="T35" fmla="*/ 1049292 h 2097088"/>
              <a:gd name="T36" fmla="*/ 791487 w 1938337"/>
              <a:gd name="T37" fmla="*/ 975676 h 2097088"/>
              <a:gd name="T38" fmla="*/ 746519 w 1938337"/>
              <a:gd name="T39" fmla="*/ 909759 h 2097088"/>
              <a:gd name="T40" fmla="*/ 605604 w 1938337"/>
              <a:gd name="T41" fmla="*/ 718020 h 2097088"/>
              <a:gd name="T42" fmla="*/ 481762 w 1938337"/>
              <a:gd name="T43" fmla="*/ 476964 h 2097088"/>
              <a:gd name="T44" fmla="*/ 249769 w 1938337"/>
              <a:gd name="T45" fmla="*/ 79798 h 2097088"/>
              <a:gd name="T46" fmla="*/ 371772 w 1938337"/>
              <a:gd name="T47" fmla="*/ 184379 h 2097088"/>
              <a:gd name="T48" fmla="*/ 406596 w 1938337"/>
              <a:gd name="T49" fmla="*/ 324302 h 2097088"/>
              <a:gd name="T50" fmla="*/ 340070 w 1938337"/>
              <a:gd name="T51" fmla="*/ 315887 h 2097088"/>
              <a:gd name="T52" fmla="*/ 270423 w 1938337"/>
              <a:gd name="T53" fmla="*/ 183417 h 2097088"/>
              <a:gd name="T54" fmla="*/ 154905 w 1938337"/>
              <a:gd name="T55" fmla="*/ 160097 h 2097088"/>
              <a:gd name="T56" fmla="*/ 86699 w 1938337"/>
              <a:gd name="T57" fmla="*/ 247368 h 2097088"/>
              <a:gd name="T58" fmla="*/ 88140 w 1938337"/>
              <a:gd name="T59" fmla="*/ 389454 h 2097088"/>
              <a:gd name="T60" fmla="*/ 182524 w 1938337"/>
              <a:gd name="T61" fmla="*/ 522885 h 2097088"/>
              <a:gd name="T62" fmla="*/ 498577 w 1938337"/>
              <a:gd name="T63" fmla="*/ 686368 h 2097088"/>
              <a:gd name="T64" fmla="*/ 627064 w 1938337"/>
              <a:gd name="T65" fmla="*/ 797921 h 2097088"/>
              <a:gd name="T66" fmla="*/ 589359 w 1938337"/>
              <a:gd name="T67" fmla="*/ 895530 h 2097088"/>
              <a:gd name="T68" fmla="*/ 492814 w 1938337"/>
              <a:gd name="T69" fmla="*/ 916446 h 2097088"/>
              <a:gd name="T70" fmla="*/ 499057 w 1938337"/>
              <a:gd name="T71" fmla="*/ 846965 h 2097088"/>
              <a:gd name="T72" fmla="*/ 548771 w 1938337"/>
              <a:gd name="T73" fmla="*/ 804171 h 2097088"/>
              <a:gd name="T74" fmla="*/ 311251 w 1938337"/>
              <a:gd name="T75" fmla="*/ 700312 h 2097088"/>
              <a:gd name="T76" fmla="*/ 62683 w 1938337"/>
              <a:gd name="T77" fmla="*/ 508700 h 2097088"/>
              <a:gd name="T78" fmla="*/ 0 w 1938337"/>
              <a:gd name="T79" fmla="*/ 316127 h 2097088"/>
              <a:gd name="T80" fmla="*/ 51155 w 1938337"/>
              <a:gd name="T81" fmla="*/ 141104 h 2097088"/>
              <a:gd name="T82" fmla="*/ 183004 w 1938337"/>
              <a:gd name="T83" fmla="*/ 72345 h 2097088"/>
              <a:gd name="T84" fmla="*/ 1687503 w 1938337"/>
              <a:gd name="T85" fmla="*/ 115139 h 2097088"/>
              <a:gd name="T86" fmla="*/ 1761162 w 1938337"/>
              <a:gd name="T87" fmla="*/ 288719 h 2097088"/>
              <a:gd name="T88" fmla="*/ 1723130 w 1938337"/>
              <a:gd name="T89" fmla="*/ 471917 h 2097088"/>
              <a:gd name="T90" fmla="*/ 1567869 w 1938337"/>
              <a:gd name="T91" fmla="*/ 633476 h 2097088"/>
              <a:gd name="T92" fmla="*/ 1225813 w 1938337"/>
              <a:gd name="T93" fmla="*/ 785419 h 2097088"/>
              <a:gd name="T94" fmla="*/ 1227979 w 1938337"/>
              <a:gd name="T95" fmla="*/ 836387 h 2097088"/>
              <a:gd name="T96" fmla="*/ 1282863 w 1938337"/>
              <a:gd name="T97" fmla="*/ 893847 h 2097088"/>
              <a:gd name="T98" fmla="*/ 1204630 w 1938337"/>
              <a:gd name="T99" fmla="*/ 915003 h 2097088"/>
              <a:gd name="T100" fmla="*/ 1135064 w 1938337"/>
              <a:gd name="T101" fmla="*/ 835907 h 2097088"/>
              <a:gd name="T102" fmla="*/ 1184410 w 1938337"/>
              <a:gd name="T103" fmla="*/ 715458 h 2097088"/>
              <a:gd name="T104" fmla="*/ 1474712 w 1938337"/>
              <a:gd name="T105" fmla="*/ 596452 h 2097088"/>
              <a:gd name="T106" fmla="*/ 1659100 w 1938337"/>
              <a:gd name="T107" fmla="*/ 424074 h 2097088"/>
              <a:gd name="T108" fmla="*/ 1681004 w 1938337"/>
              <a:gd name="T109" fmla="*/ 274295 h 2097088"/>
              <a:gd name="T110" fmla="*/ 1601569 w 1938337"/>
              <a:gd name="T111" fmla="*/ 158654 h 2097088"/>
              <a:gd name="T112" fmla="*/ 1482896 w 1938337"/>
              <a:gd name="T113" fmla="*/ 191350 h 2097088"/>
              <a:gd name="T114" fmla="*/ 1415256 w 1938337"/>
              <a:gd name="T115" fmla="*/ 325743 h 2097088"/>
              <a:gd name="T116" fmla="*/ 1349299 w 1938337"/>
              <a:gd name="T117" fmla="*/ 313963 h 2097088"/>
              <a:gd name="T118" fmla="*/ 1407793 w 1938337"/>
              <a:gd name="T119" fmla="*/ 156971 h 2097088"/>
              <a:gd name="T120" fmla="*/ 1549333 w 1938337"/>
              <a:gd name="T121" fmla="*/ 72585 h 20970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38337" h="2097088">
                <a:moveTo>
                  <a:pt x="754655" y="1781504"/>
                </a:moveTo>
                <a:lnTo>
                  <a:pt x="755185" y="1787064"/>
                </a:lnTo>
                <a:lnTo>
                  <a:pt x="755185" y="1789976"/>
                </a:lnTo>
                <a:lnTo>
                  <a:pt x="754655" y="1793153"/>
                </a:lnTo>
                <a:lnTo>
                  <a:pt x="753861" y="1796065"/>
                </a:lnTo>
                <a:lnTo>
                  <a:pt x="753067" y="1798713"/>
                </a:lnTo>
                <a:lnTo>
                  <a:pt x="752009" y="1801360"/>
                </a:lnTo>
                <a:lnTo>
                  <a:pt x="750156" y="1803743"/>
                </a:lnTo>
                <a:lnTo>
                  <a:pt x="748568" y="1806391"/>
                </a:lnTo>
                <a:lnTo>
                  <a:pt x="746980" y="1808244"/>
                </a:lnTo>
                <a:lnTo>
                  <a:pt x="744598" y="1810362"/>
                </a:lnTo>
                <a:lnTo>
                  <a:pt x="742481" y="1812215"/>
                </a:lnTo>
                <a:lnTo>
                  <a:pt x="740099" y="1813804"/>
                </a:lnTo>
                <a:lnTo>
                  <a:pt x="737452" y="1815127"/>
                </a:lnTo>
                <a:lnTo>
                  <a:pt x="734805" y="1815922"/>
                </a:lnTo>
                <a:lnTo>
                  <a:pt x="731894" y="1816716"/>
                </a:lnTo>
                <a:lnTo>
                  <a:pt x="729247" y="1817245"/>
                </a:lnTo>
                <a:lnTo>
                  <a:pt x="726071" y="1817245"/>
                </a:lnTo>
                <a:lnTo>
                  <a:pt x="724483" y="1816981"/>
                </a:lnTo>
                <a:lnTo>
                  <a:pt x="724483" y="1965507"/>
                </a:lnTo>
                <a:lnTo>
                  <a:pt x="726071" y="1965507"/>
                </a:lnTo>
                <a:lnTo>
                  <a:pt x="729247" y="1965507"/>
                </a:lnTo>
                <a:lnTo>
                  <a:pt x="731894" y="1966036"/>
                </a:lnTo>
                <a:lnTo>
                  <a:pt x="734805" y="1966566"/>
                </a:lnTo>
                <a:lnTo>
                  <a:pt x="737452" y="1967625"/>
                </a:lnTo>
                <a:lnTo>
                  <a:pt x="740099" y="1969213"/>
                </a:lnTo>
                <a:lnTo>
                  <a:pt x="742481" y="1970537"/>
                </a:lnTo>
                <a:lnTo>
                  <a:pt x="744598" y="1972125"/>
                </a:lnTo>
                <a:lnTo>
                  <a:pt x="746980" y="1974243"/>
                </a:lnTo>
                <a:lnTo>
                  <a:pt x="748568" y="1976361"/>
                </a:lnTo>
                <a:lnTo>
                  <a:pt x="750156" y="1978744"/>
                </a:lnTo>
                <a:lnTo>
                  <a:pt x="752009" y="1981127"/>
                </a:lnTo>
                <a:lnTo>
                  <a:pt x="753067" y="1984039"/>
                </a:lnTo>
                <a:lnTo>
                  <a:pt x="753861" y="1986687"/>
                </a:lnTo>
                <a:lnTo>
                  <a:pt x="754655" y="1989599"/>
                </a:lnTo>
                <a:lnTo>
                  <a:pt x="755185" y="1992776"/>
                </a:lnTo>
                <a:lnTo>
                  <a:pt x="755185" y="1995688"/>
                </a:lnTo>
                <a:lnTo>
                  <a:pt x="755185" y="1996747"/>
                </a:lnTo>
                <a:lnTo>
                  <a:pt x="1181565" y="1996747"/>
                </a:lnTo>
                <a:lnTo>
                  <a:pt x="1181301" y="1995688"/>
                </a:lnTo>
                <a:lnTo>
                  <a:pt x="1181565" y="1992776"/>
                </a:lnTo>
                <a:lnTo>
                  <a:pt x="1181830" y="1989599"/>
                </a:lnTo>
                <a:lnTo>
                  <a:pt x="1182624" y="1986687"/>
                </a:lnTo>
                <a:lnTo>
                  <a:pt x="1183683" y="1984039"/>
                </a:lnTo>
                <a:lnTo>
                  <a:pt x="1184741" y="1981127"/>
                </a:lnTo>
                <a:lnTo>
                  <a:pt x="1186329" y="1978744"/>
                </a:lnTo>
                <a:lnTo>
                  <a:pt x="1187917" y="1976361"/>
                </a:lnTo>
                <a:lnTo>
                  <a:pt x="1189770" y="1974243"/>
                </a:lnTo>
                <a:lnTo>
                  <a:pt x="1191887" y="1972125"/>
                </a:lnTo>
                <a:lnTo>
                  <a:pt x="1194005" y="1970537"/>
                </a:lnTo>
                <a:lnTo>
                  <a:pt x="1196651" y="1969213"/>
                </a:lnTo>
                <a:lnTo>
                  <a:pt x="1199033" y="1967625"/>
                </a:lnTo>
                <a:lnTo>
                  <a:pt x="1201680" y="1966566"/>
                </a:lnTo>
                <a:lnTo>
                  <a:pt x="1204591" y="1966036"/>
                </a:lnTo>
                <a:lnTo>
                  <a:pt x="1207238" y="1965507"/>
                </a:lnTo>
                <a:lnTo>
                  <a:pt x="1210414" y="1965507"/>
                </a:lnTo>
                <a:lnTo>
                  <a:pt x="1212002" y="1965507"/>
                </a:lnTo>
                <a:lnTo>
                  <a:pt x="1212002" y="1816981"/>
                </a:lnTo>
                <a:lnTo>
                  <a:pt x="1210414" y="1817245"/>
                </a:lnTo>
                <a:lnTo>
                  <a:pt x="1207238" y="1817245"/>
                </a:lnTo>
                <a:lnTo>
                  <a:pt x="1204591" y="1816716"/>
                </a:lnTo>
                <a:lnTo>
                  <a:pt x="1201680" y="1815922"/>
                </a:lnTo>
                <a:lnTo>
                  <a:pt x="1199033" y="1815127"/>
                </a:lnTo>
                <a:lnTo>
                  <a:pt x="1196651" y="1813804"/>
                </a:lnTo>
                <a:lnTo>
                  <a:pt x="1194005" y="1812215"/>
                </a:lnTo>
                <a:lnTo>
                  <a:pt x="1191887" y="1810362"/>
                </a:lnTo>
                <a:lnTo>
                  <a:pt x="1189770" y="1808244"/>
                </a:lnTo>
                <a:lnTo>
                  <a:pt x="1187917" y="1806391"/>
                </a:lnTo>
                <a:lnTo>
                  <a:pt x="1186329" y="1803743"/>
                </a:lnTo>
                <a:lnTo>
                  <a:pt x="1184741" y="1801360"/>
                </a:lnTo>
                <a:lnTo>
                  <a:pt x="1183683" y="1798713"/>
                </a:lnTo>
                <a:lnTo>
                  <a:pt x="1182624" y="1796065"/>
                </a:lnTo>
                <a:lnTo>
                  <a:pt x="1181830" y="1793153"/>
                </a:lnTo>
                <a:lnTo>
                  <a:pt x="1181565" y="1789976"/>
                </a:lnTo>
                <a:lnTo>
                  <a:pt x="1181301" y="1787064"/>
                </a:lnTo>
                <a:lnTo>
                  <a:pt x="1182095" y="1781504"/>
                </a:lnTo>
                <a:lnTo>
                  <a:pt x="754655" y="1781504"/>
                </a:lnTo>
                <a:close/>
                <a:moveTo>
                  <a:pt x="555625" y="1681163"/>
                </a:moveTo>
                <a:lnTo>
                  <a:pt x="1381125" y="1681163"/>
                </a:lnTo>
                <a:lnTo>
                  <a:pt x="1381125" y="2097088"/>
                </a:lnTo>
                <a:lnTo>
                  <a:pt x="555625" y="2097088"/>
                </a:lnTo>
                <a:lnTo>
                  <a:pt x="555625" y="1681163"/>
                </a:lnTo>
                <a:close/>
                <a:moveTo>
                  <a:pt x="846057" y="1552575"/>
                </a:moveTo>
                <a:lnTo>
                  <a:pt x="1096781" y="1552575"/>
                </a:lnTo>
                <a:lnTo>
                  <a:pt x="1104997" y="1562178"/>
                </a:lnTo>
                <a:lnTo>
                  <a:pt x="1112683" y="1571246"/>
                </a:lnTo>
                <a:lnTo>
                  <a:pt x="1120634" y="1579515"/>
                </a:lnTo>
                <a:lnTo>
                  <a:pt x="1128320" y="1587517"/>
                </a:lnTo>
                <a:lnTo>
                  <a:pt x="1135741" y="1594986"/>
                </a:lnTo>
                <a:lnTo>
                  <a:pt x="1143162" y="1602188"/>
                </a:lnTo>
                <a:lnTo>
                  <a:pt x="1150583" y="1608856"/>
                </a:lnTo>
                <a:lnTo>
                  <a:pt x="1157474" y="1614991"/>
                </a:lnTo>
                <a:lnTo>
                  <a:pt x="1170726" y="1626461"/>
                </a:lnTo>
                <a:lnTo>
                  <a:pt x="1182917" y="1636063"/>
                </a:lnTo>
                <a:lnTo>
                  <a:pt x="1193784" y="1644065"/>
                </a:lnTo>
                <a:lnTo>
                  <a:pt x="1203325" y="1651000"/>
                </a:lnTo>
                <a:lnTo>
                  <a:pt x="738187" y="1651000"/>
                </a:lnTo>
                <a:lnTo>
                  <a:pt x="747993" y="1644065"/>
                </a:lnTo>
                <a:lnTo>
                  <a:pt x="759125" y="1635796"/>
                </a:lnTo>
                <a:lnTo>
                  <a:pt x="771582" y="1626194"/>
                </a:lnTo>
                <a:lnTo>
                  <a:pt x="785098" y="1614724"/>
                </a:lnTo>
                <a:lnTo>
                  <a:pt x="792254" y="1608589"/>
                </a:lnTo>
                <a:lnTo>
                  <a:pt x="799675" y="1601921"/>
                </a:lnTo>
                <a:lnTo>
                  <a:pt x="807096" y="1594986"/>
                </a:lnTo>
                <a:lnTo>
                  <a:pt x="814517" y="1587251"/>
                </a:lnTo>
                <a:lnTo>
                  <a:pt x="822468" y="1579249"/>
                </a:lnTo>
                <a:lnTo>
                  <a:pt x="830419" y="1570980"/>
                </a:lnTo>
                <a:lnTo>
                  <a:pt x="838106" y="1562178"/>
                </a:lnTo>
                <a:lnTo>
                  <a:pt x="846057" y="1552575"/>
                </a:lnTo>
                <a:close/>
                <a:moveTo>
                  <a:pt x="1307617" y="216793"/>
                </a:moveTo>
                <a:lnTo>
                  <a:pt x="1304708" y="217057"/>
                </a:lnTo>
                <a:lnTo>
                  <a:pt x="1301269" y="217587"/>
                </a:lnTo>
                <a:lnTo>
                  <a:pt x="1298095" y="218646"/>
                </a:lnTo>
                <a:lnTo>
                  <a:pt x="1295449" y="219971"/>
                </a:lnTo>
                <a:lnTo>
                  <a:pt x="1292540" y="221295"/>
                </a:lnTo>
                <a:lnTo>
                  <a:pt x="1289630" y="223149"/>
                </a:lnTo>
                <a:lnTo>
                  <a:pt x="1287514" y="225002"/>
                </a:lnTo>
                <a:lnTo>
                  <a:pt x="1285133" y="227121"/>
                </a:lnTo>
                <a:lnTo>
                  <a:pt x="1283017" y="229505"/>
                </a:lnTo>
                <a:lnTo>
                  <a:pt x="1281166" y="232153"/>
                </a:lnTo>
                <a:lnTo>
                  <a:pt x="1279578" y="234801"/>
                </a:lnTo>
                <a:lnTo>
                  <a:pt x="1278256" y="237714"/>
                </a:lnTo>
                <a:lnTo>
                  <a:pt x="1277462" y="240892"/>
                </a:lnTo>
                <a:lnTo>
                  <a:pt x="1276404" y="243805"/>
                </a:lnTo>
                <a:lnTo>
                  <a:pt x="1276140" y="247248"/>
                </a:lnTo>
                <a:lnTo>
                  <a:pt x="1274553" y="266051"/>
                </a:lnTo>
                <a:lnTo>
                  <a:pt x="1272965" y="284590"/>
                </a:lnTo>
                <a:lnTo>
                  <a:pt x="1270585" y="303128"/>
                </a:lnTo>
                <a:lnTo>
                  <a:pt x="1268204" y="321931"/>
                </a:lnTo>
                <a:lnTo>
                  <a:pt x="1265295" y="340470"/>
                </a:lnTo>
                <a:lnTo>
                  <a:pt x="1262385" y="359008"/>
                </a:lnTo>
                <a:lnTo>
                  <a:pt x="1258946" y="377546"/>
                </a:lnTo>
                <a:lnTo>
                  <a:pt x="1255243" y="396349"/>
                </a:lnTo>
                <a:lnTo>
                  <a:pt x="1251275" y="414888"/>
                </a:lnTo>
                <a:lnTo>
                  <a:pt x="1246778" y="433161"/>
                </a:lnTo>
                <a:lnTo>
                  <a:pt x="1242282" y="451435"/>
                </a:lnTo>
                <a:lnTo>
                  <a:pt x="1237256" y="469443"/>
                </a:lnTo>
                <a:lnTo>
                  <a:pt x="1231965" y="487187"/>
                </a:lnTo>
                <a:lnTo>
                  <a:pt x="1225882" y="505196"/>
                </a:lnTo>
                <a:lnTo>
                  <a:pt x="1220062" y="522940"/>
                </a:lnTo>
                <a:lnTo>
                  <a:pt x="1213714" y="540418"/>
                </a:lnTo>
                <a:lnTo>
                  <a:pt x="1206836" y="557897"/>
                </a:lnTo>
                <a:lnTo>
                  <a:pt x="1199959" y="575112"/>
                </a:lnTo>
                <a:lnTo>
                  <a:pt x="1192552" y="591796"/>
                </a:lnTo>
                <a:lnTo>
                  <a:pt x="1184617" y="608745"/>
                </a:lnTo>
                <a:lnTo>
                  <a:pt x="1176681" y="625430"/>
                </a:lnTo>
                <a:lnTo>
                  <a:pt x="1168217" y="641585"/>
                </a:lnTo>
                <a:lnTo>
                  <a:pt x="1159223" y="658004"/>
                </a:lnTo>
                <a:lnTo>
                  <a:pt x="1150230" y="673629"/>
                </a:lnTo>
                <a:lnTo>
                  <a:pt x="1140443" y="689255"/>
                </a:lnTo>
                <a:lnTo>
                  <a:pt x="1130391" y="704615"/>
                </a:lnTo>
                <a:lnTo>
                  <a:pt x="1120075" y="719445"/>
                </a:lnTo>
                <a:lnTo>
                  <a:pt x="1109494" y="734276"/>
                </a:lnTo>
                <a:lnTo>
                  <a:pt x="1098385" y="748842"/>
                </a:lnTo>
                <a:lnTo>
                  <a:pt x="1087010" y="762878"/>
                </a:lnTo>
                <a:lnTo>
                  <a:pt x="1075107" y="776650"/>
                </a:lnTo>
                <a:lnTo>
                  <a:pt x="1062939" y="789891"/>
                </a:lnTo>
                <a:lnTo>
                  <a:pt x="1060559" y="792275"/>
                </a:lnTo>
                <a:lnTo>
                  <a:pt x="1058971" y="795188"/>
                </a:lnTo>
                <a:lnTo>
                  <a:pt x="1057120" y="797836"/>
                </a:lnTo>
                <a:lnTo>
                  <a:pt x="1056062" y="801014"/>
                </a:lnTo>
                <a:lnTo>
                  <a:pt x="1055004" y="803927"/>
                </a:lnTo>
                <a:lnTo>
                  <a:pt x="1054475" y="806840"/>
                </a:lnTo>
                <a:lnTo>
                  <a:pt x="1054210" y="810283"/>
                </a:lnTo>
                <a:lnTo>
                  <a:pt x="1054210" y="813461"/>
                </a:lnTo>
                <a:lnTo>
                  <a:pt x="1054210" y="816374"/>
                </a:lnTo>
                <a:lnTo>
                  <a:pt x="1054739" y="819552"/>
                </a:lnTo>
                <a:lnTo>
                  <a:pt x="1055533" y="822730"/>
                </a:lnTo>
                <a:lnTo>
                  <a:pt x="1056591" y="825379"/>
                </a:lnTo>
                <a:lnTo>
                  <a:pt x="1058178" y="828292"/>
                </a:lnTo>
                <a:lnTo>
                  <a:pt x="1060030" y="831205"/>
                </a:lnTo>
                <a:lnTo>
                  <a:pt x="1061881" y="833588"/>
                </a:lnTo>
                <a:lnTo>
                  <a:pt x="1064262" y="836237"/>
                </a:lnTo>
                <a:lnTo>
                  <a:pt x="1066907" y="838355"/>
                </a:lnTo>
                <a:lnTo>
                  <a:pt x="1069552" y="840209"/>
                </a:lnTo>
                <a:lnTo>
                  <a:pt x="1072462" y="841798"/>
                </a:lnTo>
                <a:lnTo>
                  <a:pt x="1075107" y="842858"/>
                </a:lnTo>
                <a:lnTo>
                  <a:pt x="1078281" y="843917"/>
                </a:lnTo>
                <a:lnTo>
                  <a:pt x="1081455" y="844712"/>
                </a:lnTo>
                <a:lnTo>
                  <a:pt x="1084365" y="844976"/>
                </a:lnTo>
                <a:lnTo>
                  <a:pt x="1087539" y="845241"/>
                </a:lnTo>
                <a:lnTo>
                  <a:pt x="1090978" y="844976"/>
                </a:lnTo>
                <a:lnTo>
                  <a:pt x="1093888" y="844447"/>
                </a:lnTo>
                <a:lnTo>
                  <a:pt x="1096797" y="843387"/>
                </a:lnTo>
                <a:lnTo>
                  <a:pt x="1099972" y="842328"/>
                </a:lnTo>
                <a:lnTo>
                  <a:pt x="1102617" y="841004"/>
                </a:lnTo>
                <a:lnTo>
                  <a:pt x="1105526" y="838885"/>
                </a:lnTo>
                <a:lnTo>
                  <a:pt x="1108172" y="837031"/>
                </a:lnTo>
                <a:lnTo>
                  <a:pt x="1110552" y="834648"/>
                </a:lnTo>
                <a:lnTo>
                  <a:pt x="1124043" y="819817"/>
                </a:lnTo>
                <a:lnTo>
                  <a:pt x="1137004" y="804722"/>
                </a:lnTo>
                <a:lnTo>
                  <a:pt x="1149701" y="789097"/>
                </a:lnTo>
                <a:lnTo>
                  <a:pt x="1161604" y="773471"/>
                </a:lnTo>
                <a:lnTo>
                  <a:pt x="1173507" y="757581"/>
                </a:lnTo>
                <a:lnTo>
                  <a:pt x="1184617" y="740897"/>
                </a:lnTo>
                <a:lnTo>
                  <a:pt x="1195727" y="724213"/>
                </a:lnTo>
                <a:lnTo>
                  <a:pt x="1206043" y="707528"/>
                </a:lnTo>
                <a:lnTo>
                  <a:pt x="1216094" y="690049"/>
                </a:lnTo>
                <a:lnTo>
                  <a:pt x="1225617" y="672570"/>
                </a:lnTo>
                <a:lnTo>
                  <a:pt x="1234875" y="654826"/>
                </a:lnTo>
                <a:lnTo>
                  <a:pt x="1243604" y="637082"/>
                </a:lnTo>
                <a:lnTo>
                  <a:pt x="1252069" y="618809"/>
                </a:lnTo>
                <a:lnTo>
                  <a:pt x="1260269" y="600536"/>
                </a:lnTo>
                <a:lnTo>
                  <a:pt x="1267940" y="581997"/>
                </a:lnTo>
                <a:lnTo>
                  <a:pt x="1274817" y="563459"/>
                </a:lnTo>
                <a:lnTo>
                  <a:pt x="1281959" y="544656"/>
                </a:lnTo>
                <a:lnTo>
                  <a:pt x="1288307" y="525853"/>
                </a:lnTo>
                <a:lnTo>
                  <a:pt x="1294127" y="506785"/>
                </a:lnTo>
                <a:lnTo>
                  <a:pt x="1300211" y="487187"/>
                </a:lnTo>
                <a:lnTo>
                  <a:pt x="1305501" y="468119"/>
                </a:lnTo>
                <a:lnTo>
                  <a:pt x="1310262" y="448786"/>
                </a:lnTo>
                <a:lnTo>
                  <a:pt x="1315024" y="429188"/>
                </a:lnTo>
                <a:lnTo>
                  <a:pt x="1319256" y="409591"/>
                </a:lnTo>
                <a:lnTo>
                  <a:pt x="1323224" y="389993"/>
                </a:lnTo>
                <a:lnTo>
                  <a:pt x="1326662" y="370396"/>
                </a:lnTo>
                <a:lnTo>
                  <a:pt x="1330101" y="350798"/>
                </a:lnTo>
                <a:lnTo>
                  <a:pt x="1333011" y="330936"/>
                </a:lnTo>
                <a:lnTo>
                  <a:pt x="1335391" y="311338"/>
                </a:lnTo>
                <a:lnTo>
                  <a:pt x="1337772" y="291475"/>
                </a:lnTo>
                <a:lnTo>
                  <a:pt x="1339624" y="271613"/>
                </a:lnTo>
                <a:lnTo>
                  <a:pt x="1341475" y="252015"/>
                </a:lnTo>
                <a:lnTo>
                  <a:pt x="1341475" y="248572"/>
                </a:lnTo>
                <a:lnTo>
                  <a:pt x="1341211" y="245659"/>
                </a:lnTo>
                <a:lnTo>
                  <a:pt x="1340417" y="242216"/>
                </a:lnTo>
                <a:lnTo>
                  <a:pt x="1339624" y="239039"/>
                </a:lnTo>
                <a:lnTo>
                  <a:pt x="1338566" y="236390"/>
                </a:lnTo>
                <a:lnTo>
                  <a:pt x="1337243" y="233477"/>
                </a:lnTo>
                <a:lnTo>
                  <a:pt x="1335391" y="230829"/>
                </a:lnTo>
                <a:lnTo>
                  <a:pt x="1333540" y="228445"/>
                </a:lnTo>
                <a:lnTo>
                  <a:pt x="1331159" y="226062"/>
                </a:lnTo>
                <a:lnTo>
                  <a:pt x="1329043" y="223943"/>
                </a:lnTo>
                <a:lnTo>
                  <a:pt x="1326398" y="222089"/>
                </a:lnTo>
                <a:lnTo>
                  <a:pt x="1323753" y="220500"/>
                </a:lnTo>
                <a:lnTo>
                  <a:pt x="1320579" y="219176"/>
                </a:lnTo>
                <a:lnTo>
                  <a:pt x="1317669" y="218382"/>
                </a:lnTo>
                <a:lnTo>
                  <a:pt x="1314495" y="217322"/>
                </a:lnTo>
                <a:lnTo>
                  <a:pt x="1311056" y="217057"/>
                </a:lnTo>
                <a:lnTo>
                  <a:pt x="1307617" y="216793"/>
                </a:lnTo>
                <a:close/>
                <a:moveTo>
                  <a:pt x="442912" y="112713"/>
                </a:moveTo>
                <a:lnTo>
                  <a:pt x="1493837" y="112713"/>
                </a:lnTo>
                <a:lnTo>
                  <a:pt x="1485637" y="163826"/>
                </a:lnTo>
                <a:lnTo>
                  <a:pt x="1477172" y="211761"/>
                </a:lnTo>
                <a:lnTo>
                  <a:pt x="1468708" y="257312"/>
                </a:lnTo>
                <a:lnTo>
                  <a:pt x="1460508" y="299685"/>
                </a:lnTo>
                <a:lnTo>
                  <a:pt x="1452308" y="339145"/>
                </a:lnTo>
                <a:lnTo>
                  <a:pt x="1444372" y="375427"/>
                </a:lnTo>
                <a:lnTo>
                  <a:pt x="1436437" y="408532"/>
                </a:lnTo>
                <a:lnTo>
                  <a:pt x="1429559" y="438723"/>
                </a:lnTo>
                <a:lnTo>
                  <a:pt x="1422682" y="465471"/>
                </a:lnTo>
                <a:lnTo>
                  <a:pt x="1416598" y="488776"/>
                </a:lnTo>
                <a:lnTo>
                  <a:pt x="1411308" y="508638"/>
                </a:lnTo>
                <a:lnTo>
                  <a:pt x="1406811" y="525058"/>
                </a:lnTo>
                <a:lnTo>
                  <a:pt x="1399934" y="547304"/>
                </a:lnTo>
                <a:lnTo>
                  <a:pt x="1397817" y="554719"/>
                </a:lnTo>
                <a:lnTo>
                  <a:pt x="1394114" y="564518"/>
                </a:lnTo>
                <a:lnTo>
                  <a:pt x="1390146" y="574847"/>
                </a:lnTo>
                <a:lnTo>
                  <a:pt x="1385914" y="585440"/>
                </a:lnTo>
                <a:lnTo>
                  <a:pt x="1380888" y="596563"/>
                </a:lnTo>
                <a:lnTo>
                  <a:pt x="1375863" y="608216"/>
                </a:lnTo>
                <a:lnTo>
                  <a:pt x="1370308" y="620398"/>
                </a:lnTo>
                <a:lnTo>
                  <a:pt x="1364224" y="632580"/>
                </a:lnTo>
                <a:lnTo>
                  <a:pt x="1357875" y="645027"/>
                </a:lnTo>
                <a:lnTo>
                  <a:pt x="1351263" y="658004"/>
                </a:lnTo>
                <a:lnTo>
                  <a:pt x="1343856" y="671246"/>
                </a:lnTo>
                <a:lnTo>
                  <a:pt x="1336714" y="684488"/>
                </a:lnTo>
                <a:lnTo>
                  <a:pt x="1328779" y="698259"/>
                </a:lnTo>
                <a:lnTo>
                  <a:pt x="1320579" y="711501"/>
                </a:lnTo>
                <a:lnTo>
                  <a:pt x="1312379" y="725537"/>
                </a:lnTo>
                <a:lnTo>
                  <a:pt x="1303649" y="739573"/>
                </a:lnTo>
                <a:lnTo>
                  <a:pt x="1294656" y="753609"/>
                </a:lnTo>
                <a:lnTo>
                  <a:pt x="1285133" y="767645"/>
                </a:lnTo>
                <a:lnTo>
                  <a:pt x="1275875" y="781416"/>
                </a:lnTo>
                <a:lnTo>
                  <a:pt x="1266088" y="795453"/>
                </a:lnTo>
                <a:lnTo>
                  <a:pt x="1256036" y="809489"/>
                </a:lnTo>
                <a:lnTo>
                  <a:pt x="1245720" y="823260"/>
                </a:lnTo>
                <a:lnTo>
                  <a:pt x="1235140" y="836767"/>
                </a:lnTo>
                <a:lnTo>
                  <a:pt x="1224559" y="850273"/>
                </a:lnTo>
                <a:lnTo>
                  <a:pt x="1213714" y="863779"/>
                </a:lnTo>
                <a:lnTo>
                  <a:pt x="1202340" y="877021"/>
                </a:lnTo>
                <a:lnTo>
                  <a:pt x="1191230" y="889468"/>
                </a:lnTo>
                <a:lnTo>
                  <a:pt x="1179591" y="902180"/>
                </a:lnTo>
                <a:lnTo>
                  <a:pt x="1167952" y="914627"/>
                </a:lnTo>
                <a:lnTo>
                  <a:pt x="1156049" y="926280"/>
                </a:lnTo>
                <a:lnTo>
                  <a:pt x="1144146" y="937933"/>
                </a:lnTo>
                <a:lnTo>
                  <a:pt x="1132243" y="949056"/>
                </a:lnTo>
                <a:lnTo>
                  <a:pt x="1119810" y="959914"/>
                </a:lnTo>
                <a:lnTo>
                  <a:pt x="1119810" y="992753"/>
                </a:lnTo>
                <a:lnTo>
                  <a:pt x="1119810" y="993548"/>
                </a:lnTo>
                <a:lnTo>
                  <a:pt x="1119546" y="994872"/>
                </a:lnTo>
                <a:lnTo>
                  <a:pt x="1119546" y="995666"/>
                </a:lnTo>
                <a:lnTo>
                  <a:pt x="1119546" y="996196"/>
                </a:lnTo>
                <a:lnTo>
                  <a:pt x="1119281" y="995931"/>
                </a:lnTo>
                <a:lnTo>
                  <a:pt x="1117694" y="998579"/>
                </a:lnTo>
                <a:lnTo>
                  <a:pt x="1115578" y="1001493"/>
                </a:lnTo>
                <a:lnTo>
                  <a:pt x="1112668" y="1004671"/>
                </a:lnTo>
                <a:lnTo>
                  <a:pt x="1109230" y="1007849"/>
                </a:lnTo>
                <a:lnTo>
                  <a:pt x="1101294" y="1015529"/>
                </a:lnTo>
                <a:lnTo>
                  <a:pt x="1096797" y="1020031"/>
                </a:lnTo>
                <a:lnTo>
                  <a:pt x="1092301" y="1024798"/>
                </a:lnTo>
                <a:lnTo>
                  <a:pt x="1087804" y="1030095"/>
                </a:lnTo>
                <a:lnTo>
                  <a:pt x="1083307" y="1035921"/>
                </a:lnTo>
                <a:lnTo>
                  <a:pt x="1079075" y="1042807"/>
                </a:lnTo>
                <a:lnTo>
                  <a:pt x="1074843" y="1050222"/>
                </a:lnTo>
                <a:lnTo>
                  <a:pt x="1073255" y="1053930"/>
                </a:lnTo>
                <a:lnTo>
                  <a:pt x="1071668" y="1057902"/>
                </a:lnTo>
                <a:lnTo>
                  <a:pt x="1069817" y="1062404"/>
                </a:lnTo>
                <a:lnTo>
                  <a:pt x="1068230" y="1066906"/>
                </a:lnTo>
                <a:lnTo>
                  <a:pt x="1066907" y="1071673"/>
                </a:lnTo>
                <a:lnTo>
                  <a:pt x="1065584" y="1076440"/>
                </a:lnTo>
                <a:lnTo>
                  <a:pt x="1064526" y="1081737"/>
                </a:lnTo>
                <a:lnTo>
                  <a:pt x="1063733" y="1087298"/>
                </a:lnTo>
                <a:lnTo>
                  <a:pt x="1064526" y="1089152"/>
                </a:lnTo>
                <a:lnTo>
                  <a:pt x="1064262" y="1120932"/>
                </a:lnTo>
                <a:lnTo>
                  <a:pt x="1064262" y="1121727"/>
                </a:lnTo>
                <a:lnTo>
                  <a:pt x="1064526" y="1121727"/>
                </a:lnTo>
                <a:lnTo>
                  <a:pt x="1063468" y="1124640"/>
                </a:lnTo>
                <a:lnTo>
                  <a:pt x="1062675" y="1127023"/>
                </a:lnTo>
                <a:lnTo>
                  <a:pt x="1060823" y="1130466"/>
                </a:lnTo>
                <a:lnTo>
                  <a:pt x="1058707" y="1134704"/>
                </a:lnTo>
                <a:lnTo>
                  <a:pt x="1055268" y="1139735"/>
                </a:lnTo>
                <a:lnTo>
                  <a:pt x="1053681" y="1142119"/>
                </a:lnTo>
                <a:lnTo>
                  <a:pt x="1051829" y="1144238"/>
                </a:lnTo>
                <a:lnTo>
                  <a:pt x="1048655" y="1147945"/>
                </a:lnTo>
                <a:lnTo>
                  <a:pt x="1044952" y="1150858"/>
                </a:lnTo>
                <a:lnTo>
                  <a:pt x="1041513" y="1153242"/>
                </a:lnTo>
                <a:lnTo>
                  <a:pt x="1036488" y="1156420"/>
                </a:lnTo>
                <a:lnTo>
                  <a:pt x="1035165" y="1157214"/>
                </a:lnTo>
                <a:lnTo>
                  <a:pt x="1034107" y="1157744"/>
                </a:lnTo>
                <a:lnTo>
                  <a:pt x="1030933" y="1159333"/>
                </a:lnTo>
                <a:lnTo>
                  <a:pt x="1026436" y="1161187"/>
                </a:lnTo>
                <a:lnTo>
                  <a:pt x="1017971" y="1163570"/>
                </a:lnTo>
                <a:lnTo>
                  <a:pt x="1016120" y="1168337"/>
                </a:lnTo>
                <a:lnTo>
                  <a:pt x="1016120" y="1454092"/>
                </a:lnTo>
                <a:lnTo>
                  <a:pt x="1015855" y="1473160"/>
                </a:lnTo>
                <a:lnTo>
                  <a:pt x="1030404" y="1474749"/>
                </a:lnTo>
                <a:lnTo>
                  <a:pt x="1036752" y="1475808"/>
                </a:lnTo>
                <a:lnTo>
                  <a:pt x="1042571" y="1476868"/>
                </a:lnTo>
                <a:lnTo>
                  <a:pt x="1043365" y="1477133"/>
                </a:lnTo>
                <a:lnTo>
                  <a:pt x="1046275" y="1477662"/>
                </a:lnTo>
                <a:lnTo>
                  <a:pt x="1054210" y="1479516"/>
                </a:lnTo>
                <a:lnTo>
                  <a:pt x="1057120" y="1480840"/>
                </a:lnTo>
                <a:lnTo>
                  <a:pt x="1060030" y="1481635"/>
                </a:lnTo>
                <a:lnTo>
                  <a:pt x="1062410" y="1482959"/>
                </a:lnTo>
                <a:lnTo>
                  <a:pt x="1063733" y="1484018"/>
                </a:lnTo>
                <a:lnTo>
                  <a:pt x="1064791" y="1485342"/>
                </a:lnTo>
                <a:lnTo>
                  <a:pt x="1065055" y="1486667"/>
                </a:lnTo>
                <a:lnTo>
                  <a:pt x="1065320" y="1486667"/>
                </a:lnTo>
                <a:lnTo>
                  <a:pt x="1065320" y="1507588"/>
                </a:lnTo>
                <a:lnTo>
                  <a:pt x="1065320" y="1513944"/>
                </a:lnTo>
                <a:lnTo>
                  <a:pt x="1067436" y="1516063"/>
                </a:lnTo>
                <a:lnTo>
                  <a:pt x="871958" y="1516063"/>
                </a:lnTo>
                <a:lnTo>
                  <a:pt x="871958" y="1514739"/>
                </a:lnTo>
                <a:lnTo>
                  <a:pt x="871958" y="1507588"/>
                </a:lnTo>
                <a:lnTo>
                  <a:pt x="871958" y="1486667"/>
                </a:lnTo>
                <a:lnTo>
                  <a:pt x="872223" y="1486667"/>
                </a:lnTo>
                <a:lnTo>
                  <a:pt x="872487" y="1485607"/>
                </a:lnTo>
                <a:lnTo>
                  <a:pt x="873016" y="1484283"/>
                </a:lnTo>
                <a:lnTo>
                  <a:pt x="874074" y="1483489"/>
                </a:lnTo>
                <a:lnTo>
                  <a:pt x="875926" y="1482429"/>
                </a:lnTo>
                <a:lnTo>
                  <a:pt x="877778" y="1481635"/>
                </a:lnTo>
                <a:lnTo>
                  <a:pt x="880158" y="1480575"/>
                </a:lnTo>
                <a:lnTo>
                  <a:pt x="885978" y="1478722"/>
                </a:lnTo>
                <a:lnTo>
                  <a:pt x="892855" y="1477133"/>
                </a:lnTo>
                <a:lnTo>
                  <a:pt x="901319" y="1475808"/>
                </a:lnTo>
                <a:lnTo>
                  <a:pt x="910842" y="1474219"/>
                </a:lnTo>
                <a:lnTo>
                  <a:pt x="921423" y="1473160"/>
                </a:lnTo>
                <a:lnTo>
                  <a:pt x="921423" y="1454092"/>
                </a:lnTo>
                <a:lnTo>
                  <a:pt x="921423" y="1170721"/>
                </a:lnTo>
                <a:lnTo>
                  <a:pt x="920894" y="1170721"/>
                </a:lnTo>
                <a:lnTo>
                  <a:pt x="920894" y="1168602"/>
                </a:lnTo>
                <a:lnTo>
                  <a:pt x="920365" y="1167013"/>
                </a:lnTo>
                <a:lnTo>
                  <a:pt x="919836" y="1163835"/>
                </a:lnTo>
                <a:lnTo>
                  <a:pt x="913752" y="1161981"/>
                </a:lnTo>
                <a:lnTo>
                  <a:pt x="908197" y="1160128"/>
                </a:lnTo>
                <a:lnTo>
                  <a:pt x="902642" y="1157744"/>
                </a:lnTo>
                <a:lnTo>
                  <a:pt x="901849" y="1157214"/>
                </a:lnTo>
                <a:lnTo>
                  <a:pt x="900526" y="1156420"/>
                </a:lnTo>
                <a:lnTo>
                  <a:pt x="898674" y="1155096"/>
                </a:lnTo>
                <a:lnTo>
                  <a:pt x="895765" y="1153772"/>
                </a:lnTo>
                <a:lnTo>
                  <a:pt x="892590" y="1151653"/>
                </a:lnTo>
                <a:lnTo>
                  <a:pt x="889152" y="1148475"/>
                </a:lnTo>
                <a:lnTo>
                  <a:pt x="885449" y="1144502"/>
                </a:lnTo>
                <a:lnTo>
                  <a:pt x="881481" y="1139735"/>
                </a:lnTo>
                <a:lnTo>
                  <a:pt x="877778" y="1134439"/>
                </a:lnTo>
                <a:lnTo>
                  <a:pt x="876984" y="1133115"/>
                </a:lnTo>
                <a:lnTo>
                  <a:pt x="875397" y="1130201"/>
                </a:lnTo>
                <a:lnTo>
                  <a:pt x="874603" y="1129142"/>
                </a:lnTo>
                <a:lnTo>
                  <a:pt x="873545" y="1126759"/>
                </a:lnTo>
                <a:lnTo>
                  <a:pt x="873281" y="1125964"/>
                </a:lnTo>
                <a:lnTo>
                  <a:pt x="872752" y="1124110"/>
                </a:lnTo>
                <a:lnTo>
                  <a:pt x="872487" y="1124110"/>
                </a:lnTo>
                <a:lnTo>
                  <a:pt x="872487" y="1121992"/>
                </a:lnTo>
                <a:lnTo>
                  <a:pt x="872487" y="1121727"/>
                </a:lnTo>
                <a:lnTo>
                  <a:pt x="872487" y="1121197"/>
                </a:lnTo>
                <a:lnTo>
                  <a:pt x="872487" y="1120932"/>
                </a:lnTo>
                <a:lnTo>
                  <a:pt x="872487" y="1087034"/>
                </a:lnTo>
                <a:lnTo>
                  <a:pt x="872752" y="1087034"/>
                </a:lnTo>
                <a:lnTo>
                  <a:pt x="871694" y="1080413"/>
                </a:lnTo>
                <a:lnTo>
                  <a:pt x="870636" y="1074057"/>
                </a:lnTo>
                <a:lnTo>
                  <a:pt x="868784" y="1067966"/>
                </a:lnTo>
                <a:lnTo>
                  <a:pt x="866932" y="1062404"/>
                </a:lnTo>
                <a:lnTo>
                  <a:pt x="864816" y="1057108"/>
                </a:lnTo>
                <a:lnTo>
                  <a:pt x="862700" y="1052076"/>
                </a:lnTo>
                <a:lnTo>
                  <a:pt x="860319" y="1047574"/>
                </a:lnTo>
                <a:lnTo>
                  <a:pt x="857939" y="1043071"/>
                </a:lnTo>
                <a:lnTo>
                  <a:pt x="853707" y="1036980"/>
                </a:lnTo>
                <a:lnTo>
                  <a:pt x="853442" y="1035921"/>
                </a:lnTo>
                <a:lnTo>
                  <a:pt x="849474" y="1030889"/>
                </a:lnTo>
                <a:lnTo>
                  <a:pt x="848681" y="1029830"/>
                </a:lnTo>
                <a:lnTo>
                  <a:pt x="844977" y="1025328"/>
                </a:lnTo>
                <a:lnTo>
                  <a:pt x="844184" y="1024533"/>
                </a:lnTo>
                <a:lnTo>
                  <a:pt x="840216" y="1020296"/>
                </a:lnTo>
                <a:lnTo>
                  <a:pt x="839423" y="1019501"/>
                </a:lnTo>
                <a:lnTo>
                  <a:pt x="835719" y="1015794"/>
                </a:lnTo>
                <a:lnTo>
                  <a:pt x="834661" y="1014734"/>
                </a:lnTo>
                <a:lnTo>
                  <a:pt x="831487" y="1011556"/>
                </a:lnTo>
                <a:lnTo>
                  <a:pt x="827519" y="1008113"/>
                </a:lnTo>
                <a:lnTo>
                  <a:pt x="827255" y="1007849"/>
                </a:lnTo>
                <a:lnTo>
                  <a:pt x="823816" y="1004671"/>
                </a:lnTo>
                <a:lnTo>
                  <a:pt x="821171" y="1001493"/>
                </a:lnTo>
                <a:lnTo>
                  <a:pt x="818790" y="998579"/>
                </a:lnTo>
                <a:lnTo>
                  <a:pt x="817468" y="995931"/>
                </a:lnTo>
                <a:lnTo>
                  <a:pt x="817203" y="996196"/>
                </a:lnTo>
                <a:lnTo>
                  <a:pt x="816939" y="996196"/>
                </a:lnTo>
                <a:lnTo>
                  <a:pt x="816674" y="992753"/>
                </a:lnTo>
                <a:lnTo>
                  <a:pt x="816674" y="959649"/>
                </a:lnTo>
                <a:lnTo>
                  <a:pt x="807945" y="951969"/>
                </a:lnTo>
                <a:lnTo>
                  <a:pt x="798952" y="944024"/>
                </a:lnTo>
                <a:lnTo>
                  <a:pt x="790222" y="935549"/>
                </a:lnTo>
                <a:lnTo>
                  <a:pt x="781493" y="927339"/>
                </a:lnTo>
                <a:lnTo>
                  <a:pt x="772764" y="918865"/>
                </a:lnTo>
                <a:lnTo>
                  <a:pt x="762713" y="908007"/>
                </a:lnTo>
                <a:lnTo>
                  <a:pt x="754777" y="900062"/>
                </a:lnTo>
                <a:lnTo>
                  <a:pt x="747371" y="891587"/>
                </a:lnTo>
                <a:lnTo>
                  <a:pt x="736790" y="879934"/>
                </a:lnTo>
                <a:lnTo>
                  <a:pt x="722242" y="862985"/>
                </a:lnTo>
                <a:lnTo>
                  <a:pt x="712190" y="850803"/>
                </a:lnTo>
                <a:lnTo>
                  <a:pt x="697906" y="833059"/>
                </a:lnTo>
                <a:lnTo>
                  <a:pt x="688648" y="820612"/>
                </a:lnTo>
                <a:lnTo>
                  <a:pt x="674629" y="801809"/>
                </a:lnTo>
                <a:lnTo>
                  <a:pt x="666164" y="790421"/>
                </a:lnTo>
                <a:lnTo>
                  <a:pt x="652145" y="769764"/>
                </a:lnTo>
                <a:lnTo>
                  <a:pt x="644739" y="759435"/>
                </a:lnTo>
                <a:lnTo>
                  <a:pt x="636538" y="746723"/>
                </a:lnTo>
                <a:lnTo>
                  <a:pt x="628603" y="734011"/>
                </a:lnTo>
                <a:lnTo>
                  <a:pt x="625429" y="729244"/>
                </a:lnTo>
                <a:lnTo>
                  <a:pt x="615377" y="713089"/>
                </a:lnTo>
                <a:lnTo>
                  <a:pt x="605855" y="696670"/>
                </a:lnTo>
                <a:lnTo>
                  <a:pt x="596861" y="681045"/>
                </a:lnTo>
                <a:lnTo>
                  <a:pt x="588132" y="665420"/>
                </a:lnTo>
                <a:lnTo>
                  <a:pt x="589719" y="669127"/>
                </a:lnTo>
                <a:lnTo>
                  <a:pt x="574906" y="639996"/>
                </a:lnTo>
                <a:lnTo>
                  <a:pt x="569087" y="627813"/>
                </a:lnTo>
                <a:lnTo>
                  <a:pt x="563267" y="616425"/>
                </a:lnTo>
                <a:lnTo>
                  <a:pt x="558242" y="605038"/>
                </a:lnTo>
                <a:lnTo>
                  <a:pt x="553480" y="594180"/>
                </a:lnTo>
                <a:lnTo>
                  <a:pt x="548983" y="583321"/>
                </a:lnTo>
                <a:lnTo>
                  <a:pt x="545280" y="573258"/>
                </a:lnTo>
                <a:lnTo>
                  <a:pt x="541842" y="563724"/>
                </a:lnTo>
                <a:lnTo>
                  <a:pt x="538932" y="554719"/>
                </a:lnTo>
                <a:lnTo>
                  <a:pt x="536287" y="547304"/>
                </a:lnTo>
                <a:lnTo>
                  <a:pt x="529938" y="525058"/>
                </a:lnTo>
                <a:lnTo>
                  <a:pt x="525441" y="508638"/>
                </a:lnTo>
                <a:lnTo>
                  <a:pt x="520151" y="488776"/>
                </a:lnTo>
                <a:lnTo>
                  <a:pt x="514067" y="465471"/>
                </a:lnTo>
                <a:lnTo>
                  <a:pt x="507190" y="438723"/>
                </a:lnTo>
                <a:lnTo>
                  <a:pt x="500312" y="408532"/>
                </a:lnTo>
                <a:lnTo>
                  <a:pt x="492377" y="375427"/>
                </a:lnTo>
                <a:lnTo>
                  <a:pt x="484441" y="339145"/>
                </a:lnTo>
                <a:lnTo>
                  <a:pt x="476241" y="299685"/>
                </a:lnTo>
                <a:lnTo>
                  <a:pt x="467777" y="257312"/>
                </a:lnTo>
                <a:lnTo>
                  <a:pt x="459577" y="211761"/>
                </a:lnTo>
                <a:lnTo>
                  <a:pt x="451112" y="163826"/>
                </a:lnTo>
                <a:lnTo>
                  <a:pt x="442912" y="112713"/>
                </a:lnTo>
                <a:close/>
                <a:moveTo>
                  <a:pt x="208966" y="79375"/>
                </a:moveTo>
                <a:lnTo>
                  <a:pt x="216098" y="79375"/>
                </a:lnTo>
                <a:lnTo>
                  <a:pt x="224816" y="79375"/>
                </a:lnTo>
                <a:lnTo>
                  <a:pt x="233534" y="79904"/>
                </a:lnTo>
                <a:lnTo>
                  <a:pt x="242252" y="80698"/>
                </a:lnTo>
                <a:lnTo>
                  <a:pt x="250706" y="82286"/>
                </a:lnTo>
                <a:lnTo>
                  <a:pt x="258895" y="83874"/>
                </a:lnTo>
                <a:lnTo>
                  <a:pt x="266821" y="85462"/>
                </a:lnTo>
                <a:lnTo>
                  <a:pt x="274746" y="87844"/>
                </a:lnTo>
                <a:lnTo>
                  <a:pt x="282407" y="90226"/>
                </a:lnTo>
                <a:lnTo>
                  <a:pt x="289804" y="93137"/>
                </a:lnTo>
                <a:lnTo>
                  <a:pt x="297201" y="96313"/>
                </a:lnTo>
                <a:lnTo>
                  <a:pt x="304070" y="99489"/>
                </a:lnTo>
                <a:lnTo>
                  <a:pt x="311203" y="103194"/>
                </a:lnTo>
                <a:lnTo>
                  <a:pt x="318071" y="106900"/>
                </a:lnTo>
                <a:lnTo>
                  <a:pt x="324412" y="111134"/>
                </a:lnTo>
                <a:lnTo>
                  <a:pt x="330752" y="115369"/>
                </a:lnTo>
                <a:lnTo>
                  <a:pt x="336828" y="119603"/>
                </a:lnTo>
                <a:lnTo>
                  <a:pt x="342640" y="124102"/>
                </a:lnTo>
                <a:lnTo>
                  <a:pt x="348188" y="128866"/>
                </a:lnTo>
                <a:lnTo>
                  <a:pt x="353735" y="133630"/>
                </a:lnTo>
                <a:lnTo>
                  <a:pt x="359283" y="138659"/>
                </a:lnTo>
                <a:lnTo>
                  <a:pt x="364303" y="143687"/>
                </a:lnTo>
                <a:lnTo>
                  <a:pt x="369322" y="148716"/>
                </a:lnTo>
                <a:lnTo>
                  <a:pt x="374077" y="154009"/>
                </a:lnTo>
                <a:lnTo>
                  <a:pt x="378568" y="159567"/>
                </a:lnTo>
                <a:lnTo>
                  <a:pt x="387022" y="170153"/>
                </a:lnTo>
                <a:lnTo>
                  <a:pt x="394947" y="181004"/>
                </a:lnTo>
                <a:lnTo>
                  <a:pt x="402344" y="192119"/>
                </a:lnTo>
                <a:lnTo>
                  <a:pt x="408949" y="202971"/>
                </a:lnTo>
                <a:lnTo>
                  <a:pt x="415289" y="213821"/>
                </a:lnTo>
                <a:lnTo>
                  <a:pt x="420837" y="224672"/>
                </a:lnTo>
                <a:lnTo>
                  <a:pt x="425856" y="235259"/>
                </a:lnTo>
                <a:lnTo>
                  <a:pt x="430611" y="245316"/>
                </a:lnTo>
                <a:lnTo>
                  <a:pt x="434838" y="255637"/>
                </a:lnTo>
                <a:lnTo>
                  <a:pt x="438537" y="264900"/>
                </a:lnTo>
                <a:lnTo>
                  <a:pt x="441971" y="273899"/>
                </a:lnTo>
                <a:lnTo>
                  <a:pt x="444613" y="282103"/>
                </a:lnTo>
                <a:lnTo>
                  <a:pt x="449368" y="296924"/>
                </a:lnTo>
                <a:lnTo>
                  <a:pt x="452538" y="308304"/>
                </a:lnTo>
                <a:lnTo>
                  <a:pt x="454388" y="315980"/>
                </a:lnTo>
                <a:lnTo>
                  <a:pt x="455444" y="319420"/>
                </a:lnTo>
                <a:lnTo>
                  <a:pt x="455973" y="323655"/>
                </a:lnTo>
                <a:lnTo>
                  <a:pt x="456237" y="328154"/>
                </a:lnTo>
                <a:lnTo>
                  <a:pt x="456237" y="332653"/>
                </a:lnTo>
                <a:lnTo>
                  <a:pt x="455708" y="337152"/>
                </a:lnTo>
                <a:lnTo>
                  <a:pt x="454652" y="341387"/>
                </a:lnTo>
                <a:lnTo>
                  <a:pt x="453331" y="345621"/>
                </a:lnTo>
                <a:lnTo>
                  <a:pt x="451746" y="349591"/>
                </a:lnTo>
                <a:lnTo>
                  <a:pt x="449368" y="353296"/>
                </a:lnTo>
                <a:lnTo>
                  <a:pt x="447255" y="357002"/>
                </a:lnTo>
                <a:lnTo>
                  <a:pt x="444349" y="359913"/>
                </a:lnTo>
                <a:lnTo>
                  <a:pt x="441707" y="363089"/>
                </a:lnTo>
                <a:lnTo>
                  <a:pt x="438273" y="366000"/>
                </a:lnTo>
                <a:lnTo>
                  <a:pt x="434574" y="368117"/>
                </a:lnTo>
                <a:lnTo>
                  <a:pt x="430876" y="370234"/>
                </a:lnTo>
                <a:lnTo>
                  <a:pt x="426913" y="371822"/>
                </a:lnTo>
                <a:lnTo>
                  <a:pt x="422422" y="372881"/>
                </a:lnTo>
                <a:lnTo>
                  <a:pt x="418459" y="373675"/>
                </a:lnTo>
                <a:lnTo>
                  <a:pt x="414232" y="373940"/>
                </a:lnTo>
                <a:lnTo>
                  <a:pt x="409741" y="373940"/>
                </a:lnTo>
                <a:lnTo>
                  <a:pt x="405779" y="373410"/>
                </a:lnTo>
                <a:lnTo>
                  <a:pt x="401552" y="372352"/>
                </a:lnTo>
                <a:lnTo>
                  <a:pt x="397589" y="371028"/>
                </a:lnTo>
                <a:lnTo>
                  <a:pt x="393891" y="369176"/>
                </a:lnTo>
                <a:lnTo>
                  <a:pt x="390192" y="367059"/>
                </a:lnTo>
                <a:lnTo>
                  <a:pt x="387022" y="364412"/>
                </a:lnTo>
                <a:lnTo>
                  <a:pt x="383852" y="361765"/>
                </a:lnTo>
                <a:lnTo>
                  <a:pt x="380946" y="358589"/>
                </a:lnTo>
                <a:lnTo>
                  <a:pt x="378304" y="355149"/>
                </a:lnTo>
                <a:lnTo>
                  <a:pt x="375926" y="351708"/>
                </a:lnTo>
                <a:lnTo>
                  <a:pt x="374077" y="347739"/>
                </a:lnTo>
                <a:lnTo>
                  <a:pt x="372492" y="343504"/>
                </a:lnTo>
                <a:lnTo>
                  <a:pt x="371435" y="339005"/>
                </a:lnTo>
                <a:lnTo>
                  <a:pt x="371171" y="338476"/>
                </a:lnTo>
                <a:lnTo>
                  <a:pt x="370643" y="335299"/>
                </a:lnTo>
                <a:lnTo>
                  <a:pt x="367209" y="323390"/>
                </a:lnTo>
                <a:lnTo>
                  <a:pt x="364831" y="315186"/>
                </a:lnTo>
                <a:lnTo>
                  <a:pt x="361397" y="305393"/>
                </a:lnTo>
                <a:lnTo>
                  <a:pt x="357170" y="294542"/>
                </a:lnTo>
                <a:lnTo>
                  <a:pt x="352415" y="283162"/>
                </a:lnTo>
                <a:lnTo>
                  <a:pt x="346867" y="270988"/>
                </a:lnTo>
                <a:lnTo>
                  <a:pt x="340527" y="258549"/>
                </a:lnTo>
                <a:lnTo>
                  <a:pt x="337092" y="252462"/>
                </a:lnTo>
                <a:lnTo>
                  <a:pt x="333394" y="246374"/>
                </a:lnTo>
                <a:lnTo>
                  <a:pt x="329431" y="240023"/>
                </a:lnTo>
                <a:lnTo>
                  <a:pt x="325468" y="234200"/>
                </a:lnTo>
                <a:lnTo>
                  <a:pt x="321241" y="228378"/>
                </a:lnTo>
                <a:lnTo>
                  <a:pt x="316750" y="222555"/>
                </a:lnTo>
                <a:lnTo>
                  <a:pt x="312259" y="216997"/>
                </a:lnTo>
                <a:lnTo>
                  <a:pt x="307504" y="211704"/>
                </a:lnTo>
                <a:lnTo>
                  <a:pt x="302749" y="206676"/>
                </a:lnTo>
                <a:lnTo>
                  <a:pt x="297465" y="201912"/>
                </a:lnTo>
                <a:lnTo>
                  <a:pt x="292446" y="197148"/>
                </a:lnTo>
                <a:lnTo>
                  <a:pt x="286898" y="192913"/>
                </a:lnTo>
                <a:lnTo>
                  <a:pt x="279501" y="187885"/>
                </a:lnTo>
                <a:lnTo>
                  <a:pt x="271576" y="183386"/>
                </a:lnTo>
                <a:lnTo>
                  <a:pt x="267877" y="181004"/>
                </a:lnTo>
                <a:lnTo>
                  <a:pt x="263651" y="179151"/>
                </a:lnTo>
                <a:lnTo>
                  <a:pt x="259424" y="177299"/>
                </a:lnTo>
                <a:lnTo>
                  <a:pt x="255197" y="175711"/>
                </a:lnTo>
                <a:lnTo>
                  <a:pt x="250706" y="174387"/>
                </a:lnTo>
                <a:lnTo>
                  <a:pt x="246215" y="173329"/>
                </a:lnTo>
                <a:lnTo>
                  <a:pt x="241460" y="172006"/>
                </a:lnTo>
                <a:lnTo>
                  <a:pt x="236704" y="170947"/>
                </a:lnTo>
                <a:lnTo>
                  <a:pt x="231949" y="170418"/>
                </a:lnTo>
                <a:lnTo>
                  <a:pt x="226930" y="169888"/>
                </a:lnTo>
                <a:lnTo>
                  <a:pt x="221382" y="169624"/>
                </a:lnTo>
                <a:lnTo>
                  <a:pt x="216098" y="169359"/>
                </a:lnTo>
                <a:lnTo>
                  <a:pt x="206852" y="169624"/>
                </a:lnTo>
                <a:lnTo>
                  <a:pt x="197078" y="170682"/>
                </a:lnTo>
                <a:lnTo>
                  <a:pt x="187039" y="172270"/>
                </a:lnTo>
                <a:lnTo>
                  <a:pt x="175943" y="174652"/>
                </a:lnTo>
                <a:lnTo>
                  <a:pt x="170395" y="176240"/>
                </a:lnTo>
                <a:lnTo>
                  <a:pt x="165112" y="178357"/>
                </a:lnTo>
                <a:lnTo>
                  <a:pt x="160093" y="180475"/>
                </a:lnTo>
                <a:lnTo>
                  <a:pt x="155337" y="182856"/>
                </a:lnTo>
                <a:lnTo>
                  <a:pt x="150846" y="185503"/>
                </a:lnTo>
                <a:lnTo>
                  <a:pt x="146355" y="188679"/>
                </a:lnTo>
                <a:lnTo>
                  <a:pt x="142128" y="191855"/>
                </a:lnTo>
                <a:lnTo>
                  <a:pt x="137901" y="195295"/>
                </a:lnTo>
                <a:lnTo>
                  <a:pt x="133939" y="199001"/>
                </a:lnTo>
                <a:lnTo>
                  <a:pt x="129976" y="203235"/>
                </a:lnTo>
                <a:lnTo>
                  <a:pt x="126542" y="207470"/>
                </a:lnTo>
                <a:lnTo>
                  <a:pt x="122843" y="212234"/>
                </a:lnTo>
                <a:lnTo>
                  <a:pt x="119409" y="216997"/>
                </a:lnTo>
                <a:lnTo>
                  <a:pt x="115975" y="222291"/>
                </a:lnTo>
                <a:lnTo>
                  <a:pt x="113069" y="227584"/>
                </a:lnTo>
                <a:lnTo>
                  <a:pt x="109899" y="233406"/>
                </a:lnTo>
                <a:lnTo>
                  <a:pt x="106993" y="239493"/>
                </a:lnTo>
                <a:lnTo>
                  <a:pt x="104351" y="245580"/>
                </a:lnTo>
                <a:lnTo>
                  <a:pt x="101709" y="251932"/>
                </a:lnTo>
                <a:lnTo>
                  <a:pt x="99596" y="258549"/>
                </a:lnTo>
                <a:lnTo>
                  <a:pt x="97218" y="265430"/>
                </a:lnTo>
                <a:lnTo>
                  <a:pt x="95369" y="272311"/>
                </a:lnTo>
                <a:lnTo>
                  <a:pt x="93519" y="279721"/>
                </a:lnTo>
                <a:lnTo>
                  <a:pt x="91934" y="286867"/>
                </a:lnTo>
                <a:lnTo>
                  <a:pt x="90614" y="294278"/>
                </a:lnTo>
                <a:lnTo>
                  <a:pt x="89293" y="301953"/>
                </a:lnTo>
                <a:lnTo>
                  <a:pt x="88236" y="309363"/>
                </a:lnTo>
                <a:lnTo>
                  <a:pt x="87443" y="317038"/>
                </a:lnTo>
                <a:lnTo>
                  <a:pt x="86915" y="324713"/>
                </a:lnTo>
                <a:lnTo>
                  <a:pt x="86387" y="332388"/>
                </a:lnTo>
                <a:lnTo>
                  <a:pt x="86122" y="340063"/>
                </a:lnTo>
                <a:lnTo>
                  <a:pt x="86122" y="348003"/>
                </a:lnTo>
                <a:lnTo>
                  <a:pt x="86122" y="355678"/>
                </a:lnTo>
                <a:lnTo>
                  <a:pt x="86387" y="363618"/>
                </a:lnTo>
                <a:lnTo>
                  <a:pt x="86915" y="371558"/>
                </a:lnTo>
                <a:lnTo>
                  <a:pt x="87443" y="379497"/>
                </a:lnTo>
                <a:lnTo>
                  <a:pt x="88236" y="386908"/>
                </a:lnTo>
                <a:lnTo>
                  <a:pt x="89293" y="394318"/>
                </a:lnTo>
                <a:lnTo>
                  <a:pt x="90614" y="401729"/>
                </a:lnTo>
                <a:lnTo>
                  <a:pt x="91934" y="408874"/>
                </a:lnTo>
                <a:lnTo>
                  <a:pt x="93519" y="416020"/>
                </a:lnTo>
                <a:lnTo>
                  <a:pt x="95105" y="422372"/>
                </a:lnTo>
                <a:lnTo>
                  <a:pt x="96954" y="428724"/>
                </a:lnTo>
                <a:lnTo>
                  <a:pt x="99067" y="435076"/>
                </a:lnTo>
                <a:lnTo>
                  <a:pt x="100916" y="440898"/>
                </a:lnTo>
                <a:lnTo>
                  <a:pt x="103030" y="446456"/>
                </a:lnTo>
                <a:lnTo>
                  <a:pt x="105408" y="452014"/>
                </a:lnTo>
                <a:lnTo>
                  <a:pt x="107521" y="456778"/>
                </a:lnTo>
                <a:lnTo>
                  <a:pt x="112012" y="464982"/>
                </a:lnTo>
                <a:lnTo>
                  <a:pt x="116503" y="473186"/>
                </a:lnTo>
                <a:lnTo>
                  <a:pt x="121258" y="481391"/>
                </a:lnTo>
                <a:lnTo>
                  <a:pt x="126542" y="489331"/>
                </a:lnTo>
                <a:lnTo>
                  <a:pt x="131561" y="497006"/>
                </a:lnTo>
                <a:lnTo>
                  <a:pt x="137109" y="504945"/>
                </a:lnTo>
                <a:lnTo>
                  <a:pt x="142657" y="512620"/>
                </a:lnTo>
                <a:lnTo>
                  <a:pt x="148204" y="519766"/>
                </a:lnTo>
                <a:lnTo>
                  <a:pt x="154545" y="527441"/>
                </a:lnTo>
                <a:lnTo>
                  <a:pt x="160357" y="534587"/>
                </a:lnTo>
                <a:lnTo>
                  <a:pt x="166697" y="541733"/>
                </a:lnTo>
                <a:lnTo>
                  <a:pt x="173301" y="548614"/>
                </a:lnTo>
                <a:lnTo>
                  <a:pt x="179906" y="555495"/>
                </a:lnTo>
                <a:lnTo>
                  <a:pt x="186775" y="562376"/>
                </a:lnTo>
                <a:lnTo>
                  <a:pt x="193643" y="568993"/>
                </a:lnTo>
                <a:lnTo>
                  <a:pt x="200776" y="575609"/>
                </a:lnTo>
                <a:lnTo>
                  <a:pt x="207909" y="581696"/>
                </a:lnTo>
                <a:lnTo>
                  <a:pt x="215306" y="588048"/>
                </a:lnTo>
                <a:lnTo>
                  <a:pt x="230364" y="600222"/>
                </a:lnTo>
                <a:lnTo>
                  <a:pt x="246215" y="612132"/>
                </a:lnTo>
                <a:lnTo>
                  <a:pt x="261801" y="623248"/>
                </a:lnTo>
                <a:lnTo>
                  <a:pt x="278180" y="634098"/>
                </a:lnTo>
                <a:lnTo>
                  <a:pt x="294559" y="644420"/>
                </a:lnTo>
                <a:lnTo>
                  <a:pt x="311467" y="654477"/>
                </a:lnTo>
                <a:lnTo>
                  <a:pt x="328374" y="663740"/>
                </a:lnTo>
                <a:lnTo>
                  <a:pt x="345546" y="673003"/>
                </a:lnTo>
                <a:lnTo>
                  <a:pt x="362453" y="681472"/>
                </a:lnTo>
                <a:lnTo>
                  <a:pt x="379361" y="689677"/>
                </a:lnTo>
                <a:lnTo>
                  <a:pt x="396532" y="697352"/>
                </a:lnTo>
                <a:lnTo>
                  <a:pt x="412911" y="705027"/>
                </a:lnTo>
                <a:lnTo>
                  <a:pt x="429819" y="711643"/>
                </a:lnTo>
                <a:lnTo>
                  <a:pt x="446198" y="718525"/>
                </a:lnTo>
                <a:lnTo>
                  <a:pt x="462049" y="724612"/>
                </a:lnTo>
                <a:lnTo>
                  <a:pt x="477899" y="730963"/>
                </a:lnTo>
                <a:lnTo>
                  <a:pt x="492958" y="736257"/>
                </a:lnTo>
                <a:lnTo>
                  <a:pt x="521753" y="746578"/>
                </a:lnTo>
                <a:lnTo>
                  <a:pt x="548435" y="755577"/>
                </a:lnTo>
                <a:lnTo>
                  <a:pt x="572211" y="763516"/>
                </a:lnTo>
                <a:lnTo>
                  <a:pt x="595987" y="771456"/>
                </a:lnTo>
                <a:lnTo>
                  <a:pt x="606290" y="775161"/>
                </a:lnTo>
                <a:lnTo>
                  <a:pt x="615536" y="778602"/>
                </a:lnTo>
                <a:lnTo>
                  <a:pt x="624783" y="782572"/>
                </a:lnTo>
                <a:lnTo>
                  <a:pt x="629274" y="784954"/>
                </a:lnTo>
                <a:lnTo>
                  <a:pt x="634029" y="787600"/>
                </a:lnTo>
                <a:lnTo>
                  <a:pt x="640633" y="792099"/>
                </a:lnTo>
                <a:lnTo>
                  <a:pt x="646974" y="796863"/>
                </a:lnTo>
                <a:lnTo>
                  <a:pt x="652786" y="802156"/>
                </a:lnTo>
                <a:lnTo>
                  <a:pt x="658069" y="807714"/>
                </a:lnTo>
                <a:lnTo>
                  <a:pt x="663088" y="813801"/>
                </a:lnTo>
                <a:lnTo>
                  <a:pt x="667579" y="819888"/>
                </a:lnTo>
                <a:lnTo>
                  <a:pt x="671806" y="826240"/>
                </a:lnTo>
                <a:lnTo>
                  <a:pt x="675505" y="833121"/>
                </a:lnTo>
                <a:lnTo>
                  <a:pt x="679203" y="840003"/>
                </a:lnTo>
                <a:lnTo>
                  <a:pt x="681845" y="847413"/>
                </a:lnTo>
                <a:lnTo>
                  <a:pt x="684487" y="854823"/>
                </a:lnTo>
                <a:lnTo>
                  <a:pt x="686600" y="862498"/>
                </a:lnTo>
                <a:lnTo>
                  <a:pt x="688450" y="870174"/>
                </a:lnTo>
                <a:lnTo>
                  <a:pt x="689770" y="878378"/>
                </a:lnTo>
                <a:lnTo>
                  <a:pt x="690299" y="886318"/>
                </a:lnTo>
                <a:lnTo>
                  <a:pt x="690563" y="894522"/>
                </a:lnTo>
                <a:lnTo>
                  <a:pt x="690563" y="899551"/>
                </a:lnTo>
                <a:lnTo>
                  <a:pt x="690299" y="904844"/>
                </a:lnTo>
                <a:lnTo>
                  <a:pt x="689770" y="909872"/>
                </a:lnTo>
                <a:lnTo>
                  <a:pt x="688978" y="915165"/>
                </a:lnTo>
                <a:lnTo>
                  <a:pt x="688185" y="920194"/>
                </a:lnTo>
                <a:lnTo>
                  <a:pt x="686865" y="925487"/>
                </a:lnTo>
                <a:lnTo>
                  <a:pt x="685279" y="930516"/>
                </a:lnTo>
                <a:lnTo>
                  <a:pt x="683694" y="935544"/>
                </a:lnTo>
                <a:lnTo>
                  <a:pt x="681581" y="941102"/>
                </a:lnTo>
                <a:lnTo>
                  <a:pt x="679467" y="945866"/>
                </a:lnTo>
                <a:lnTo>
                  <a:pt x="677090" y="950894"/>
                </a:lnTo>
                <a:lnTo>
                  <a:pt x="674448" y="955658"/>
                </a:lnTo>
                <a:lnTo>
                  <a:pt x="671278" y="960422"/>
                </a:lnTo>
                <a:lnTo>
                  <a:pt x="668108" y="965186"/>
                </a:lnTo>
                <a:lnTo>
                  <a:pt x="664409" y="969685"/>
                </a:lnTo>
                <a:lnTo>
                  <a:pt x="660975" y="973920"/>
                </a:lnTo>
                <a:lnTo>
                  <a:pt x="657012" y="978154"/>
                </a:lnTo>
                <a:lnTo>
                  <a:pt x="652786" y="982389"/>
                </a:lnTo>
                <a:lnTo>
                  <a:pt x="648295" y="985829"/>
                </a:lnTo>
                <a:lnTo>
                  <a:pt x="643539" y="989534"/>
                </a:lnTo>
                <a:lnTo>
                  <a:pt x="638784" y="992975"/>
                </a:lnTo>
                <a:lnTo>
                  <a:pt x="633765" y="996415"/>
                </a:lnTo>
                <a:lnTo>
                  <a:pt x="628745" y="999327"/>
                </a:lnTo>
                <a:lnTo>
                  <a:pt x="623198" y="1002238"/>
                </a:lnTo>
                <a:lnTo>
                  <a:pt x="617650" y="1004620"/>
                </a:lnTo>
                <a:lnTo>
                  <a:pt x="611838" y="1007266"/>
                </a:lnTo>
                <a:lnTo>
                  <a:pt x="606026" y="1009119"/>
                </a:lnTo>
                <a:lnTo>
                  <a:pt x="599950" y="1011501"/>
                </a:lnTo>
                <a:lnTo>
                  <a:pt x="593610" y="1013089"/>
                </a:lnTo>
                <a:lnTo>
                  <a:pt x="587005" y="1014942"/>
                </a:lnTo>
                <a:lnTo>
                  <a:pt x="580665" y="1016000"/>
                </a:lnTo>
                <a:lnTo>
                  <a:pt x="574060" y="1017323"/>
                </a:lnTo>
                <a:lnTo>
                  <a:pt x="569834" y="1017588"/>
                </a:lnTo>
                <a:lnTo>
                  <a:pt x="565343" y="1017588"/>
                </a:lnTo>
                <a:lnTo>
                  <a:pt x="561116" y="1017059"/>
                </a:lnTo>
                <a:lnTo>
                  <a:pt x="556889" y="1016265"/>
                </a:lnTo>
                <a:lnTo>
                  <a:pt x="552926" y="1015206"/>
                </a:lnTo>
                <a:lnTo>
                  <a:pt x="549228" y="1013354"/>
                </a:lnTo>
                <a:lnTo>
                  <a:pt x="545529" y="1011236"/>
                </a:lnTo>
                <a:lnTo>
                  <a:pt x="542095" y="1008854"/>
                </a:lnTo>
                <a:lnTo>
                  <a:pt x="538925" y="1006208"/>
                </a:lnTo>
                <a:lnTo>
                  <a:pt x="535755" y="1003032"/>
                </a:lnTo>
                <a:lnTo>
                  <a:pt x="533377" y="999591"/>
                </a:lnTo>
                <a:lnTo>
                  <a:pt x="530999" y="996415"/>
                </a:lnTo>
                <a:lnTo>
                  <a:pt x="528886" y="992446"/>
                </a:lnTo>
                <a:lnTo>
                  <a:pt x="527301" y="988211"/>
                </a:lnTo>
                <a:lnTo>
                  <a:pt x="525980" y="983977"/>
                </a:lnTo>
                <a:lnTo>
                  <a:pt x="525187" y="979477"/>
                </a:lnTo>
                <a:lnTo>
                  <a:pt x="524659" y="974713"/>
                </a:lnTo>
                <a:lnTo>
                  <a:pt x="524659" y="970214"/>
                </a:lnTo>
                <a:lnTo>
                  <a:pt x="525187" y="965980"/>
                </a:lnTo>
                <a:lnTo>
                  <a:pt x="525980" y="961481"/>
                </a:lnTo>
                <a:lnTo>
                  <a:pt x="527037" y="957246"/>
                </a:lnTo>
                <a:lnTo>
                  <a:pt x="528886" y="953276"/>
                </a:lnTo>
                <a:lnTo>
                  <a:pt x="530735" y="949306"/>
                </a:lnTo>
                <a:lnTo>
                  <a:pt x="533113" y="946130"/>
                </a:lnTo>
                <a:lnTo>
                  <a:pt x="535490" y="942690"/>
                </a:lnTo>
                <a:lnTo>
                  <a:pt x="538660" y="939514"/>
                </a:lnTo>
                <a:lnTo>
                  <a:pt x="541831" y="936867"/>
                </a:lnTo>
                <a:lnTo>
                  <a:pt x="545001" y="934221"/>
                </a:lnTo>
                <a:lnTo>
                  <a:pt x="548963" y="932368"/>
                </a:lnTo>
                <a:lnTo>
                  <a:pt x="552926" y="930251"/>
                </a:lnTo>
                <a:lnTo>
                  <a:pt x="556889" y="929192"/>
                </a:lnTo>
                <a:lnTo>
                  <a:pt x="561380" y="928134"/>
                </a:lnTo>
                <a:lnTo>
                  <a:pt x="569041" y="926546"/>
                </a:lnTo>
                <a:lnTo>
                  <a:pt x="575646" y="924958"/>
                </a:lnTo>
                <a:lnTo>
                  <a:pt x="581457" y="923105"/>
                </a:lnTo>
                <a:lnTo>
                  <a:pt x="586213" y="920723"/>
                </a:lnTo>
                <a:lnTo>
                  <a:pt x="590440" y="918606"/>
                </a:lnTo>
                <a:lnTo>
                  <a:pt x="593610" y="916224"/>
                </a:lnTo>
                <a:lnTo>
                  <a:pt x="596516" y="914107"/>
                </a:lnTo>
                <a:lnTo>
                  <a:pt x="598365" y="911990"/>
                </a:lnTo>
                <a:lnTo>
                  <a:pt x="599950" y="910137"/>
                </a:lnTo>
                <a:lnTo>
                  <a:pt x="601535" y="908020"/>
                </a:lnTo>
                <a:lnTo>
                  <a:pt x="602328" y="906167"/>
                </a:lnTo>
                <a:lnTo>
                  <a:pt x="603120" y="904050"/>
                </a:lnTo>
                <a:lnTo>
                  <a:pt x="603913" y="901932"/>
                </a:lnTo>
                <a:lnTo>
                  <a:pt x="604177" y="899551"/>
                </a:lnTo>
                <a:lnTo>
                  <a:pt x="604441" y="897169"/>
                </a:lnTo>
                <a:lnTo>
                  <a:pt x="604705" y="894522"/>
                </a:lnTo>
                <a:lnTo>
                  <a:pt x="604441" y="890023"/>
                </a:lnTo>
                <a:lnTo>
                  <a:pt x="603648" y="885259"/>
                </a:lnTo>
                <a:lnTo>
                  <a:pt x="602063" y="880760"/>
                </a:lnTo>
                <a:lnTo>
                  <a:pt x="599950" y="876261"/>
                </a:lnTo>
                <a:lnTo>
                  <a:pt x="597837" y="872555"/>
                </a:lnTo>
                <a:lnTo>
                  <a:pt x="595195" y="869380"/>
                </a:lnTo>
                <a:lnTo>
                  <a:pt x="593081" y="866998"/>
                </a:lnTo>
                <a:lnTo>
                  <a:pt x="590704" y="865410"/>
                </a:lnTo>
                <a:lnTo>
                  <a:pt x="590175" y="865145"/>
                </a:lnTo>
                <a:lnTo>
                  <a:pt x="587798" y="864086"/>
                </a:lnTo>
                <a:lnTo>
                  <a:pt x="577231" y="859852"/>
                </a:lnTo>
                <a:lnTo>
                  <a:pt x="561908" y="854559"/>
                </a:lnTo>
                <a:lnTo>
                  <a:pt x="542887" y="848207"/>
                </a:lnTo>
                <a:lnTo>
                  <a:pt x="520696" y="840796"/>
                </a:lnTo>
                <a:lnTo>
                  <a:pt x="495599" y="832327"/>
                </a:lnTo>
                <a:lnTo>
                  <a:pt x="468125" y="822800"/>
                </a:lnTo>
                <a:lnTo>
                  <a:pt x="438801" y="811684"/>
                </a:lnTo>
                <a:lnTo>
                  <a:pt x="423479" y="805862"/>
                </a:lnTo>
                <a:lnTo>
                  <a:pt x="407628" y="799774"/>
                </a:lnTo>
                <a:lnTo>
                  <a:pt x="391777" y="792893"/>
                </a:lnTo>
                <a:lnTo>
                  <a:pt x="375398" y="786012"/>
                </a:lnTo>
                <a:lnTo>
                  <a:pt x="358755" y="778602"/>
                </a:lnTo>
                <a:lnTo>
                  <a:pt x="342376" y="770927"/>
                </a:lnTo>
                <a:lnTo>
                  <a:pt x="325468" y="762987"/>
                </a:lnTo>
                <a:lnTo>
                  <a:pt x="308297" y="754253"/>
                </a:lnTo>
                <a:lnTo>
                  <a:pt x="291653" y="745255"/>
                </a:lnTo>
                <a:lnTo>
                  <a:pt x="274482" y="735992"/>
                </a:lnTo>
                <a:lnTo>
                  <a:pt x="257574" y="725670"/>
                </a:lnTo>
                <a:lnTo>
                  <a:pt x="240667" y="715613"/>
                </a:lnTo>
                <a:lnTo>
                  <a:pt x="224024" y="704762"/>
                </a:lnTo>
                <a:lnTo>
                  <a:pt x="207380" y="693382"/>
                </a:lnTo>
                <a:lnTo>
                  <a:pt x="191001" y="681472"/>
                </a:lnTo>
                <a:lnTo>
                  <a:pt x="174887" y="669033"/>
                </a:lnTo>
                <a:lnTo>
                  <a:pt x="164319" y="660564"/>
                </a:lnTo>
                <a:lnTo>
                  <a:pt x="154016" y="651566"/>
                </a:lnTo>
                <a:lnTo>
                  <a:pt x="143449" y="642568"/>
                </a:lnTo>
                <a:lnTo>
                  <a:pt x="133410" y="633305"/>
                </a:lnTo>
                <a:lnTo>
                  <a:pt x="123636" y="623512"/>
                </a:lnTo>
                <a:lnTo>
                  <a:pt x="113861" y="613720"/>
                </a:lnTo>
                <a:lnTo>
                  <a:pt x="104351" y="603663"/>
                </a:lnTo>
                <a:lnTo>
                  <a:pt x="95105" y="593076"/>
                </a:lnTo>
                <a:lnTo>
                  <a:pt x="86122" y="582225"/>
                </a:lnTo>
                <a:lnTo>
                  <a:pt x="77405" y="571374"/>
                </a:lnTo>
                <a:lnTo>
                  <a:pt x="68951" y="559994"/>
                </a:lnTo>
                <a:lnTo>
                  <a:pt x="60761" y="548349"/>
                </a:lnTo>
                <a:lnTo>
                  <a:pt x="52836" y="536440"/>
                </a:lnTo>
                <a:lnTo>
                  <a:pt x="45439" y="524001"/>
                </a:lnTo>
                <a:lnTo>
                  <a:pt x="38306" y="511562"/>
                </a:lnTo>
                <a:lnTo>
                  <a:pt x="31702" y="498594"/>
                </a:lnTo>
                <a:lnTo>
                  <a:pt x="27739" y="490389"/>
                </a:lnTo>
                <a:lnTo>
                  <a:pt x="24041" y="482185"/>
                </a:lnTo>
                <a:lnTo>
                  <a:pt x="20606" y="473451"/>
                </a:lnTo>
                <a:lnTo>
                  <a:pt x="17700" y="464717"/>
                </a:lnTo>
                <a:lnTo>
                  <a:pt x="14794" y="455719"/>
                </a:lnTo>
                <a:lnTo>
                  <a:pt x="12417" y="446456"/>
                </a:lnTo>
                <a:lnTo>
                  <a:pt x="10039" y="437193"/>
                </a:lnTo>
                <a:lnTo>
                  <a:pt x="7926" y="427665"/>
                </a:lnTo>
                <a:lnTo>
                  <a:pt x="6076" y="418137"/>
                </a:lnTo>
                <a:lnTo>
                  <a:pt x="4491" y="408345"/>
                </a:lnTo>
                <a:lnTo>
                  <a:pt x="3170" y="398553"/>
                </a:lnTo>
                <a:lnTo>
                  <a:pt x="1850" y="388761"/>
                </a:lnTo>
                <a:lnTo>
                  <a:pt x="1057" y="378439"/>
                </a:lnTo>
                <a:lnTo>
                  <a:pt x="529" y="368382"/>
                </a:lnTo>
                <a:lnTo>
                  <a:pt x="264" y="358060"/>
                </a:lnTo>
                <a:lnTo>
                  <a:pt x="0" y="348003"/>
                </a:lnTo>
                <a:lnTo>
                  <a:pt x="264" y="332653"/>
                </a:lnTo>
                <a:lnTo>
                  <a:pt x="1057" y="317832"/>
                </a:lnTo>
                <a:lnTo>
                  <a:pt x="2378" y="302747"/>
                </a:lnTo>
                <a:lnTo>
                  <a:pt x="4491" y="287926"/>
                </a:lnTo>
                <a:lnTo>
                  <a:pt x="6869" y="272840"/>
                </a:lnTo>
                <a:lnTo>
                  <a:pt x="10039" y="258019"/>
                </a:lnTo>
                <a:lnTo>
                  <a:pt x="11888" y="250874"/>
                </a:lnTo>
                <a:lnTo>
                  <a:pt x="14002" y="243463"/>
                </a:lnTo>
                <a:lnTo>
                  <a:pt x="15851" y="236053"/>
                </a:lnTo>
                <a:lnTo>
                  <a:pt x="18493" y="228907"/>
                </a:lnTo>
                <a:lnTo>
                  <a:pt x="20606" y="221761"/>
                </a:lnTo>
                <a:lnTo>
                  <a:pt x="23512" y="214880"/>
                </a:lnTo>
                <a:lnTo>
                  <a:pt x="26418" y="207734"/>
                </a:lnTo>
                <a:lnTo>
                  <a:pt x="29324" y="200853"/>
                </a:lnTo>
                <a:lnTo>
                  <a:pt x="32494" y="193972"/>
                </a:lnTo>
                <a:lnTo>
                  <a:pt x="36193" y="187356"/>
                </a:lnTo>
                <a:lnTo>
                  <a:pt x="39363" y="180475"/>
                </a:lnTo>
                <a:lnTo>
                  <a:pt x="43326" y="174123"/>
                </a:lnTo>
                <a:lnTo>
                  <a:pt x="47552" y="167506"/>
                </a:lnTo>
                <a:lnTo>
                  <a:pt x="51779" y="161155"/>
                </a:lnTo>
                <a:lnTo>
                  <a:pt x="56270" y="155332"/>
                </a:lnTo>
                <a:lnTo>
                  <a:pt x="60761" y="148980"/>
                </a:lnTo>
                <a:lnTo>
                  <a:pt x="65781" y="143422"/>
                </a:lnTo>
                <a:lnTo>
                  <a:pt x="70800" y="137865"/>
                </a:lnTo>
                <a:lnTo>
                  <a:pt x="76348" y="132307"/>
                </a:lnTo>
                <a:lnTo>
                  <a:pt x="81896" y="126749"/>
                </a:lnTo>
                <a:lnTo>
                  <a:pt x="89557" y="120397"/>
                </a:lnTo>
                <a:lnTo>
                  <a:pt x="98011" y="114045"/>
                </a:lnTo>
                <a:lnTo>
                  <a:pt x="106728" y="108223"/>
                </a:lnTo>
                <a:lnTo>
                  <a:pt x="115710" y="102930"/>
                </a:lnTo>
                <a:lnTo>
                  <a:pt x="124957" y="98166"/>
                </a:lnTo>
                <a:lnTo>
                  <a:pt x="134731" y="93931"/>
                </a:lnTo>
                <a:lnTo>
                  <a:pt x="139751" y="92079"/>
                </a:lnTo>
                <a:lnTo>
                  <a:pt x="145034" y="90226"/>
                </a:lnTo>
                <a:lnTo>
                  <a:pt x="150318" y="88638"/>
                </a:lnTo>
                <a:lnTo>
                  <a:pt x="155601" y="87315"/>
                </a:lnTo>
                <a:lnTo>
                  <a:pt x="163527" y="85198"/>
                </a:lnTo>
                <a:lnTo>
                  <a:pt x="170924" y="83874"/>
                </a:lnTo>
                <a:lnTo>
                  <a:pt x="178849" y="82551"/>
                </a:lnTo>
                <a:lnTo>
                  <a:pt x="186510" y="81228"/>
                </a:lnTo>
                <a:lnTo>
                  <a:pt x="193907" y="80434"/>
                </a:lnTo>
                <a:lnTo>
                  <a:pt x="201304" y="79640"/>
                </a:lnTo>
                <a:lnTo>
                  <a:pt x="208966" y="79375"/>
                </a:lnTo>
                <a:close/>
                <a:moveTo>
                  <a:pt x="1713004" y="79375"/>
                </a:moveTo>
                <a:lnTo>
                  <a:pt x="1722007" y="79375"/>
                </a:lnTo>
                <a:lnTo>
                  <a:pt x="1729156" y="79375"/>
                </a:lnTo>
                <a:lnTo>
                  <a:pt x="1736570" y="79640"/>
                </a:lnTo>
                <a:lnTo>
                  <a:pt x="1743984" y="80434"/>
                </a:lnTo>
                <a:lnTo>
                  <a:pt x="1751398" y="81228"/>
                </a:lnTo>
                <a:lnTo>
                  <a:pt x="1759077" y="82551"/>
                </a:lnTo>
                <a:lnTo>
                  <a:pt x="1767021" y="83874"/>
                </a:lnTo>
                <a:lnTo>
                  <a:pt x="1774699" y="85198"/>
                </a:lnTo>
                <a:lnTo>
                  <a:pt x="1782643" y="87315"/>
                </a:lnTo>
                <a:lnTo>
                  <a:pt x="1787674" y="88638"/>
                </a:lnTo>
                <a:lnTo>
                  <a:pt x="1792970" y="90226"/>
                </a:lnTo>
                <a:lnTo>
                  <a:pt x="1798001" y="92079"/>
                </a:lnTo>
                <a:lnTo>
                  <a:pt x="1803031" y="93931"/>
                </a:lnTo>
                <a:lnTo>
                  <a:pt x="1813093" y="98166"/>
                </a:lnTo>
                <a:lnTo>
                  <a:pt x="1822626" y="102930"/>
                </a:lnTo>
                <a:lnTo>
                  <a:pt x="1831628" y="108223"/>
                </a:lnTo>
                <a:lnTo>
                  <a:pt x="1840366" y="114045"/>
                </a:lnTo>
                <a:lnTo>
                  <a:pt x="1848310" y="120397"/>
                </a:lnTo>
                <a:lnTo>
                  <a:pt x="1856253" y="126749"/>
                </a:lnTo>
                <a:lnTo>
                  <a:pt x="1863667" y="134159"/>
                </a:lnTo>
                <a:lnTo>
                  <a:pt x="1870817" y="141570"/>
                </a:lnTo>
                <a:lnTo>
                  <a:pt x="1877436" y="148980"/>
                </a:lnTo>
                <a:lnTo>
                  <a:pt x="1883526" y="157185"/>
                </a:lnTo>
                <a:lnTo>
                  <a:pt x="1889352" y="165389"/>
                </a:lnTo>
                <a:lnTo>
                  <a:pt x="1894912" y="174123"/>
                </a:lnTo>
                <a:lnTo>
                  <a:pt x="1899943" y="182856"/>
                </a:lnTo>
                <a:lnTo>
                  <a:pt x="1904709" y="191855"/>
                </a:lnTo>
                <a:lnTo>
                  <a:pt x="1908946" y="200853"/>
                </a:lnTo>
                <a:lnTo>
                  <a:pt x="1913182" y="210116"/>
                </a:lnTo>
                <a:lnTo>
                  <a:pt x="1916625" y="219379"/>
                </a:lnTo>
                <a:lnTo>
                  <a:pt x="1920067" y="228907"/>
                </a:lnTo>
                <a:lnTo>
                  <a:pt x="1923244" y="238435"/>
                </a:lnTo>
                <a:lnTo>
                  <a:pt x="1925627" y="248227"/>
                </a:lnTo>
                <a:lnTo>
                  <a:pt x="1928275" y="258019"/>
                </a:lnTo>
                <a:lnTo>
                  <a:pt x="1930393" y="267812"/>
                </a:lnTo>
                <a:lnTo>
                  <a:pt x="1932512" y="277604"/>
                </a:lnTo>
                <a:lnTo>
                  <a:pt x="1933836" y="287926"/>
                </a:lnTo>
                <a:lnTo>
                  <a:pt x="1935160" y="297983"/>
                </a:lnTo>
                <a:lnTo>
                  <a:pt x="1936483" y="307775"/>
                </a:lnTo>
                <a:lnTo>
                  <a:pt x="1937278" y="317832"/>
                </a:lnTo>
                <a:lnTo>
                  <a:pt x="1937807" y="327889"/>
                </a:lnTo>
                <a:lnTo>
                  <a:pt x="1938337" y="337946"/>
                </a:lnTo>
                <a:lnTo>
                  <a:pt x="1938337" y="348003"/>
                </a:lnTo>
                <a:lnTo>
                  <a:pt x="1938337" y="358060"/>
                </a:lnTo>
                <a:lnTo>
                  <a:pt x="1937807" y="368382"/>
                </a:lnTo>
                <a:lnTo>
                  <a:pt x="1937278" y="378439"/>
                </a:lnTo>
                <a:lnTo>
                  <a:pt x="1936483" y="388760"/>
                </a:lnTo>
                <a:lnTo>
                  <a:pt x="1935160" y="398553"/>
                </a:lnTo>
                <a:lnTo>
                  <a:pt x="1933836" y="408345"/>
                </a:lnTo>
                <a:lnTo>
                  <a:pt x="1932512" y="418137"/>
                </a:lnTo>
                <a:lnTo>
                  <a:pt x="1930393" y="427665"/>
                </a:lnTo>
                <a:lnTo>
                  <a:pt x="1928540" y="437193"/>
                </a:lnTo>
                <a:lnTo>
                  <a:pt x="1925892" y="446456"/>
                </a:lnTo>
                <a:lnTo>
                  <a:pt x="1923509" y="455719"/>
                </a:lnTo>
                <a:lnTo>
                  <a:pt x="1920596" y="464717"/>
                </a:lnTo>
                <a:lnTo>
                  <a:pt x="1917684" y="473451"/>
                </a:lnTo>
                <a:lnTo>
                  <a:pt x="1914241" y="482185"/>
                </a:lnTo>
                <a:lnTo>
                  <a:pt x="1910535" y="490389"/>
                </a:lnTo>
                <a:lnTo>
                  <a:pt x="1906563" y="498593"/>
                </a:lnTo>
                <a:lnTo>
                  <a:pt x="1901267" y="509180"/>
                </a:lnTo>
                <a:lnTo>
                  <a:pt x="1895442" y="519502"/>
                </a:lnTo>
                <a:lnTo>
                  <a:pt x="1889352" y="529823"/>
                </a:lnTo>
                <a:lnTo>
                  <a:pt x="1883262" y="539616"/>
                </a:lnTo>
                <a:lnTo>
                  <a:pt x="1876907" y="549143"/>
                </a:lnTo>
                <a:lnTo>
                  <a:pt x="1870287" y="558671"/>
                </a:lnTo>
                <a:lnTo>
                  <a:pt x="1863403" y="567934"/>
                </a:lnTo>
                <a:lnTo>
                  <a:pt x="1856253" y="576932"/>
                </a:lnTo>
                <a:lnTo>
                  <a:pt x="1849369" y="585931"/>
                </a:lnTo>
                <a:lnTo>
                  <a:pt x="1841955" y="594664"/>
                </a:lnTo>
                <a:lnTo>
                  <a:pt x="1834276" y="603133"/>
                </a:lnTo>
                <a:lnTo>
                  <a:pt x="1826597" y="611338"/>
                </a:lnTo>
                <a:lnTo>
                  <a:pt x="1818654" y="619542"/>
                </a:lnTo>
                <a:lnTo>
                  <a:pt x="1810710" y="627482"/>
                </a:lnTo>
                <a:lnTo>
                  <a:pt x="1802502" y="635422"/>
                </a:lnTo>
                <a:lnTo>
                  <a:pt x="1794294" y="642832"/>
                </a:lnTo>
                <a:lnTo>
                  <a:pt x="1786085" y="650243"/>
                </a:lnTo>
                <a:lnTo>
                  <a:pt x="1777612" y="657653"/>
                </a:lnTo>
                <a:lnTo>
                  <a:pt x="1768874" y="664534"/>
                </a:lnTo>
                <a:lnTo>
                  <a:pt x="1760136" y="671680"/>
                </a:lnTo>
                <a:lnTo>
                  <a:pt x="1751398" y="678296"/>
                </a:lnTo>
                <a:lnTo>
                  <a:pt x="1742660" y="684648"/>
                </a:lnTo>
                <a:lnTo>
                  <a:pt x="1724655" y="697352"/>
                </a:lnTo>
                <a:lnTo>
                  <a:pt x="1706385" y="709526"/>
                </a:lnTo>
                <a:lnTo>
                  <a:pt x="1688114" y="720906"/>
                </a:lnTo>
                <a:lnTo>
                  <a:pt x="1669844" y="732022"/>
                </a:lnTo>
                <a:lnTo>
                  <a:pt x="1651309" y="742344"/>
                </a:lnTo>
                <a:lnTo>
                  <a:pt x="1632774" y="752136"/>
                </a:lnTo>
                <a:lnTo>
                  <a:pt x="1614504" y="761664"/>
                </a:lnTo>
                <a:lnTo>
                  <a:pt x="1596234" y="770397"/>
                </a:lnTo>
                <a:lnTo>
                  <a:pt x="1577964" y="778866"/>
                </a:lnTo>
                <a:lnTo>
                  <a:pt x="1559958" y="786806"/>
                </a:lnTo>
                <a:lnTo>
                  <a:pt x="1542217" y="794217"/>
                </a:lnTo>
                <a:lnTo>
                  <a:pt x="1525271" y="801362"/>
                </a:lnTo>
                <a:lnTo>
                  <a:pt x="1508060" y="807979"/>
                </a:lnTo>
                <a:lnTo>
                  <a:pt x="1491379" y="814331"/>
                </a:lnTo>
                <a:lnTo>
                  <a:pt x="1475756" y="820153"/>
                </a:lnTo>
                <a:lnTo>
                  <a:pt x="1445306" y="830739"/>
                </a:lnTo>
                <a:lnTo>
                  <a:pt x="1417768" y="840532"/>
                </a:lnTo>
                <a:lnTo>
                  <a:pt x="1393673" y="848207"/>
                </a:lnTo>
                <a:lnTo>
                  <a:pt x="1370636" y="856147"/>
                </a:lnTo>
                <a:lnTo>
                  <a:pt x="1361369" y="859323"/>
                </a:lnTo>
                <a:lnTo>
                  <a:pt x="1353955" y="861969"/>
                </a:lnTo>
                <a:lnTo>
                  <a:pt x="1348394" y="864616"/>
                </a:lnTo>
                <a:lnTo>
                  <a:pt x="1346276" y="865674"/>
                </a:lnTo>
                <a:lnTo>
                  <a:pt x="1343893" y="866998"/>
                </a:lnTo>
                <a:lnTo>
                  <a:pt x="1341775" y="869380"/>
                </a:lnTo>
                <a:lnTo>
                  <a:pt x="1339127" y="872555"/>
                </a:lnTo>
                <a:lnTo>
                  <a:pt x="1337009" y="876261"/>
                </a:lnTo>
                <a:lnTo>
                  <a:pt x="1334890" y="880760"/>
                </a:lnTo>
                <a:lnTo>
                  <a:pt x="1333566" y="885259"/>
                </a:lnTo>
                <a:lnTo>
                  <a:pt x="1332507" y="890023"/>
                </a:lnTo>
                <a:lnTo>
                  <a:pt x="1332242" y="894522"/>
                </a:lnTo>
                <a:lnTo>
                  <a:pt x="1332507" y="897169"/>
                </a:lnTo>
                <a:lnTo>
                  <a:pt x="1332772" y="899551"/>
                </a:lnTo>
                <a:lnTo>
                  <a:pt x="1333302" y="901932"/>
                </a:lnTo>
                <a:lnTo>
                  <a:pt x="1333831" y="904050"/>
                </a:lnTo>
                <a:lnTo>
                  <a:pt x="1334625" y="906167"/>
                </a:lnTo>
                <a:lnTo>
                  <a:pt x="1335685" y="908020"/>
                </a:lnTo>
                <a:lnTo>
                  <a:pt x="1337273" y="910137"/>
                </a:lnTo>
                <a:lnTo>
                  <a:pt x="1338597" y="911990"/>
                </a:lnTo>
                <a:lnTo>
                  <a:pt x="1340716" y="914107"/>
                </a:lnTo>
                <a:lnTo>
                  <a:pt x="1343363" y="916224"/>
                </a:lnTo>
                <a:lnTo>
                  <a:pt x="1346806" y="918606"/>
                </a:lnTo>
                <a:lnTo>
                  <a:pt x="1350777" y="920723"/>
                </a:lnTo>
                <a:lnTo>
                  <a:pt x="1355544" y="923105"/>
                </a:lnTo>
                <a:lnTo>
                  <a:pt x="1361369" y="924958"/>
                </a:lnTo>
                <a:lnTo>
                  <a:pt x="1367988" y="926546"/>
                </a:lnTo>
                <a:lnTo>
                  <a:pt x="1375932" y="928134"/>
                </a:lnTo>
                <a:lnTo>
                  <a:pt x="1380169" y="929192"/>
                </a:lnTo>
                <a:lnTo>
                  <a:pt x="1384405" y="930251"/>
                </a:lnTo>
                <a:lnTo>
                  <a:pt x="1388377" y="932368"/>
                </a:lnTo>
                <a:lnTo>
                  <a:pt x="1392084" y="934221"/>
                </a:lnTo>
                <a:lnTo>
                  <a:pt x="1395261" y="936867"/>
                </a:lnTo>
                <a:lnTo>
                  <a:pt x="1398704" y="939514"/>
                </a:lnTo>
                <a:lnTo>
                  <a:pt x="1401616" y="942690"/>
                </a:lnTo>
                <a:lnTo>
                  <a:pt x="1403999" y="946130"/>
                </a:lnTo>
                <a:lnTo>
                  <a:pt x="1406382" y="949306"/>
                </a:lnTo>
                <a:lnTo>
                  <a:pt x="1408236" y="953276"/>
                </a:lnTo>
                <a:lnTo>
                  <a:pt x="1410089" y="957246"/>
                </a:lnTo>
                <a:lnTo>
                  <a:pt x="1411149" y="961481"/>
                </a:lnTo>
                <a:lnTo>
                  <a:pt x="1411943" y="965980"/>
                </a:lnTo>
                <a:lnTo>
                  <a:pt x="1412472" y="970214"/>
                </a:lnTo>
                <a:lnTo>
                  <a:pt x="1412472" y="974713"/>
                </a:lnTo>
                <a:lnTo>
                  <a:pt x="1411943" y="979477"/>
                </a:lnTo>
                <a:lnTo>
                  <a:pt x="1411149" y="983977"/>
                </a:lnTo>
                <a:lnTo>
                  <a:pt x="1410089" y="988211"/>
                </a:lnTo>
                <a:lnTo>
                  <a:pt x="1408236" y="992446"/>
                </a:lnTo>
                <a:lnTo>
                  <a:pt x="1406382" y="996415"/>
                </a:lnTo>
                <a:lnTo>
                  <a:pt x="1403735" y="999591"/>
                </a:lnTo>
                <a:lnTo>
                  <a:pt x="1401351" y="1003032"/>
                </a:lnTo>
                <a:lnTo>
                  <a:pt x="1398439" y="1006208"/>
                </a:lnTo>
                <a:lnTo>
                  <a:pt x="1394997" y="1008854"/>
                </a:lnTo>
                <a:lnTo>
                  <a:pt x="1391819" y="1011236"/>
                </a:lnTo>
                <a:lnTo>
                  <a:pt x="1388112" y="1013354"/>
                </a:lnTo>
                <a:lnTo>
                  <a:pt x="1384140" y="1015206"/>
                </a:lnTo>
                <a:lnTo>
                  <a:pt x="1380169" y="1016265"/>
                </a:lnTo>
                <a:lnTo>
                  <a:pt x="1375932" y="1017059"/>
                </a:lnTo>
                <a:lnTo>
                  <a:pt x="1371695" y="1017588"/>
                </a:lnTo>
                <a:lnTo>
                  <a:pt x="1367459" y="1017588"/>
                </a:lnTo>
                <a:lnTo>
                  <a:pt x="1362958" y="1017323"/>
                </a:lnTo>
                <a:lnTo>
                  <a:pt x="1356338" y="1016000"/>
                </a:lnTo>
                <a:lnTo>
                  <a:pt x="1349718" y="1014942"/>
                </a:lnTo>
                <a:lnTo>
                  <a:pt x="1343363" y="1013089"/>
                </a:lnTo>
                <a:lnTo>
                  <a:pt x="1337273" y="1011501"/>
                </a:lnTo>
                <a:lnTo>
                  <a:pt x="1330918" y="1009119"/>
                </a:lnTo>
                <a:lnTo>
                  <a:pt x="1325093" y="1007266"/>
                </a:lnTo>
                <a:lnTo>
                  <a:pt x="1319533" y="1004620"/>
                </a:lnTo>
                <a:lnTo>
                  <a:pt x="1313972" y="1002238"/>
                </a:lnTo>
                <a:lnTo>
                  <a:pt x="1308147" y="999327"/>
                </a:lnTo>
                <a:lnTo>
                  <a:pt x="1303116" y="996415"/>
                </a:lnTo>
                <a:lnTo>
                  <a:pt x="1298085" y="992975"/>
                </a:lnTo>
                <a:lnTo>
                  <a:pt x="1293319" y="989534"/>
                </a:lnTo>
                <a:lnTo>
                  <a:pt x="1288553" y="985829"/>
                </a:lnTo>
                <a:lnTo>
                  <a:pt x="1284316" y="982389"/>
                </a:lnTo>
                <a:lnTo>
                  <a:pt x="1280080" y="978154"/>
                </a:lnTo>
                <a:lnTo>
                  <a:pt x="1276108" y="973920"/>
                </a:lnTo>
                <a:lnTo>
                  <a:pt x="1272136" y="969685"/>
                </a:lnTo>
                <a:lnTo>
                  <a:pt x="1268959" y="965186"/>
                </a:lnTo>
                <a:lnTo>
                  <a:pt x="1265516" y="960422"/>
                </a:lnTo>
                <a:lnTo>
                  <a:pt x="1262604" y="955658"/>
                </a:lnTo>
                <a:lnTo>
                  <a:pt x="1259956" y="950894"/>
                </a:lnTo>
                <a:lnTo>
                  <a:pt x="1257308" y="945866"/>
                </a:lnTo>
                <a:lnTo>
                  <a:pt x="1255190" y="941102"/>
                </a:lnTo>
                <a:lnTo>
                  <a:pt x="1253071" y="935544"/>
                </a:lnTo>
                <a:lnTo>
                  <a:pt x="1251483" y="930516"/>
                </a:lnTo>
                <a:lnTo>
                  <a:pt x="1250159" y="925487"/>
                </a:lnTo>
                <a:lnTo>
                  <a:pt x="1248570" y="920194"/>
                </a:lnTo>
                <a:lnTo>
                  <a:pt x="1247776" y="915165"/>
                </a:lnTo>
                <a:lnTo>
                  <a:pt x="1246981" y="909872"/>
                </a:lnTo>
                <a:lnTo>
                  <a:pt x="1246452" y="904844"/>
                </a:lnTo>
                <a:lnTo>
                  <a:pt x="1246187" y="899551"/>
                </a:lnTo>
                <a:lnTo>
                  <a:pt x="1246187" y="894522"/>
                </a:lnTo>
                <a:lnTo>
                  <a:pt x="1246452" y="886318"/>
                </a:lnTo>
                <a:lnTo>
                  <a:pt x="1247246" y="878378"/>
                </a:lnTo>
                <a:lnTo>
                  <a:pt x="1248305" y="870174"/>
                </a:lnTo>
                <a:lnTo>
                  <a:pt x="1250159" y="862498"/>
                </a:lnTo>
                <a:lnTo>
                  <a:pt x="1252277" y="854823"/>
                </a:lnTo>
                <a:lnTo>
                  <a:pt x="1254925" y="847413"/>
                </a:lnTo>
                <a:lnTo>
                  <a:pt x="1257838" y="840003"/>
                </a:lnTo>
                <a:lnTo>
                  <a:pt x="1261280" y="833121"/>
                </a:lnTo>
                <a:lnTo>
                  <a:pt x="1264987" y="826240"/>
                </a:lnTo>
                <a:lnTo>
                  <a:pt x="1269223" y="819888"/>
                </a:lnTo>
                <a:lnTo>
                  <a:pt x="1273990" y="813801"/>
                </a:lnTo>
                <a:lnTo>
                  <a:pt x="1278756" y="807714"/>
                </a:lnTo>
                <a:lnTo>
                  <a:pt x="1284051" y="802156"/>
                </a:lnTo>
                <a:lnTo>
                  <a:pt x="1289877" y="796863"/>
                </a:lnTo>
                <a:lnTo>
                  <a:pt x="1296232" y="792099"/>
                </a:lnTo>
                <a:lnTo>
                  <a:pt x="1302851" y="787600"/>
                </a:lnTo>
                <a:lnTo>
                  <a:pt x="1306558" y="785748"/>
                </a:lnTo>
                <a:lnTo>
                  <a:pt x="1310000" y="783630"/>
                </a:lnTo>
                <a:lnTo>
                  <a:pt x="1316620" y="780454"/>
                </a:lnTo>
                <a:lnTo>
                  <a:pt x="1324034" y="777808"/>
                </a:lnTo>
                <a:lnTo>
                  <a:pt x="1331448" y="774897"/>
                </a:lnTo>
                <a:lnTo>
                  <a:pt x="1348394" y="768809"/>
                </a:lnTo>
                <a:lnTo>
                  <a:pt x="1367988" y="762193"/>
                </a:lnTo>
                <a:lnTo>
                  <a:pt x="1390230" y="755047"/>
                </a:lnTo>
                <a:lnTo>
                  <a:pt x="1414856" y="746578"/>
                </a:lnTo>
                <a:lnTo>
                  <a:pt x="1441069" y="737580"/>
                </a:lnTo>
                <a:lnTo>
                  <a:pt x="1469137" y="727258"/>
                </a:lnTo>
                <a:lnTo>
                  <a:pt x="1483965" y="721700"/>
                </a:lnTo>
                <a:lnTo>
                  <a:pt x="1498528" y="715613"/>
                </a:lnTo>
                <a:lnTo>
                  <a:pt x="1513621" y="709526"/>
                </a:lnTo>
                <a:lnTo>
                  <a:pt x="1528978" y="702645"/>
                </a:lnTo>
                <a:lnTo>
                  <a:pt x="1544336" y="696028"/>
                </a:lnTo>
                <a:lnTo>
                  <a:pt x="1559958" y="688618"/>
                </a:lnTo>
                <a:lnTo>
                  <a:pt x="1575581" y="681472"/>
                </a:lnTo>
                <a:lnTo>
                  <a:pt x="1591203" y="673532"/>
                </a:lnTo>
                <a:lnTo>
                  <a:pt x="1606825" y="665063"/>
                </a:lnTo>
                <a:lnTo>
                  <a:pt x="1622183" y="656594"/>
                </a:lnTo>
                <a:lnTo>
                  <a:pt x="1637540" y="647596"/>
                </a:lnTo>
                <a:lnTo>
                  <a:pt x="1652898" y="638333"/>
                </a:lnTo>
                <a:lnTo>
                  <a:pt x="1667726" y="628541"/>
                </a:lnTo>
                <a:lnTo>
                  <a:pt x="1682554" y="618748"/>
                </a:lnTo>
                <a:lnTo>
                  <a:pt x="1696852" y="608162"/>
                </a:lnTo>
                <a:lnTo>
                  <a:pt x="1711151" y="597311"/>
                </a:lnTo>
                <a:lnTo>
                  <a:pt x="1720154" y="589901"/>
                </a:lnTo>
                <a:lnTo>
                  <a:pt x="1729421" y="582225"/>
                </a:lnTo>
                <a:lnTo>
                  <a:pt x="1738159" y="574286"/>
                </a:lnTo>
                <a:lnTo>
                  <a:pt x="1746897" y="566611"/>
                </a:lnTo>
                <a:lnTo>
                  <a:pt x="1755370" y="558406"/>
                </a:lnTo>
                <a:lnTo>
                  <a:pt x="1763578" y="549937"/>
                </a:lnTo>
                <a:lnTo>
                  <a:pt x="1771522" y="541468"/>
                </a:lnTo>
                <a:lnTo>
                  <a:pt x="1778936" y="532734"/>
                </a:lnTo>
                <a:lnTo>
                  <a:pt x="1786615" y="523736"/>
                </a:lnTo>
                <a:lnTo>
                  <a:pt x="1793499" y="514738"/>
                </a:lnTo>
                <a:lnTo>
                  <a:pt x="1800648" y="505475"/>
                </a:lnTo>
                <a:lnTo>
                  <a:pt x="1807003" y="496212"/>
                </a:lnTo>
                <a:lnTo>
                  <a:pt x="1813623" y="486684"/>
                </a:lnTo>
                <a:lnTo>
                  <a:pt x="1819448" y="476892"/>
                </a:lnTo>
                <a:lnTo>
                  <a:pt x="1825009" y="466835"/>
                </a:lnTo>
                <a:lnTo>
                  <a:pt x="1830304" y="456778"/>
                </a:lnTo>
                <a:lnTo>
                  <a:pt x="1832952" y="452014"/>
                </a:lnTo>
                <a:lnTo>
                  <a:pt x="1835335" y="446456"/>
                </a:lnTo>
                <a:lnTo>
                  <a:pt x="1837189" y="440898"/>
                </a:lnTo>
                <a:lnTo>
                  <a:pt x="1839307" y="435076"/>
                </a:lnTo>
                <a:lnTo>
                  <a:pt x="1841161" y="428724"/>
                </a:lnTo>
                <a:lnTo>
                  <a:pt x="1843014" y="422372"/>
                </a:lnTo>
                <a:lnTo>
                  <a:pt x="1844868" y="416020"/>
                </a:lnTo>
                <a:lnTo>
                  <a:pt x="1846192" y="408874"/>
                </a:lnTo>
                <a:lnTo>
                  <a:pt x="1847515" y="401729"/>
                </a:lnTo>
                <a:lnTo>
                  <a:pt x="1848575" y="394318"/>
                </a:lnTo>
                <a:lnTo>
                  <a:pt x="1849899" y="386908"/>
                </a:lnTo>
                <a:lnTo>
                  <a:pt x="1850693" y="379497"/>
                </a:lnTo>
                <a:lnTo>
                  <a:pt x="1851487" y="371558"/>
                </a:lnTo>
                <a:lnTo>
                  <a:pt x="1851752" y="363618"/>
                </a:lnTo>
                <a:lnTo>
                  <a:pt x="1852017" y="355678"/>
                </a:lnTo>
                <a:lnTo>
                  <a:pt x="1852282" y="348003"/>
                </a:lnTo>
                <a:lnTo>
                  <a:pt x="1852017" y="336093"/>
                </a:lnTo>
                <a:lnTo>
                  <a:pt x="1851487" y="324713"/>
                </a:lnTo>
                <a:lnTo>
                  <a:pt x="1850428" y="313068"/>
                </a:lnTo>
                <a:lnTo>
                  <a:pt x="1849104" y="301953"/>
                </a:lnTo>
                <a:lnTo>
                  <a:pt x="1846986" y="290572"/>
                </a:lnTo>
                <a:lnTo>
                  <a:pt x="1844603" y="279721"/>
                </a:lnTo>
                <a:lnTo>
                  <a:pt x="1841955" y="269135"/>
                </a:lnTo>
                <a:lnTo>
                  <a:pt x="1838513" y="258549"/>
                </a:lnTo>
                <a:lnTo>
                  <a:pt x="1835335" y="248756"/>
                </a:lnTo>
                <a:lnTo>
                  <a:pt x="1831364" y="239493"/>
                </a:lnTo>
                <a:lnTo>
                  <a:pt x="1826862" y="230495"/>
                </a:lnTo>
                <a:lnTo>
                  <a:pt x="1822361" y="222290"/>
                </a:lnTo>
                <a:lnTo>
                  <a:pt x="1817330" y="214615"/>
                </a:lnTo>
                <a:lnTo>
                  <a:pt x="1811769" y="207470"/>
                </a:lnTo>
                <a:lnTo>
                  <a:pt x="1806209" y="201118"/>
                </a:lnTo>
                <a:lnTo>
                  <a:pt x="1803031" y="198207"/>
                </a:lnTo>
                <a:lnTo>
                  <a:pt x="1800384" y="195295"/>
                </a:lnTo>
                <a:lnTo>
                  <a:pt x="1796147" y="191855"/>
                </a:lnTo>
                <a:lnTo>
                  <a:pt x="1791646" y="188679"/>
                </a:lnTo>
                <a:lnTo>
                  <a:pt x="1787409" y="185503"/>
                </a:lnTo>
                <a:lnTo>
                  <a:pt x="1782643" y="182856"/>
                </a:lnTo>
                <a:lnTo>
                  <a:pt x="1777877" y="180474"/>
                </a:lnTo>
                <a:lnTo>
                  <a:pt x="1772846" y="178357"/>
                </a:lnTo>
                <a:lnTo>
                  <a:pt x="1767550" y="176240"/>
                </a:lnTo>
                <a:lnTo>
                  <a:pt x="1761725" y="174652"/>
                </a:lnTo>
                <a:lnTo>
                  <a:pt x="1751133" y="172270"/>
                </a:lnTo>
                <a:lnTo>
                  <a:pt x="1740807" y="170682"/>
                </a:lnTo>
                <a:lnTo>
                  <a:pt x="1731010" y="169623"/>
                </a:lnTo>
                <a:lnTo>
                  <a:pt x="1722007" y="169359"/>
                </a:lnTo>
                <a:lnTo>
                  <a:pt x="1716711" y="169623"/>
                </a:lnTo>
                <a:lnTo>
                  <a:pt x="1711151" y="169888"/>
                </a:lnTo>
                <a:lnTo>
                  <a:pt x="1706120" y="170417"/>
                </a:lnTo>
                <a:lnTo>
                  <a:pt x="1701354" y="170947"/>
                </a:lnTo>
                <a:lnTo>
                  <a:pt x="1696588" y="171741"/>
                </a:lnTo>
                <a:lnTo>
                  <a:pt x="1692086" y="172799"/>
                </a:lnTo>
                <a:lnTo>
                  <a:pt x="1687585" y="174387"/>
                </a:lnTo>
                <a:lnTo>
                  <a:pt x="1683084" y="175711"/>
                </a:lnTo>
                <a:lnTo>
                  <a:pt x="1678847" y="177034"/>
                </a:lnTo>
                <a:lnTo>
                  <a:pt x="1674610" y="178886"/>
                </a:lnTo>
                <a:lnTo>
                  <a:pt x="1670903" y="180739"/>
                </a:lnTo>
                <a:lnTo>
                  <a:pt x="1666932" y="182856"/>
                </a:lnTo>
                <a:lnTo>
                  <a:pt x="1659253" y="187356"/>
                </a:lnTo>
                <a:lnTo>
                  <a:pt x="1651574" y="192384"/>
                </a:lnTo>
                <a:lnTo>
                  <a:pt x="1644690" y="197942"/>
                </a:lnTo>
                <a:lnTo>
                  <a:pt x="1637805" y="203764"/>
                </a:lnTo>
                <a:lnTo>
                  <a:pt x="1631185" y="210645"/>
                </a:lnTo>
                <a:lnTo>
                  <a:pt x="1625095" y="217262"/>
                </a:lnTo>
                <a:lnTo>
                  <a:pt x="1619005" y="224937"/>
                </a:lnTo>
                <a:lnTo>
                  <a:pt x="1613445" y="232612"/>
                </a:lnTo>
                <a:lnTo>
                  <a:pt x="1608149" y="240287"/>
                </a:lnTo>
                <a:lnTo>
                  <a:pt x="1603118" y="248227"/>
                </a:lnTo>
                <a:lnTo>
                  <a:pt x="1598352" y="256431"/>
                </a:lnTo>
                <a:lnTo>
                  <a:pt x="1594115" y="264636"/>
                </a:lnTo>
                <a:lnTo>
                  <a:pt x="1589879" y="272575"/>
                </a:lnTo>
                <a:lnTo>
                  <a:pt x="1586172" y="280515"/>
                </a:lnTo>
                <a:lnTo>
                  <a:pt x="1582730" y="288455"/>
                </a:lnTo>
                <a:lnTo>
                  <a:pt x="1580082" y="295601"/>
                </a:lnTo>
                <a:lnTo>
                  <a:pt x="1574786" y="309628"/>
                </a:lnTo>
                <a:lnTo>
                  <a:pt x="1571079" y="321537"/>
                </a:lnTo>
                <a:lnTo>
                  <a:pt x="1568167" y="330800"/>
                </a:lnTo>
                <a:lnTo>
                  <a:pt x="1566578" y="336623"/>
                </a:lnTo>
                <a:lnTo>
                  <a:pt x="1566313" y="339005"/>
                </a:lnTo>
                <a:lnTo>
                  <a:pt x="1564724" y="343504"/>
                </a:lnTo>
                <a:lnTo>
                  <a:pt x="1563400" y="347738"/>
                </a:lnTo>
                <a:lnTo>
                  <a:pt x="1561547" y="351708"/>
                </a:lnTo>
                <a:lnTo>
                  <a:pt x="1559164" y="355149"/>
                </a:lnTo>
                <a:lnTo>
                  <a:pt x="1556781" y="358589"/>
                </a:lnTo>
                <a:lnTo>
                  <a:pt x="1553603" y="361765"/>
                </a:lnTo>
                <a:lnTo>
                  <a:pt x="1550426" y="364412"/>
                </a:lnTo>
                <a:lnTo>
                  <a:pt x="1547248" y="367058"/>
                </a:lnTo>
                <a:lnTo>
                  <a:pt x="1543806" y="369176"/>
                </a:lnTo>
                <a:lnTo>
                  <a:pt x="1539834" y="371028"/>
                </a:lnTo>
                <a:lnTo>
                  <a:pt x="1535863" y="372352"/>
                </a:lnTo>
                <a:lnTo>
                  <a:pt x="1531891" y="373410"/>
                </a:lnTo>
                <a:lnTo>
                  <a:pt x="1527654" y="373940"/>
                </a:lnTo>
                <a:lnTo>
                  <a:pt x="1523418" y="373940"/>
                </a:lnTo>
                <a:lnTo>
                  <a:pt x="1518916" y="373675"/>
                </a:lnTo>
                <a:lnTo>
                  <a:pt x="1514680" y="372881"/>
                </a:lnTo>
                <a:lnTo>
                  <a:pt x="1510708" y="371822"/>
                </a:lnTo>
                <a:lnTo>
                  <a:pt x="1506736" y="370234"/>
                </a:lnTo>
                <a:lnTo>
                  <a:pt x="1502764" y="368117"/>
                </a:lnTo>
                <a:lnTo>
                  <a:pt x="1499057" y="366000"/>
                </a:lnTo>
                <a:lnTo>
                  <a:pt x="1495880" y="363089"/>
                </a:lnTo>
                <a:lnTo>
                  <a:pt x="1492967" y="359913"/>
                </a:lnTo>
                <a:lnTo>
                  <a:pt x="1490055" y="357001"/>
                </a:lnTo>
                <a:lnTo>
                  <a:pt x="1487936" y="353296"/>
                </a:lnTo>
                <a:lnTo>
                  <a:pt x="1485818" y="349591"/>
                </a:lnTo>
                <a:lnTo>
                  <a:pt x="1484229" y="345621"/>
                </a:lnTo>
                <a:lnTo>
                  <a:pt x="1482641" y="341387"/>
                </a:lnTo>
                <a:lnTo>
                  <a:pt x="1481582" y="337152"/>
                </a:lnTo>
                <a:lnTo>
                  <a:pt x="1481052" y="332653"/>
                </a:lnTo>
                <a:lnTo>
                  <a:pt x="1481052" y="328154"/>
                </a:lnTo>
                <a:lnTo>
                  <a:pt x="1481317" y="323654"/>
                </a:lnTo>
                <a:lnTo>
                  <a:pt x="1482111" y="319420"/>
                </a:lnTo>
                <a:lnTo>
                  <a:pt x="1483700" y="312539"/>
                </a:lnTo>
                <a:lnTo>
                  <a:pt x="1485553" y="305922"/>
                </a:lnTo>
                <a:lnTo>
                  <a:pt x="1488201" y="296924"/>
                </a:lnTo>
                <a:lnTo>
                  <a:pt x="1491379" y="286073"/>
                </a:lnTo>
                <a:lnTo>
                  <a:pt x="1495615" y="273899"/>
                </a:lnTo>
                <a:lnTo>
                  <a:pt x="1500646" y="260401"/>
                </a:lnTo>
                <a:lnTo>
                  <a:pt x="1507001" y="245316"/>
                </a:lnTo>
                <a:lnTo>
                  <a:pt x="1513885" y="229966"/>
                </a:lnTo>
                <a:lnTo>
                  <a:pt x="1517857" y="222026"/>
                </a:lnTo>
                <a:lnTo>
                  <a:pt x="1522094" y="213821"/>
                </a:lnTo>
                <a:lnTo>
                  <a:pt x="1526860" y="205882"/>
                </a:lnTo>
                <a:lnTo>
                  <a:pt x="1531626" y="197677"/>
                </a:lnTo>
                <a:lnTo>
                  <a:pt x="1536922" y="189208"/>
                </a:lnTo>
                <a:lnTo>
                  <a:pt x="1542747" y="181004"/>
                </a:lnTo>
                <a:lnTo>
                  <a:pt x="1548572" y="172799"/>
                </a:lnTo>
                <a:lnTo>
                  <a:pt x="1554662" y="164860"/>
                </a:lnTo>
                <a:lnTo>
                  <a:pt x="1561547" y="156655"/>
                </a:lnTo>
                <a:lnTo>
                  <a:pt x="1568431" y="148715"/>
                </a:lnTo>
                <a:lnTo>
                  <a:pt x="1575845" y="141305"/>
                </a:lnTo>
                <a:lnTo>
                  <a:pt x="1583789" y="133630"/>
                </a:lnTo>
                <a:lnTo>
                  <a:pt x="1591997" y="126484"/>
                </a:lnTo>
                <a:lnTo>
                  <a:pt x="1600735" y="119603"/>
                </a:lnTo>
                <a:lnTo>
                  <a:pt x="1607090" y="115369"/>
                </a:lnTo>
                <a:lnTo>
                  <a:pt x="1613180" y="111134"/>
                </a:lnTo>
                <a:lnTo>
                  <a:pt x="1619535" y="106899"/>
                </a:lnTo>
                <a:lnTo>
                  <a:pt x="1626419" y="103194"/>
                </a:lnTo>
                <a:lnTo>
                  <a:pt x="1633304" y="99489"/>
                </a:lnTo>
                <a:lnTo>
                  <a:pt x="1640453" y="96313"/>
                </a:lnTo>
                <a:lnTo>
                  <a:pt x="1647867" y="93137"/>
                </a:lnTo>
                <a:lnTo>
                  <a:pt x="1655281" y="90226"/>
                </a:lnTo>
                <a:lnTo>
                  <a:pt x="1663225" y="87844"/>
                </a:lnTo>
                <a:lnTo>
                  <a:pt x="1671168" y="85462"/>
                </a:lnTo>
                <a:lnTo>
                  <a:pt x="1678847" y="83874"/>
                </a:lnTo>
                <a:lnTo>
                  <a:pt x="1687320" y="82286"/>
                </a:lnTo>
                <a:lnTo>
                  <a:pt x="1695793" y="80698"/>
                </a:lnTo>
                <a:lnTo>
                  <a:pt x="1704266" y="79904"/>
                </a:lnTo>
                <a:lnTo>
                  <a:pt x="1713004" y="79375"/>
                </a:lnTo>
                <a:close/>
                <a:moveTo>
                  <a:pt x="409575" y="0"/>
                </a:moveTo>
                <a:lnTo>
                  <a:pt x="1528763" y="0"/>
                </a:lnTo>
                <a:lnTo>
                  <a:pt x="1528763" y="95250"/>
                </a:lnTo>
                <a:lnTo>
                  <a:pt x="409575" y="95250"/>
                </a:lnTo>
                <a:lnTo>
                  <a:pt x="409575" y="0"/>
                </a:lnTo>
                <a:close/>
              </a:path>
            </a:pathLst>
          </a:custGeom>
          <a:solidFill>
            <a:srgbClr val="0090D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cxnSp>
        <p:nvCxnSpPr>
          <p:cNvPr id="28" name="直接连接符 27"/>
          <p:cNvCxnSpPr/>
          <p:nvPr/>
        </p:nvCxnSpPr>
        <p:spPr>
          <a:xfrm flipH="1">
            <a:off x="7386320" y="2411114"/>
            <a:ext cx="312928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文本框 32"/>
          <p:cNvSpPr txBox="1"/>
          <p:nvPr>
            <p:custDataLst>
              <p:tags r:id="rId4"/>
            </p:custDataLst>
          </p:nvPr>
        </p:nvSpPr>
        <p:spPr>
          <a:xfrm>
            <a:off x="7386320" y="1934789"/>
            <a:ext cx="2810667" cy="460375"/>
          </a:xfrm>
          <a:prstGeom prst="rect">
            <a:avLst/>
          </a:prstGeom>
          <a:noFill/>
        </p:spPr>
        <p:txBody>
          <a:bodyPr vert="horz" wrap="square" rtlCol="0">
            <a:spAutoFit/>
          </a:bodyPr>
          <a:lstStyle/>
          <a:p>
            <a:r>
              <a:rPr lang="zh-CN" altLang="en-US" sz="2400" b="1">
                <a:solidFill>
                  <a:srgbClr val="0070C0"/>
                </a:solidFill>
                <a:latin typeface="微软雅黑" panose="020B0503020204020204" charset="-122"/>
                <a:ea typeface="微软雅黑" panose="020B0503020204020204" charset="-122"/>
                <a:sym typeface="+mn-ea"/>
              </a:rPr>
              <a:t>18-time All-Star</a:t>
            </a:r>
            <a:endParaRPr lang="zh-CN" altLang="en-US" sz="2400" b="1" spc="600" dirty="0">
              <a:solidFill>
                <a:srgbClr val="0070C0"/>
              </a:solidFill>
              <a:latin typeface="微软雅黑" panose="020B0503020204020204" charset="-122"/>
              <a:ea typeface="微软雅黑" panose="020B0503020204020204" charset="-122"/>
              <a:sym typeface="+mn-ea"/>
            </a:endParaRPr>
          </a:p>
        </p:txBody>
      </p:sp>
      <p:sp>
        <p:nvSpPr>
          <p:cNvPr id="35" name="文本框 34"/>
          <p:cNvSpPr txBox="1"/>
          <p:nvPr>
            <p:custDataLst>
              <p:tags r:id="rId5"/>
            </p:custDataLst>
          </p:nvPr>
        </p:nvSpPr>
        <p:spPr>
          <a:xfrm>
            <a:off x="7386320" y="2802890"/>
            <a:ext cx="3818890" cy="829945"/>
          </a:xfrm>
          <a:prstGeom prst="rect">
            <a:avLst/>
          </a:prstGeom>
          <a:noFill/>
        </p:spPr>
        <p:txBody>
          <a:bodyPr wrap="square" rtlCol="0">
            <a:spAutoFit/>
          </a:bodyPr>
          <a:lstStyle/>
          <a:p>
            <a:r>
              <a:rPr lang="zh-CN" altLang="en-US" sz="2400" b="1">
                <a:solidFill>
                  <a:srgbClr val="0070C0"/>
                </a:solidFill>
                <a:latin typeface="微软雅黑" panose="020B0503020204020204" charset="-122"/>
                <a:ea typeface="微软雅黑" panose="020B0503020204020204" charset="-122"/>
                <a:sym typeface="+mn-ea"/>
              </a:rPr>
              <a:t>15-time member of the All-NBA Team</a:t>
            </a:r>
          </a:p>
        </p:txBody>
      </p:sp>
      <p:pic>
        <p:nvPicPr>
          <p:cNvPr id="44" name="图片 43" descr="timg (1)"/>
          <p:cNvPicPr>
            <a:picLocks noChangeAspect="1"/>
          </p:cNvPicPr>
          <p:nvPr/>
        </p:nvPicPr>
        <p:blipFill>
          <a:blip r:embed="rId7"/>
          <a:stretch>
            <a:fillRect/>
          </a:stretch>
        </p:blipFill>
        <p:spPr>
          <a:xfrm>
            <a:off x="269240" y="3763645"/>
            <a:ext cx="5495290" cy="30943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p:cTn id="16" dur="500" fill="hold"/>
                                        <p:tgtEl>
                                          <p:spTgt spid="32"/>
                                        </p:tgtEl>
                                        <p:attrNameLst>
                                          <p:attrName>ppt_w</p:attrName>
                                        </p:attrNameLst>
                                      </p:cBhvr>
                                      <p:tavLst>
                                        <p:tav tm="0">
                                          <p:val>
                                            <p:fltVal val="0"/>
                                          </p:val>
                                        </p:tav>
                                        <p:tav tm="100000">
                                          <p:val>
                                            <p:strVal val="#ppt_w"/>
                                          </p:val>
                                        </p:tav>
                                      </p:tavLst>
                                    </p:anim>
                                    <p:anim calcmode="lin" valueType="num">
                                      <p:cBhvr>
                                        <p:cTn id="17" dur="500" fill="hold"/>
                                        <p:tgtEl>
                                          <p:spTgt spid="32"/>
                                        </p:tgtEl>
                                        <p:attrNameLst>
                                          <p:attrName>ppt_h</p:attrName>
                                        </p:attrNameLst>
                                      </p:cBhvr>
                                      <p:tavLst>
                                        <p:tav tm="0">
                                          <p:val>
                                            <p:fltVal val="0"/>
                                          </p:val>
                                        </p:tav>
                                        <p:tav tm="100000">
                                          <p:val>
                                            <p:strVal val="#ppt_h"/>
                                          </p:val>
                                        </p:tav>
                                      </p:tavLst>
                                    </p:anim>
                                    <p:anim calcmode="lin" valueType="num">
                                      <p:cBhvr>
                                        <p:cTn id="18" dur="500" fill="hold"/>
                                        <p:tgtEl>
                                          <p:spTgt spid="32"/>
                                        </p:tgtEl>
                                        <p:attrNameLst>
                                          <p:attrName>style.rotation</p:attrName>
                                        </p:attrNameLst>
                                      </p:cBhvr>
                                      <p:tavLst>
                                        <p:tav tm="0">
                                          <p:val>
                                            <p:fltVal val="360"/>
                                          </p:val>
                                        </p:tav>
                                        <p:tav tm="100000">
                                          <p:val>
                                            <p:fltVal val="0"/>
                                          </p:val>
                                        </p:tav>
                                      </p:tavLst>
                                    </p:anim>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 calcmode="lin" valueType="num">
                                      <p:cBhvr>
                                        <p:cTn id="31" dur="500" fill="hold"/>
                                        <p:tgtEl>
                                          <p:spTgt spid="38"/>
                                        </p:tgtEl>
                                        <p:attrNameLst>
                                          <p:attrName>style.rotation</p:attrName>
                                        </p:attrNameLst>
                                      </p:cBhvr>
                                      <p:tavLst>
                                        <p:tav tm="0">
                                          <p:val>
                                            <p:fltVal val="360"/>
                                          </p:val>
                                        </p:tav>
                                        <p:tav tm="100000">
                                          <p:val>
                                            <p:fltVal val="0"/>
                                          </p:val>
                                        </p:tav>
                                      </p:tavLst>
                                    </p:anim>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 calcmode="lin" valueType="num">
                                      <p:cBhvr>
                                        <p:cTn id="44" dur="500" fill="hold"/>
                                        <p:tgtEl>
                                          <p:spTgt spid="24"/>
                                        </p:tgtEl>
                                        <p:attrNameLst>
                                          <p:attrName>style.rotation</p:attrName>
                                        </p:attrNameLst>
                                      </p:cBhvr>
                                      <p:tavLst>
                                        <p:tav tm="0">
                                          <p:val>
                                            <p:fltVal val="360"/>
                                          </p:val>
                                        </p:tav>
                                        <p:tav tm="100000">
                                          <p:val>
                                            <p:fltVal val="0"/>
                                          </p:val>
                                        </p:tav>
                                      </p:tavLst>
                                    </p:anim>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 calcmode="lin" valueType="num">
                                      <p:cBhvr>
                                        <p:cTn id="57" dur="500" fill="hold"/>
                                        <p:tgtEl>
                                          <p:spTgt spid="27"/>
                                        </p:tgtEl>
                                        <p:attrNameLst>
                                          <p:attrName>style.rotation</p:attrName>
                                        </p:attrNameLst>
                                      </p:cBhvr>
                                      <p:tavLst>
                                        <p:tav tm="0">
                                          <p:val>
                                            <p:fltVal val="360"/>
                                          </p:val>
                                        </p:tav>
                                        <p:tav tm="100000">
                                          <p:val>
                                            <p:fltVal val="0"/>
                                          </p:val>
                                        </p:tav>
                                      </p:tavLst>
                                    </p:anim>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9" grpId="0"/>
      <p:bldP spid="32" grpId="0" bldLvl="0" animBg="1"/>
      <p:bldP spid="38" grpId="0" bldLvl="0" animBg="1"/>
      <p:bldP spid="40" grpId="0"/>
      <p:bldP spid="24" grpId="0" bldLvl="0" animBg="1"/>
      <p:bldP spid="26" grpId="0"/>
      <p:bldP spid="27" grpId="0" bldLvl="0" animBg="1"/>
      <p:bldP spid="3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0D7"/>
        </a:solidFill>
        <a:effectLst/>
      </p:bgPr>
    </p:bg>
    <p:spTree>
      <p:nvGrpSpPr>
        <p:cNvPr id="1" name=""/>
        <p:cNvGrpSpPr/>
        <p:nvPr/>
      </p:nvGrpSpPr>
      <p:grpSpPr>
        <a:xfrm>
          <a:off x="0" y="0"/>
          <a:ext cx="0" cy="0"/>
          <a:chOff x="0" y="0"/>
          <a:chExt cx="0" cy="0"/>
        </a:xfrm>
      </p:grpSpPr>
      <p:sp>
        <p:nvSpPr>
          <p:cNvPr id="47" name="文本框 46"/>
          <p:cNvSpPr txBox="1"/>
          <p:nvPr/>
        </p:nvSpPr>
        <p:spPr>
          <a:xfrm>
            <a:off x="139065" y="179705"/>
            <a:ext cx="7651750" cy="1106805"/>
          </a:xfrm>
          <a:prstGeom prst="rect">
            <a:avLst/>
          </a:prstGeom>
          <a:noFill/>
        </p:spPr>
        <p:txBody>
          <a:bodyPr wrap="square" rtlCol="0">
            <a:spAutoFit/>
          </a:bodyPr>
          <a:lstStyle/>
          <a:p>
            <a:r>
              <a:rPr lang="en-US" altLang="zh-CN" sz="6600" b="1" dirty="0">
                <a:solidFill>
                  <a:schemeClr val="bg1">
                    <a:alpha val="8000"/>
                  </a:schemeClr>
                </a:solidFill>
                <a:latin typeface="Microsoft JhengHei" panose="020B0604030504040204" pitchFamily="34" charset="-120"/>
                <a:ea typeface="Microsoft JhengHei" panose="020B0604030504040204" pitchFamily="34" charset="-120"/>
                <a:cs typeface="Segoe UI Black" panose="020B0A02040204020203" pitchFamily="34" charset="0"/>
              </a:rPr>
              <a:t>Kobe Bryant</a:t>
            </a:r>
            <a:endParaRPr lang="zh-CN" altLang="en-US" sz="6600" b="1" dirty="0">
              <a:solidFill>
                <a:schemeClr val="bg1">
                  <a:alpha val="8000"/>
                </a:schemeClr>
              </a:solidFill>
              <a:latin typeface="Microsoft JhengHei" panose="020B0604030504040204" pitchFamily="34" charset="-120"/>
              <a:ea typeface="Microsoft JhengHei" panose="020B0604030504040204" pitchFamily="34" charset="-120"/>
              <a:cs typeface="Segoe UI Black" panose="020B0A02040204020203" pitchFamily="34" charset="0"/>
            </a:endParaRPr>
          </a:p>
        </p:txBody>
      </p:sp>
      <p:pic>
        <p:nvPicPr>
          <p:cNvPr id="6" name="图片 5"/>
          <p:cNvPicPr>
            <a:picLocks noChangeAspect="1"/>
          </p:cNvPicPr>
          <p:nvPr/>
        </p:nvPicPr>
        <p:blipFill rotWithShape="1">
          <a:blip r:embed="rId2" cstate="screen"/>
          <a:srcRect/>
          <a:stretch>
            <a:fillRect/>
          </a:stretch>
        </p:blipFill>
        <p:spPr>
          <a:xfrm>
            <a:off x="5772149" y="0"/>
            <a:ext cx="6419852" cy="6858000"/>
          </a:xfrm>
          <a:prstGeom prst="rect">
            <a:avLst/>
          </a:prstGeom>
        </p:spPr>
      </p:pic>
      <p:sp>
        <p:nvSpPr>
          <p:cNvPr id="2" name="文本框 1"/>
          <p:cNvSpPr txBox="1"/>
          <p:nvPr/>
        </p:nvSpPr>
        <p:spPr>
          <a:xfrm>
            <a:off x="1107440" y="1464310"/>
            <a:ext cx="6922770" cy="521970"/>
          </a:xfrm>
          <a:prstGeom prst="rect">
            <a:avLst/>
          </a:prstGeom>
          <a:noFill/>
        </p:spPr>
        <p:txBody>
          <a:bodyPr vert="horz" wrap="square" rtlCol="0">
            <a:spAutoFit/>
          </a:bodyPr>
          <a:lstStyle/>
          <a:p>
            <a:r>
              <a:rPr lang="en-US" altLang="zh-CN" sz="2800" b="1" spc="600" dirty="0">
                <a:solidFill>
                  <a:schemeClr val="bg1"/>
                </a:solidFill>
                <a:latin typeface="华文细黑" panose="02010600040101010101" pitchFamily="2" charset="-122"/>
                <a:ea typeface="华文细黑" panose="02010600040101010101" pitchFamily="2" charset="-122"/>
              </a:rPr>
              <a:t>HISTORY</a:t>
            </a:r>
          </a:p>
        </p:txBody>
      </p:sp>
      <p:cxnSp>
        <p:nvCxnSpPr>
          <p:cNvPr id="27" name="直接连接符 26"/>
          <p:cNvCxnSpPr/>
          <p:nvPr/>
        </p:nvCxnSpPr>
        <p:spPr>
          <a:xfrm>
            <a:off x="833378"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213360" y="2157095"/>
            <a:ext cx="8641080" cy="422434"/>
            <a:chOff x="336" y="3397"/>
            <a:chExt cx="13608" cy="665"/>
          </a:xfrm>
        </p:grpSpPr>
        <p:cxnSp>
          <p:nvCxnSpPr>
            <p:cNvPr id="12" name="直接连接符 11"/>
            <p:cNvCxnSpPr/>
            <p:nvPr/>
          </p:nvCxnSpPr>
          <p:spPr>
            <a:xfrm>
              <a:off x="6708" y="3864"/>
              <a:ext cx="7236"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744" y="3397"/>
              <a:ext cx="10525" cy="483"/>
            </a:xfrm>
            <a:prstGeom prst="rect">
              <a:avLst/>
            </a:prstGeom>
            <a:noFill/>
          </p:spPr>
          <p:txBody>
            <a:bodyPr vert="horz" wrap="square" rtlCol="0">
              <a:spAutoFit/>
            </a:bodyPr>
            <a:lstStyle/>
            <a:p>
              <a:r>
                <a:rPr lang="zh-CN" altLang="en-US" sz="1400" b="1" spc="600" dirty="0">
                  <a:solidFill>
                    <a:schemeClr val="bg1"/>
                  </a:solidFill>
                  <a:latin typeface="华文细黑" panose="02010600040101010101" pitchFamily="2" charset="-122"/>
                  <a:ea typeface="华文细黑" panose="02010600040101010101" pitchFamily="2" charset="-122"/>
                </a:rPr>
                <a:t>Born in Philadelphia, Pennsylvania</a:t>
              </a:r>
            </a:p>
          </p:txBody>
        </p:sp>
        <p:grpSp>
          <p:nvGrpSpPr>
            <p:cNvPr id="3" name="组合 2"/>
            <p:cNvGrpSpPr/>
            <p:nvPr/>
          </p:nvGrpSpPr>
          <p:grpSpPr>
            <a:xfrm>
              <a:off x="336" y="3446"/>
              <a:ext cx="1068" cy="616"/>
              <a:chOff x="213064" y="2188421"/>
              <a:chExt cx="678187" cy="391319"/>
            </a:xfrm>
          </p:grpSpPr>
          <p:sp>
            <p:nvSpPr>
              <p:cNvPr id="28" name="椭圆 27"/>
              <p:cNvSpPr/>
              <p:nvPr/>
            </p:nvSpPr>
            <p:spPr>
              <a:xfrm>
                <a:off x="775504" y="2463993"/>
                <a:ext cx="115747" cy="115747"/>
              </a:xfrm>
              <a:prstGeom prst="ellipse">
                <a:avLst/>
              </a:prstGeom>
              <a:solidFill>
                <a:srgbClr val="DF95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p>
            </p:txBody>
          </p:sp>
          <p:sp>
            <p:nvSpPr>
              <p:cNvPr id="38" name="文本框 37"/>
              <p:cNvSpPr txBox="1"/>
              <p:nvPr/>
            </p:nvSpPr>
            <p:spPr>
              <a:xfrm>
                <a:off x="213064" y="2188421"/>
                <a:ext cx="619369" cy="275590"/>
              </a:xfrm>
              <a:prstGeom prst="rect">
                <a:avLst/>
              </a:prstGeom>
              <a:noFill/>
            </p:spPr>
            <p:txBody>
              <a:bodyPr wrap="square" rtlCol="0">
                <a:spAutoFit/>
              </a:bodyPr>
              <a:lstStyle/>
              <a:p>
                <a:r>
                  <a:rPr lang="en-US" altLang="zh-CN" sz="1200" b="1" dirty="0">
                    <a:solidFill>
                      <a:schemeClr val="bg1"/>
                    </a:solidFill>
                  </a:rPr>
                  <a:t>1978</a:t>
                </a:r>
              </a:p>
            </p:txBody>
          </p:sp>
        </p:grpSp>
      </p:grpSp>
      <p:grpSp>
        <p:nvGrpSpPr>
          <p:cNvPr id="69" name="组合 68"/>
          <p:cNvGrpSpPr/>
          <p:nvPr/>
        </p:nvGrpSpPr>
        <p:grpSpPr>
          <a:xfrm>
            <a:off x="213360" y="2613660"/>
            <a:ext cx="8641080" cy="416373"/>
            <a:chOff x="336" y="4116"/>
            <a:chExt cx="13608" cy="656"/>
          </a:xfrm>
        </p:grpSpPr>
        <p:sp>
          <p:nvSpPr>
            <p:cNvPr id="19" name="文本框 18"/>
            <p:cNvSpPr txBox="1"/>
            <p:nvPr/>
          </p:nvSpPr>
          <p:spPr>
            <a:xfrm>
              <a:off x="1744" y="4116"/>
              <a:ext cx="7007" cy="483"/>
            </a:xfrm>
            <a:prstGeom prst="rect">
              <a:avLst/>
            </a:prstGeom>
            <a:noFill/>
          </p:spPr>
          <p:txBody>
            <a:bodyPr vert="horz" wrap="square" rtlCol="0">
              <a:spAutoFit/>
            </a:bodyPr>
            <a:lstStyle/>
            <a:p>
              <a:r>
                <a:rPr lang="en-US" altLang="zh-CN" sz="1400" b="1" spc="600" dirty="0">
                  <a:solidFill>
                    <a:schemeClr val="bg1"/>
                  </a:solidFill>
                  <a:latin typeface="华文细黑" panose="02010600040101010101" pitchFamily="2" charset="-122"/>
                  <a:ea typeface="华文细黑" panose="02010600040101010101" pitchFamily="2" charset="-122"/>
                </a:rPr>
                <a:t>was chosen in NBA Draft</a:t>
              </a:r>
            </a:p>
          </p:txBody>
        </p:sp>
        <p:grpSp>
          <p:nvGrpSpPr>
            <p:cNvPr id="63" name="组合 62"/>
            <p:cNvGrpSpPr/>
            <p:nvPr/>
          </p:nvGrpSpPr>
          <p:grpSpPr>
            <a:xfrm>
              <a:off x="336" y="4141"/>
              <a:ext cx="13608" cy="631"/>
              <a:chOff x="336" y="4141"/>
              <a:chExt cx="13608" cy="631"/>
            </a:xfrm>
          </p:grpSpPr>
          <p:cxnSp>
            <p:nvCxnSpPr>
              <p:cNvPr id="11" name="直接连接符 10"/>
              <p:cNvCxnSpPr/>
              <p:nvPr/>
            </p:nvCxnSpPr>
            <p:spPr>
              <a:xfrm>
                <a:off x="6708" y="4599"/>
                <a:ext cx="7236"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336" y="4141"/>
                <a:ext cx="1068" cy="631"/>
                <a:chOff x="213064" y="2629743"/>
                <a:chExt cx="678187" cy="400498"/>
              </a:xfrm>
            </p:grpSpPr>
            <p:sp>
              <p:nvSpPr>
                <p:cNvPr id="30" name="椭圆 29"/>
                <p:cNvSpPr/>
                <p:nvPr/>
              </p:nvSpPr>
              <p:spPr>
                <a:xfrm>
                  <a:off x="775504" y="2914494"/>
                  <a:ext cx="115747" cy="115747"/>
                </a:xfrm>
                <a:prstGeom prst="ellipse">
                  <a:avLst/>
                </a:prstGeom>
                <a:solidFill>
                  <a:srgbClr val="DF95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p>
              </p:txBody>
            </p:sp>
            <p:sp>
              <p:nvSpPr>
                <p:cNvPr id="39" name="文本框 38"/>
                <p:cNvSpPr txBox="1"/>
                <p:nvPr/>
              </p:nvSpPr>
              <p:spPr>
                <a:xfrm>
                  <a:off x="213064" y="2629743"/>
                  <a:ext cx="619369" cy="275590"/>
                </a:xfrm>
                <a:prstGeom prst="rect">
                  <a:avLst/>
                </a:prstGeom>
                <a:noFill/>
              </p:spPr>
              <p:txBody>
                <a:bodyPr wrap="square" rtlCol="0">
                  <a:spAutoFit/>
                </a:bodyPr>
                <a:lstStyle/>
                <a:p>
                  <a:r>
                    <a:rPr lang="en-US" altLang="zh-CN" sz="1200" b="1" dirty="0">
                      <a:solidFill>
                        <a:schemeClr val="bg1"/>
                      </a:solidFill>
                    </a:rPr>
                    <a:t>1996</a:t>
                  </a:r>
                </a:p>
              </p:txBody>
            </p:sp>
          </p:grpSp>
        </p:grpSp>
      </p:grpSp>
      <p:grpSp>
        <p:nvGrpSpPr>
          <p:cNvPr id="55" name="组合 54"/>
          <p:cNvGrpSpPr/>
          <p:nvPr/>
        </p:nvGrpSpPr>
        <p:grpSpPr>
          <a:xfrm>
            <a:off x="213360" y="2990850"/>
            <a:ext cx="8641080" cy="460793"/>
            <a:chOff x="336" y="4724"/>
            <a:chExt cx="13608" cy="726"/>
          </a:xfrm>
        </p:grpSpPr>
        <p:cxnSp>
          <p:nvCxnSpPr>
            <p:cNvPr id="10" name="直接连接符 9"/>
            <p:cNvCxnSpPr/>
            <p:nvPr/>
          </p:nvCxnSpPr>
          <p:spPr>
            <a:xfrm>
              <a:off x="6708" y="5333"/>
              <a:ext cx="7236"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744" y="4850"/>
              <a:ext cx="8591" cy="483"/>
            </a:xfrm>
            <a:prstGeom prst="rect">
              <a:avLst/>
            </a:prstGeom>
            <a:noFill/>
          </p:spPr>
          <p:txBody>
            <a:bodyPr vert="horz" wrap="square" rtlCol="0">
              <a:spAutoFit/>
            </a:bodyPr>
            <a:lstStyle/>
            <a:p>
              <a:r>
                <a:rPr lang="en-US" altLang="zh-CN" sz="1400" b="1" spc="600" dirty="0">
                  <a:solidFill>
                    <a:schemeClr val="bg1"/>
                  </a:solidFill>
                  <a:latin typeface="华文细黑" panose="02010600040101010101" pitchFamily="2" charset="-122"/>
                  <a:ea typeface="华文细黑" panose="02010600040101010101" pitchFamily="2" charset="-122"/>
                </a:rPr>
                <a:t>Get 3 consecutive champions </a:t>
              </a:r>
            </a:p>
          </p:txBody>
        </p:sp>
        <p:grpSp>
          <p:nvGrpSpPr>
            <p:cNvPr id="5" name="组合 4"/>
            <p:cNvGrpSpPr/>
            <p:nvPr/>
          </p:nvGrpSpPr>
          <p:grpSpPr>
            <a:xfrm>
              <a:off x="336" y="4724"/>
              <a:ext cx="1068" cy="726"/>
              <a:chOff x="213064" y="3025380"/>
              <a:chExt cx="678187" cy="460793"/>
            </a:xfrm>
          </p:grpSpPr>
          <p:sp>
            <p:nvSpPr>
              <p:cNvPr id="31" name="椭圆 30"/>
              <p:cNvSpPr/>
              <p:nvPr/>
            </p:nvSpPr>
            <p:spPr>
              <a:xfrm>
                <a:off x="775504" y="3370426"/>
                <a:ext cx="115747" cy="115747"/>
              </a:xfrm>
              <a:prstGeom prst="ellipse">
                <a:avLst/>
              </a:prstGeom>
              <a:solidFill>
                <a:srgbClr val="DF95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p>
            </p:txBody>
          </p:sp>
          <p:sp>
            <p:nvSpPr>
              <p:cNvPr id="40" name="文本框 39"/>
              <p:cNvSpPr txBox="1"/>
              <p:nvPr/>
            </p:nvSpPr>
            <p:spPr>
              <a:xfrm>
                <a:off x="213064" y="3025380"/>
                <a:ext cx="619369" cy="460375"/>
              </a:xfrm>
              <a:prstGeom prst="rect">
                <a:avLst/>
              </a:prstGeom>
              <a:noFill/>
            </p:spPr>
            <p:txBody>
              <a:bodyPr wrap="square" rtlCol="0">
                <a:spAutoFit/>
              </a:bodyPr>
              <a:lstStyle/>
              <a:p>
                <a:r>
                  <a:rPr lang="en-US" altLang="zh-CN" sz="1200" b="1" dirty="0">
                    <a:solidFill>
                      <a:schemeClr val="bg1"/>
                    </a:solidFill>
                  </a:rPr>
                  <a:t>2000 -2002</a:t>
                </a:r>
              </a:p>
            </p:txBody>
          </p:sp>
        </p:grpSp>
      </p:grpSp>
      <p:grpSp>
        <p:nvGrpSpPr>
          <p:cNvPr id="64" name="组合 63"/>
          <p:cNvGrpSpPr/>
          <p:nvPr/>
        </p:nvGrpSpPr>
        <p:grpSpPr>
          <a:xfrm>
            <a:off x="213360" y="3468370"/>
            <a:ext cx="8641080" cy="473869"/>
            <a:chOff x="336" y="5462"/>
            <a:chExt cx="13608" cy="746"/>
          </a:xfrm>
        </p:grpSpPr>
        <p:cxnSp>
          <p:nvCxnSpPr>
            <p:cNvPr id="9" name="直接连接符 8"/>
            <p:cNvCxnSpPr/>
            <p:nvPr/>
          </p:nvCxnSpPr>
          <p:spPr>
            <a:xfrm>
              <a:off x="6708" y="6067"/>
              <a:ext cx="7236"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744" y="5583"/>
              <a:ext cx="6651" cy="483"/>
            </a:xfrm>
            <a:prstGeom prst="rect">
              <a:avLst/>
            </a:prstGeom>
            <a:noFill/>
          </p:spPr>
          <p:txBody>
            <a:bodyPr vert="horz" wrap="square" rtlCol="0">
              <a:spAutoFit/>
            </a:bodyPr>
            <a:lstStyle/>
            <a:p>
              <a:r>
                <a:rPr lang="en-US" altLang="zh-CN" sz="1400" b="1" spc="600" dirty="0">
                  <a:solidFill>
                    <a:schemeClr val="bg1"/>
                  </a:solidFill>
                  <a:latin typeface="华文细黑" panose="02010600040101010101" pitchFamily="2" charset="-122"/>
                  <a:ea typeface="华文细黑" panose="02010600040101010101" pitchFamily="2" charset="-122"/>
                </a:rPr>
                <a:t>Disappoinment season</a:t>
              </a:r>
            </a:p>
          </p:txBody>
        </p:sp>
        <p:grpSp>
          <p:nvGrpSpPr>
            <p:cNvPr id="7" name="组合 6"/>
            <p:cNvGrpSpPr/>
            <p:nvPr/>
          </p:nvGrpSpPr>
          <p:grpSpPr>
            <a:xfrm>
              <a:off x="336" y="5462"/>
              <a:ext cx="1068" cy="746"/>
              <a:chOff x="213064" y="3468236"/>
              <a:chExt cx="678187" cy="473869"/>
            </a:xfrm>
          </p:grpSpPr>
          <p:sp>
            <p:nvSpPr>
              <p:cNvPr id="32" name="椭圆 31"/>
              <p:cNvSpPr/>
              <p:nvPr/>
            </p:nvSpPr>
            <p:spPr>
              <a:xfrm>
                <a:off x="775504" y="3826358"/>
                <a:ext cx="115747" cy="115747"/>
              </a:xfrm>
              <a:prstGeom prst="ellipse">
                <a:avLst/>
              </a:prstGeom>
              <a:solidFill>
                <a:srgbClr val="DF95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p>
            </p:txBody>
          </p:sp>
          <p:sp>
            <p:nvSpPr>
              <p:cNvPr id="41" name="文本框 40"/>
              <p:cNvSpPr txBox="1"/>
              <p:nvPr/>
            </p:nvSpPr>
            <p:spPr>
              <a:xfrm>
                <a:off x="213064" y="3468236"/>
                <a:ext cx="619369" cy="460375"/>
              </a:xfrm>
              <a:prstGeom prst="rect">
                <a:avLst/>
              </a:prstGeom>
              <a:noFill/>
            </p:spPr>
            <p:txBody>
              <a:bodyPr wrap="square" rtlCol="0">
                <a:spAutoFit/>
              </a:bodyPr>
              <a:lstStyle/>
              <a:p>
                <a:r>
                  <a:rPr lang="en-US" altLang="zh-CN" sz="1200" b="1" dirty="0">
                    <a:solidFill>
                      <a:schemeClr val="bg1"/>
                    </a:solidFill>
                  </a:rPr>
                  <a:t>2003</a:t>
                </a:r>
              </a:p>
              <a:p>
                <a:r>
                  <a:rPr lang="en-US" altLang="zh-CN" sz="1200" b="1" dirty="0">
                    <a:solidFill>
                      <a:schemeClr val="bg1"/>
                    </a:solidFill>
                  </a:rPr>
                  <a:t>-2007</a:t>
                </a:r>
              </a:p>
            </p:txBody>
          </p:sp>
        </p:grpSp>
      </p:grpSp>
      <p:grpSp>
        <p:nvGrpSpPr>
          <p:cNvPr id="65" name="组合 64"/>
          <p:cNvGrpSpPr/>
          <p:nvPr/>
        </p:nvGrpSpPr>
        <p:grpSpPr>
          <a:xfrm>
            <a:off x="213995" y="4012565"/>
            <a:ext cx="8640445" cy="385780"/>
            <a:chOff x="337" y="6319"/>
            <a:chExt cx="13607" cy="608"/>
          </a:xfrm>
        </p:grpSpPr>
        <p:cxnSp>
          <p:nvCxnSpPr>
            <p:cNvPr id="17" name="直接连接符 16"/>
            <p:cNvCxnSpPr/>
            <p:nvPr/>
          </p:nvCxnSpPr>
          <p:spPr>
            <a:xfrm>
              <a:off x="6708" y="6802"/>
              <a:ext cx="7236"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nvGrpSpPr>
            <p:cNvPr id="57" name="组合 56"/>
            <p:cNvGrpSpPr/>
            <p:nvPr/>
          </p:nvGrpSpPr>
          <p:grpSpPr>
            <a:xfrm>
              <a:off x="337" y="6319"/>
              <a:ext cx="6192" cy="608"/>
              <a:chOff x="337" y="6319"/>
              <a:chExt cx="6192" cy="608"/>
            </a:xfrm>
          </p:grpSpPr>
          <p:sp>
            <p:nvSpPr>
              <p:cNvPr id="22" name="文本框 21"/>
              <p:cNvSpPr txBox="1"/>
              <p:nvPr/>
            </p:nvSpPr>
            <p:spPr>
              <a:xfrm>
                <a:off x="1744" y="6319"/>
                <a:ext cx="4785" cy="483"/>
              </a:xfrm>
              <a:prstGeom prst="rect">
                <a:avLst/>
              </a:prstGeom>
              <a:noFill/>
            </p:spPr>
            <p:txBody>
              <a:bodyPr vert="horz" wrap="square" rtlCol="0">
                <a:spAutoFit/>
              </a:bodyPr>
              <a:lstStyle/>
              <a:p>
                <a:r>
                  <a:rPr lang="en-US" altLang="zh-CN" sz="1400" b="1" spc="600" dirty="0">
                    <a:solidFill>
                      <a:schemeClr val="bg1"/>
                    </a:solidFill>
                    <a:latin typeface="华文细黑" panose="02010600040101010101" pitchFamily="2" charset="-122"/>
                    <a:ea typeface="华文细黑" panose="02010600040101010101" pitchFamily="2" charset="-122"/>
                  </a:rPr>
                  <a:t>MVP Season</a:t>
                </a:r>
              </a:p>
            </p:txBody>
          </p:sp>
          <p:grpSp>
            <p:nvGrpSpPr>
              <p:cNvPr id="8" name="组合 7"/>
              <p:cNvGrpSpPr/>
              <p:nvPr/>
            </p:nvGrpSpPr>
            <p:grpSpPr>
              <a:xfrm>
                <a:off x="337" y="6368"/>
                <a:ext cx="1067" cy="559"/>
                <a:chOff x="213699" y="4043372"/>
                <a:chExt cx="677552" cy="354665"/>
              </a:xfrm>
            </p:grpSpPr>
            <p:sp>
              <p:nvSpPr>
                <p:cNvPr id="33" name="椭圆 32"/>
                <p:cNvSpPr/>
                <p:nvPr/>
              </p:nvSpPr>
              <p:spPr>
                <a:xfrm>
                  <a:off x="775504" y="4282290"/>
                  <a:ext cx="115747" cy="115747"/>
                </a:xfrm>
                <a:prstGeom prst="ellipse">
                  <a:avLst/>
                </a:prstGeom>
                <a:solidFill>
                  <a:srgbClr val="DF95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p>
              </p:txBody>
            </p:sp>
            <p:sp>
              <p:nvSpPr>
                <p:cNvPr id="42" name="文本框 41"/>
                <p:cNvSpPr txBox="1"/>
                <p:nvPr/>
              </p:nvSpPr>
              <p:spPr>
                <a:xfrm>
                  <a:off x="213699" y="4043372"/>
                  <a:ext cx="619369" cy="275590"/>
                </a:xfrm>
                <a:prstGeom prst="rect">
                  <a:avLst/>
                </a:prstGeom>
                <a:noFill/>
              </p:spPr>
              <p:txBody>
                <a:bodyPr wrap="square" rtlCol="0">
                  <a:spAutoFit/>
                </a:bodyPr>
                <a:lstStyle/>
                <a:p>
                  <a:r>
                    <a:rPr lang="en-US" altLang="zh-CN" sz="1200" b="1" dirty="0">
                      <a:solidFill>
                        <a:schemeClr val="bg1"/>
                      </a:solidFill>
                    </a:rPr>
                    <a:t>2008</a:t>
                  </a:r>
                </a:p>
              </p:txBody>
            </p:sp>
          </p:grpSp>
        </p:grpSp>
      </p:grpSp>
      <p:grpSp>
        <p:nvGrpSpPr>
          <p:cNvPr id="66" name="组合 65"/>
          <p:cNvGrpSpPr/>
          <p:nvPr/>
        </p:nvGrpSpPr>
        <p:grpSpPr>
          <a:xfrm>
            <a:off x="213360" y="4398010"/>
            <a:ext cx="8641080" cy="648335"/>
            <a:chOff x="336" y="6926"/>
            <a:chExt cx="13608" cy="1021"/>
          </a:xfrm>
        </p:grpSpPr>
        <p:cxnSp>
          <p:nvCxnSpPr>
            <p:cNvPr id="16" name="直接连接符 15"/>
            <p:cNvCxnSpPr/>
            <p:nvPr/>
          </p:nvCxnSpPr>
          <p:spPr>
            <a:xfrm>
              <a:off x="6708" y="7536"/>
              <a:ext cx="7236"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336" y="6926"/>
              <a:ext cx="8927" cy="1021"/>
              <a:chOff x="336" y="6926"/>
              <a:chExt cx="8927" cy="1021"/>
            </a:xfrm>
          </p:grpSpPr>
          <p:sp>
            <p:nvSpPr>
              <p:cNvPr id="23" name="文本框 22"/>
              <p:cNvSpPr txBox="1"/>
              <p:nvPr/>
            </p:nvSpPr>
            <p:spPr>
              <a:xfrm>
                <a:off x="1744" y="7125"/>
                <a:ext cx="7519" cy="822"/>
              </a:xfrm>
              <a:prstGeom prst="rect">
                <a:avLst/>
              </a:prstGeom>
              <a:noFill/>
            </p:spPr>
            <p:txBody>
              <a:bodyPr vert="horz" wrap="square" rtlCol="0">
                <a:spAutoFit/>
              </a:bodyPr>
              <a:lstStyle/>
              <a:p>
                <a:r>
                  <a:rPr lang="en-US" altLang="zh-CN" sz="1400" b="1" spc="600" dirty="0">
                    <a:solidFill>
                      <a:schemeClr val="bg1"/>
                    </a:solidFill>
                    <a:latin typeface="华文细黑" panose="02010600040101010101" pitchFamily="2" charset="-122"/>
                    <a:ea typeface="华文细黑" panose="02010600040101010101" pitchFamily="2" charset="-122"/>
                  </a:rPr>
                  <a:t>2consecutive champions</a:t>
                </a:r>
              </a:p>
            </p:txBody>
          </p:sp>
          <p:grpSp>
            <p:nvGrpSpPr>
              <p:cNvPr id="13" name="组合 12"/>
              <p:cNvGrpSpPr/>
              <p:nvPr/>
            </p:nvGrpSpPr>
            <p:grpSpPr>
              <a:xfrm>
                <a:off x="336" y="6926"/>
                <a:ext cx="1068" cy="725"/>
                <a:chOff x="213064" y="4398038"/>
                <a:chExt cx="678187" cy="460375"/>
              </a:xfrm>
            </p:grpSpPr>
            <p:sp>
              <p:nvSpPr>
                <p:cNvPr id="34" name="椭圆 33"/>
                <p:cNvSpPr/>
                <p:nvPr/>
              </p:nvSpPr>
              <p:spPr>
                <a:xfrm>
                  <a:off x="775504" y="4738222"/>
                  <a:ext cx="115747" cy="115747"/>
                </a:xfrm>
                <a:prstGeom prst="ellipse">
                  <a:avLst/>
                </a:prstGeom>
                <a:solidFill>
                  <a:srgbClr val="DF95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p>
              </p:txBody>
            </p:sp>
            <p:sp>
              <p:nvSpPr>
                <p:cNvPr id="43" name="文本框 42"/>
                <p:cNvSpPr txBox="1"/>
                <p:nvPr/>
              </p:nvSpPr>
              <p:spPr>
                <a:xfrm>
                  <a:off x="213064" y="4398038"/>
                  <a:ext cx="619369" cy="460375"/>
                </a:xfrm>
                <a:prstGeom prst="rect">
                  <a:avLst/>
                </a:prstGeom>
                <a:noFill/>
              </p:spPr>
              <p:txBody>
                <a:bodyPr wrap="square" rtlCol="0">
                  <a:spAutoFit/>
                </a:bodyPr>
                <a:lstStyle/>
                <a:p>
                  <a:r>
                    <a:rPr lang="en-US" altLang="zh-CN" sz="1200" b="1" dirty="0">
                      <a:solidFill>
                        <a:schemeClr val="bg1"/>
                      </a:solidFill>
                    </a:rPr>
                    <a:t>2009 -2010</a:t>
                  </a:r>
                </a:p>
              </p:txBody>
            </p:sp>
          </p:grpSp>
        </p:grpSp>
      </p:grpSp>
      <p:grpSp>
        <p:nvGrpSpPr>
          <p:cNvPr id="67" name="组合 66"/>
          <p:cNvGrpSpPr/>
          <p:nvPr/>
        </p:nvGrpSpPr>
        <p:grpSpPr>
          <a:xfrm>
            <a:off x="213360" y="5097780"/>
            <a:ext cx="8641080" cy="306705"/>
            <a:chOff x="336" y="8028"/>
            <a:chExt cx="13608" cy="483"/>
          </a:xfrm>
        </p:grpSpPr>
        <p:cxnSp>
          <p:nvCxnSpPr>
            <p:cNvPr id="15" name="直接连接符 14"/>
            <p:cNvCxnSpPr/>
            <p:nvPr/>
          </p:nvCxnSpPr>
          <p:spPr>
            <a:xfrm>
              <a:off x="6708" y="8270"/>
              <a:ext cx="7236"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nvGrpSpPr>
            <p:cNvPr id="60" name="组合 59"/>
            <p:cNvGrpSpPr/>
            <p:nvPr/>
          </p:nvGrpSpPr>
          <p:grpSpPr>
            <a:xfrm>
              <a:off x="336" y="8028"/>
              <a:ext cx="6193" cy="483"/>
              <a:chOff x="336" y="8028"/>
              <a:chExt cx="6193" cy="483"/>
            </a:xfrm>
          </p:grpSpPr>
          <p:sp>
            <p:nvSpPr>
              <p:cNvPr id="24" name="文本框 23"/>
              <p:cNvSpPr txBox="1"/>
              <p:nvPr/>
            </p:nvSpPr>
            <p:spPr>
              <a:xfrm>
                <a:off x="1744" y="8028"/>
                <a:ext cx="4785" cy="483"/>
              </a:xfrm>
              <a:prstGeom prst="rect">
                <a:avLst/>
              </a:prstGeom>
              <a:noFill/>
            </p:spPr>
            <p:txBody>
              <a:bodyPr vert="horz" wrap="square" rtlCol="0">
                <a:spAutoFit/>
              </a:bodyPr>
              <a:lstStyle/>
              <a:p>
                <a:r>
                  <a:rPr lang="en-US" altLang="zh-CN" sz="1400" b="1" spc="600" dirty="0">
                    <a:solidFill>
                      <a:schemeClr val="bg1"/>
                    </a:solidFill>
                    <a:latin typeface="华文细黑" panose="02010600040101010101" pitchFamily="2" charset="-122"/>
                    <a:ea typeface="华文细黑" panose="02010600040101010101" pitchFamily="2" charset="-122"/>
                  </a:rPr>
                  <a:t>Retired</a:t>
                </a:r>
              </a:p>
            </p:txBody>
          </p:sp>
          <p:grpSp>
            <p:nvGrpSpPr>
              <p:cNvPr id="26" name="组合 25"/>
              <p:cNvGrpSpPr/>
              <p:nvPr/>
            </p:nvGrpSpPr>
            <p:grpSpPr>
              <a:xfrm>
                <a:off x="336" y="8058"/>
                <a:ext cx="1068" cy="434"/>
                <a:chOff x="213064" y="5116946"/>
                <a:chExt cx="678187" cy="275590"/>
              </a:xfrm>
            </p:grpSpPr>
            <p:sp>
              <p:nvSpPr>
                <p:cNvPr id="35" name="椭圆 34"/>
                <p:cNvSpPr/>
                <p:nvPr/>
              </p:nvSpPr>
              <p:spPr>
                <a:xfrm>
                  <a:off x="775504" y="5194154"/>
                  <a:ext cx="115747" cy="115747"/>
                </a:xfrm>
                <a:prstGeom prst="ellipse">
                  <a:avLst/>
                </a:prstGeom>
                <a:solidFill>
                  <a:srgbClr val="DF95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p>
              </p:txBody>
            </p:sp>
            <p:sp>
              <p:nvSpPr>
                <p:cNvPr id="44" name="文本框 43"/>
                <p:cNvSpPr txBox="1"/>
                <p:nvPr/>
              </p:nvSpPr>
              <p:spPr>
                <a:xfrm>
                  <a:off x="213064" y="5116946"/>
                  <a:ext cx="619369" cy="275590"/>
                </a:xfrm>
                <a:prstGeom prst="rect">
                  <a:avLst/>
                </a:prstGeom>
                <a:noFill/>
              </p:spPr>
              <p:txBody>
                <a:bodyPr wrap="square" rtlCol="0">
                  <a:spAutoFit/>
                </a:bodyPr>
                <a:lstStyle/>
                <a:p>
                  <a:r>
                    <a:rPr lang="en-US" altLang="zh-CN" sz="1200" b="1" dirty="0">
                      <a:solidFill>
                        <a:schemeClr val="bg1"/>
                      </a:solidFill>
                    </a:rPr>
                    <a:t>2016</a:t>
                  </a:r>
                </a:p>
              </p:txBody>
            </p:sp>
          </p:grpSp>
        </p:grpSp>
      </p:grpSp>
      <p:grpSp>
        <p:nvGrpSpPr>
          <p:cNvPr id="68" name="组合 67"/>
          <p:cNvGrpSpPr/>
          <p:nvPr/>
        </p:nvGrpSpPr>
        <p:grpSpPr>
          <a:xfrm>
            <a:off x="213360" y="5563870"/>
            <a:ext cx="8641080" cy="306705"/>
            <a:chOff x="336" y="8762"/>
            <a:chExt cx="13608" cy="483"/>
          </a:xfrm>
        </p:grpSpPr>
        <p:cxnSp>
          <p:nvCxnSpPr>
            <p:cNvPr id="14" name="直接连接符 13"/>
            <p:cNvCxnSpPr/>
            <p:nvPr/>
          </p:nvCxnSpPr>
          <p:spPr>
            <a:xfrm>
              <a:off x="6708" y="9004"/>
              <a:ext cx="7236"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nvGrpSpPr>
            <p:cNvPr id="61" name="组合 60"/>
            <p:cNvGrpSpPr/>
            <p:nvPr/>
          </p:nvGrpSpPr>
          <p:grpSpPr>
            <a:xfrm>
              <a:off x="336" y="8762"/>
              <a:ext cx="6193" cy="483"/>
              <a:chOff x="336" y="8762"/>
              <a:chExt cx="6193" cy="483"/>
            </a:xfrm>
          </p:grpSpPr>
          <p:sp>
            <p:nvSpPr>
              <p:cNvPr id="25" name="文本框 24"/>
              <p:cNvSpPr txBox="1"/>
              <p:nvPr/>
            </p:nvSpPr>
            <p:spPr>
              <a:xfrm>
                <a:off x="1744" y="8762"/>
                <a:ext cx="4785" cy="483"/>
              </a:xfrm>
              <a:prstGeom prst="rect">
                <a:avLst/>
              </a:prstGeom>
              <a:noFill/>
            </p:spPr>
            <p:txBody>
              <a:bodyPr vert="horz" wrap="square" rtlCol="0">
                <a:spAutoFit/>
              </a:bodyPr>
              <a:lstStyle/>
              <a:p>
                <a:r>
                  <a:rPr lang="en-US" altLang="zh-CN" sz="1400" b="1" spc="600" dirty="0">
                    <a:solidFill>
                      <a:schemeClr val="bg1"/>
                    </a:solidFill>
                    <a:latin typeface="华文细黑" panose="02010600040101010101" pitchFamily="2" charset="-122"/>
                    <a:ea typeface="华文细黑" panose="02010600040101010101" pitchFamily="2" charset="-122"/>
                  </a:rPr>
                  <a:t>Rest in peace</a:t>
                </a:r>
              </a:p>
            </p:txBody>
          </p:sp>
          <p:grpSp>
            <p:nvGrpSpPr>
              <p:cNvPr id="29" name="组合 28"/>
              <p:cNvGrpSpPr/>
              <p:nvPr/>
            </p:nvGrpSpPr>
            <p:grpSpPr>
              <a:xfrm>
                <a:off x="336" y="8794"/>
                <a:ext cx="1068" cy="434"/>
                <a:chOff x="213064" y="5583908"/>
                <a:chExt cx="678187" cy="275590"/>
              </a:xfrm>
            </p:grpSpPr>
            <p:sp>
              <p:nvSpPr>
                <p:cNvPr id="36" name="椭圆 35"/>
                <p:cNvSpPr/>
                <p:nvPr/>
              </p:nvSpPr>
              <p:spPr>
                <a:xfrm>
                  <a:off x="775504" y="5650086"/>
                  <a:ext cx="115747" cy="115747"/>
                </a:xfrm>
                <a:prstGeom prst="ellipse">
                  <a:avLst/>
                </a:prstGeom>
                <a:solidFill>
                  <a:srgbClr val="DF95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p>
              </p:txBody>
            </p:sp>
            <p:sp>
              <p:nvSpPr>
                <p:cNvPr id="45" name="文本框 44"/>
                <p:cNvSpPr txBox="1"/>
                <p:nvPr/>
              </p:nvSpPr>
              <p:spPr>
                <a:xfrm>
                  <a:off x="213064" y="5583908"/>
                  <a:ext cx="619369" cy="275590"/>
                </a:xfrm>
                <a:prstGeom prst="rect">
                  <a:avLst/>
                </a:prstGeom>
                <a:noFill/>
              </p:spPr>
              <p:txBody>
                <a:bodyPr wrap="square" rtlCol="0">
                  <a:spAutoFit/>
                </a:bodyPr>
                <a:lstStyle/>
                <a:p>
                  <a:r>
                    <a:rPr lang="en-US" altLang="zh-CN" sz="1200" b="1" dirty="0">
                      <a:solidFill>
                        <a:schemeClr val="bg1"/>
                      </a:solidFill>
                    </a:rPr>
                    <a:t>2020</a:t>
                  </a: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heckerboard(across)">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blinds(horizontal)">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linds(horizont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blinds(horizontal)">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blinds(horizontal)">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blinds(horizontal)">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blinds(horizontal)">
                                      <p:cBhvr>
                                        <p:cTn id="4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AMIC_NUM_END" val="1"/>
  <p:tag name="KSO_WM_UNIT_INDEX" val="1580283901156_1_1"/>
</p:tagLst>
</file>

<file path=ppt/tags/tag2.xml><?xml version="1.0" encoding="utf-8"?>
<p:tagLst xmlns:a="http://schemas.openxmlformats.org/drawingml/2006/main" xmlns:r="http://schemas.openxmlformats.org/officeDocument/2006/relationships" xmlns:p="http://schemas.openxmlformats.org/presentationml/2006/main">
  <p:tag name="REFSHAPE" val="440432452"/>
  <p:tag name="KSO_WM_UNIT_PLACING_PICTURE_USER_VIEWPORT" val="{&quot;height&quot;:8244,&quot;width&quot;:12288}"/>
</p:tagLst>
</file>

<file path=ppt/tags/tag3.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AMIC_NUM_END" val="23"/>
  <p:tag name="KSO_WM_UNIT_INDEX" val="1580298855473_1_1"/>
  <p:tag name="KSO_WM_UNIT_DYNMNUM_TYPE" val="1"/>
  <p:tag name="KSO_WM_UNIT_DYNAMIC_NUM_START" val="0"/>
  <p:tag name="KSO_WM_UNIT_DYNMNUM_DGM_ANIMTYPE" val="5"/>
  <p:tag name="KSO_WM_DYNAMICNUM_SPEED" val="3"/>
</p:tagLst>
</file>

<file path=ppt/tags/tag4.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AMIC_NUM_END" val="33643"/>
  <p:tag name="KSO_WM_UNIT_INDEX" val="1580299377285_1_1"/>
  <p:tag name="KSO_WM_UNIT_DYNMNUM_TYPE" val="1"/>
  <p:tag name="KSO_WM_UNIT_DYNAMIC_NUM_START" val="0"/>
  <p:tag name="KSO_WM_UNIT_DYNMNUM_DGM_ANIMTYPE" val="5"/>
  <p:tag name="KSO_WM_DYNAMICNUM_SPEED" val="3"/>
</p:tagLst>
</file>

<file path=ppt/tags/tag5.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AMIC_NUM_END" val="1"/>
  <p:tag name="KSO_WM_UNIT_INDEX" val="1580302049165_1_1"/>
</p:tagLst>
</file>

<file path=ppt/tags/tag6.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AMIC_NUM_END" val="5"/>
  <p:tag name="KSO_WM_UNIT_INDEX" val="1580302038676_1_1"/>
  <p:tag name="KSO_WM_UNIT_DYNMNUM_TYPE" val="1"/>
  <p:tag name="KSO_WM_UNIT_DYNAMIC_NUM_START" val="0"/>
  <p:tag name="KSO_WM_UNIT_DYNMNUM_DGM_ANIMTYPE" val="5"/>
  <p:tag name="KSO_WM_DYNAMICNUM_SPEED" val="3"/>
</p:tagLst>
</file>

<file path=ppt/tags/tag7.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AMIC_NUM_END" val="18"/>
  <p:tag name="KSO_WM_UNIT_INDEX" val="1580302042891_1_1"/>
  <p:tag name="KSO_WM_UNIT_DYNMNUM_TYPE" val="1"/>
  <p:tag name="KSO_WM_UNIT_DYNAMIC_NUM_START" val="0"/>
  <p:tag name="KSO_WM_UNIT_DYNMNUM_DGM_ANIMTYPE" val="5"/>
  <p:tag name="KSO_WM_DYNAMICNUM_SPEED" val="3"/>
</p:tagLst>
</file>

<file path=ppt/tags/tag8.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AMIC_NUM_END" val="15"/>
  <p:tag name="KSO_WM_UNIT_INDEX" val="1580302046107_1_1"/>
  <p:tag name="KSO_WM_UNIT_DYNMNUM_TYPE" val="1"/>
  <p:tag name="KSO_WM_UNIT_DYNAMIC_NUM_START" val="0"/>
  <p:tag name="KSO_WM_UNIT_DYNMNUM_DGM_ANIMTYPE" val="5"/>
  <p:tag name="KSO_WM_DYNAMICNUM_SPEED" val="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A82F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A82F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2587</Words>
  <Application>Microsoft Office PowerPoint</Application>
  <PresentationFormat>宽屏</PresentationFormat>
  <Paragraphs>121</Paragraphs>
  <Slides>20</Slides>
  <Notes>3</Notes>
  <HiddenSlides>0</HiddenSlides>
  <MMClips>2</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20</vt:i4>
      </vt:variant>
    </vt:vector>
  </HeadingPairs>
  <TitlesOfParts>
    <vt:vector size="31" baseType="lpstr">
      <vt:lpstr>Andalus</vt:lpstr>
      <vt:lpstr>HelveticaNeue</vt:lpstr>
      <vt:lpstr>Microsoft JhengHei</vt:lpstr>
      <vt:lpstr>等线</vt:lpstr>
      <vt:lpstr>等线 Light</vt:lpstr>
      <vt:lpstr>华文细黑</vt:lpstr>
      <vt:lpstr>华文新魏</vt:lpstr>
      <vt:lpstr>微软雅黑</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http://www.ypppt.com/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mikeppt.com</dc:creator>
  <cp:keywords>mikeppt.com</cp:keywords>
  <dc:description>http://www.ypppt.com/</dc:description>
  <cp:lastModifiedBy>顺坤 陈</cp:lastModifiedBy>
  <cp:revision>338</cp:revision>
  <dcterms:created xsi:type="dcterms:W3CDTF">2017-07-30T13:03:00Z</dcterms:created>
  <dcterms:modified xsi:type="dcterms:W3CDTF">2020-01-31T05:46:57Z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