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1831" r:id="rId3"/>
    <p:sldId id="259" r:id="rId4"/>
    <p:sldId id="258" r:id="rId5"/>
    <p:sldId id="260" r:id="rId6"/>
    <p:sldId id="261" r:id="rId7"/>
    <p:sldId id="262" r:id="rId8"/>
    <p:sldId id="263" r:id="rId9"/>
    <p:sldId id="264" r:id="rId10"/>
    <p:sldId id="265" r:id="rId11"/>
    <p:sldId id="266" r:id="rId12"/>
    <p:sldId id="267" r:id="rId13"/>
    <p:sldId id="268" r:id="rId14"/>
    <p:sldId id="269" r:id="rId15"/>
    <p:sldId id="273" r:id="rId16"/>
    <p:sldId id="272" r:id="rId17"/>
    <p:sldId id="274" r:id="rId18"/>
    <p:sldId id="275" r:id="rId19"/>
    <p:sldId id="276" r:id="rId20"/>
    <p:sldId id="277" r:id="rId21"/>
    <p:sldId id="270" r:id="rId22"/>
    <p:sldId id="271" r:id="rId23"/>
    <p:sldId id="278" r:id="rId24"/>
    <p:sldId id="280" r:id="rId25"/>
    <p:sldId id="281" r:id="rId26"/>
    <p:sldId id="283" r:id="rId27"/>
    <p:sldId id="284" r:id="rId28"/>
    <p:sldId id="285" r:id="rId29"/>
    <p:sldId id="286" r:id="rId30"/>
  </p:sldIdLst>
  <p:sldSz cx="11522075" cy="7200900"/>
  <p:notesSz cx="6858000" cy="9144000"/>
  <p:defaultTextStyle>
    <a:defPPr>
      <a:defRPr lang="zh-CN"/>
    </a:defPPr>
    <a:lvl1pPr marL="0" algn="l" defTabSz="1069848" rtl="0" eaLnBrk="1" latinLnBrk="0" hangingPunct="1">
      <a:defRPr sz="2100" kern="1200">
        <a:solidFill>
          <a:schemeClr val="tx1"/>
        </a:solidFill>
        <a:latin typeface="+mn-lt"/>
        <a:ea typeface="+mn-ea"/>
        <a:cs typeface="+mn-cs"/>
      </a:defRPr>
    </a:lvl1pPr>
    <a:lvl2pPr marL="534924" algn="l" defTabSz="1069848" rtl="0" eaLnBrk="1" latinLnBrk="0" hangingPunct="1">
      <a:defRPr sz="2100" kern="1200">
        <a:solidFill>
          <a:schemeClr val="tx1"/>
        </a:solidFill>
        <a:latin typeface="+mn-lt"/>
        <a:ea typeface="+mn-ea"/>
        <a:cs typeface="+mn-cs"/>
      </a:defRPr>
    </a:lvl2pPr>
    <a:lvl3pPr marL="1069848" algn="l" defTabSz="1069848" rtl="0" eaLnBrk="1" latinLnBrk="0" hangingPunct="1">
      <a:defRPr sz="2100" kern="1200">
        <a:solidFill>
          <a:schemeClr val="tx1"/>
        </a:solidFill>
        <a:latin typeface="+mn-lt"/>
        <a:ea typeface="+mn-ea"/>
        <a:cs typeface="+mn-cs"/>
      </a:defRPr>
    </a:lvl3pPr>
    <a:lvl4pPr marL="1604772" algn="l" defTabSz="1069848" rtl="0" eaLnBrk="1" latinLnBrk="0" hangingPunct="1">
      <a:defRPr sz="2100" kern="1200">
        <a:solidFill>
          <a:schemeClr val="tx1"/>
        </a:solidFill>
        <a:latin typeface="+mn-lt"/>
        <a:ea typeface="+mn-ea"/>
        <a:cs typeface="+mn-cs"/>
      </a:defRPr>
    </a:lvl4pPr>
    <a:lvl5pPr marL="2139696" algn="l" defTabSz="1069848" rtl="0" eaLnBrk="1" latinLnBrk="0" hangingPunct="1">
      <a:defRPr sz="2100" kern="1200">
        <a:solidFill>
          <a:schemeClr val="tx1"/>
        </a:solidFill>
        <a:latin typeface="+mn-lt"/>
        <a:ea typeface="+mn-ea"/>
        <a:cs typeface="+mn-cs"/>
      </a:defRPr>
    </a:lvl5pPr>
    <a:lvl6pPr marL="2674620" algn="l" defTabSz="1069848" rtl="0" eaLnBrk="1" latinLnBrk="0" hangingPunct="1">
      <a:defRPr sz="2100" kern="1200">
        <a:solidFill>
          <a:schemeClr val="tx1"/>
        </a:solidFill>
        <a:latin typeface="+mn-lt"/>
        <a:ea typeface="+mn-ea"/>
        <a:cs typeface="+mn-cs"/>
      </a:defRPr>
    </a:lvl6pPr>
    <a:lvl7pPr marL="3209544" algn="l" defTabSz="1069848" rtl="0" eaLnBrk="1" latinLnBrk="0" hangingPunct="1">
      <a:defRPr sz="2100" kern="1200">
        <a:solidFill>
          <a:schemeClr val="tx1"/>
        </a:solidFill>
        <a:latin typeface="+mn-lt"/>
        <a:ea typeface="+mn-ea"/>
        <a:cs typeface="+mn-cs"/>
      </a:defRPr>
    </a:lvl7pPr>
    <a:lvl8pPr marL="3744468" algn="l" defTabSz="1069848" rtl="0" eaLnBrk="1" latinLnBrk="0" hangingPunct="1">
      <a:defRPr sz="2100" kern="1200">
        <a:solidFill>
          <a:schemeClr val="tx1"/>
        </a:solidFill>
        <a:latin typeface="+mn-lt"/>
        <a:ea typeface="+mn-ea"/>
        <a:cs typeface="+mn-cs"/>
      </a:defRPr>
    </a:lvl8pPr>
    <a:lvl9pPr marL="4279392" algn="l" defTabSz="1069848"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8">
          <p15:clr>
            <a:srgbClr val="A4A3A4"/>
          </p15:clr>
        </p15:guide>
        <p15:guide id="2" pos="36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CFDD"/>
    <a:srgbClr val="E7DCE6"/>
    <a:srgbClr val="D6DCE6"/>
    <a:srgbClr val="D8E0D8"/>
    <a:srgbClr val="E9E0CD"/>
    <a:srgbClr val="E0D3BA"/>
    <a:srgbClr val="D2C09C"/>
    <a:srgbClr val="E6C05D"/>
    <a:srgbClr val="E6C048"/>
    <a:srgbClr val="D8C6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41" autoAdjust="0"/>
    <p:restoredTop sz="94660"/>
  </p:normalViewPr>
  <p:slideViewPr>
    <p:cSldViewPr>
      <p:cViewPr varScale="1">
        <p:scale>
          <a:sx n="59" d="100"/>
          <a:sy n="59" d="100"/>
        </p:scale>
        <p:origin x="244" y="52"/>
      </p:cViewPr>
      <p:guideLst>
        <p:guide orient="horz" pos="2268"/>
        <p:guide pos="362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64156" y="2236947"/>
            <a:ext cx="9793764" cy="1543526"/>
          </a:xfrm>
        </p:spPr>
        <p:txBody>
          <a:bodyPr/>
          <a:lstStyle/>
          <a:p>
            <a:r>
              <a:rPr lang="zh-CN" altLang="en-US"/>
              <a:t>单击此处编辑母版标题样式</a:t>
            </a:r>
          </a:p>
        </p:txBody>
      </p:sp>
      <p:sp>
        <p:nvSpPr>
          <p:cNvPr id="3" name="副标题 2"/>
          <p:cNvSpPr>
            <a:spLocks noGrp="1"/>
          </p:cNvSpPr>
          <p:nvPr>
            <p:ph type="subTitle" idx="1"/>
          </p:nvPr>
        </p:nvSpPr>
        <p:spPr>
          <a:xfrm>
            <a:off x="1728311" y="4080510"/>
            <a:ext cx="8065453" cy="1840230"/>
          </a:xfrm>
        </p:spPr>
        <p:txBody>
          <a:bodyPr/>
          <a:lstStyle>
            <a:lvl1pPr marL="0" indent="0" algn="ctr">
              <a:buNone/>
              <a:defRPr>
                <a:solidFill>
                  <a:schemeClr val="tx1">
                    <a:tint val="75000"/>
                  </a:schemeClr>
                </a:solidFill>
              </a:defRPr>
            </a:lvl1pPr>
            <a:lvl2pPr marL="534924" indent="0" algn="ctr">
              <a:buNone/>
              <a:defRPr>
                <a:solidFill>
                  <a:schemeClr val="tx1">
                    <a:tint val="75000"/>
                  </a:schemeClr>
                </a:solidFill>
              </a:defRPr>
            </a:lvl2pPr>
            <a:lvl3pPr marL="1069848" indent="0" algn="ctr">
              <a:buNone/>
              <a:defRPr>
                <a:solidFill>
                  <a:schemeClr val="tx1">
                    <a:tint val="75000"/>
                  </a:schemeClr>
                </a:solidFill>
              </a:defRPr>
            </a:lvl3pPr>
            <a:lvl4pPr marL="1604772" indent="0" algn="ctr">
              <a:buNone/>
              <a:defRPr>
                <a:solidFill>
                  <a:schemeClr val="tx1">
                    <a:tint val="75000"/>
                  </a:schemeClr>
                </a:solidFill>
              </a:defRPr>
            </a:lvl4pPr>
            <a:lvl5pPr marL="2139696" indent="0" algn="ctr">
              <a:buNone/>
              <a:defRPr>
                <a:solidFill>
                  <a:schemeClr val="tx1">
                    <a:tint val="75000"/>
                  </a:schemeClr>
                </a:solidFill>
              </a:defRPr>
            </a:lvl5pPr>
            <a:lvl6pPr marL="2674620" indent="0" algn="ctr">
              <a:buNone/>
              <a:defRPr>
                <a:solidFill>
                  <a:schemeClr val="tx1">
                    <a:tint val="75000"/>
                  </a:schemeClr>
                </a:solidFill>
              </a:defRPr>
            </a:lvl6pPr>
            <a:lvl7pPr marL="3209544" indent="0" algn="ctr">
              <a:buNone/>
              <a:defRPr>
                <a:solidFill>
                  <a:schemeClr val="tx1">
                    <a:tint val="75000"/>
                  </a:schemeClr>
                </a:solidFill>
              </a:defRPr>
            </a:lvl7pPr>
            <a:lvl8pPr marL="3744468" indent="0" algn="ctr">
              <a:buNone/>
              <a:defRPr>
                <a:solidFill>
                  <a:schemeClr val="tx1">
                    <a:tint val="75000"/>
                  </a:schemeClr>
                </a:solidFill>
              </a:defRPr>
            </a:lvl8pPr>
            <a:lvl9pPr marL="4279392"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353504" y="288371"/>
            <a:ext cx="2592467" cy="6144101"/>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76104" y="288371"/>
            <a:ext cx="7585366" cy="614410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10164" y="4627245"/>
            <a:ext cx="9793764" cy="1430179"/>
          </a:xfrm>
        </p:spPr>
        <p:txBody>
          <a:bodyPr anchor="t"/>
          <a:lstStyle>
            <a:lvl1pPr algn="l">
              <a:defRPr sz="4700" b="1" cap="all"/>
            </a:lvl1pPr>
          </a:lstStyle>
          <a:p>
            <a:r>
              <a:rPr lang="zh-CN" altLang="en-US"/>
              <a:t>单击此处编辑母版标题样式</a:t>
            </a:r>
          </a:p>
        </p:txBody>
      </p:sp>
      <p:sp>
        <p:nvSpPr>
          <p:cNvPr id="3" name="文本占位符 2"/>
          <p:cNvSpPr>
            <a:spLocks noGrp="1"/>
          </p:cNvSpPr>
          <p:nvPr>
            <p:ph type="body" idx="1"/>
          </p:nvPr>
        </p:nvSpPr>
        <p:spPr>
          <a:xfrm>
            <a:off x="910164" y="3052049"/>
            <a:ext cx="9793764" cy="1575196"/>
          </a:xfrm>
        </p:spPr>
        <p:txBody>
          <a:bodyPr anchor="b"/>
          <a:lstStyle>
            <a:lvl1pPr marL="0" indent="0">
              <a:buNone/>
              <a:defRPr sz="2300">
                <a:solidFill>
                  <a:schemeClr val="tx1">
                    <a:tint val="75000"/>
                  </a:schemeClr>
                </a:solidFill>
              </a:defRPr>
            </a:lvl1pPr>
            <a:lvl2pPr marL="534924" indent="0">
              <a:buNone/>
              <a:defRPr sz="2100">
                <a:solidFill>
                  <a:schemeClr val="tx1">
                    <a:tint val="75000"/>
                  </a:schemeClr>
                </a:solidFill>
              </a:defRPr>
            </a:lvl2pPr>
            <a:lvl3pPr marL="1069848" indent="0">
              <a:buNone/>
              <a:defRPr sz="1900">
                <a:solidFill>
                  <a:schemeClr val="tx1">
                    <a:tint val="75000"/>
                  </a:schemeClr>
                </a:solidFill>
              </a:defRPr>
            </a:lvl3pPr>
            <a:lvl4pPr marL="1604772" indent="0">
              <a:buNone/>
              <a:defRPr sz="1600">
                <a:solidFill>
                  <a:schemeClr val="tx1">
                    <a:tint val="75000"/>
                  </a:schemeClr>
                </a:solidFill>
              </a:defRPr>
            </a:lvl4pPr>
            <a:lvl5pPr marL="2139696" indent="0">
              <a:buNone/>
              <a:defRPr sz="1600">
                <a:solidFill>
                  <a:schemeClr val="tx1">
                    <a:tint val="75000"/>
                  </a:schemeClr>
                </a:solidFill>
              </a:defRPr>
            </a:lvl5pPr>
            <a:lvl6pPr marL="2674620" indent="0">
              <a:buNone/>
              <a:defRPr sz="1600">
                <a:solidFill>
                  <a:schemeClr val="tx1">
                    <a:tint val="75000"/>
                  </a:schemeClr>
                </a:solidFill>
              </a:defRPr>
            </a:lvl6pPr>
            <a:lvl7pPr marL="3209544" indent="0">
              <a:buNone/>
              <a:defRPr sz="1600">
                <a:solidFill>
                  <a:schemeClr val="tx1">
                    <a:tint val="75000"/>
                  </a:schemeClr>
                </a:solidFill>
              </a:defRPr>
            </a:lvl7pPr>
            <a:lvl8pPr marL="3744468" indent="0">
              <a:buNone/>
              <a:defRPr sz="1600">
                <a:solidFill>
                  <a:schemeClr val="tx1">
                    <a:tint val="75000"/>
                  </a:schemeClr>
                </a:solidFill>
              </a:defRPr>
            </a:lvl8pPr>
            <a:lvl9pPr marL="4279392"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576104" y="1680211"/>
            <a:ext cx="5088916" cy="4752261"/>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5857055" y="1680211"/>
            <a:ext cx="5088916" cy="4752261"/>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576104" y="1611869"/>
            <a:ext cx="5090917" cy="671750"/>
          </a:xfrm>
        </p:spPr>
        <p:txBody>
          <a:bodyPr anchor="b"/>
          <a:lstStyle>
            <a:lvl1pPr marL="0" indent="0">
              <a:buNone/>
              <a:defRPr sz="2800" b="1"/>
            </a:lvl1pPr>
            <a:lvl2pPr marL="534924" indent="0">
              <a:buNone/>
              <a:defRPr sz="2300" b="1"/>
            </a:lvl2pPr>
            <a:lvl3pPr marL="1069848" indent="0">
              <a:buNone/>
              <a:defRPr sz="2100" b="1"/>
            </a:lvl3pPr>
            <a:lvl4pPr marL="1604772" indent="0">
              <a:buNone/>
              <a:defRPr sz="1900" b="1"/>
            </a:lvl4pPr>
            <a:lvl5pPr marL="2139696" indent="0">
              <a:buNone/>
              <a:defRPr sz="1900" b="1"/>
            </a:lvl5pPr>
            <a:lvl6pPr marL="2674620" indent="0">
              <a:buNone/>
              <a:defRPr sz="1900" b="1"/>
            </a:lvl6pPr>
            <a:lvl7pPr marL="3209544" indent="0">
              <a:buNone/>
              <a:defRPr sz="1900" b="1"/>
            </a:lvl7pPr>
            <a:lvl8pPr marL="3744468" indent="0">
              <a:buNone/>
              <a:defRPr sz="1900" b="1"/>
            </a:lvl8pPr>
            <a:lvl9pPr marL="4279392" indent="0">
              <a:buNone/>
              <a:defRPr sz="1900" b="1"/>
            </a:lvl9pPr>
          </a:lstStyle>
          <a:p>
            <a:pPr lvl="0"/>
            <a:r>
              <a:rPr lang="zh-CN" altLang="en-US"/>
              <a:t>单击此处编辑母版文本样式</a:t>
            </a:r>
          </a:p>
        </p:txBody>
      </p:sp>
      <p:sp>
        <p:nvSpPr>
          <p:cNvPr id="4" name="内容占位符 3"/>
          <p:cNvSpPr>
            <a:spLocks noGrp="1"/>
          </p:cNvSpPr>
          <p:nvPr>
            <p:ph sz="half" idx="2"/>
          </p:nvPr>
        </p:nvSpPr>
        <p:spPr>
          <a:xfrm>
            <a:off x="576104" y="2283619"/>
            <a:ext cx="5090917" cy="4148852"/>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5853055" y="1611869"/>
            <a:ext cx="5092917" cy="671750"/>
          </a:xfrm>
        </p:spPr>
        <p:txBody>
          <a:bodyPr anchor="b"/>
          <a:lstStyle>
            <a:lvl1pPr marL="0" indent="0">
              <a:buNone/>
              <a:defRPr sz="2800" b="1"/>
            </a:lvl1pPr>
            <a:lvl2pPr marL="534924" indent="0">
              <a:buNone/>
              <a:defRPr sz="2300" b="1"/>
            </a:lvl2pPr>
            <a:lvl3pPr marL="1069848" indent="0">
              <a:buNone/>
              <a:defRPr sz="2100" b="1"/>
            </a:lvl3pPr>
            <a:lvl4pPr marL="1604772" indent="0">
              <a:buNone/>
              <a:defRPr sz="1900" b="1"/>
            </a:lvl4pPr>
            <a:lvl5pPr marL="2139696" indent="0">
              <a:buNone/>
              <a:defRPr sz="1900" b="1"/>
            </a:lvl5pPr>
            <a:lvl6pPr marL="2674620" indent="0">
              <a:buNone/>
              <a:defRPr sz="1900" b="1"/>
            </a:lvl6pPr>
            <a:lvl7pPr marL="3209544" indent="0">
              <a:buNone/>
              <a:defRPr sz="1900" b="1"/>
            </a:lvl7pPr>
            <a:lvl8pPr marL="3744468" indent="0">
              <a:buNone/>
              <a:defRPr sz="1900" b="1"/>
            </a:lvl8pPr>
            <a:lvl9pPr marL="4279392" indent="0">
              <a:buNone/>
              <a:defRPr sz="1900" b="1"/>
            </a:lvl9pPr>
          </a:lstStyle>
          <a:p>
            <a:pPr lvl="0"/>
            <a:r>
              <a:rPr lang="zh-CN" altLang="en-US"/>
              <a:t>单击此处编辑母版文本样式</a:t>
            </a:r>
          </a:p>
        </p:txBody>
      </p:sp>
      <p:sp>
        <p:nvSpPr>
          <p:cNvPr id="6" name="内容占位符 5"/>
          <p:cNvSpPr>
            <a:spLocks noGrp="1"/>
          </p:cNvSpPr>
          <p:nvPr>
            <p:ph sz="quarter" idx="4"/>
          </p:nvPr>
        </p:nvSpPr>
        <p:spPr>
          <a:xfrm>
            <a:off x="5853055" y="2283619"/>
            <a:ext cx="5092917" cy="4148852"/>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76105" y="286702"/>
            <a:ext cx="3790683" cy="1220153"/>
          </a:xfrm>
        </p:spPr>
        <p:txBody>
          <a:bodyPr anchor="b"/>
          <a:lstStyle>
            <a:lvl1pPr algn="l">
              <a:defRPr sz="2300" b="1"/>
            </a:lvl1pPr>
          </a:lstStyle>
          <a:p>
            <a:r>
              <a:rPr lang="zh-CN" altLang="en-US"/>
              <a:t>单击此处编辑母版标题样式</a:t>
            </a:r>
          </a:p>
        </p:txBody>
      </p:sp>
      <p:sp>
        <p:nvSpPr>
          <p:cNvPr id="3" name="内容占位符 2"/>
          <p:cNvSpPr>
            <a:spLocks noGrp="1"/>
          </p:cNvSpPr>
          <p:nvPr>
            <p:ph idx="1"/>
          </p:nvPr>
        </p:nvSpPr>
        <p:spPr>
          <a:xfrm>
            <a:off x="4504811" y="286703"/>
            <a:ext cx="6441160" cy="6145769"/>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576105" y="1506856"/>
            <a:ext cx="3790683" cy="4925616"/>
          </a:xfrm>
        </p:spPr>
        <p:txBody>
          <a:bodyPr/>
          <a:lstStyle>
            <a:lvl1pPr marL="0" indent="0">
              <a:buNone/>
              <a:defRPr sz="1600"/>
            </a:lvl1pPr>
            <a:lvl2pPr marL="534924" indent="0">
              <a:buNone/>
              <a:defRPr sz="1400"/>
            </a:lvl2pPr>
            <a:lvl3pPr marL="1069848" indent="0">
              <a:buNone/>
              <a:defRPr sz="1200"/>
            </a:lvl3pPr>
            <a:lvl4pPr marL="1604772" indent="0">
              <a:buNone/>
              <a:defRPr sz="1100"/>
            </a:lvl4pPr>
            <a:lvl5pPr marL="2139696" indent="0">
              <a:buNone/>
              <a:defRPr sz="1100"/>
            </a:lvl5pPr>
            <a:lvl6pPr marL="2674620" indent="0">
              <a:buNone/>
              <a:defRPr sz="1100"/>
            </a:lvl6pPr>
            <a:lvl7pPr marL="3209544" indent="0">
              <a:buNone/>
              <a:defRPr sz="1100"/>
            </a:lvl7pPr>
            <a:lvl8pPr marL="3744468" indent="0">
              <a:buNone/>
              <a:defRPr sz="1100"/>
            </a:lvl8pPr>
            <a:lvl9pPr marL="4279392"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258407" y="5040630"/>
            <a:ext cx="6913245" cy="595075"/>
          </a:xfrm>
        </p:spPr>
        <p:txBody>
          <a:bodyPr anchor="b"/>
          <a:lstStyle>
            <a:lvl1pPr algn="l">
              <a:defRPr sz="2300" b="1"/>
            </a:lvl1pPr>
          </a:lstStyle>
          <a:p>
            <a:r>
              <a:rPr lang="zh-CN" altLang="en-US"/>
              <a:t>单击此处编辑母版标题样式</a:t>
            </a:r>
          </a:p>
        </p:txBody>
      </p:sp>
      <p:sp>
        <p:nvSpPr>
          <p:cNvPr id="3" name="图片占位符 2"/>
          <p:cNvSpPr>
            <a:spLocks noGrp="1"/>
          </p:cNvSpPr>
          <p:nvPr>
            <p:ph type="pic" idx="1"/>
          </p:nvPr>
        </p:nvSpPr>
        <p:spPr>
          <a:xfrm>
            <a:off x="2258407" y="643414"/>
            <a:ext cx="6913245" cy="4320540"/>
          </a:xfrm>
        </p:spPr>
        <p:txBody>
          <a:bodyPr/>
          <a:lstStyle>
            <a:lvl1pPr marL="0" indent="0">
              <a:buNone/>
              <a:defRPr sz="3700"/>
            </a:lvl1pPr>
            <a:lvl2pPr marL="534924" indent="0">
              <a:buNone/>
              <a:defRPr sz="3300"/>
            </a:lvl2pPr>
            <a:lvl3pPr marL="1069848" indent="0">
              <a:buNone/>
              <a:defRPr sz="2800"/>
            </a:lvl3pPr>
            <a:lvl4pPr marL="1604772" indent="0">
              <a:buNone/>
              <a:defRPr sz="2300"/>
            </a:lvl4pPr>
            <a:lvl5pPr marL="2139696" indent="0">
              <a:buNone/>
              <a:defRPr sz="2300"/>
            </a:lvl5pPr>
            <a:lvl6pPr marL="2674620" indent="0">
              <a:buNone/>
              <a:defRPr sz="2300"/>
            </a:lvl6pPr>
            <a:lvl7pPr marL="3209544" indent="0">
              <a:buNone/>
              <a:defRPr sz="2300"/>
            </a:lvl7pPr>
            <a:lvl8pPr marL="3744468" indent="0">
              <a:buNone/>
              <a:defRPr sz="2300"/>
            </a:lvl8pPr>
            <a:lvl9pPr marL="4279392" indent="0">
              <a:buNone/>
              <a:defRPr sz="2300"/>
            </a:lvl9pPr>
          </a:lstStyle>
          <a:p>
            <a:endParaRPr lang="zh-CN" altLang="en-US"/>
          </a:p>
        </p:txBody>
      </p:sp>
      <p:sp>
        <p:nvSpPr>
          <p:cNvPr id="4" name="文本占位符 3"/>
          <p:cNvSpPr>
            <a:spLocks noGrp="1"/>
          </p:cNvSpPr>
          <p:nvPr>
            <p:ph type="body" sz="half" idx="2"/>
          </p:nvPr>
        </p:nvSpPr>
        <p:spPr>
          <a:xfrm>
            <a:off x="2258407" y="5635705"/>
            <a:ext cx="6913245" cy="845105"/>
          </a:xfrm>
        </p:spPr>
        <p:txBody>
          <a:bodyPr/>
          <a:lstStyle>
            <a:lvl1pPr marL="0" indent="0">
              <a:buNone/>
              <a:defRPr sz="1600"/>
            </a:lvl1pPr>
            <a:lvl2pPr marL="534924" indent="0">
              <a:buNone/>
              <a:defRPr sz="1400"/>
            </a:lvl2pPr>
            <a:lvl3pPr marL="1069848" indent="0">
              <a:buNone/>
              <a:defRPr sz="1200"/>
            </a:lvl3pPr>
            <a:lvl4pPr marL="1604772" indent="0">
              <a:buNone/>
              <a:defRPr sz="1100"/>
            </a:lvl4pPr>
            <a:lvl5pPr marL="2139696" indent="0">
              <a:buNone/>
              <a:defRPr sz="1100"/>
            </a:lvl5pPr>
            <a:lvl6pPr marL="2674620" indent="0">
              <a:buNone/>
              <a:defRPr sz="1100"/>
            </a:lvl6pPr>
            <a:lvl7pPr marL="3209544" indent="0">
              <a:buNone/>
              <a:defRPr sz="1100"/>
            </a:lvl7pPr>
            <a:lvl8pPr marL="3744468" indent="0">
              <a:buNone/>
              <a:defRPr sz="1100"/>
            </a:lvl8pPr>
            <a:lvl9pPr marL="4279392"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76104" y="288370"/>
            <a:ext cx="10369868" cy="1200150"/>
          </a:xfrm>
          <a:prstGeom prst="rect">
            <a:avLst/>
          </a:prstGeom>
        </p:spPr>
        <p:txBody>
          <a:bodyPr vert="horz" lIns="106985" tIns="53492" rIns="106985" bIns="53492" rtlCol="0" anchor="ctr">
            <a:normAutofit/>
          </a:bodyPr>
          <a:lstStyle/>
          <a:p>
            <a:r>
              <a:rPr lang="zh-CN" altLang="en-US"/>
              <a:t>单击此处编辑母版标题样式</a:t>
            </a:r>
          </a:p>
        </p:txBody>
      </p:sp>
      <p:sp>
        <p:nvSpPr>
          <p:cNvPr id="3" name="文本占位符 2"/>
          <p:cNvSpPr>
            <a:spLocks noGrp="1"/>
          </p:cNvSpPr>
          <p:nvPr>
            <p:ph type="body" idx="1"/>
          </p:nvPr>
        </p:nvSpPr>
        <p:spPr>
          <a:xfrm>
            <a:off x="576104" y="1680211"/>
            <a:ext cx="10369868" cy="4752261"/>
          </a:xfrm>
          <a:prstGeom prst="rect">
            <a:avLst/>
          </a:prstGeom>
        </p:spPr>
        <p:txBody>
          <a:bodyPr vert="horz" lIns="106985" tIns="53492" rIns="106985" bIns="53492"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576104" y="6674168"/>
            <a:ext cx="2688484" cy="383381"/>
          </a:xfrm>
          <a:prstGeom prst="rect">
            <a:avLst/>
          </a:prstGeom>
        </p:spPr>
        <p:txBody>
          <a:bodyPr vert="horz" lIns="106985" tIns="53492" rIns="106985" bIns="53492" rtlCol="0" anchor="ctr"/>
          <a:lstStyle>
            <a:lvl1pPr algn="l">
              <a:defRPr sz="1400">
                <a:solidFill>
                  <a:schemeClr val="tx1">
                    <a:tint val="75000"/>
                  </a:schemeClr>
                </a:solidFill>
              </a:defRPr>
            </a:lvl1pPr>
          </a:lstStyle>
          <a:p>
            <a:fld id="{530820CF-B880-4189-942D-D702A7CBA730}" type="datetimeFigureOut">
              <a:rPr lang="zh-CN" altLang="en-US" smtClean="0"/>
              <a:pPr/>
              <a:t>2020/2/1</a:t>
            </a:fld>
            <a:endParaRPr lang="zh-CN" altLang="en-US"/>
          </a:p>
        </p:txBody>
      </p:sp>
      <p:sp>
        <p:nvSpPr>
          <p:cNvPr id="5" name="页脚占位符 4"/>
          <p:cNvSpPr>
            <a:spLocks noGrp="1"/>
          </p:cNvSpPr>
          <p:nvPr>
            <p:ph type="ftr" sz="quarter" idx="3"/>
          </p:nvPr>
        </p:nvSpPr>
        <p:spPr>
          <a:xfrm>
            <a:off x="3936709" y="6674168"/>
            <a:ext cx="3648657" cy="383381"/>
          </a:xfrm>
          <a:prstGeom prst="rect">
            <a:avLst/>
          </a:prstGeom>
        </p:spPr>
        <p:txBody>
          <a:bodyPr vert="horz" lIns="106985" tIns="53492" rIns="106985" bIns="53492"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257487" y="6674168"/>
            <a:ext cx="2688484" cy="383381"/>
          </a:xfrm>
          <a:prstGeom prst="rect">
            <a:avLst/>
          </a:prstGeom>
        </p:spPr>
        <p:txBody>
          <a:bodyPr vert="horz" lIns="106985" tIns="53492" rIns="106985" bIns="53492" rtlCol="0" anchor="ctr"/>
          <a:lstStyle>
            <a:lvl1pPr algn="r">
              <a:defRPr sz="1400">
                <a:solidFill>
                  <a:schemeClr val="tx1">
                    <a:tint val="75000"/>
                  </a:schemeClr>
                </a:solidFill>
              </a:defRPr>
            </a:lvl1pPr>
          </a:lstStyle>
          <a:p>
            <a:fld id="{0C913308-F349-4B6D-A68A-DD1791B4A57B}" type="slidenum">
              <a:rPr lang="zh-CN" altLang="en-US" smtClean="0"/>
              <a:pPr/>
              <a:t>‹#›</a:t>
            </a:fld>
            <a:endParaRPr lang="zh-CN" altLang="en-US"/>
          </a:p>
        </p:txBody>
      </p:sp>
      <p:pic>
        <p:nvPicPr>
          <p:cNvPr id="9" name="图片 8" descr="水印">
            <a:extLst>
              <a:ext uri="{FF2B5EF4-FFF2-40B4-BE49-F238E27FC236}">
                <a16:creationId xmlns:a16="http://schemas.microsoft.com/office/drawing/2014/main" id="{4EB3BB88-F42B-E54C-99A8-7E645504101D}"/>
              </a:ext>
            </a:extLst>
          </p:cNvPr>
          <p:cNvPicPr>
            <a:picLocks noChangeAspect="1"/>
          </p:cNvPicPr>
          <p:nvPr userDrawn="1"/>
        </p:nvPicPr>
        <p:blipFill>
          <a:blip r:embed="rId13"/>
          <a:stretch>
            <a:fillRect/>
          </a:stretch>
        </p:blipFill>
        <p:spPr>
          <a:xfrm>
            <a:off x="10610373" y="143351"/>
            <a:ext cx="671195" cy="2171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69848" rtl="0" eaLnBrk="1" latinLnBrk="0" hangingPunct="1">
        <a:spcBef>
          <a:spcPct val="0"/>
        </a:spcBef>
        <a:buNone/>
        <a:defRPr sz="5100" kern="1200">
          <a:solidFill>
            <a:schemeClr val="tx1"/>
          </a:solidFill>
          <a:latin typeface="+mj-lt"/>
          <a:ea typeface="+mj-ea"/>
          <a:cs typeface="+mj-cs"/>
        </a:defRPr>
      </a:lvl1pPr>
    </p:titleStyle>
    <p:bodyStyle>
      <a:lvl1pPr marL="401193" indent="-401193" algn="l" defTabSz="1069848"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69252" indent="-334328" algn="l" defTabSz="1069848"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37310" indent="-267462" algn="l" defTabSz="1069848"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72234"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407158"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42082"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77006"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4011930"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546854" indent="-267462" algn="l" defTabSz="1069848"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zh-CN"/>
      </a:defPPr>
      <a:lvl1pPr marL="0" algn="l" defTabSz="1069848" rtl="0" eaLnBrk="1" latinLnBrk="0" hangingPunct="1">
        <a:defRPr sz="2100" kern="1200">
          <a:solidFill>
            <a:schemeClr val="tx1"/>
          </a:solidFill>
          <a:latin typeface="+mn-lt"/>
          <a:ea typeface="+mn-ea"/>
          <a:cs typeface="+mn-cs"/>
        </a:defRPr>
      </a:lvl1pPr>
      <a:lvl2pPr marL="534924" algn="l" defTabSz="1069848" rtl="0" eaLnBrk="1" latinLnBrk="0" hangingPunct="1">
        <a:defRPr sz="2100" kern="1200">
          <a:solidFill>
            <a:schemeClr val="tx1"/>
          </a:solidFill>
          <a:latin typeface="+mn-lt"/>
          <a:ea typeface="+mn-ea"/>
          <a:cs typeface="+mn-cs"/>
        </a:defRPr>
      </a:lvl2pPr>
      <a:lvl3pPr marL="1069848" algn="l" defTabSz="1069848" rtl="0" eaLnBrk="1" latinLnBrk="0" hangingPunct="1">
        <a:defRPr sz="2100" kern="1200">
          <a:solidFill>
            <a:schemeClr val="tx1"/>
          </a:solidFill>
          <a:latin typeface="+mn-lt"/>
          <a:ea typeface="+mn-ea"/>
          <a:cs typeface="+mn-cs"/>
        </a:defRPr>
      </a:lvl3pPr>
      <a:lvl4pPr marL="1604772" algn="l" defTabSz="1069848" rtl="0" eaLnBrk="1" latinLnBrk="0" hangingPunct="1">
        <a:defRPr sz="2100" kern="1200">
          <a:solidFill>
            <a:schemeClr val="tx1"/>
          </a:solidFill>
          <a:latin typeface="+mn-lt"/>
          <a:ea typeface="+mn-ea"/>
          <a:cs typeface="+mn-cs"/>
        </a:defRPr>
      </a:lvl4pPr>
      <a:lvl5pPr marL="2139696" algn="l" defTabSz="1069848" rtl="0" eaLnBrk="1" latinLnBrk="0" hangingPunct="1">
        <a:defRPr sz="2100" kern="1200">
          <a:solidFill>
            <a:schemeClr val="tx1"/>
          </a:solidFill>
          <a:latin typeface="+mn-lt"/>
          <a:ea typeface="+mn-ea"/>
          <a:cs typeface="+mn-cs"/>
        </a:defRPr>
      </a:lvl5pPr>
      <a:lvl6pPr marL="2674620" algn="l" defTabSz="1069848" rtl="0" eaLnBrk="1" latinLnBrk="0" hangingPunct="1">
        <a:defRPr sz="2100" kern="1200">
          <a:solidFill>
            <a:schemeClr val="tx1"/>
          </a:solidFill>
          <a:latin typeface="+mn-lt"/>
          <a:ea typeface="+mn-ea"/>
          <a:cs typeface="+mn-cs"/>
        </a:defRPr>
      </a:lvl6pPr>
      <a:lvl7pPr marL="3209544" algn="l" defTabSz="1069848" rtl="0" eaLnBrk="1" latinLnBrk="0" hangingPunct="1">
        <a:defRPr sz="2100" kern="1200">
          <a:solidFill>
            <a:schemeClr val="tx1"/>
          </a:solidFill>
          <a:latin typeface="+mn-lt"/>
          <a:ea typeface="+mn-ea"/>
          <a:cs typeface="+mn-cs"/>
        </a:defRPr>
      </a:lvl7pPr>
      <a:lvl8pPr marL="3744468" algn="l" defTabSz="1069848" rtl="0" eaLnBrk="1" latinLnBrk="0" hangingPunct="1">
        <a:defRPr sz="2100" kern="1200">
          <a:solidFill>
            <a:schemeClr val="tx1"/>
          </a:solidFill>
          <a:latin typeface="+mn-lt"/>
          <a:ea typeface="+mn-ea"/>
          <a:cs typeface="+mn-cs"/>
        </a:defRPr>
      </a:lvl8pPr>
      <a:lvl9pPr marL="4279392" algn="l" defTabSz="106984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476000" y="1476000"/>
            <a:ext cx="8568952" cy="523220"/>
          </a:xfrm>
          <a:prstGeom prst="rect">
            <a:avLst/>
          </a:prstGeom>
          <a:noFill/>
        </p:spPr>
        <p:txBody>
          <a:bodyPr wrap="square" rtlCol="0">
            <a:spAutoFit/>
          </a:bodyPr>
          <a:lstStyle/>
          <a:p>
            <a:pPr algn="ctr"/>
            <a:r>
              <a:rPr lang="en-US" altLang="zh-CN" sz="2800" dirty="0">
                <a:latin typeface="Simplified Arabic" pitchFamily="18" charset="-78"/>
                <a:cs typeface="Simplified Arabic" pitchFamily="18" charset="-78"/>
              </a:rPr>
              <a:t>A Practical Lecture for Continued Writing</a:t>
            </a:r>
            <a:endParaRPr lang="zh-CN" altLang="en-US" sz="2800" dirty="0">
              <a:latin typeface="Simplified Arabic" pitchFamily="18" charset="-78"/>
              <a:cs typeface="Simplified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0" y="936000"/>
            <a:ext cx="11522075" cy="5328000"/>
            <a:chOff x="0" y="936000"/>
            <a:chExt cx="11522075" cy="5328000"/>
          </a:xfrm>
        </p:grpSpPr>
        <p:sp>
          <p:nvSpPr>
            <p:cNvPr id="11" name="矩形 10"/>
            <p:cNvSpPr/>
            <p:nvPr/>
          </p:nvSpPr>
          <p:spPr>
            <a:xfrm>
              <a:off x="2075" y="1080170"/>
              <a:ext cx="11520000" cy="50405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grpSp>
          <p:nvGrpSpPr>
            <p:cNvPr id="3" name="组合 6"/>
            <p:cNvGrpSpPr/>
            <p:nvPr/>
          </p:nvGrpSpPr>
          <p:grpSpPr>
            <a:xfrm>
              <a:off x="0" y="936000"/>
              <a:ext cx="11520000" cy="828000"/>
              <a:chOff x="0" y="360090"/>
              <a:chExt cx="11520000" cy="828000"/>
            </a:xfrm>
          </p:grpSpPr>
          <p:sp>
            <p:nvSpPr>
              <p:cNvPr id="8" name="矩形 7"/>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9" name="直接连接符 8"/>
              <p:cNvCxnSpPr>
                <a:stCxn id="8" idx="1"/>
                <a:endCxn id="8"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4" name="组合 7"/>
            <p:cNvGrpSpPr/>
            <p:nvPr/>
          </p:nvGrpSpPr>
          <p:grpSpPr>
            <a:xfrm>
              <a:off x="0" y="5436000"/>
              <a:ext cx="11520000" cy="828000"/>
              <a:chOff x="0" y="360090"/>
              <a:chExt cx="11520000" cy="828000"/>
            </a:xfrm>
          </p:grpSpPr>
          <p:sp>
            <p:nvSpPr>
              <p:cNvPr id="6"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7"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044000" y="3096000"/>
              <a:ext cx="10333661" cy="1008000"/>
            </a:xfrm>
            <a:prstGeom prst="rect">
              <a:avLst/>
            </a:prstGeom>
            <a:noFill/>
          </p:spPr>
          <p:txBody>
            <a:bodyPr wrap="square" rtlCol="0">
              <a:spAutoFit/>
            </a:bodyPr>
            <a:lstStyle/>
            <a:p>
              <a:pPr>
                <a:lnSpc>
                  <a:spcPct val="150000"/>
                </a:lnSpc>
              </a:pPr>
              <a:r>
                <a:rPr lang="en-US" altLang="zh-CN" sz="2000" dirty="0">
                  <a:solidFill>
                    <a:schemeClr val="bg1"/>
                  </a:solidFill>
                  <a:latin typeface="Times New Roman" pitchFamily="18" charset="0"/>
                  <a:cs typeface="Times New Roman" pitchFamily="18" charset="0"/>
                </a:rPr>
                <a:t>Continued writing refers to the process of ending or concluding an essay by continuing and fulfilling its logical outline as well as content after mapping it into a logical outline. </a:t>
              </a:r>
              <a:endParaRPr lang="zh-CN" altLang="zh-CN" sz="2000" dirty="0">
                <a:solidFill>
                  <a:schemeClr val="bg1"/>
                </a:solidFill>
                <a:latin typeface="Times New Roman" pitchFamily="18" charset="0"/>
                <a:cs typeface="Times New Roman" pitchFamily="18" charset="0"/>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1522075" cy="7200900"/>
            <a:chOff x="0" y="0"/>
            <a:chExt cx="11522075" cy="7200900"/>
          </a:xfrm>
        </p:grpSpPr>
        <p:grpSp>
          <p:nvGrpSpPr>
            <p:cNvPr id="12" name="组合 11"/>
            <p:cNvGrpSpPr/>
            <p:nvPr/>
          </p:nvGrpSpPr>
          <p:grpSpPr>
            <a:xfrm>
              <a:off x="0" y="0"/>
              <a:ext cx="4608934" cy="7200000"/>
              <a:chOff x="0" y="0"/>
              <a:chExt cx="4608934" cy="7200000"/>
            </a:xfrm>
          </p:grpSpPr>
          <p:sp>
            <p:nvSpPr>
              <p:cNvPr id="3" name="矩形 2"/>
              <p:cNvSpPr/>
              <p:nvPr/>
            </p:nvSpPr>
            <p:spPr>
              <a:xfrm>
                <a:off x="934" y="792000"/>
                <a:ext cx="4608000" cy="5652000"/>
              </a:xfrm>
              <a:prstGeom prst="rect">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grpSp>
            <p:nvGrpSpPr>
              <p:cNvPr id="4" name="组合 6"/>
              <p:cNvGrpSpPr/>
              <p:nvPr/>
            </p:nvGrpSpPr>
            <p:grpSpPr>
              <a:xfrm>
                <a:off x="0" y="0"/>
                <a:ext cx="4608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7"/>
              <p:cNvGrpSpPr/>
              <p:nvPr/>
            </p:nvGrpSpPr>
            <p:grpSpPr>
              <a:xfrm>
                <a:off x="0" y="6372000"/>
                <a:ext cx="4608000" cy="828000"/>
                <a:chOff x="0" y="360090"/>
                <a:chExt cx="11520000" cy="828000"/>
              </a:xfrm>
            </p:grpSpPr>
            <p:sp>
              <p:nvSpPr>
                <p:cNvPr id="7"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8"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6" name="TextBox 4"/>
              <p:cNvSpPr txBox="1"/>
              <p:nvPr/>
            </p:nvSpPr>
            <p:spPr>
              <a:xfrm>
                <a:off x="576000" y="2160000"/>
                <a:ext cx="3672000" cy="2880000"/>
              </a:xfrm>
              <a:prstGeom prst="rect">
                <a:avLst/>
              </a:prstGeom>
              <a:noFill/>
            </p:spPr>
            <p:txBody>
              <a:bodyPr wrap="square" rtlCol="0">
                <a:spAutoFit/>
              </a:bodyPr>
              <a:lstStyle/>
              <a:p>
                <a:pPr>
                  <a:lnSpc>
                    <a:spcPct val="150000"/>
                  </a:lnSpc>
                </a:pPr>
                <a:r>
                  <a:rPr lang="en-US" altLang="zh-CN" sz="2000" dirty="0">
                    <a:latin typeface="Times New Roman" pitchFamily="18" charset="0"/>
                    <a:cs typeface="Times New Roman" pitchFamily="18" charset="0"/>
                  </a:rPr>
                  <a:t>Continued writing refers to the process of ending or concluding an essay by continuing and fulfilling its logical outline as well as content after mapping it into a logical outline. </a:t>
                </a:r>
                <a:endParaRPr lang="zh-CN" altLang="zh-CN" sz="2000" dirty="0">
                  <a:latin typeface="Times New Roman" pitchFamily="18" charset="0"/>
                  <a:cs typeface="Times New Roman" pitchFamily="18" charset="0"/>
                </a:endParaRPr>
              </a:p>
            </p:txBody>
          </p:sp>
        </p:grpSp>
        <p:sp>
          <p:nvSpPr>
            <p:cNvPr id="13" name="矩形 12"/>
            <p:cNvSpPr/>
            <p:nvPr/>
          </p:nvSpPr>
          <p:spPr>
            <a:xfrm>
              <a:off x="4608909" y="0"/>
              <a:ext cx="6913166" cy="1800000"/>
            </a:xfrm>
            <a:prstGeom prst="rect">
              <a:avLst/>
            </a:prstGeom>
            <a:solidFill>
              <a:srgbClr val="FFFC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Phase 1  We map an incomplete essay into its logical outline.</a:t>
              </a:r>
              <a:endParaRPr lang="zh-CN" altLang="zh-CN" sz="1600" dirty="0">
                <a:solidFill>
                  <a:schemeClr val="tx1"/>
                </a:solidFill>
                <a:latin typeface="Times New Roman" pitchFamily="18" charset="0"/>
                <a:cs typeface="Times New Roman" pitchFamily="18" charset="0"/>
              </a:endParaRPr>
            </a:p>
          </p:txBody>
        </p:sp>
        <p:sp>
          <p:nvSpPr>
            <p:cNvPr id="17" name="矩形 16"/>
            <p:cNvSpPr/>
            <p:nvPr/>
          </p:nvSpPr>
          <p:spPr>
            <a:xfrm>
              <a:off x="4608909" y="1800000"/>
              <a:ext cx="6913166" cy="2520000"/>
            </a:xfrm>
            <a:prstGeom prst="rect">
              <a:avLst/>
            </a:prstGeom>
            <a:solidFill>
              <a:srgbClr val="E6FF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Phase 2  We continue and fulfill the logical outline as well as the essay</a:t>
              </a:r>
            </a:p>
            <a:p>
              <a:pPr>
                <a:lnSpc>
                  <a:spcPct val="150000"/>
                </a:lnSpc>
              </a:pPr>
              <a:r>
                <a:rPr lang="en-US" altLang="zh-CN" sz="1600" dirty="0">
                  <a:solidFill>
                    <a:schemeClr val="tx1"/>
                  </a:solidFill>
                  <a:latin typeface="Times New Roman" pitchFamily="18" charset="0"/>
                  <a:cs typeface="Times New Roman" pitchFamily="18" charset="0"/>
                </a:rPr>
                <a:t>                        content that lies upon it.</a:t>
              </a:r>
              <a:endParaRPr lang="zh-CN" altLang="zh-CN" sz="1600" dirty="0">
                <a:solidFill>
                  <a:schemeClr val="tx1"/>
                </a:solidFill>
                <a:latin typeface="Times New Roman" pitchFamily="18" charset="0"/>
                <a:cs typeface="Times New Roman" pitchFamily="18" charset="0"/>
              </a:endParaRPr>
            </a:p>
          </p:txBody>
        </p:sp>
        <p:sp>
          <p:nvSpPr>
            <p:cNvPr id="18" name="矩形 17"/>
            <p:cNvSpPr/>
            <p:nvPr/>
          </p:nvSpPr>
          <p:spPr>
            <a:xfrm>
              <a:off x="4608909" y="4320900"/>
              <a:ext cx="6913166" cy="2880000"/>
            </a:xfrm>
            <a:prstGeom prst="rect">
              <a:avLst/>
            </a:prstGeom>
            <a:solidFill>
              <a:srgbClr val="C8F1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Phase 3  We end the essay.</a:t>
              </a:r>
              <a:endParaRPr lang="zh-CN" altLang="zh-CN" sz="1600" dirty="0">
                <a:solidFill>
                  <a:schemeClr val="tx1"/>
                </a:solidFill>
                <a:latin typeface="Times New Roman" pitchFamily="18" charset="0"/>
                <a:cs typeface="Times New Roman" pitchFamily="18"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0" y="0"/>
            <a:ext cx="11522075" cy="7200000"/>
            <a:chOff x="0" y="0"/>
            <a:chExt cx="11522075" cy="7200000"/>
          </a:xfrm>
        </p:grpSpPr>
        <p:grpSp>
          <p:nvGrpSpPr>
            <p:cNvPr id="15" name="组合 14"/>
            <p:cNvGrpSpPr/>
            <p:nvPr/>
          </p:nvGrpSpPr>
          <p:grpSpPr>
            <a:xfrm>
              <a:off x="0" y="0"/>
              <a:ext cx="3600000" cy="7200000"/>
              <a:chOff x="4608909" y="0"/>
              <a:chExt cx="6913166" cy="7200000"/>
            </a:xfrm>
          </p:grpSpPr>
          <p:sp>
            <p:nvSpPr>
              <p:cNvPr id="4" name="矩形 3"/>
              <p:cNvSpPr/>
              <p:nvPr/>
            </p:nvSpPr>
            <p:spPr>
              <a:xfrm>
                <a:off x="4608909" y="0"/>
                <a:ext cx="6913166" cy="2376000"/>
              </a:xfrm>
              <a:prstGeom prst="rect">
                <a:avLst/>
              </a:prstGeom>
              <a:solidFill>
                <a:srgbClr val="FFFC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Phase 1  We map an incomplete essay  </a:t>
                </a:r>
              </a:p>
              <a:p>
                <a:pPr algn="ctr"/>
                <a:r>
                  <a:rPr lang="en-US" altLang="zh-CN" sz="1600" dirty="0">
                    <a:solidFill>
                      <a:schemeClr val="tx1"/>
                    </a:solidFill>
                    <a:latin typeface="Times New Roman" pitchFamily="18" charset="0"/>
                    <a:cs typeface="Times New Roman" pitchFamily="18" charset="0"/>
                  </a:rPr>
                  <a:t>     into its logical outline.</a:t>
                </a:r>
                <a:endParaRPr lang="zh-CN" altLang="zh-CN" sz="1600" dirty="0">
                  <a:solidFill>
                    <a:schemeClr val="tx1"/>
                  </a:solidFill>
                  <a:latin typeface="Times New Roman" pitchFamily="18" charset="0"/>
                  <a:cs typeface="Times New Roman" pitchFamily="18" charset="0"/>
                </a:endParaRPr>
              </a:p>
            </p:txBody>
          </p:sp>
          <p:sp>
            <p:nvSpPr>
              <p:cNvPr id="5" name="矩形 4"/>
              <p:cNvSpPr/>
              <p:nvPr/>
            </p:nvSpPr>
            <p:spPr>
              <a:xfrm>
                <a:off x="4608909" y="2376000"/>
                <a:ext cx="6913166" cy="2376000"/>
              </a:xfrm>
              <a:prstGeom prst="rect">
                <a:avLst/>
              </a:prstGeom>
              <a:solidFill>
                <a:srgbClr val="D2FF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Phase 2  We continue and fulfill the </a:t>
                </a:r>
              </a:p>
              <a:p>
                <a:pPr algn="ctr">
                  <a:lnSpc>
                    <a:spcPct val="150000"/>
                  </a:lnSpc>
                </a:pPr>
                <a:r>
                  <a:rPr lang="en-US" altLang="zh-CN" sz="1600" dirty="0">
                    <a:solidFill>
                      <a:schemeClr val="tx1"/>
                    </a:solidFill>
                    <a:latin typeface="Times New Roman" pitchFamily="18" charset="0"/>
                    <a:cs typeface="Times New Roman" pitchFamily="18" charset="0"/>
                  </a:rPr>
                  <a:t>             logical outline as well as</a:t>
                </a:r>
              </a:p>
              <a:p>
                <a:pPr algn="ctr">
                  <a:lnSpc>
                    <a:spcPct val="150000"/>
                  </a:lnSpc>
                </a:pPr>
                <a:r>
                  <a:rPr lang="en-US" altLang="zh-CN" sz="1600" dirty="0">
                    <a:solidFill>
                      <a:schemeClr val="tx1"/>
                    </a:solidFill>
                    <a:latin typeface="Times New Roman" pitchFamily="18" charset="0"/>
                    <a:cs typeface="Times New Roman" pitchFamily="18" charset="0"/>
                  </a:rPr>
                  <a:t>              the essay content that lies</a:t>
                </a:r>
              </a:p>
              <a:p>
                <a:pPr>
                  <a:lnSpc>
                    <a:spcPct val="150000"/>
                  </a:lnSpc>
                </a:pPr>
                <a:r>
                  <a:rPr lang="en-US" altLang="zh-CN" sz="1600" dirty="0">
                    <a:solidFill>
                      <a:schemeClr val="tx1"/>
                    </a:solidFill>
                    <a:latin typeface="Times New Roman" pitchFamily="18" charset="0"/>
                    <a:cs typeface="Times New Roman" pitchFamily="18" charset="0"/>
                  </a:rPr>
                  <a:t>                    upon it.</a:t>
                </a:r>
                <a:endParaRPr lang="zh-CN" altLang="zh-CN" sz="1600" dirty="0">
                  <a:solidFill>
                    <a:schemeClr val="tx1"/>
                  </a:solidFill>
                  <a:latin typeface="Times New Roman" pitchFamily="18" charset="0"/>
                  <a:cs typeface="Times New Roman" pitchFamily="18" charset="0"/>
                </a:endParaRPr>
              </a:p>
            </p:txBody>
          </p:sp>
          <p:sp>
            <p:nvSpPr>
              <p:cNvPr id="6" name="矩形 5"/>
              <p:cNvSpPr/>
              <p:nvPr/>
            </p:nvSpPr>
            <p:spPr>
              <a:xfrm>
                <a:off x="4608909" y="4752000"/>
                <a:ext cx="6913166" cy="2448000"/>
              </a:xfrm>
              <a:prstGeom prst="rect">
                <a:avLst/>
              </a:prstGeom>
              <a:solidFill>
                <a:srgbClr val="94C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Phase 3  We end the essay.</a:t>
                </a:r>
                <a:endParaRPr lang="zh-CN" altLang="zh-CN" sz="1600" dirty="0">
                  <a:solidFill>
                    <a:schemeClr val="tx1"/>
                  </a:solidFill>
                  <a:latin typeface="Times New Roman" pitchFamily="18" charset="0"/>
                  <a:cs typeface="Times New Roman" pitchFamily="18" charset="0"/>
                </a:endParaRPr>
              </a:p>
            </p:txBody>
          </p:sp>
        </p:grpSp>
        <p:sp>
          <p:nvSpPr>
            <p:cNvPr id="16" name="矩形 15"/>
            <p:cNvSpPr/>
            <p:nvPr/>
          </p:nvSpPr>
          <p:spPr>
            <a:xfrm>
              <a:off x="3600000" y="0"/>
              <a:ext cx="7920000" cy="1188000"/>
            </a:xfrm>
            <a:prstGeom prst="rect">
              <a:avLst/>
            </a:prstGeom>
            <a:solidFill>
              <a:srgbClr val="FFE6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1 Comprehend the essay.</a:t>
              </a:r>
              <a:endParaRPr lang="zh-CN" altLang="zh-CN" sz="1600" dirty="0">
                <a:solidFill>
                  <a:schemeClr val="tx1"/>
                </a:solidFill>
                <a:latin typeface="Times New Roman" pitchFamily="18" charset="0"/>
                <a:cs typeface="Times New Roman" pitchFamily="18" charset="0"/>
              </a:endParaRPr>
            </a:p>
          </p:txBody>
        </p:sp>
        <p:sp>
          <p:nvSpPr>
            <p:cNvPr id="17" name="矩形 16"/>
            <p:cNvSpPr/>
            <p:nvPr/>
          </p:nvSpPr>
          <p:spPr>
            <a:xfrm>
              <a:off x="3602075" y="1188000"/>
              <a:ext cx="7920000" cy="1188000"/>
            </a:xfrm>
            <a:prstGeom prst="rect">
              <a:avLst/>
            </a:prstGeom>
            <a:solidFill>
              <a:srgbClr val="EEB5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2 Map the rough logical outline of essay.</a:t>
              </a:r>
              <a:endParaRPr lang="zh-CN" altLang="zh-CN" sz="1600" dirty="0">
                <a:solidFill>
                  <a:schemeClr val="tx1"/>
                </a:solidFill>
                <a:latin typeface="Times New Roman" pitchFamily="18" charset="0"/>
                <a:cs typeface="Times New Roman" pitchFamily="18" charset="0"/>
              </a:endParaRPr>
            </a:p>
          </p:txBody>
        </p:sp>
        <p:sp>
          <p:nvSpPr>
            <p:cNvPr id="18" name="矩形 17"/>
            <p:cNvSpPr/>
            <p:nvPr/>
          </p:nvSpPr>
          <p:spPr>
            <a:xfrm>
              <a:off x="3602075" y="2376000"/>
              <a:ext cx="7920000" cy="792000"/>
            </a:xfrm>
            <a:prstGeom prst="rect">
              <a:avLst/>
            </a:prstGeom>
            <a:solidFill>
              <a:srgbClr val="FFF6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3 Analyze the leading sentences given to unwritten paragraphs.</a:t>
              </a:r>
              <a:endParaRPr lang="zh-CN" altLang="zh-CN" sz="1600" dirty="0">
                <a:solidFill>
                  <a:schemeClr val="tx1"/>
                </a:solidFill>
                <a:latin typeface="Times New Roman" pitchFamily="18" charset="0"/>
                <a:cs typeface="Times New Roman" pitchFamily="18" charset="0"/>
              </a:endParaRPr>
            </a:p>
          </p:txBody>
        </p:sp>
        <p:sp>
          <p:nvSpPr>
            <p:cNvPr id="19" name="矩形 18"/>
            <p:cNvSpPr/>
            <p:nvPr/>
          </p:nvSpPr>
          <p:spPr>
            <a:xfrm>
              <a:off x="3602075" y="3168402"/>
              <a:ext cx="7920000" cy="792000"/>
            </a:xfrm>
            <a:prstGeom prst="rect">
              <a:avLst/>
            </a:prstGeom>
            <a:solidFill>
              <a:srgbClr val="B0C7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4 Provide two designs for the outline of ending.</a:t>
              </a:r>
              <a:endParaRPr lang="zh-CN" altLang="zh-CN" sz="1600" dirty="0">
                <a:solidFill>
                  <a:schemeClr val="tx1"/>
                </a:solidFill>
                <a:latin typeface="Times New Roman" pitchFamily="18" charset="0"/>
                <a:cs typeface="Times New Roman" pitchFamily="18" charset="0"/>
              </a:endParaRPr>
            </a:p>
          </p:txBody>
        </p:sp>
        <p:sp>
          <p:nvSpPr>
            <p:cNvPr id="20" name="矩形 19"/>
            <p:cNvSpPr/>
            <p:nvPr/>
          </p:nvSpPr>
          <p:spPr>
            <a:xfrm>
              <a:off x="3602075" y="3960490"/>
              <a:ext cx="7920000" cy="792000"/>
            </a:xfrm>
            <a:prstGeom prst="rect">
              <a:avLst/>
            </a:prstGeom>
            <a:solidFill>
              <a:srgbClr val="89AE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5 Decide which design to use.</a:t>
              </a:r>
              <a:endParaRPr lang="zh-CN" altLang="zh-CN" sz="1600" dirty="0">
                <a:solidFill>
                  <a:schemeClr val="tx1"/>
                </a:solidFill>
                <a:latin typeface="Times New Roman" pitchFamily="18" charset="0"/>
                <a:cs typeface="Times New Roman" pitchFamily="18" charset="0"/>
              </a:endParaRPr>
            </a:p>
          </p:txBody>
        </p:sp>
        <p:sp>
          <p:nvSpPr>
            <p:cNvPr id="22" name="矩形 21"/>
            <p:cNvSpPr/>
            <p:nvPr/>
          </p:nvSpPr>
          <p:spPr>
            <a:xfrm>
              <a:off x="3600797" y="4752000"/>
              <a:ext cx="7921278" cy="2448000"/>
            </a:xfrm>
            <a:prstGeom prst="rect">
              <a:avLst/>
            </a:prstGeom>
            <a:solidFill>
              <a:srgbClr val="E8FF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Step 6 Start writing. </a:t>
              </a:r>
              <a:endParaRPr lang="zh-CN" altLang="zh-CN" sz="1600" dirty="0">
                <a:solidFill>
                  <a:schemeClr val="tx1"/>
                </a:solidFill>
                <a:latin typeface="Times New Roman" pitchFamily="18" charset="0"/>
                <a:cs typeface="Times New Roman" pitchFamily="18" charset="0"/>
              </a:endParaRPr>
            </a:p>
          </p:txBody>
        </p:sp>
      </p:grpSp>
      <p:pic>
        <p:nvPicPr>
          <p:cNvPr id="13" name="图片 12" descr="水印">
            <a:extLst>
              <a:ext uri="{FF2B5EF4-FFF2-40B4-BE49-F238E27FC236}">
                <a16:creationId xmlns:a16="http://schemas.microsoft.com/office/drawing/2014/main" id="{0842DEFA-9149-5941-B588-C1E5782E6A5E}"/>
              </a:ext>
            </a:extLst>
          </p:cNvPr>
          <p:cNvPicPr>
            <a:picLocks noChangeAspect="1"/>
          </p:cNvPicPr>
          <p:nvPr/>
        </p:nvPicPr>
        <p:blipFill>
          <a:blip r:embed="rId2"/>
          <a:stretch>
            <a:fillRect/>
          </a:stretch>
        </p:blipFill>
        <p:spPr>
          <a:xfrm>
            <a:off x="10729589" y="93136"/>
            <a:ext cx="671195" cy="21717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p:cNvGrpSpPr/>
          <p:nvPr/>
        </p:nvGrpSpPr>
        <p:grpSpPr>
          <a:xfrm>
            <a:off x="576000" y="1152000"/>
            <a:ext cx="10296749" cy="4823244"/>
            <a:chOff x="576000" y="1152000"/>
            <a:chExt cx="10296749" cy="4823244"/>
          </a:xfrm>
        </p:grpSpPr>
        <p:grpSp>
          <p:nvGrpSpPr>
            <p:cNvPr id="17" name="组合 16"/>
            <p:cNvGrpSpPr/>
            <p:nvPr/>
          </p:nvGrpSpPr>
          <p:grpSpPr>
            <a:xfrm>
              <a:off x="576000" y="1152000"/>
              <a:ext cx="10296288" cy="1295244"/>
              <a:chOff x="576000" y="576000"/>
              <a:chExt cx="10296288" cy="1295244"/>
            </a:xfrm>
          </p:grpSpPr>
          <p:grpSp>
            <p:nvGrpSpPr>
              <p:cNvPr id="13" name="组合 12"/>
              <p:cNvGrpSpPr>
                <a:grpSpLocks noChangeAspect="1"/>
              </p:cNvGrpSpPr>
              <p:nvPr/>
            </p:nvGrpSpPr>
            <p:grpSpPr>
              <a:xfrm>
                <a:off x="576000" y="576133"/>
                <a:ext cx="1296000" cy="1295111"/>
                <a:chOff x="0" y="576114"/>
                <a:chExt cx="2660073" cy="2658237"/>
              </a:xfrm>
            </p:grpSpPr>
            <p:sp>
              <p:nvSpPr>
                <p:cNvPr id="9" name="任意多边形 8"/>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任意多边形 1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14" name="组合 13"/>
              <p:cNvGrpSpPr>
                <a:grpSpLocks/>
              </p:cNvGrpSpPr>
              <p:nvPr/>
            </p:nvGrpSpPr>
            <p:grpSpPr>
              <a:xfrm flipH="1">
                <a:off x="9576000" y="576000"/>
                <a:ext cx="1296288" cy="1295111"/>
                <a:chOff x="0" y="576114"/>
                <a:chExt cx="2660073" cy="2658237"/>
              </a:xfrm>
            </p:grpSpPr>
            <p:sp>
              <p:nvSpPr>
                <p:cNvPr id="15" name="任意多边形 14"/>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任意多边形 15"/>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grpSp>
          <p:nvGrpSpPr>
            <p:cNvPr id="18" name="组合 17"/>
            <p:cNvGrpSpPr/>
            <p:nvPr/>
          </p:nvGrpSpPr>
          <p:grpSpPr>
            <a:xfrm rot="10800000">
              <a:off x="576461" y="4680000"/>
              <a:ext cx="10296288" cy="1295244"/>
              <a:chOff x="576000" y="576000"/>
              <a:chExt cx="10296288" cy="1295244"/>
            </a:xfrm>
          </p:grpSpPr>
          <p:grpSp>
            <p:nvGrpSpPr>
              <p:cNvPr id="19" name="组合 12"/>
              <p:cNvGrpSpPr>
                <a:grpSpLocks noChangeAspect="1"/>
              </p:cNvGrpSpPr>
              <p:nvPr/>
            </p:nvGrpSpPr>
            <p:grpSpPr>
              <a:xfrm>
                <a:off x="576000" y="576133"/>
                <a:ext cx="1296000" cy="1295111"/>
                <a:chOff x="0" y="576114"/>
                <a:chExt cx="2660073" cy="2658237"/>
              </a:xfrm>
            </p:grpSpPr>
            <p:sp>
              <p:nvSpPr>
                <p:cNvPr id="23" name="任意多边形 22"/>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任意多边形 23"/>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20" name="组合 13"/>
              <p:cNvGrpSpPr>
                <a:grpSpLocks/>
              </p:cNvGrpSpPr>
              <p:nvPr/>
            </p:nvGrpSpPr>
            <p:grpSpPr>
              <a:xfrm flipH="1">
                <a:off x="9576000" y="576000"/>
                <a:ext cx="1296288" cy="1295111"/>
                <a:chOff x="0" y="576114"/>
                <a:chExt cx="2660073" cy="2658237"/>
              </a:xfrm>
            </p:grpSpPr>
            <p:sp>
              <p:nvSpPr>
                <p:cNvPr id="21" name="任意多边形 20"/>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2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sp>
          <p:nvSpPr>
            <p:cNvPr id="26" name="TextBox 25"/>
            <p:cNvSpPr txBox="1"/>
            <p:nvPr/>
          </p:nvSpPr>
          <p:spPr>
            <a:xfrm>
              <a:off x="2448000" y="2268000"/>
              <a:ext cx="7885389" cy="2400657"/>
            </a:xfrm>
            <a:prstGeom prst="rect">
              <a:avLst/>
            </a:prstGeom>
            <a:noFill/>
          </p:spPr>
          <p:txBody>
            <a:bodyPr wrap="square" rtlCol="0">
              <a:spAutoFit/>
            </a:bodyPr>
            <a:lstStyle/>
            <a:p>
              <a:pPr>
                <a:lnSpc>
                  <a:spcPct val="150000"/>
                </a:lnSpc>
              </a:pPr>
              <a:r>
                <a:rPr lang="en-US" altLang="zh-CN" sz="2000" dirty="0">
                  <a:latin typeface="Times New Roman" pitchFamily="18" charset="0"/>
                  <a:cs typeface="Times New Roman" pitchFamily="18" charset="0"/>
                </a:rPr>
                <a:t>Read the example passage and find out the information below:</a:t>
              </a:r>
            </a:p>
            <a:p>
              <a:pPr>
                <a:lnSpc>
                  <a:spcPct val="150000"/>
                </a:lnSpc>
              </a:pPr>
              <a:endParaRPr lang="en-US" altLang="zh-CN" sz="2000" dirty="0">
                <a:latin typeface="Times New Roman" pitchFamily="18" charset="0"/>
                <a:cs typeface="Times New Roman" pitchFamily="18" charset="0"/>
              </a:endParaRPr>
            </a:p>
            <a:p>
              <a:pPr>
                <a:lnSpc>
                  <a:spcPct val="150000"/>
                </a:lnSpc>
              </a:pPr>
              <a:r>
                <a:rPr lang="en-US" altLang="zh-CN" sz="2000" dirty="0">
                  <a:latin typeface="Times New Roman" pitchFamily="18" charset="0"/>
                  <a:cs typeface="Times New Roman" pitchFamily="18" charset="0"/>
                </a:rPr>
                <a:t>1. What is the theme of the passage?</a:t>
              </a:r>
            </a:p>
            <a:p>
              <a:pPr>
                <a:lnSpc>
                  <a:spcPct val="150000"/>
                </a:lnSpc>
              </a:pPr>
              <a:r>
                <a:rPr lang="en-US" altLang="zh-CN" sz="2000" dirty="0">
                  <a:latin typeface="Times New Roman" pitchFamily="18" charset="0"/>
                  <a:cs typeface="Times New Roman" pitchFamily="18" charset="0"/>
                </a:rPr>
                <a:t>2. What is the main focus of the passage?</a:t>
              </a:r>
            </a:p>
            <a:p>
              <a:pPr>
                <a:lnSpc>
                  <a:spcPct val="150000"/>
                </a:lnSpc>
              </a:pPr>
              <a:r>
                <a:rPr lang="en-US" altLang="zh-CN" sz="2000" dirty="0">
                  <a:latin typeface="Times New Roman" pitchFamily="18" charset="0"/>
                  <a:cs typeface="Times New Roman" pitchFamily="18" charset="0"/>
                </a:rPr>
                <a:t>3. In which way does the author plot the development of story?</a:t>
              </a:r>
              <a:endParaRPr lang="zh-CN" altLang="zh-CN" sz="2000" dirty="0">
                <a:latin typeface="Times New Roman" pitchFamily="18" charset="0"/>
                <a:cs typeface="Times New Roman" pitchFamily="18" charset="0"/>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576000" y="360000"/>
            <a:ext cx="10296749" cy="6407244"/>
            <a:chOff x="576000" y="360000"/>
            <a:chExt cx="10296749" cy="6407244"/>
          </a:xfrm>
        </p:grpSpPr>
        <p:grpSp>
          <p:nvGrpSpPr>
            <p:cNvPr id="3" name="组合 16"/>
            <p:cNvGrpSpPr/>
            <p:nvPr/>
          </p:nvGrpSpPr>
          <p:grpSpPr>
            <a:xfrm>
              <a:off x="576000" y="360000"/>
              <a:ext cx="10296288" cy="1295244"/>
              <a:chOff x="576000" y="576000"/>
              <a:chExt cx="10296288" cy="1295244"/>
            </a:xfrm>
          </p:grpSpPr>
          <p:grpSp>
            <p:nvGrpSpPr>
              <p:cNvPr id="12" name="组合 12"/>
              <p:cNvGrpSpPr>
                <a:grpSpLocks noChangeAspect="1"/>
              </p:cNvGrpSpPr>
              <p:nvPr/>
            </p:nvGrpSpPr>
            <p:grpSpPr>
              <a:xfrm>
                <a:off x="576000" y="576133"/>
                <a:ext cx="1296000" cy="1295111"/>
                <a:chOff x="0" y="576114"/>
                <a:chExt cx="2660073" cy="2658237"/>
              </a:xfrm>
            </p:grpSpPr>
            <p:sp>
              <p:nvSpPr>
                <p:cNvPr id="16" name="任意多边形 15"/>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任意多边形 1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13" name="组合 13"/>
              <p:cNvGrpSpPr>
                <a:grpSpLocks/>
              </p:cNvGrpSpPr>
              <p:nvPr/>
            </p:nvGrpSpPr>
            <p:grpSpPr>
              <a:xfrm flipH="1">
                <a:off x="9576000" y="576000"/>
                <a:ext cx="1296288" cy="1295111"/>
                <a:chOff x="0" y="576114"/>
                <a:chExt cx="2660073" cy="2658237"/>
              </a:xfrm>
            </p:grpSpPr>
            <p:sp>
              <p:nvSpPr>
                <p:cNvPr id="14" name="任意多边形 13"/>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14"/>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grpSp>
          <p:nvGrpSpPr>
            <p:cNvPr id="4" name="组合 17"/>
            <p:cNvGrpSpPr/>
            <p:nvPr/>
          </p:nvGrpSpPr>
          <p:grpSpPr>
            <a:xfrm rot="10800000">
              <a:off x="576461" y="5472000"/>
              <a:ext cx="10296288" cy="1295244"/>
              <a:chOff x="576000" y="576000"/>
              <a:chExt cx="10296288" cy="1295244"/>
            </a:xfrm>
          </p:grpSpPr>
          <p:grpSp>
            <p:nvGrpSpPr>
              <p:cNvPr id="6" name="组合 12"/>
              <p:cNvGrpSpPr>
                <a:grpSpLocks noChangeAspect="1"/>
              </p:cNvGrpSpPr>
              <p:nvPr/>
            </p:nvGrpSpPr>
            <p:grpSpPr>
              <a:xfrm>
                <a:off x="576000" y="576133"/>
                <a:ext cx="1296000" cy="1295111"/>
                <a:chOff x="0" y="576114"/>
                <a:chExt cx="2660073" cy="2658237"/>
              </a:xfrm>
            </p:grpSpPr>
            <p:sp>
              <p:nvSpPr>
                <p:cNvPr id="10" name="任意多边形 9"/>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7" name="组合 13"/>
              <p:cNvGrpSpPr>
                <a:grpSpLocks/>
              </p:cNvGrpSpPr>
              <p:nvPr/>
            </p:nvGrpSpPr>
            <p:grpSpPr>
              <a:xfrm flipH="1">
                <a:off x="9576000" y="576000"/>
                <a:ext cx="1296288" cy="1295111"/>
                <a:chOff x="0" y="576114"/>
                <a:chExt cx="2660073" cy="2658237"/>
              </a:xfrm>
            </p:grpSpPr>
            <p:sp>
              <p:nvSpPr>
                <p:cNvPr id="8" name="任意多边形 7"/>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42848 h 2635082"/>
                    <a:gd name="connsiteX1" fmla="*/ 2654135 w 2660073"/>
                    <a:gd name="connsiteY1" fmla="*/ 16573 h 2635082"/>
                    <a:gd name="connsiteX2" fmla="*/ 1377538 w 2660073"/>
                    <a:gd name="connsiteY2" fmla="*/ 10635 h 2635082"/>
                    <a:gd name="connsiteX3" fmla="*/ 5938 w 2660073"/>
                    <a:gd name="connsiteY3" fmla="*/ 1364422 h 2635082"/>
                    <a:gd name="connsiteX4" fmla="*/ 0 w 2660073"/>
                    <a:gd name="connsiteY4" fmla="*/ 2635082 h 2635082"/>
                    <a:gd name="connsiteX5" fmla="*/ 932213 w 2660073"/>
                    <a:gd name="connsiteY5" fmla="*/ 2629144 h 2635082"/>
                    <a:gd name="connsiteX6" fmla="*/ 944089 w 2660073"/>
                    <a:gd name="connsiteY6" fmla="*/ 1417861 h 2635082"/>
                    <a:gd name="connsiteX7" fmla="*/ 1436915 w 2660073"/>
                    <a:gd name="connsiteY7" fmla="*/ 948786 h 2635082"/>
                    <a:gd name="connsiteX8" fmla="*/ 2660073 w 2660073"/>
                    <a:gd name="connsiteY8" fmla="*/ 942848 h 2635082"/>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 name="connsiteX0" fmla="*/ 2660073 w 2660073"/>
                    <a:gd name="connsiteY0" fmla="*/ 966003 h 2658237"/>
                    <a:gd name="connsiteX1" fmla="*/ 2654135 w 2660073"/>
                    <a:gd name="connsiteY1" fmla="*/ 39728 h 2658237"/>
                    <a:gd name="connsiteX2" fmla="*/ 1377538 w 2660073"/>
                    <a:gd name="connsiteY2" fmla="*/ 33790 h 2658237"/>
                    <a:gd name="connsiteX3" fmla="*/ 5938 w 2660073"/>
                    <a:gd name="connsiteY3" fmla="*/ 1387577 h 2658237"/>
                    <a:gd name="connsiteX4" fmla="*/ 0 w 2660073"/>
                    <a:gd name="connsiteY4" fmla="*/ 2658237 h 2658237"/>
                    <a:gd name="connsiteX5" fmla="*/ 932213 w 2660073"/>
                    <a:gd name="connsiteY5" fmla="*/ 2652299 h 2658237"/>
                    <a:gd name="connsiteX6" fmla="*/ 944089 w 2660073"/>
                    <a:gd name="connsiteY6" fmla="*/ 1441016 h 2658237"/>
                    <a:gd name="connsiteX7" fmla="*/ 1436915 w 2660073"/>
                    <a:gd name="connsiteY7" fmla="*/ 971941 h 2658237"/>
                    <a:gd name="connsiteX8" fmla="*/ 2660073 w 2660073"/>
                    <a:gd name="connsiteY8" fmla="*/ 966003 h 265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8"/>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Lst>
                  <a:ahLst/>
                  <a:cxnLst>
                    <a:cxn ang="0">
                      <a:pos x="connsiteX0" y="connsiteY0"/>
                    </a:cxn>
                    <a:cxn ang="0">
                      <a:pos x="connsiteX1" y="connsiteY1"/>
                    </a:cxn>
                    <a:cxn ang="0">
                      <a:pos x="connsiteX2" y="connsiteY2"/>
                    </a:cxn>
                    <a:cxn ang="0">
                      <a:pos x="connsiteX3" y="connsiteY3"/>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sp>
          <p:nvSpPr>
            <p:cNvPr id="5" name="TextBox 4"/>
            <p:cNvSpPr txBox="1"/>
            <p:nvPr/>
          </p:nvSpPr>
          <p:spPr>
            <a:xfrm>
              <a:off x="1836000" y="1044000"/>
              <a:ext cx="8316768" cy="4939814"/>
            </a:xfrm>
            <a:prstGeom prst="rect">
              <a:avLst/>
            </a:prstGeom>
            <a:noFill/>
          </p:spPr>
          <p:txBody>
            <a:bodyPr wrap="square" rtlCol="0">
              <a:spAutoFit/>
            </a:bodyPr>
            <a:lstStyle/>
            <a:p>
              <a:pPr>
                <a:lnSpc>
                  <a:spcPct val="150000"/>
                </a:lnSpc>
              </a:pPr>
              <a:r>
                <a:rPr lang="en-US" altLang="zh-CN" sz="2000" dirty="0">
                  <a:latin typeface="Times New Roman" pitchFamily="18" charset="0"/>
                  <a:cs typeface="Times New Roman" pitchFamily="18" charset="0"/>
                </a:rPr>
                <a:t>Read the example passage and find out the information below:</a:t>
              </a:r>
            </a:p>
            <a:p>
              <a:pPr>
                <a:lnSpc>
                  <a:spcPct val="150000"/>
                </a:lnSpc>
              </a:pPr>
              <a:endParaRPr lang="en-US" altLang="zh-CN" sz="2000" dirty="0">
                <a:latin typeface="Times New Roman" pitchFamily="18" charset="0"/>
                <a:cs typeface="Times New Roman" pitchFamily="18" charset="0"/>
              </a:endParaRPr>
            </a:p>
            <a:p>
              <a:pPr>
                <a:lnSpc>
                  <a:spcPct val="150000"/>
                </a:lnSpc>
              </a:pPr>
              <a:r>
                <a:rPr lang="en-US" altLang="zh-CN" sz="2000" dirty="0">
                  <a:latin typeface="Times New Roman" pitchFamily="18" charset="0"/>
                  <a:cs typeface="Times New Roman" pitchFamily="18" charset="0"/>
                </a:rPr>
                <a:t>1. What is the theme of the passage?</a:t>
              </a:r>
            </a:p>
            <a:p>
              <a:pPr>
                <a:lnSpc>
                  <a:spcPct val="150000"/>
                </a:lnSpc>
              </a:pPr>
              <a:r>
                <a:rPr lang="en-US" altLang="zh-CN" sz="1800" dirty="0">
                  <a:latin typeface="Times New Roman" pitchFamily="18" charset="0"/>
                  <a:cs typeface="Times New Roman" pitchFamily="18" charset="0"/>
                </a:rPr>
                <a:t>     Poppy the dog has experienced the change of mood ever since her young owner </a:t>
              </a:r>
            </a:p>
            <a:p>
              <a:pPr>
                <a:lnSpc>
                  <a:spcPct val="150000"/>
                </a:lnSpc>
              </a:pPr>
              <a:r>
                <a:rPr lang="en-US" altLang="zh-CN" sz="1800" dirty="0">
                  <a:latin typeface="Times New Roman" pitchFamily="18" charset="0"/>
                  <a:cs typeface="Times New Roman" pitchFamily="18" charset="0"/>
                </a:rPr>
                <a:t>     entered university.</a:t>
              </a:r>
            </a:p>
            <a:p>
              <a:pPr>
                <a:lnSpc>
                  <a:spcPct val="150000"/>
                </a:lnSpc>
              </a:pPr>
              <a:endParaRPr lang="en-US" altLang="zh-CN" sz="1800" dirty="0">
                <a:latin typeface="Times New Roman" pitchFamily="18" charset="0"/>
                <a:cs typeface="Times New Roman" pitchFamily="18" charset="0"/>
              </a:endParaRPr>
            </a:p>
            <a:p>
              <a:pPr>
                <a:lnSpc>
                  <a:spcPct val="150000"/>
                </a:lnSpc>
              </a:pPr>
              <a:r>
                <a:rPr lang="en-US" altLang="zh-CN" sz="2000" dirty="0">
                  <a:latin typeface="Times New Roman" pitchFamily="18" charset="0"/>
                  <a:cs typeface="Times New Roman" pitchFamily="18" charset="0"/>
                </a:rPr>
                <a:t>2. What is the main focus of the passage?</a:t>
              </a:r>
            </a:p>
            <a:p>
              <a:pPr>
                <a:lnSpc>
                  <a:spcPct val="150000"/>
                </a:lnSpc>
              </a:pPr>
              <a:r>
                <a:rPr lang="en-US" altLang="zh-CN" sz="1800" dirty="0">
                  <a:latin typeface="Times New Roman" pitchFamily="18" charset="0"/>
                  <a:cs typeface="Times New Roman" pitchFamily="18" charset="0"/>
                </a:rPr>
                <a:t>     It focuses on the changes in Poppy’s mood.</a:t>
              </a:r>
            </a:p>
            <a:p>
              <a:pPr>
                <a:lnSpc>
                  <a:spcPct val="150000"/>
                </a:lnSpc>
              </a:pPr>
              <a:endParaRPr lang="en-US" altLang="zh-CN" sz="1800" dirty="0">
                <a:latin typeface="Times New Roman" pitchFamily="18" charset="0"/>
                <a:cs typeface="Times New Roman" pitchFamily="18" charset="0"/>
              </a:endParaRPr>
            </a:p>
            <a:p>
              <a:pPr>
                <a:lnSpc>
                  <a:spcPct val="150000"/>
                </a:lnSpc>
              </a:pPr>
              <a:r>
                <a:rPr lang="en-US" altLang="zh-CN" sz="2000" dirty="0">
                  <a:latin typeface="Times New Roman" pitchFamily="18" charset="0"/>
                  <a:cs typeface="Times New Roman" pitchFamily="18" charset="0"/>
                </a:rPr>
                <a:t>3. In which way does the author plot the development of story?</a:t>
              </a:r>
            </a:p>
            <a:p>
              <a:pPr>
                <a:lnSpc>
                  <a:spcPct val="150000"/>
                </a:lnSpc>
              </a:pPr>
              <a:r>
                <a:rPr lang="en-US" altLang="zh-CN" sz="1800" dirty="0">
                  <a:latin typeface="Times New Roman" pitchFamily="18" charset="0"/>
                  <a:cs typeface="Times New Roman" pitchFamily="18" charset="0"/>
                </a:rPr>
                <a:t>    It used timeline as the only base to develop the changes in Poppy’s mood.</a:t>
              </a:r>
              <a:endParaRPr lang="zh-CN" altLang="zh-CN" sz="1800" dirty="0">
                <a:latin typeface="Times New Roman" pitchFamily="18" charset="0"/>
                <a:cs typeface="Times New Roman" pitchFamily="18" charset="0"/>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1296000" y="0"/>
            <a:ext cx="8928000" cy="7222969"/>
            <a:chOff x="1296000" y="0"/>
            <a:chExt cx="8928000" cy="7222969"/>
          </a:xfrm>
        </p:grpSpPr>
        <p:grpSp>
          <p:nvGrpSpPr>
            <p:cNvPr id="4" name="组合 60"/>
            <p:cNvGrpSpPr/>
            <p:nvPr/>
          </p:nvGrpSpPr>
          <p:grpSpPr>
            <a:xfrm>
              <a:off x="9864000" y="0"/>
              <a:ext cx="360000" cy="7200000"/>
              <a:chOff x="8064725" y="0"/>
              <a:chExt cx="360000" cy="5364000"/>
            </a:xfrm>
          </p:grpSpPr>
          <p:sp>
            <p:nvSpPr>
              <p:cNvPr id="9" name="梯形 8"/>
              <p:cNvSpPr/>
              <p:nvPr/>
            </p:nvSpPr>
            <p:spPr>
              <a:xfrm>
                <a:off x="8064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a:stCxn id="9" idx="2"/>
                <a:endCxn id="9" idx="0"/>
              </p:cNvCxnSpPr>
              <p:nvPr/>
            </p:nvCxnSpPr>
            <p:spPr>
              <a:xfrm flipV="1">
                <a:off x="8244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a:off x="1296000" y="0"/>
              <a:ext cx="360000" cy="7222969"/>
              <a:chOff x="2952725" y="0"/>
              <a:chExt cx="360000" cy="5364000"/>
            </a:xfrm>
          </p:grpSpPr>
          <p:sp>
            <p:nvSpPr>
              <p:cNvPr id="7" name="梯形 6"/>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a:stCxn id="7" idx="2"/>
                <a:endCxn id="7"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1656581" y="2736354"/>
              <a:ext cx="8208912" cy="577081"/>
            </a:xfrm>
            <a:prstGeom prst="rect">
              <a:avLst/>
            </a:prstGeom>
            <a:noFill/>
          </p:spPr>
          <p:txBody>
            <a:bodyPr wrap="square" rtlCol="0">
              <a:spAutoFit/>
            </a:bodyPr>
            <a:lstStyle/>
            <a:p>
              <a:pPr algn="ctr">
                <a:lnSpc>
                  <a:spcPct val="150000"/>
                </a:lnSpc>
              </a:pPr>
              <a:r>
                <a:rPr lang="en-US" altLang="zh-CN" dirty="0">
                  <a:latin typeface="Times New Roman" pitchFamily="18" charset="0"/>
                  <a:cs typeface="Times New Roman" pitchFamily="18" charset="0"/>
                </a:rPr>
                <a:t>Explore the outline of the passage and write it down.</a:t>
              </a:r>
              <a:endParaRPr lang="zh-CN" altLang="en-US" dirty="0">
                <a:latin typeface="Times New Roman" pitchFamily="18" charset="0"/>
                <a:cs typeface="Times New Roman" pitchFamily="18" charset="0"/>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9" name="组合 118"/>
          <p:cNvGrpSpPr/>
          <p:nvPr/>
        </p:nvGrpSpPr>
        <p:grpSpPr>
          <a:xfrm>
            <a:off x="-1" y="828000"/>
            <a:ext cx="11522075" cy="5652000"/>
            <a:chOff x="-1" y="828000"/>
            <a:chExt cx="11522075" cy="5652000"/>
          </a:xfrm>
        </p:grpSpPr>
        <p:grpSp>
          <p:nvGrpSpPr>
            <p:cNvPr id="62" name="组合 61"/>
            <p:cNvGrpSpPr/>
            <p:nvPr/>
          </p:nvGrpSpPr>
          <p:grpSpPr>
            <a:xfrm rot="16200000">
              <a:off x="5581037" y="-2160000"/>
              <a:ext cx="360000" cy="11522075"/>
              <a:chOff x="2952725" y="0"/>
              <a:chExt cx="360000" cy="5364000"/>
            </a:xfrm>
          </p:grpSpPr>
          <p:sp>
            <p:nvSpPr>
              <p:cNvPr id="63" name="梯形 62"/>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4" name="直接连接符 63"/>
              <p:cNvCxnSpPr>
                <a:stCxn id="63" idx="2"/>
                <a:endCxn id="63"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18" name="组合 117"/>
            <p:cNvGrpSpPr/>
            <p:nvPr/>
          </p:nvGrpSpPr>
          <p:grpSpPr>
            <a:xfrm>
              <a:off x="792000" y="828000"/>
              <a:ext cx="9864000" cy="5652000"/>
              <a:chOff x="1080000" y="828000"/>
              <a:chExt cx="9864000" cy="5652000"/>
            </a:xfrm>
          </p:grpSpPr>
          <p:grpSp>
            <p:nvGrpSpPr>
              <p:cNvPr id="115" name="组合 114"/>
              <p:cNvGrpSpPr/>
              <p:nvPr/>
            </p:nvGrpSpPr>
            <p:grpSpPr>
              <a:xfrm>
                <a:off x="1080000" y="828000"/>
                <a:ext cx="2556000" cy="2736120"/>
                <a:chOff x="972000" y="828000"/>
                <a:chExt cx="2556000" cy="2736120"/>
              </a:xfrm>
            </p:grpSpPr>
            <p:grpSp>
              <p:nvGrpSpPr>
                <p:cNvPr id="80" name="组合 79"/>
                <p:cNvGrpSpPr/>
                <p:nvPr/>
              </p:nvGrpSpPr>
              <p:grpSpPr>
                <a:xfrm>
                  <a:off x="2160000" y="2484000"/>
                  <a:ext cx="180000" cy="1080120"/>
                  <a:chOff x="2952725" y="0"/>
                  <a:chExt cx="360000" cy="5364000"/>
                </a:xfrm>
              </p:grpSpPr>
              <p:sp>
                <p:nvSpPr>
                  <p:cNvPr id="81" name="梯形 80"/>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2" name="直接连接符 81"/>
                  <p:cNvCxnSpPr>
                    <a:stCxn id="81" idx="2"/>
                    <a:endCxn id="81"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3" name="矩形 82"/>
                <p:cNvSpPr/>
                <p:nvPr/>
              </p:nvSpPr>
              <p:spPr>
                <a:xfrm>
                  <a:off x="133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Paragraphs 1-3</a:t>
                  </a:r>
                  <a:endParaRPr lang="zh-CN" altLang="en-US" sz="1600" dirty="0">
                    <a:solidFill>
                      <a:schemeClr val="tx1"/>
                    </a:solidFill>
                    <a:latin typeface="Times New Roman" pitchFamily="18" charset="0"/>
                    <a:cs typeface="Times New Roman" pitchFamily="18" charset="0"/>
                  </a:endParaRPr>
                </a:p>
              </p:txBody>
            </p:sp>
            <p:sp>
              <p:nvSpPr>
                <p:cNvPr id="84" name="梯形 83"/>
                <p:cNvSpPr/>
                <p:nvPr/>
              </p:nvSpPr>
              <p:spPr>
                <a:xfrm>
                  <a:off x="219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矩形 85"/>
                <p:cNvSpPr/>
                <p:nvPr/>
              </p:nvSpPr>
              <p:spPr>
                <a:xfrm>
                  <a:off x="972000" y="828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Leaving for university</a:t>
                  </a:r>
                  <a:endParaRPr lang="zh-CN" altLang="en-US" sz="1600" dirty="0">
                    <a:solidFill>
                      <a:schemeClr val="tx1"/>
                    </a:solidFill>
                    <a:latin typeface="Times New Roman" pitchFamily="18" charset="0"/>
                    <a:cs typeface="Times New Roman" pitchFamily="18" charset="0"/>
                  </a:endParaRPr>
                </a:p>
              </p:txBody>
            </p:sp>
          </p:grpSp>
          <p:grpSp>
            <p:nvGrpSpPr>
              <p:cNvPr id="97" name="组合 96"/>
              <p:cNvGrpSpPr/>
              <p:nvPr/>
            </p:nvGrpSpPr>
            <p:grpSpPr>
              <a:xfrm>
                <a:off x="2880000" y="3636000"/>
                <a:ext cx="2556000" cy="2736072"/>
                <a:chOff x="2592000" y="3636000"/>
                <a:chExt cx="2556000" cy="2736072"/>
              </a:xfrm>
            </p:grpSpPr>
            <p:grpSp>
              <p:nvGrpSpPr>
                <p:cNvPr id="87" name="组合 86"/>
                <p:cNvGrpSpPr/>
                <p:nvPr/>
              </p:nvGrpSpPr>
              <p:grpSpPr>
                <a:xfrm>
                  <a:off x="3780000" y="3636000"/>
                  <a:ext cx="180000" cy="1080120"/>
                  <a:chOff x="2952725" y="0"/>
                  <a:chExt cx="360000" cy="5364000"/>
                </a:xfrm>
              </p:grpSpPr>
              <p:sp>
                <p:nvSpPr>
                  <p:cNvPr id="88" name="梯形 8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9" name="直接连接符 88"/>
                  <p:cNvCxnSpPr>
                    <a:stCxn id="88" idx="2"/>
                    <a:endCxn id="88"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90" name="矩形 89"/>
                <p:cNvSpPr/>
                <p:nvPr/>
              </p:nvSpPr>
              <p:spPr>
                <a:xfrm>
                  <a:off x="2952000" y="471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Paragraphs 4-5</a:t>
                  </a:r>
                  <a:endParaRPr lang="zh-CN" altLang="en-US" sz="1600" dirty="0">
                    <a:solidFill>
                      <a:schemeClr val="tx1"/>
                    </a:solidFill>
                    <a:latin typeface="Times New Roman" pitchFamily="18" charset="0"/>
                    <a:cs typeface="Times New Roman" pitchFamily="18" charset="0"/>
                  </a:endParaRPr>
                </a:p>
              </p:txBody>
            </p:sp>
            <p:sp>
              <p:nvSpPr>
                <p:cNvPr id="91" name="梯形 90"/>
                <p:cNvSpPr/>
                <p:nvPr/>
              </p:nvSpPr>
              <p:spPr>
                <a:xfrm>
                  <a:off x="3816000" y="5364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矩形 91"/>
                <p:cNvSpPr/>
                <p:nvPr/>
              </p:nvSpPr>
              <p:spPr>
                <a:xfrm>
                  <a:off x="2592000" y="5724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A week after separation</a:t>
                  </a:r>
                  <a:endParaRPr lang="zh-CN" altLang="en-US" sz="1600" dirty="0">
                    <a:solidFill>
                      <a:schemeClr val="tx1"/>
                    </a:solidFill>
                    <a:latin typeface="Times New Roman" pitchFamily="18" charset="0"/>
                    <a:cs typeface="Times New Roman" pitchFamily="18" charset="0"/>
                  </a:endParaRPr>
                </a:p>
              </p:txBody>
            </p:sp>
          </p:grpSp>
          <p:grpSp>
            <p:nvGrpSpPr>
              <p:cNvPr id="114" name="组合 113"/>
              <p:cNvGrpSpPr/>
              <p:nvPr/>
            </p:nvGrpSpPr>
            <p:grpSpPr>
              <a:xfrm>
                <a:off x="5076000" y="828000"/>
                <a:ext cx="1836000" cy="2736120"/>
                <a:chOff x="4572000" y="828000"/>
                <a:chExt cx="1836000" cy="2736120"/>
              </a:xfrm>
            </p:grpSpPr>
            <p:grpSp>
              <p:nvGrpSpPr>
                <p:cNvPr id="93" name="组合 92"/>
                <p:cNvGrpSpPr/>
                <p:nvPr/>
              </p:nvGrpSpPr>
              <p:grpSpPr>
                <a:xfrm>
                  <a:off x="5400000" y="2484000"/>
                  <a:ext cx="180000" cy="1080120"/>
                  <a:chOff x="2952725" y="0"/>
                  <a:chExt cx="360000" cy="5364000"/>
                </a:xfrm>
              </p:grpSpPr>
              <p:sp>
                <p:nvSpPr>
                  <p:cNvPr id="94" name="梯形 93"/>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5" name="直接连接符 94"/>
                  <p:cNvCxnSpPr>
                    <a:stCxn id="94" idx="2"/>
                    <a:endCxn id="94"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98" name="矩形 97"/>
                <p:cNvSpPr/>
                <p:nvPr/>
              </p:nvSpPr>
              <p:spPr>
                <a:xfrm>
                  <a:off x="457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Paragraphs 6</a:t>
                  </a:r>
                  <a:endParaRPr lang="zh-CN" altLang="en-US" sz="1600" dirty="0">
                    <a:solidFill>
                      <a:schemeClr val="tx1"/>
                    </a:solidFill>
                    <a:latin typeface="Times New Roman" pitchFamily="18" charset="0"/>
                    <a:cs typeface="Times New Roman" pitchFamily="18" charset="0"/>
                  </a:endParaRPr>
                </a:p>
              </p:txBody>
            </p:sp>
            <p:sp>
              <p:nvSpPr>
                <p:cNvPr id="99" name="梯形 98"/>
                <p:cNvSpPr/>
                <p:nvPr/>
              </p:nvSpPr>
              <p:spPr>
                <a:xfrm>
                  <a:off x="543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矩形 99"/>
                <p:cNvSpPr/>
                <p:nvPr/>
              </p:nvSpPr>
              <p:spPr>
                <a:xfrm>
                  <a:off x="4572000" y="828000"/>
                  <a:ext cx="183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Transition</a:t>
                  </a:r>
                  <a:endParaRPr lang="zh-CN" altLang="en-US" sz="1600" dirty="0">
                    <a:solidFill>
                      <a:schemeClr val="tx1"/>
                    </a:solidFill>
                    <a:latin typeface="Times New Roman" pitchFamily="18" charset="0"/>
                    <a:cs typeface="Times New Roman" pitchFamily="18" charset="0"/>
                  </a:endParaRPr>
                </a:p>
              </p:txBody>
            </p:sp>
          </p:grpSp>
          <p:grpSp>
            <p:nvGrpSpPr>
              <p:cNvPr id="116" name="组合 115"/>
              <p:cNvGrpSpPr/>
              <p:nvPr/>
            </p:nvGrpSpPr>
            <p:grpSpPr>
              <a:xfrm>
                <a:off x="6552000" y="3636000"/>
                <a:ext cx="2556000" cy="2844000"/>
                <a:chOff x="5832000" y="3636000"/>
                <a:chExt cx="2556000" cy="2844000"/>
              </a:xfrm>
            </p:grpSpPr>
            <p:grpSp>
              <p:nvGrpSpPr>
                <p:cNvPr id="101" name="组合 100"/>
                <p:cNvGrpSpPr/>
                <p:nvPr/>
              </p:nvGrpSpPr>
              <p:grpSpPr>
                <a:xfrm>
                  <a:off x="7020000" y="3636000"/>
                  <a:ext cx="180000" cy="1080120"/>
                  <a:chOff x="2952725" y="0"/>
                  <a:chExt cx="360000" cy="5364000"/>
                </a:xfrm>
              </p:grpSpPr>
              <p:sp>
                <p:nvSpPr>
                  <p:cNvPr id="102" name="梯形 101"/>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3" name="直接连接符 102"/>
                  <p:cNvCxnSpPr>
                    <a:stCxn id="102" idx="2"/>
                    <a:endCxn id="102"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04" name="矩形 103"/>
                <p:cNvSpPr/>
                <p:nvPr/>
              </p:nvSpPr>
              <p:spPr>
                <a:xfrm>
                  <a:off x="6193085" y="471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Paragraphs 7-8</a:t>
                  </a:r>
                  <a:endParaRPr lang="zh-CN" altLang="en-US" sz="1600" dirty="0">
                    <a:solidFill>
                      <a:schemeClr val="tx1"/>
                    </a:solidFill>
                    <a:latin typeface="Times New Roman" pitchFamily="18" charset="0"/>
                    <a:cs typeface="Times New Roman" pitchFamily="18" charset="0"/>
                  </a:endParaRPr>
                </a:p>
              </p:txBody>
            </p:sp>
            <p:sp>
              <p:nvSpPr>
                <p:cNvPr id="105" name="梯形 104"/>
                <p:cNvSpPr/>
                <p:nvPr/>
              </p:nvSpPr>
              <p:spPr>
                <a:xfrm>
                  <a:off x="7056000" y="5364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矩形 105"/>
                <p:cNvSpPr/>
                <p:nvPr/>
              </p:nvSpPr>
              <p:spPr>
                <a:xfrm>
                  <a:off x="5832000" y="5724000"/>
                  <a:ext cx="2556000" cy="756000"/>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Entering of new family member</a:t>
                  </a:r>
                  <a:endParaRPr lang="zh-CN" altLang="en-US" sz="1600" dirty="0">
                    <a:solidFill>
                      <a:schemeClr val="tx1"/>
                    </a:solidFill>
                    <a:latin typeface="Times New Roman" pitchFamily="18" charset="0"/>
                    <a:cs typeface="Times New Roman" pitchFamily="18" charset="0"/>
                  </a:endParaRPr>
                </a:p>
              </p:txBody>
            </p:sp>
          </p:grpSp>
          <p:grpSp>
            <p:nvGrpSpPr>
              <p:cNvPr id="113" name="组合 112"/>
              <p:cNvGrpSpPr/>
              <p:nvPr/>
            </p:nvGrpSpPr>
            <p:grpSpPr>
              <a:xfrm>
                <a:off x="8388000" y="828000"/>
                <a:ext cx="2556000" cy="2736120"/>
                <a:chOff x="7452000" y="828000"/>
                <a:chExt cx="2556000" cy="2736120"/>
              </a:xfrm>
            </p:grpSpPr>
            <p:grpSp>
              <p:nvGrpSpPr>
                <p:cNvPr id="107" name="组合 106"/>
                <p:cNvGrpSpPr/>
                <p:nvPr/>
              </p:nvGrpSpPr>
              <p:grpSpPr>
                <a:xfrm>
                  <a:off x="8640000" y="2484000"/>
                  <a:ext cx="180000" cy="1080120"/>
                  <a:chOff x="2952725" y="0"/>
                  <a:chExt cx="360000" cy="5364000"/>
                </a:xfrm>
              </p:grpSpPr>
              <p:sp>
                <p:nvSpPr>
                  <p:cNvPr id="108" name="梯形 10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9" name="直接连接符 108"/>
                  <p:cNvCxnSpPr>
                    <a:stCxn id="108" idx="2"/>
                    <a:endCxn id="108"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0" name="矩形 109"/>
                <p:cNvSpPr/>
                <p:nvPr/>
              </p:nvSpPr>
              <p:spPr>
                <a:xfrm>
                  <a:off x="781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Paragraphs 7-8</a:t>
                  </a:r>
                  <a:endParaRPr lang="zh-CN" altLang="en-US" sz="1600" dirty="0">
                    <a:solidFill>
                      <a:schemeClr val="tx1"/>
                    </a:solidFill>
                    <a:latin typeface="Times New Roman" pitchFamily="18" charset="0"/>
                    <a:cs typeface="Times New Roman" pitchFamily="18" charset="0"/>
                  </a:endParaRPr>
                </a:p>
              </p:txBody>
            </p:sp>
            <p:sp>
              <p:nvSpPr>
                <p:cNvPr id="111" name="梯形 110"/>
                <p:cNvSpPr/>
                <p:nvPr/>
              </p:nvSpPr>
              <p:spPr>
                <a:xfrm>
                  <a:off x="867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矩形 111"/>
                <p:cNvSpPr/>
                <p:nvPr/>
              </p:nvSpPr>
              <p:spPr>
                <a:xfrm>
                  <a:off x="7452000" y="828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Returning from school</a:t>
                  </a:r>
                  <a:endParaRPr lang="zh-CN" altLang="en-US" sz="1600" dirty="0">
                    <a:solidFill>
                      <a:schemeClr val="tx1"/>
                    </a:solidFill>
                    <a:latin typeface="Times New Roman" pitchFamily="18" charset="0"/>
                    <a:cs typeface="Times New Roman" pitchFamily="18" charset="0"/>
                  </a:endParaRPr>
                </a:p>
              </p:txBody>
            </p:sp>
          </p:grpSp>
        </p:gr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0" y="1908000"/>
            <a:ext cx="11538000" cy="2376000"/>
            <a:chOff x="0" y="1908000"/>
            <a:chExt cx="11538000" cy="2376000"/>
          </a:xfrm>
        </p:grpSpPr>
        <p:grpSp>
          <p:nvGrpSpPr>
            <p:cNvPr id="2" name="组合 59"/>
            <p:cNvGrpSpPr/>
            <p:nvPr/>
          </p:nvGrpSpPr>
          <p:grpSpPr>
            <a:xfrm rot="16200000">
              <a:off x="9891000" y="1647000"/>
              <a:ext cx="360000" cy="2934000"/>
              <a:chOff x="2952725" y="0"/>
              <a:chExt cx="360000" cy="5364000"/>
            </a:xfrm>
          </p:grpSpPr>
          <p:sp>
            <p:nvSpPr>
              <p:cNvPr id="3" name="梯形 2"/>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连接符 3"/>
              <p:cNvCxnSpPr>
                <a:stCxn id="3" idx="2"/>
                <a:endCxn id="3"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rot="16200000">
              <a:off x="1278000" y="1656000"/>
              <a:ext cx="360000" cy="2916000"/>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八边形 7"/>
            <p:cNvSpPr/>
            <p:nvPr/>
          </p:nvSpPr>
          <p:spPr>
            <a:xfrm>
              <a:off x="2916000" y="1908000"/>
              <a:ext cx="5688000" cy="2376000"/>
            </a:xfrm>
            <a:prstGeom prst="octagon">
              <a:avLst>
                <a:gd name="adj" fmla="val 27285"/>
              </a:avLst>
            </a:prstGeom>
            <a:solidFill>
              <a:srgbClr val="FFC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800" dirty="0">
                  <a:solidFill>
                    <a:schemeClr val="tx1"/>
                  </a:solidFill>
                  <a:latin typeface="Times New Roman" pitchFamily="18" charset="0"/>
                  <a:cs typeface="Times New Roman" pitchFamily="18" charset="0"/>
                </a:rPr>
                <a:t>Speaking:</a:t>
              </a:r>
            </a:p>
            <a:p>
              <a:pPr algn="ctr">
                <a:lnSpc>
                  <a:spcPct val="150000"/>
                </a:lnSpc>
              </a:pPr>
              <a:r>
                <a:rPr lang="en-US" altLang="zh-CN" sz="1800" dirty="0">
                  <a:solidFill>
                    <a:schemeClr val="tx1"/>
                  </a:solidFill>
                  <a:latin typeface="Times New Roman" pitchFamily="18" charset="0"/>
                  <a:cs typeface="Times New Roman" pitchFamily="18" charset="0"/>
                </a:rPr>
                <a:t>Tell the teacher, What do the openings</a:t>
              </a:r>
            </a:p>
            <a:p>
              <a:pPr algn="ctr">
                <a:lnSpc>
                  <a:spcPct val="150000"/>
                </a:lnSpc>
              </a:pPr>
              <a:r>
                <a:rPr lang="en-US" altLang="zh-CN" sz="1800" dirty="0">
                  <a:solidFill>
                    <a:schemeClr val="tx1"/>
                  </a:solidFill>
                  <a:latin typeface="Times New Roman" pitchFamily="18" charset="0"/>
                  <a:cs typeface="Times New Roman" pitchFamily="18" charset="0"/>
                </a:rPr>
                <a:t>of paragraphs 8 and 9 tell you?</a:t>
              </a:r>
              <a:endParaRPr lang="zh-CN" altLang="en-US" sz="1800" dirty="0">
                <a:solidFill>
                  <a:schemeClr val="tx1"/>
                </a:solidFill>
                <a:latin typeface="Times New Roman" pitchFamily="18" charset="0"/>
                <a:cs typeface="Times New Roman" pitchFamily="18" charset="0"/>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5" name="组合 124"/>
          <p:cNvGrpSpPr/>
          <p:nvPr/>
        </p:nvGrpSpPr>
        <p:grpSpPr>
          <a:xfrm>
            <a:off x="0" y="1944000"/>
            <a:ext cx="11520000" cy="3168088"/>
            <a:chOff x="0" y="2052000"/>
            <a:chExt cx="11520000" cy="3168088"/>
          </a:xfrm>
        </p:grpSpPr>
        <p:sp>
          <p:nvSpPr>
            <p:cNvPr id="5" name="八边形 4"/>
            <p:cNvSpPr/>
            <p:nvPr/>
          </p:nvSpPr>
          <p:spPr>
            <a:xfrm>
              <a:off x="1943999" y="2052000"/>
              <a:ext cx="7632000" cy="3168088"/>
            </a:xfrm>
            <a:prstGeom prst="octagon">
              <a:avLst>
                <a:gd name="adj" fmla="val 4034"/>
              </a:avLst>
            </a:prstGeom>
            <a:solidFill>
              <a:srgbClr val="E9E0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Opening of paragraph 8</a:t>
              </a:r>
            </a:p>
            <a:p>
              <a:pPr algn="ctr">
                <a:lnSpc>
                  <a:spcPct val="150000"/>
                </a:lnSpc>
              </a:pPr>
              <a:endParaRPr lang="en-US" altLang="zh-CN" sz="1800" dirty="0">
                <a:solidFill>
                  <a:schemeClr val="tx1"/>
                </a:solidFill>
                <a:latin typeface="Times New Roman" pitchFamily="18" charset="0"/>
                <a:cs typeface="Times New Roman" pitchFamily="18" charset="0"/>
              </a:endParaRPr>
            </a:p>
            <a:p>
              <a:pPr algn="ctr">
                <a:lnSpc>
                  <a:spcPct val="150000"/>
                </a:lnSpc>
              </a:pPr>
              <a:r>
                <a:rPr lang="en-US" altLang="zh-CN" sz="2200" dirty="0">
                  <a:solidFill>
                    <a:schemeClr val="tx1"/>
                  </a:solidFill>
                  <a:latin typeface="Times New Roman" pitchFamily="18" charset="0"/>
                  <a:cs typeface="Times New Roman" pitchFamily="18" charset="0"/>
                </a:rPr>
                <a:t>Dad opened the box and a sweet little dog appeared.</a:t>
              </a:r>
              <a:endParaRPr lang="zh-CN" altLang="en-US" sz="2200" dirty="0">
                <a:solidFill>
                  <a:schemeClr val="tx1"/>
                </a:solidFill>
                <a:latin typeface="Times New Roman" pitchFamily="18" charset="0"/>
                <a:cs typeface="Times New Roman" pitchFamily="18" charset="0"/>
              </a:endParaRPr>
            </a:p>
          </p:txBody>
        </p:sp>
        <p:grpSp>
          <p:nvGrpSpPr>
            <p:cNvPr id="69" name="组合 68"/>
            <p:cNvGrpSpPr/>
            <p:nvPr/>
          </p:nvGrpSpPr>
          <p:grpSpPr>
            <a:xfrm>
              <a:off x="0" y="2448322"/>
              <a:ext cx="1944000" cy="2364872"/>
              <a:chOff x="0" y="2448322"/>
              <a:chExt cx="1944000" cy="2364872"/>
            </a:xfrm>
          </p:grpSpPr>
          <p:grpSp>
            <p:nvGrpSpPr>
              <p:cNvPr id="32" name="组合 31"/>
              <p:cNvGrpSpPr>
                <a:grpSpLocks noChangeAspect="1"/>
              </p:cNvGrpSpPr>
              <p:nvPr/>
            </p:nvGrpSpPr>
            <p:grpSpPr>
              <a:xfrm>
                <a:off x="0" y="2448322"/>
                <a:ext cx="1944000" cy="204632"/>
                <a:chOff x="-4608000" y="0"/>
                <a:chExt cx="20520000" cy="2160000"/>
              </a:xfrm>
            </p:grpSpPr>
            <p:sp>
              <p:nvSpPr>
                <p:cNvPr id="6" name="梯形 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梯形 1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梯形 1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梯形 14"/>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梯形 15"/>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梯形 1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梯形 1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梯形 20"/>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梯形 2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梯形 2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梯形 2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梯形 26"/>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梯形 27"/>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梯形 28"/>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梯形 29"/>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梯形 30"/>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3" name="组合 32"/>
              <p:cNvGrpSpPr>
                <a:grpSpLocks noChangeAspect="1"/>
              </p:cNvGrpSpPr>
              <p:nvPr/>
            </p:nvGrpSpPr>
            <p:grpSpPr>
              <a:xfrm>
                <a:off x="0" y="3528000"/>
                <a:ext cx="1944000" cy="204632"/>
                <a:chOff x="-4608000" y="0"/>
                <a:chExt cx="20520000" cy="2160000"/>
              </a:xfrm>
            </p:grpSpPr>
            <p:sp>
              <p:nvSpPr>
                <p:cNvPr id="34" name="梯形 33"/>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梯形 34"/>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梯形 35"/>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梯形 36"/>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梯形 37"/>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梯形 38"/>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梯形 39"/>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梯形 40"/>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梯形 41"/>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梯形 4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梯形 4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梯形 4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梯形 45"/>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梯形 46"/>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梯形 47"/>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梯形 48"/>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梯形 49"/>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1" name="组合 50"/>
              <p:cNvGrpSpPr>
                <a:grpSpLocks noChangeAspect="1"/>
              </p:cNvGrpSpPr>
              <p:nvPr/>
            </p:nvGrpSpPr>
            <p:grpSpPr>
              <a:xfrm>
                <a:off x="0" y="4608562"/>
                <a:ext cx="1944000" cy="204632"/>
                <a:chOff x="-4608000" y="0"/>
                <a:chExt cx="20520000" cy="2160000"/>
              </a:xfrm>
            </p:grpSpPr>
            <p:sp>
              <p:nvSpPr>
                <p:cNvPr id="52" name="梯形 51"/>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梯形 52"/>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梯形 53"/>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梯形 54"/>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梯形 55"/>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梯形 56"/>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梯形 57"/>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梯形 58"/>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梯形 59"/>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梯形 60"/>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梯形 61"/>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梯形 62"/>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梯形 63"/>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梯形 64"/>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梯形 65"/>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梯形 66"/>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梯形 67"/>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70" name="组合 69"/>
            <p:cNvGrpSpPr/>
            <p:nvPr/>
          </p:nvGrpSpPr>
          <p:grpSpPr>
            <a:xfrm>
              <a:off x="9576000" y="2448000"/>
              <a:ext cx="1944000" cy="2364872"/>
              <a:chOff x="0" y="2448322"/>
              <a:chExt cx="1944000" cy="2364872"/>
            </a:xfrm>
          </p:grpSpPr>
          <p:grpSp>
            <p:nvGrpSpPr>
              <p:cNvPr id="71" name="组合 31"/>
              <p:cNvGrpSpPr>
                <a:grpSpLocks noChangeAspect="1"/>
              </p:cNvGrpSpPr>
              <p:nvPr/>
            </p:nvGrpSpPr>
            <p:grpSpPr>
              <a:xfrm>
                <a:off x="0" y="2448322"/>
                <a:ext cx="1944000" cy="204632"/>
                <a:chOff x="-4608000" y="0"/>
                <a:chExt cx="20520000" cy="2160000"/>
              </a:xfrm>
            </p:grpSpPr>
            <p:sp>
              <p:nvSpPr>
                <p:cNvPr id="108" name="梯形 107"/>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梯形 108"/>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梯形 109"/>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1" name="梯形 110"/>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梯形 111"/>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梯形 112"/>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4" name="梯形 113"/>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梯形 114"/>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6" name="梯形 115"/>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7" name="梯形 116"/>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梯形 117"/>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9" name="梯形 118"/>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0" name="梯形 119"/>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梯形 120"/>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2" name="梯形 121"/>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3" name="梯形 122"/>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梯形 123"/>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2" name="组合 32"/>
              <p:cNvGrpSpPr>
                <a:grpSpLocks noChangeAspect="1"/>
              </p:cNvGrpSpPr>
              <p:nvPr/>
            </p:nvGrpSpPr>
            <p:grpSpPr>
              <a:xfrm>
                <a:off x="0" y="3528000"/>
                <a:ext cx="1944000" cy="204632"/>
                <a:chOff x="-4608000" y="0"/>
                <a:chExt cx="20520000" cy="2160000"/>
              </a:xfrm>
            </p:grpSpPr>
            <p:sp>
              <p:nvSpPr>
                <p:cNvPr id="91" name="梯形 90"/>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梯形 91"/>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梯形 92"/>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4" name="梯形 93"/>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梯形 94"/>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梯形 95"/>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7" name="梯形 96"/>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8" name="梯形 97"/>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梯形 98"/>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梯形 99"/>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1" name="梯形 100"/>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 name="梯形 101"/>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3" name="梯形 102"/>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梯形 103"/>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梯形 104"/>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梯形 105"/>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7" name="梯形 106"/>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3" name="组合 50"/>
              <p:cNvGrpSpPr>
                <a:grpSpLocks noChangeAspect="1"/>
              </p:cNvGrpSpPr>
              <p:nvPr/>
            </p:nvGrpSpPr>
            <p:grpSpPr>
              <a:xfrm>
                <a:off x="0" y="4608562"/>
                <a:ext cx="1944000" cy="204632"/>
                <a:chOff x="-4608000" y="0"/>
                <a:chExt cx="20520000" cy="2160000"/>
              </a:xfrm>
            </p:grpSpPr>
            <p:sp>
              <p:nvSpPr>
                <p:cNvPr id="74" name="梯形 73"/>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梯形 74"/>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梯形 75"/>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7" name="梯形 76"/>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梯形 77"/>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梯形 78"/>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0" name="梯形 79"/>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 name="梯形 80"/>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2" name="梯形 81"/>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梯形 8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梯形 8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5" name="梯形 8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梯形 86"/>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梯形 87"/>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梯形 88"/>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梯形 89"/>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944000"/>
            <a:ext cx="11520000" cy="3168088"/>
            <a:chOff x="0" y="2052000"/>
            <a:chExt cx="11520000" cy="3168088"/>
          </a:xfrm>
        </p:grpSpPr>
        <p:sp>
          <p:nvSpPr>
            <p:cNvPr id="3" name="八边形 2"/>
            <p:cNvSpPr/>
            <p:nvPr/>
          </p:nvSpPr>
          <p:spPr>
            <a:xfrm>
              <a:off x="1943999" y="2052000"/>
              <a:ext cx="7632000" cy="3168088"/>
            </a:xfrm>
            <a:prstGeom prst="octagon">
              <a:avLst>
                <a:gd name="adj" fmla="val 4034"/>
              </a:avLst>
            </a:prstGeom>
            <a:solidFill>
              <a:srgbClr val="E9E0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itchFamily="18" charset="0"/>
                  <a:cs typeface="Times New Roman" pitchFamily="18" charset="0"/>
                </a:rPr>
                <a:t>Opening of paragraph 9</a:t>
              </a:r>
            </a:p>
            <a:p>
              <a:pPr algn="ctr">
                <a:lnSpc>
                  <a:spcPct val="150000"/>
                </a:lnSpc>
              </a:pPr>
              <a:endParaRPr lang="en-US" altLang="zh-CN" sz="1800" dirty="0">
                <a:solidFill>
                  <a:schemeClr val="tx1"/>
                </a:solidFill>
                <a:latin typeface="Times New Roman" pitchFamily="18" charset="0"/>
                <a:cs typeface="Times New Roman" pitchFamily="18" charset="0"/>
              </a:endParaRPr>
            </a:p>
            <a:p>
              <a:pPr algn="ctr">
                <a:lnSpc>
                  <a:spcPct val="150000"/>
                </a:lnSpc>
              </a:pPr>
              <a:r>
                <a:rPr lang="en-US" altLang="zh-CN" sz="2200" dirty="0">
                  <a:solidFill>
                    <a:schemeClr val="tx1"/>
                  </a:solidFill>
                  <a:latin typeface="Times New Roman" pitchFamily="18" charset="0"/>
                  <a:cs typeface="Times New Roman" pitchFamily="18" charset="0"/>
                </a:rPr>
                <a:t>A few weeks later, the boy arrived home from university.</a:t>
              </a:r>
              <a:endParaRPr lang="zh-CN" altLang="en-US" sz="2200" dirty="0">
                <a:solidFill>
                  <a:schemeClr val="tx1"/>
                </a:solidFill>
                <a:latin typeface="Times New Roman" pitchFamily="18" charset="0"/>
                <a:cs typeface="Times New Roman" pitchFamily="18" charset="0"/>
              </a:endParaRPr>
            </a:p>
          </p:txBody>
        </p:sp>
        <p:grpSp>
          <p:nvGrpSpPr>
            <p:cNvPr id="4" name="组合 68"/>
            <p:cNvGrpSpPr/>
            <p:nvPr/>
          </p:nvGrpSpPr>
          <p:grpSpPr>
            <a:xfrm>
              <a:off x="0" y="2448322"/>
              <a:ext cx="1944000" cy="2364872"/>
              <a:chOff x="0" y="2448322"/>
              <a:chExt cx="1944000" cy="2364872"/>
            </a:xfrm>
          </p:grpSpPr>
          <p:grpSp>
            <p:nvGrpSpPr>
              <p:cNvPr id="60" name="组合 31"/>
              <p:cNvGrpSpPr>
                <a:grpSpLocks noChangeAspect="1"/>
              </p:cNvGrpSpPr>
              <p:nvPr/>
            </p:nvGrpSpPr>
            <p:grpSpPr>
              <a:xfrm>
                <a:off x="0" y="2448322"/>
                <a:ext cx="1944000" cy="204632"/>
                <a:chOff x="-4608000" y="0"/>
                <a:chExt cx="20520000" cy="2160000"/>
              </a:xfrm>
            </p:grpSpPr>
            <p:sp>
              <p:nvSpPr>
                <p:cNvPr id="97" name="梯形 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8" name="梯形 1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梯形 1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梯形 99"/>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1" name="梯形 100"/>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 name="梯形 101"/>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3" name="梯形 102"/>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梯形 103"/>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梯形 104"/>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梯形 105"/>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7" name="梯形 106"/>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梯形 107"/>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梯形 108"/>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梯形 109"/>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1" name="梯形 110"/>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梯形 111"/>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梯形 112"/>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32"/>
              <p:cNvGrpSpPr>
                <a:grpSpLocks noChangeAspect="1"/>
              </p:cNvGrpSpPr>
              <p:nvPr/>
            </p:nvGrpSpPr>
            <p:grpSpPr>
              <a:xfrm>
                <a:off x="0" y="3528000"/>
                <a:ext cx="1944000" cy="204632"/>
                <a:chOff x="-4608000" y="0"/>
                <a:chExt cx="20520000" cy="2160000"/>
              </a:xfrm>
            </p:grpSpPr>
            <p:sp>
              <p:nvSpPr>
                <p:cNvPr id="80" name="梯形 79"/>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 name="梯形 8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2" name="梯形 8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梯形 82"/>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梯形 83"/>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5" name="梯形 84"/>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梯形 86"/>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梯形 87"/>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梯形 88"/>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梯形 89"/>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1" name="梯形 90"/>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梯形 91"/>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梯形 92"/>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4" name="梯形 93"/>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梯形 94"/>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梯形 95"/>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50"/>
              <p:cNvGrpSpPr>
                <a:grpSpLocks noChangeAspect="1"/>
              </p:cNvGrpSpPr>
              <p:nvPr/>
            </p:nvGrpSpPr>
            <p:grpSpPr>
              <a:xfrm>
                <a:off x="0" y="4608562"/>
                <a:ext cx="1944000" cy="204632"/>
                <a:chOff x="-4608000" y="0"/>
                <a:chExt cx="20520000" cy="2160000"/>
              </a:xfrm>
            </p:grpSpPr>
            <p:sp>
              <p:nvSpPr>
                <p:cNvPr id="63" name="梯形 62"/>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梯形 63"/>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梯形 64"/>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梯形 65"/>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梯形 66"/>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梯形 67"/>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梯形 6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梯形 6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梯形 59"/>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梯形 60"/>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梯形 61"/>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梯形 73"/>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梯形 74"/>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梯形 75"/>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7" name="梯形 76"/>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梯形 77"/>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梯形 78"/>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5" name="组合 69"/>
            <p:cNvGrpSpPr/>
            <p:nvPr/>
          </p:nvGrpSpPr>
          <p:grpSpPr>
            <a:xfrm>
              <a:off x="9576000" y="2448000"/>
              <a:ext cx="1944000" cy="2364872"/>
              <a:chOff x="0" y="2448322"/>
              <a:chExt cx="1944000" cy="2364872"/>
            </a:xfrm>
          </p:grpSpPr>
          <p:grpSp>
            <p:nvGrpSpPr>
              <p:cNvPr id="6" name="组合 31"/>
              <p:cNvGrpSpPr>
                <a:grpSpLocks noChangeAspect="1"/>
              </p:cNvGrpSpPr>
              <p:nvPr/>
            </p:nvGrpSpPr>
            <p:grpSpPr>
              <a:xfrm>
                <a:off x="0" y="2448322"/>
                <a:ext cx="1944000" cy="204632"/>
                <a:chOff x="-4608000" y="0"/>
                <a:chExt cx="20520000" cy="2160000"/>
              </a:xfrm>
            </p:grpSpPr>
            <p:sp>
              <p:nvSpPr>
                <p:cNvPr id="43" name="梯形 42"/>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梯形 43"/>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梯形 44"/>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梯形 45"/>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梯形 46"/>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梯形 47"/>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梯形 4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梯形 4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梯形 50"/>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梯形 51"/>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梯形 52"/>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梯形 53"/>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梯形 54"/>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梯形 55"/>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梯形 56"/>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梯形 57"/>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梯形 58"/>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32"/>
              <p:cNvGrpSpPr>
                <a:grpSpLocks noChangeAspect="1"/>
              </p:cNvGrpSpPr>
              <p:nvPr/>
            </p:nvGrpSpPr>
            <p:grpSpPr>
              <a:xfrm>
                <a:off x="0" y="3528000"/>
                <a:ext cx="1944000" cy="204632"/>
                <a:chOff x="-4608000" y="0"/>
                <a:chExt cx="20520000" cy="2160000"/>
              </a:xfrm>
            </p:grpSpPr>
            <p:sp>
              <p:nvSpPr>
                <p:cNvPr id="26" name="梯形 2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梯形 26"/>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梯形 27"/>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梯形 28"/>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梯形 29"/>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梯形 30"/>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梯形 31"/>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梯形 32"/>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梯形 33"/>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梯形 34"/>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梯形 35"/>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梯形 36"/>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梯形 37"/>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梯形 38"/>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梯形 39"/>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梯形 40"/>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梯形 41"/>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 name="组合 50"/>
              <p:cNvGrpSpPr>
                <a:grpSpLocks noChangeAspect="1"/>
              </p:cNvGrpSpPr>
              <p:nvPr/>
            </p:nvGrpSpPr>
            <p:grpSpPr>
              <a:xfrm>
                <a:off x="0" y="4608562"/>
                <a:ext cx="1944000" cy="204632"/>
                <a:chOff x="-4608000" y="0"/>
                <a:chExt cx="20520000" cy="2160000"/>
              </a:xfrm>
            </p:grpSpPr>
            <p:sp>
              <p:nvSpPr>
                <p:cNvPr id="9" name="梯形 8"/>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梯形 9"/>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梯形 10"/>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梯形 11"/>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梯形 12"/>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梯形 13"/>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梯形 14"/>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梯形 15"/>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梯形 17"/>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梯形 18"/>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梯形 19"/>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梯形 20"/>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梯形 21"/>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梯形 22"/>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梯形 23"/>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梯形 24"/>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4156780" y="2931237"/>
            <a:ext cx="1822829" cy="1751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defTabSz="648150">
              <a:spcBef>
                <a:spcPct val="0"/>
              </a:spcBef>
              <a:buNone/>
              <a:defRPr/>
            </a:pPr>
            <a:r>
              <a:rPr lang="zh-CN" altLang="en-US" sz="1198" b="1" dirty="0">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198" b="1" dirty="0">
              <a:solidFill>
                <a:srgbClr val="FF0000"/>
              </a:solidFill>
              <a:latin typeface="HelveticaNeue" panose="02000503000000020004" pitchFamily="2" charset="0"/>
            </a:endParaRPr>
          </a:p>
          <a:p>
            <a:pPr defTabSz="648150">
              <a:spcBef>
                <a:spcPct val="0"/>
              </a:spcBef>
              <a:buNone/>
              <a:defRPr/>
            </a:pPr>
            <a:endParaRPr lang="en-US" altLang="zh-CN" sz="1198" b="1" dirty="0">
              <a:solidFill>
                <a:srgbClr val="FF0000"/>
              </a:solidFill>
              <a:latin typeface="HelveticaNeue" panose="02000503000000020004" pitchFamily="2" charset="0"/>
            </a:endParaRPr>
          </a:p>
          <a:p>
            <a:pPr defTabSz="648150">
              <a:spcBef>
                <a:spcPct val="0"/>
              </a:spcBef>
              <a:buNone/>
              <a:defRPr/>
            </a:pPr>
            <a:r>
              <a:rPr lang="zh-CN" altLang="en-US" sz="1198" b="1" dirty="0">
                <a:solidFill>
                  <a:srgbClr val="FF0000"/>
                </a:solidFill>
                <a:latin typeface="HelveticaNeue" panose="02000503000000020004" pitchFamily="2" charset="0"/>
              </a:rPr>
              <a:t>更多教学资源请关注</a:t>
            </a:r>
            <a:endParaRPr lang="en-US" altLang="zh-CN" sz="1198" b="1" dirty="0">
              <a:solidFill>
                <a:srgbClr val="FF0000"/>
              </a:solidFill>
              <a:latin typeface="HelveticaNeue" panose="02000503000000020004" pitchFamily="2" charset="0"/>
            </a:endParaRPr>
          </a:p>
          <a:p>
            <a:pPr defTabSz="648150">
              <a:spcBef>
                <a:spcPct val="0"/>
              </a:spcBef>
              <a:buNone/>
              <a:defRPr/>
            </a:pPr>
            <a:r>
              <a:rPr lang="zh-CN" altLang="en-US" sz="1198" b="1" dirty="0">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37000" y="3323652"/>
            <a:ext cx="979770" cy="97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028554" y="2931238"/>
            <a:ext cx="1555312" cy="3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defTabSz="648150">
              <a:spcBef>
                <a:spcPct val="0"/>
              </a:spcBef>
              <a:buNone/>
              <a:defRPr/>
            </a:pPr>
            <a:r>
              <a:rPr lang="zh-CN" altLang="en-US" sz="1794" b="1">
                <a:solidFill>
                  <a:prstClr val="black"/>
                </a:solidFill>
                <a:latin typeface="华文新魏" panose="02010800040101010101" pitchFamily="2" charset="-122"/>
              </a:rPr>
              <a:t>知识产权声明</a:t>
            </a:r>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 y="1081038"/>
            <a:ext cx="11522075" cy="5039653"/>
            <a:chOff x="-1" y="1081038"/>
            <a:chExt cx="11522075" cy="5039653"/>
          </a:xfrm>
        </p:grpSpPr>
        <p:grpSp>
          <p:nvGrpSpPr>
            <p:cNvPr id="4" name="组合 59"/>
            <p:cNvGrpSpPr/>
            <p:nvPr/>
          </p:nvGrpSpPr>
          <p:grpSpPr>
            <a:xfrm rot="16200000">
              <a:off x="5581037" y="-4500000"/>
              <a:ext cx="360000" cy="11522075"/>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p:nvGrpSpPr>
          <p:grpSpPr>
            <a:xfrm>
              <a:off x="2160000" y="1656000"/>
              <a:ext cx="7200800" cy="3888000"/>
              <a:chOff x="2016621" y="2880000"/>
              <a:chExt cx="7200800" cy="3312000"/>
            </a:xfrm>
            <a:solidFill>
              <a:srgbClr val="E7DCE6"/>
            </a:solidFill>
          </p:grpSpPr>
          <p:sp>
            <p:nvSpPr>
              <p:cNvPr id="11" name="十二边形 10"/>
              <p:cNvSpPr/>
              <p:nvPr/>
            </p:nvSpPr>
            <p:spPr>
              <a:xfrm>
                <a:off x="2016621" y="2880000"/>
                <a:ext cx="7200000"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十二边形 11"/>
              <p:cNvSpPr/>
              <p:nvPr/>
            </p:nvSpPr>
            <p:spPr>
              <a:xfrm>
                <a:off x="2016621" y="4896000"/>
                <a:ext cx="7200000"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016621" y="3492000"/>
                <a:ext cx="7200800" cy="20882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dirty="0">
                    <a:solidFill>
                      <a:schemeClr val="tx1"/>
                    </a:solidFill>
                  </a:rPr>
                  <a:t>How are you going to write the outline for the</a:t>
                </a:r>
              </a:p>
              <a:p>
                <a:pPr algn="ctr">
                  <a:lnSpc>
                    <a:spcPct val="150000"/>
                  </a:lnSpc>
                </a:pPr>
                <a:r>
                  <a:rPr lang="en-US" altLang="zh-CN" dirty="0">
                    <a:solidFill>
                      <a:schemeClr val="tx1"/>
                    </a:solidFill>
                  </a:rPr>
                  <a:t>unwritten paragraphs?</a:t>
                </a:r>
                <a:endParaRPr lang="zh-CN" altLang="en-US" dirty="0">
                  <a:solidFill>
                    <a:schemeClr val="tx1"/>
                  </a:solidFill>
                </a:endParaRPr>
              </a:p>
            </p:txBody>
          </p:sp>
        </p:grpSp>
        <p:grpSp>
          <p:nvGrpSpPr>
            <p:cNvPr id="17" name="组合 59"/>
            <p:cNvGrpSpPr/>
            <p:nvPr/>
          </p:nvGrpSpPr>
          <p:grpSpPr>
            <a:xfrm rot="16200000">
              <a:off x="5581037" y="179653"/>
              <a:ext cx="360000" cy="11522075"/>
              <a:chOff x="2952725" y="0"/>
              <a:chExt cx="360000" cy="5364000"/>
            </a:xfrm>
          </p:grpSpPr>
          <p:sp>
            <p:nvSpPr>
              <p:cNvPr id="18" name="梯形 1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a:stCxn id="18" idx="2"/>
                <a:endCxn id="18"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组合 47"/>
          <p:cNvGrpSpPr/>
          <p:nvPr/>
        </p:nvGrpSpPr>
        <p:grpSpPr>
          <a:xfrm>
            <a:off x="0" y="0"/>
            <a:ext cx="10764000" cy="7200900"/>
            <a:chOff x="0" y="0"/>
            <a:chExt cx="10764000" cy="7200900"/>
          </a:xfrm>
        </p:grpSpPr>
        <p:grpSp>
          <p:nvGrpSpPr>
            <p:cNvPr id="46" name="组合 45"/>
            <p:cNvGrpSpPr/>
            <p:nvPr/>
          </p:nvGrpSpPr>
          <p:grpSpPr>
            <a:xfrm>
              <a:off x="5292000" y="0"/>
              <a:ext cx="5472000" cy="7200900"/>
              <a:chOff x="5652000" y="0"/>
              <a:chExt cx="5472000" cy="7200900"/>
            </a:xfrm>
          </p:grpSpPr>
          <p:grpSp>
            <p:nvGrpSpPr>
              <p:cNvPr id="2" name="组合 1"/>
              <p:cNvGrpSpPr/>
              <p:nvPr/>
            </p:nvGrpSpPr>
            <p:grpSpPr>
              <a:xfrm>
                <a:off x="6588000" y="360000"/>
                <a:ext cx="3600135" cy="6300000"/>
                <a:chOff x="791865" y="360000"/>
                <a:chExt cx="3600135" cy="6300000"/>
              </a:xfrm>
            </p:grpSpPr>
            <p:sp>
              <p:nvSpPr>
                <p:cNvPr id="3" name="圆角矩形 2"/>
                <p:cNvSpPr/>
                <p:nvPr/>
              </p:nvSpPr>
              <p:spPr>
                <a:xfrm>
                  <a:off x="791865" y="360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Parents came home.</a:t>
                  </a:r>
                  <a:endParaRPr lang="zh-CN" altLang="en-US" sz="1200" dirty="0">
                    <a:latin typeface="Times New Roman" pitchFamily="18" charset="0"/>
                    <a:cs typeface="Times New Roman" pitchFamily="18" charset="0"/>
                  </a:endParaRPr>
                </a:p>
              </p:txBody>
            </p:sp>
            <p:sp>
              <p:nvSpPr>
                <p:cNvPr id="4" name="圆角矩形 3"/>
                <p:cNvSpPr/>
                <p:nvPr/>
              </p:nvSpPr>
              <p:spPr>
                <a:xfrm>
                  <a:off x="791865" y="936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Dad shows a small puppy.</a:t>
                  </a:r>
                  <a:endParaRPr lang="zh-CN" altLang="en-US" sz="1200" dirty="0">
                    <a:latin typeface="Times New Roman" pitchFamily="18" charset="0"/>
                    <a:cs typeface="Times New Roman" pitchFamily="18" charset="0"/>
                  </a:endParaRPr>
                </a:p>
              </p:txBody>
            </p:sp>
            <p:cxnSp>
              <p:nvCxnSpPr>
                <p:cNvPr id="5" name="直接箭头连接符 4"/>
                <p:cNvCxnSpPr>
                  <a:stCxn id="3" idx="2"/>
                  <a:endCxn id="4" idx="0"/>
                </p:cNvCxnSpPr>
                <p:nvPr/>
              </p:nvCxnSpPr>
              <p:spPr>
                <a:xfrm>
                  <a:off x="2591865" y="648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792000" y="4644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The boy returns.</a:t>
                  </a:r>
                  <a:endParaRPr lang="zh-CN" altLang="en-US" sz="1200" dirty="0">
                    <a:latin typeface="Times New Roman" pitchFamily="18" charset="0"/>
                    <a:cs typeface="Times New Roman" pitchFamily="18" charset="0"/>
                  </a:endParaRPr>
                </a:p>
              </p:txBody>
            </p:sp>
            <p:sp>
              <p:nvSpPr>
                <p:cNvPr id="7" name="圆角矩形 6"/>
                <p:cNvSpPr/>
                <p:nvPr/>
              </p:nvSpPr>
              <p:spPr>
                <a:xfrm>
                  <a:off x="791865" y="1512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confirms it as a puppy.</a:t>
                  </a:r>
                  <a:endParaRPr lang="zh-CN" altLang="en-US" sz="1200" dirty="0">
                    <a:solidFill>
                      <a:schemeClr val="tx1"/>
                    </a:solidFill>
                    <a:latin typeface="Times New Roman" pitchFamily="18" charset="0"/>
                    <a:cs typeface="Times New Roman" pitchFamily="18" charset="0"/>
                  </a:endParaRPr>
                </a:p>
              </p:txBody>
            </p:sp>
            <p:sp>
              <p:nvSpPr>
                <p:cNvPr id="8" name="圆角矩形 7"/>
                <p:cNvSpPr/>
                <p:nvPr/>
              </p:nvSpPr>
              <p:spPr>
                <a:xfrm>
                  <a:off x="791865" y="2088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tries to go nearer.</a:t>
                  </a:r>
                  <a:endParaRPr lang="zh-CN" altLang="en-US" sz="1200" dirty="0">
                    <a:solidFill>
                      <a:schemeClr val="tx1"/>
                    </a:solidFill>
                    <a:latin typeface="Times New Roman" pitchFamily="18" charset="0"/>
                    <a:cs typeface="Times New Roman" pitchFamily="18" charset="0"/>
                  </a:endParaRPr>
                </a:p>
              </p:txBody>
            </p:sp>
            <p:sp>
              <p:nvSpPr>
                <p:cNvPr id="9" name="圆角矩形 8"/>
                <p:cNvSpPr/>
                <p:nvPr/>
              </p:nvSpPr>
              <p:spPr>
                <a:xfrm>
                  <a:off x="791865" y="2664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licks the puppy.</a:t>
                  </a:r>
                  <a:endParaRPr lang="zh-CN" altLang="en-US" sz="1200" dirty="0">
                    <a:solidFill>
                      <a:schemeClr val="tx1"/>
                    </a:solidFill>
                    <a:latin typeface="Times New Roman" pitchFamily="18" charset="0"/>
                    <a:cs typeface="Times New Roman" pitchFamily="18" charset="0"/>
                  </a:endParaRPr>
                </a:p>
              </p:txBody>
            </p:sp>
            <p:sp>
              <p:nvSpPr>
                <p:cNvPr id="10" name="圆角矩形 9"/>
                <p:cNvSpPr/>
                <p:nvPr/>
              </p:nvSpPr>
              <p:spPr>
                <a:xfrm>
                  <a:off x="791865" y="324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Dad puts the box down.</a:t>
                  </a:r>
                  <a:endParaRPr lang="zh-CN" altLang="en-US" sz="1200" dirty="0">
                    <a:solidFill>
                      <a:schemeClr val="tx1"/>
                    </a:solidFill>
                    <a:latin typeface="Times New Roman" pitchFamily="18" charset="0"/>
                    <a:cs typeface="Times New Roman" pitchFamily="18" charset="0"/>
                  </a:endParaRPr>
                </a:p>
              </p:txBody>
            </p:sp>
            <p:sp>
              <p:nvSpPr>
                <p:cNvPr id="11" name="圆角矩形 10"/>
                <p:cNvSpPr/>
                <p:nvPr/>
              </p:nvSpPr>
              <p:spPr>
                <a:xfrm>
                  <a:off x="791865" y="3816000"/>
                  <a:ext cx="3600000" cy="540000"/>
                </a:xfrm>
                <a:prstGeom prst="roundRect">
                  <a:avLst>
                    <a:gd name="adj" fmla="val 5570"/>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bites the handle of box carries the puppy to her own bed.</a:t>
                  </a:r>
                  <a:endParaRPr lang="zh-CN" altLang="en-US" sz="1200" dirty="0">
                    <a:solidFill>
                      <a:schemeClr val="tx1"/>
                    </a:solidFill>
                    <a:latin typeface="Times New Roman" pitchFamily="18" charset="0"/>
                    <a:cs typeface="Times New Roman" pitchFamily="18" charset="0"/>
                  </a:endParaRPr>
                </a:p>
              </p:txBody>
            </p:sp>
            <p:sp>
              <p:nvSpPr>
                <p:cNvPr id="12" name="圆角矩形 11"/>
                <p:cNvSpPr/>
                <p:nvPr/>
              </p:nvSpPr>
              <p:spPr>
                <a:xfrm>
                  <a:off x="791865" y="522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He seeks Poppy.</a:t>
                  </a:r>
                  <a:endParaRPr lang="zh-CN" altLang="en-US" sz="1200" dirty="0">
                    <a:solidFill>
                      <a:schemeClr val="tx1"/>
                    </a:solidFill>
                    <a:latin typeface="Times New Roman" pitchFamily="18" charset="0"/>
                    <a:cs typeface="Times New Roman" pitchFamily="18" charset="0"/>
                  </a:endParaRPr>
                </a:p>
              </p:txBody>
            </p:sp>
            <p:sp>
              <p:nvSpPr>
                <p:cNvPr id="13" name="圆角矩形 12"/>
                <p:cNvSpPr/>
                <p:nvPr/>
              </p:nvSpPr>
              <p:spPr>
                <a:xfrm>
                  <a:off x="791865" y="5796000"/>
                  <a:ext cx="3600000" cy="288000"/>
                </a:xfrm>
                <a:prstGeom prst="roundRect">
                  <a:avLst>
                    <a:gd name="adj" fmla="val 8036"/>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marches out with a puppy behind her.</a:t>
                  </a:r>
                  <a:endParaRPr lang="zh-CN" altLang="en-US" sz="1200" dirty="0">
                    <a:solidFill>
                      <a:schemeClr val="tx1"/>
                    </a:solidFill>
                    <a:latin typeface="Times New Roman" pitchFamily="18" charset="0"/>
                    <a:cs typeface="Times New Roman" pitchFamily="18" charset="0"/>
                  </a:endParaRPr>
                </a:p>
              </p:txBody>
            </p:sp>
            <p:sp>
              <p:nvSpPr>
                <p:cNvPr id="14" name="圆角矩形 13"/>
                <p:cNvSpPr/>
                <p:nvPr/>
              </p:nvSpPr>
              <p:spPr>
                <a:xfrm>
                  <a:off x="791865" y="6372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She kisses the boy’s hands.</a:t>
                  </a:r>
                  <a:endParaRPr lang="zh-CN" altLang="en-US" sz="1200" dirty="0">
                    <a:solidFill>
                      <a:schemeClr val="tx1"/>
                    </a:solidFill>
                    <a:latin typeface="Times New Roman" pitchFamily="18" charset="0"/>
                    <a:cs typeface="Times New Roman" pitchFamily="18" charset="0"/>
                  </a:endParaRPr>
                </a:p>
              </p:txBody>
            </p:sp>
            <p:cxnSp>
              <p:nvCxnSpPr>
                <p:cNvPr id="15" name="直接箭头连接符 14"/>
                <p:cNvCxnSpPr/>
                <p:nvPr/>
              </p:nvCxnSpPr>
              <p:spPr>
                <a:xfrm>
                  <a:off x="2592065" y="122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2592000" y="1800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592000" y="237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592000" y="2952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a:off x="2592000" y="352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a:off x="2592000" y="435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2592065" y="4932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2592000" y="550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a:off x="2592000" y="608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grpSp>
          <p:grpSp>
            <p:nvGrpSpPr>
              <p:cNvPr id="25" name="组合 30"/>
              <p:cNvGrpSpPr/>
              <p:nvPr/>
            </p:nvGrpSpPr>
            <p:grpSpPr>
              <a:xfrm>
                <a:off x="10764000" y="0"/>
                <a:ext cx="360000" cy="7200900"/>
                <a:chOff x="1980000" y="0"/>
                <a:chExt cx="7560000" cy="7200900"/>
              </a:xfrm>
            </p:grpSpPr>
            <p:sp>
              <p:nvSpPr>
                <p:cNvPr id="41" name="梯形 40"/>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2" name="直接连接符 41"/>
                <p:cNvCxnSpPr>
                  <a:stCxn id="41" idx="2"/>
                  <a:endCxn id="41"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43" name="组合 30"/>
              <p:cNvGrpSpPr/>
              <p:nvPr/>
            </p:nvGrpSpPr>
            <p:grpSpPr>
              <a:xfrm>
                <a:off x="5652000" y="0"/>
                <a:ext cx="360000" cy="7200900"/>
                <a:chOff x="1980000" y="0"/>
                <a:chExt cx="7560000" cy="7200900"/>
              </a:xfrm>
            </p:grpSpPr>
            <p:sp>
              <p:nvSpPr>
                <p:cNvPr id="44" name="梯形 43"/>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5" name="直接连接符 44"/>
                <p:cNvCxnSpPr>
                  <a:stCxn id="44" idx="2"/>
                  <a:endCxn id="44"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
          <p:nvSpPr>
            <p:cNvPr id="47" name="TextBox 46"/>
            <p:cNvSpPr txBox="1"/>
            <p:nvPr/>
          </p:nvSpPr>
          <p:spPr>
            <a:xfrm>
              <a:off x="0" y="3384000"/>
              <a:ext cx="5328989" cy="432000"/>
            </a:xfrm>
            <a:prstGeom prst="rect">
              <a:avLst/>
            </a:prstGeom>
            <a:noFill/>
          </p:spPr>
          <p:txBody>
            <a:bodyPr wrap="square" rtlCol="0">
              <a:spAutoFit/>
            </a:bodyPr>
            <a:lstStyle/>
            <a:p>
              <a:pPr algn="ctr"/>
              <a:r>
                <a:rPr lang="en-US" altLang="zh-CN" dirty="0">
                  <a:latin typeface="Times New Roman" pitchFamily="18" charset="0"/>
                  <a:cs typeface="Times New Roman" pitchFamily="18" charset="0"/>
                </a:rPr>
                <a:t>Design 1</a:t>
              </a:r>
              <a:endParaRPr lang="zh-CN" altLang="en-US" dirty="0">
                <a:latin typeface="Times New Roman" pitchFamily="18" charset="0"/>
                <a:cs typeface="Times New Roman" pitchFamily="18" charset="0"/>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组合 55"/>
          <p:cNvGrpSpPr/>
          <p:nvPr/>
        </p:nvGrpSpPr>
        <p:grpSpPr>
          <a:xfrm>
            <a:off x="0" y="0"/>
            <a:ext cx="10764000" cy="7200900"/>
            <a:chOff x="0" y="0"/>
            <a:chExt cx="10764000" cy="7200900"/>
          </a:xfrm>
        </p:grpSpPr>
        <p:sp>
          <p:nvSpPr>
            <p:cNvPr id="2" name="TextBox 1"/>
            <p:cNvSpPr txBox="1"/>
            <p:nvPr/>
          </p:nvSpPr>
          <p:spPr>
            <a:xfrm>
              <a:off x="0" y="3384000"/>
              <a:ext cx="5328989" cy="432000"/>
            </a:xfrm>
            <a:prstGeom prst="rect">
              <a:avLst/>
            </a:prstGeom>
            <a:noFill/>
          </p:spPr>
          <p:txBody>
            <a:bodyPr wrap="square" rtlCol="0">
              <a:spAutoFit/>
            </a:bodyPr>
            <a:lstStyle/>
            <a:p>
              <a:pPr algn="ctr"/>
              <a:r>
                <a:rPr lang="en-US" altLang="zh-CN" dirty="0">
                  <a:latin typeface="Times New Roman" pitchFamily="18" charset="0"/>
                  <a:cs typeface="Times New Roman" pitchFamily="18" charset="0"/>
                </a:rPr>
                <a:t>Design 2</a:t>
              </a:r>
              <a:endParaRPr lang="zh-CN" altLang="en-US" dirty="0">
                <a:latin typeface="Times New Roman" pitchFamily="18" charset="0"/>
                <a:cs typeface="Times New Roman" pitchFamily="18" charset="0"/>
              </a:endParaRPr>
            </a:p>
          </p:txBody>
        </p:sp>
        <p:grpSp>
          <p:nvGrpSpPr>
            <p:cNvPr id="5" name="组合 30"/>
            <p:cNvGrpSpPr/>
            <p:nvPr/>
          </p:nvGrpSpPr>
          <p:grpSpPr>
            <a:xfrm>
              <a:off x="10404000" y="0"/>
              <a:ext cx="360000" cy="7200900"/>
              <a:chOff x="1980000" y="0"/>
              <a:chExt cx="7560000" cy="7200900"/>
            </a:xfrm>
          </p:grpSpPr>
          <p:sp>
            <p:nvSpPr>
              <p:cNvPr id="9" name="梯形 8"/>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a:stCxn id="9" idx="2"/>
                <a:endCxn id="9"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6" name="组合 30"/>
            <p:cNvGrpSpPr/>
            <p:nvPr/>
          </p:nvGrpSpPr>
          <p:grpSpPr>
            <a:xfrm>
              <a:off x="5292000" y="0"/>
              <a:ext cx="360000" cy="7200900"/>
              <a:chOff x="1980000" y="0"/>
              <a:chExt cx="7560000" cy="7200900"/>
            </a:xfrm>
          </p:grpSpPr>
          <p:sp>
            <p:nvSpPr>
              <p:cNvPr id="7" name="梯形 6"/>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a:stCxn id="7" idx="2"/>
                <a:endCxn id="7"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32" name="组合 31"/>
            <p:cNvGrpSpPr/>
            <p:nvPr/>
          </p:nvGrpSpPr>
          <p:grpSpPr>
            <a:xfrm>
              <a:off x="6228000" y="216000"/>
              <a:ext cx="3600400" cy="6623910"/>
              <a:chOff x="5832425" y="360090"/>
              <a:chExt cx="3600400" cy="6623910"/>
            </a:xfrm>
          </p:grpSpPr>
          <p:sp>
            <p:nvSpPr>
              <p:cNvPr id="33" name="圆角矩形 32"/>
              <p:cNvSpPr/>
              <p:nvPr/>
            </p:nvSpPr>
            <p:spPr>
              <a:xfrm>
                <a:off x="5832690" y="36009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Parents came home.</a:t>
                </a:r>
                <a:endParaRPr lang="zh-CN" altLang="en-US" sz="1200" dirty="0">
                  <a:latin typeface="Times New Roman" pitchFamily="18" charset="0"/>
                  <a:cs typeface="Times New Roman" pitchFamily="18" charset="0"/>
                </a:endParaRPr>
              </a:p>
            </p:txBody>
          </p:sp>
          <p:sp>
            <p:nvSpPr>
              <p:cNvPr id="34" name="圆角矩形 33"/>
              <p:cNvSpPr/>
              <p:nvPr/>
            </p:nvSpPr>
            <p:spPr>
              <a:xfrm>
                <a:off x="5832690" y="93609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Dad shows a small puppy.</a:t>
                </a:r>
                <a:endParaRPr lang="zh-CN" altLang="en-US" sz="1200" dirty="0">
                  <a:latin typeface="Times New Roman" pitchFamily="18" charset="0"/>
                  <a:cs typeface="Times New Roman" pitchFamily="18" charset="0"/>
                </a:endParaRPr>
              </a:p>
            </p:txBody>
          </p:sp>
          <p:cxnSp>
            <p:nvCxnSpPr>
              <p:cNvPr id="35" name="直接箭头连接符 34"/>
              <p:cNvCxnSpPr>
                <a:stCxn id="33" idx="2"/>
                <a:endCxn id="34" idx="0"/>
              </p:cNvCxnSpPr>
              <p:nvPr/>
            </p:nvCxnSpPr>
            <p:spPr>
              <a:xfrm>
                <a:off x="7632690" y="64809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sp>
            <p:nvSpPr>
              <p:cNvPr id="36" name="圆角矩形 35"/>
              <p:cNvSpPr/>
              <p:nvPr/>
            </p:nvSpPr>
            <p:spPr>
              <a:xfrm>
                <a:off x="5832825" y="4392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itchFamily="18" charset="0"/>
                    <a:cs typeface="Times New Roman" pitchFamily="18" charset="0"/>
                  </a:rPr>
                  <a:t>The boy returns.</a:t>
                </a:r>
                <a:endParaRPr lang="zh-CN" altLang="en-US" sz="1200" dirty="0">
                  <a:latin typeface="Times New Roman" pitchFamily="18" charset="0"/>
                  <a:cs typeface="Times New Roman" pitchFamily="18" charset="0"/>
                </a:endParaRPr>
              </a:p>
            </p:txBody>
          </p:sp>
          <p:sp>
            <p:nvSpPr>
              <p:cNvPr id="37" name="圆角矩形 36"/>
              <p:cNvSpPr/>
              <p:nvPr/>
            </p:nvSpPr>
            <p:spPr>
              <a:xfrm>
                <a:off x="5832690" y="1512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walks one and half steps to the puppy.</a:t>
                </a:r>
                <a:endParaRPr lang="zh-CN" altLang="en-US" sz="1200" dirty="0">
                  <a:solidFill>
                    <a:schemeClr val="tx1"/>
                  </a:solidFill>
                  <a:latin typeface="Times New Roman" pitchFamily="18" charset="0"/>
                  <a:cs typeface="Times New Roman" pitchFamily="18" charset="0"/>
                </a:endParaRPr>
              </a:p>
            </p:txBody>
          </p:sp>
          <p:sp>
            <p:nvSpPr>
              <p:cNvPr id="38" name="圆角矩形 37"/>
              <p:cNvSpPr/>
              <p:nvPr/>
            </p:nvSpPr>
            <p:spPr>
              <a:xfrm>
                <a:off x="5832690" y="2088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barks angrily.</a:t>
                </a:r>
                <a:endParaRPr lang="zh-CN" altLang="en-US" sz="1200" dirty="0">
                  <a:solidFill>
                    <a:schemeClr val="tx1"/>
                  </a:solidFill>
                  <a:latin typeface="Times New Roman" pitchFamily="18" charset="0"/>
                  <a:cs typeface="Times New Roman" pitchFamily="18" charset="0"/>
                </a:endParaRPr>
              </a:p>
            </p:txBody>
          </p:sp>
          <p:sp>
            <p:nvSpPr>
              <p:cNvPr id="39" name="圆角矩形 38"/>
              <p:cNvSpPr/>
              <p:nvPr/>
            </p:nvSpPr>
            <p:spPr>
              <a:xfrm>
                <a:off x="5832690" y="2664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Mum comforts the puppy and Poppy.</a:t>
                </a:r>
                <a:endParaRPr lang="zh-CN" altLang="en-US" sz="1200" dirty="0">
                  <a:solidFill>
                    <a:schemeClr val="tx1"/>
                  </a:solidFill>
                  <a:latin typeface="Times New Roman" pitchFamily="18" charset="0"/>
                  <a:cs typeface="Times New Roman" pitchFamily="18" charset="0"/>
                </a:endParaRPr>
              </a:p>
            </p:txBody>
          </p:sp>
          <p:sp>
            <p:nvSpPr>
              <p:cNvPr id="40" name="圆角矩形 39"/>
              <p:cNvSpPr/>
              <p:nvPr/>
            </p:nvSpPr>
            <p:spPr>
              <a:xfrm>
                <a:off x="5832690" y="3240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Dad takes the puppy out of the box.</a:t>
                </a:r>
                <a:endParaRPr lang="zh-CN" altLang="en-US" sz="1200" dirty="0">
                  <a:solidFill>
                    <a:schemeClr val="tx1"/>
                  </a:solidFill>
                  <a:latin typeface="Times New Roman" pitchFamily="18" charset="0"/>
                  <a:cs typeface="Times New Roman" pitchFamily="18" charset="0"/>
                </a:endParaRPr>
              </a:p>
            </p:txBody>
          </p:sp>
          <p:sp>
            <p:nvSpPr>
              <p:cNvPr id="41" name="圆角矩形 40"/>
              <p:cNvSpPr/>
              <p:nvPr/>
            </p:nvSpPr>
            <p:spPr>
              <a:xfrm>
                <a:off x="5832690" y="3816090"/>
                <a:ext cx="3600000" cy="288000"/>
              </a:xfrm>
              <a:prstGeom prst="roundRect">
                <a:avLst>
                  <a:gd name="adj" fmla="val 5570"/>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comforts the puppy.</a:t>
                </a:r>
                <a:endParaRPr lang="zh-CN" altLang="en-US" sz="1200" dirty="0">
                  <a:solidFill>
                    <a:schemeClr val="tx1"/>
                  </a:solidFill>
                  <a:latin typeface="Times New Roman" pitchFamily="18" charset="0"/>
                  <a:cs typeface="Times New Roman" pitchFamily="18" charset="0"/>
                </a:endParaRPr>
              </a:p>
            </p:txBody>
          </p:sp>
          <p:sp>
            <p:nvSpPr>
              <p:cNvPr id="42" name="圆角矩形 41"/>
              <p:cNvSpPr/>
              <p:nvPr/>
            </p:nvSpPr>
            <p:spPr>
              <a:xfrm>
                <a:off x="5832690" y="4968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Poppy takes the puppy to him with her mouth.</a:t>
                </a:r>
                <a:endParaRPr lang="zh-CN" altLang="en-US" sz="1200" dirty="0">
                  <a:solidFill>
                    <a:schemeClr val="tx1"/>
                  </a:solidFill>
                  <a:latin typeface="Times New Roman" pitchFamily="18" charset="0"/>
                  <a:cs typeface="Times New Roman" pitchFamily="18" charset="0"/>
                </a:endParaRPr>
              </a:p>
            </p:txBody>
          </p:sp>
          <p:sp>
            <p:nvSpPr>
              <p:cNvPr id="43" name="圆角矩形 42"/>
              <p:cNvSpPr/>
              <p:nvPr/>
            </p:nvSpPr>
            <p:spPr>
              <a:xfrm>
                <a:off x="5832690" y="5544000"/>
                <a:ext cx="3600000" cy="288000"/>
              </a:xfrm>
              <a:prstGeom prst="roundRect">
                <a:avLst>
                  <a:gd name="adj" fmla="val 8036"/>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He cuddles the puppy and hugs Poppy.</a:t>
                </a:r>
                <a:endParaRPr lang="zh-CN" altLang="en-US" sz="1200" dirty="0">
                  <a:solidFill>
                    <a:schemeClr val="tx1"/>
                  </a:solidFill>
                  <a:latin typeface="Times New Roman" pitchFamily="18" charset="0"/>
                  <a:cs typeface="Times New Roman" pitchFamily="18" charset="0"/>
                </a:endParaRPr>
              </a:p>
            </p:txBody>
          </p:sp>
          <p:sp>
            <p:nvSpPr>
              <p:cNvPr id="44" name="圆角矩形 43"/>
              <p:cNvSpPr/>
              <p:nvPr/>
            </p:nvSpPr>
            <p:spPr>
              <a:xfrm>
                <a:off x="5832690" y="612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She kisses the boy’s hands.</a:t>
                </a:r>
                <a:endParaRPr lang="zh-CN" altLang="en-US" sz="1200" dirty="0">
                  <a:solidFill>
                    <a:schemeClr val="tx1"/>
                  </a:solidFill>
                  <a:latin typeface="Times New Roman" pitchFamily="18" charset="0"/>
                  <a:cs typeface="Times New Roman" pitchFamily="18" charset="0"/>
                </a:endParaRPr>
              </a:p>
            </p:txBody>
          </p:sp>
          <p:cxnSp>
            <p:nvCxnSpPr>
              <p:cNvPr id="45" name="直接箭头连接符 44"/>
              <p:cNvCxnSpPr/>
              <p:nvPr/>
            </p:nvCxnSpPr>
            <p:spPr>
              <a:xfrm>
                <a:off x="7632890" y="1224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6" name="直接箭头连接符 45"/>
              <p:cNvCxnSpPr/>
              <p:nvPr/>
            </p:nvCxnSpPr>
            <p:spPr>
              <a:xfrm>
                <a:off x="7632825" y="1800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7632825" y="2376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a:off x="7632825" y="2952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a:off x="7632825" y="3528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a:off x="7632825" y="410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a:off x="7632890" y="4680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a:off x="7632825" y="525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a:off x="7632825" y="5832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sp>
            <p:nvSpPr>
              <p:cNvPr id="54" name="圆角矩形 53"/>
              <p:cNvSpPr/>
              <p:nvPr/>
            </p:nvSpPr>
            <p:spPr>
              <a:xfrm>
                <a:off x="5832425" y="6696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itchFamily="18" charset="0"/>
                    <a:cs typeface="Times New Roman" pitchFamily="18" charset="0"/>
                  </a:rPr>
                  <a:t>The dogs kiss him.</a:t>
                </a:r>
                <a:endParaRPr lang="zh-CN" altLang="en-US" sz="1200" dirty="0">
                  <a:solidFill>
                    <a:schemeClr val="tx1"/>
                  </a:solidFill>
                  <a:latin typeface="Times New Roman" pitchFamily="18" charset="0"/>
                  <a:cs typeface="Times New Roman" pitchFamily="18" charset="0"/>
                </a:endParaRPr>
              </a:p>
            </p:txBody>
          </p:sp>
          <p:cxnSp>
            <p:nvCxnSpPr>
              <p:cNvPr id="55" name="直接箭头连接符 54"/>
              <p:cNvCxnSpPr/>
              <p:nvPr/>
            </p:nvCxnSpPr>
            <p:spPr>
              <a:xfrm>
                <a:off x="7632000" y="640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1" y="1008000"/>
            <a:ext cx="11522075" cy="5076000"/>
            <a:chOff x="-1" y="1081038"/>
            <a:chExt cx="11522075" cy="5076000"/>
          </a:xfrm>
        </p:grpSpPr>
        <p:grpSp>
          <p:nvGrpSpPr>
            <p:cNvPr id="3" name="组合 59"/>
            <p:cNvGrpSpPr/>
            <p:nvPr/>
          </p:nvGrpSpPr>
          <p:grpSpPr>
            <a:xfrm rot="16200000">
              <a:off x="5581037" y="-4500000"/>
              <a:ext cx="360000" cy="11522075"/>
              <a:chOff x="2952725" y="0"/>
              <a:chExt cx="360000" cy="5364000"/>
            </a:xfrm>
          </p:grpSpPr>
          <p:sp>
            <p:nvSpPr>
              <p:cNvPr id="11" name="梯形 10"/>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a:stCxn id="11" idx="2"/>
                <a:endCxn id="11"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rot="16200000">
              <a:off x="5581037" y="216000"/>
              <a:ext cx="360000" cy="11522075"/>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21" name="组合 20"/>
            <p:cNvGrpSpPr/>
            <p:nvPr/>
          </p:nvGrpSpPr>
          <p:grpSpPr>
            <a:xfrm>
              <a:off x="360000" y="1764000"/>
              <a:ext cx="10800000" cy="3717391"/>
              <a:chOff x="397" y="1620000"/>
              <a:chExt cx="10800000" cy="3717391"/>
            </a:xfrm>
          </p:grpSpPr>
          <p:grpSp>
            <p:nvGrpSpPr>
              <p:cNvPr id="4" name="组合 13"/>
              <p:cNvGrpSpPr/>
              <p:nvPr/>
            </p:nvGrpSpPr>
            <p:grpSpPr>
              <a:xfrm>
                <a:off x="397" y="2195999"/>
                <a:ext cx="10800000" cy="3141392"/>
                <a:chOff x="2016621" y="3491999"/>
                <a:chExt cx="16001783" cy="2676001"/>
              </a:xfrm>
              <a:solidFill>
                <a:srgbClr val="E7DCE6"/>
              </a:solidFill>
            </p:grpSpPr>
            <p:sp>
              <p:nvSpPr>
                <p:cNvPr id="9" name="十二边形 8"/>
                <p:cNvSpPr/>
                <p:nvPr/>
              </p:nvSpPr>
              <p:spPr>
                <a:xfrm>
                  <a:off x="2016621" y="4872000"/>
                  <a:ext cx="12801426"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016621" y="3491999"/>
                  <a:ext cx="16001783" cy="220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dirty="0">
                      <a:solidFill>
                        <a:schemeClr val="tx1"/>
                      </a:solidFill>
                    </a:rPr>
                    <a:t>Which design do you prefer to see the teacher writing?</a:t>
                  </a:r>
                  <a:endParaRPr lang="zh-CN" altLang="en-US" dirty="0">
                    <a:solidFill>
                      <a:schemeClr val="tx1"/>
                    </a:solidFill>
                  </a:endParaRPr>
                </a:p>
              </p:txBody>
            </p:sp>
          </p:grpSp>
          <p:sp>
            <p:nvSpPr>
              <p:cNvPr id="18" name="十二边形 17"/>
              <p:cNvSpPr/>
              <p:nvPr/>
            </p:nvSpPr>
            <p:spPr>
              <a:xfrm>
                <a:off x="2160000" y="1620000"/>
                <a:ext cx="8640000" cy="1521391"/>
              </a:xfrm>
              <a:prstGeom prst="dodecagon">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矩形 21"/>
            <p:cNvSpPr/>
            <p:nvPr/>
          </p:nvSpPr>
          <p:spPr>
            <a:xfrm>
              <a:off x="360000" y="1440000"/>
              <a:ext cx="2160000" cy="900000"/>
            </a:xfrm>
            <a:prstGeom prst="rect">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dirty="0">
                <a:solidFill>
                  <a:schemeClr val="tx1"/>
                </a:solidFill>
              </a:endParaRPr>
            </a:p>
          </p:txBody>
        </p:sp>
        <p:sp>
          <p:nvSpPr>
            <p:cNvPr id="23" name="矩形 22"/>
            <p:cNvSpPr/>
            <p:nvPr/>
          </p:nvSpPr>
          <p:spPr>
            <a:xfrm>
              <a:off x="9001397" y="4896594"/>
              <a:ext cx="2160000" cy="900000"/>
            </a:xfrm>
            <a:prstGeom prst="rect">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dirty="0">
                <a:solidFill>
                  <a:schemeClr val="tx1"/>
                </a:solidFill>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80000"/>
            <a:ext cx="11522075" cy="6747198"/>
            <a:chOff x="0" y="180000"/>
            <a:chExt cx="11522075" cy="6747198"/>
          </a:xfrm>
        </p:grpSpPr>
        <p:sp>
          <p:nvSpPr>
            <p:cNvPr id="2" name="TextBox 1"/>
            <p:cNvSpPr txBox="1"/>
            <p:nvPr/>
          </p:nvSpPr>
          <p:spPr>
            <a:xfrm>
              <a:off x="0" y="180000"/>
              <a:ext cx="11522075" cy="492443"/>
            </a:xfrm>
            <a:prstGeom prst="rect">
              <a:avLst/>
            </a:prstGeom>
            <a:noFill/>
          </p:spPr>
          <p:txBody>
            <a:bodyPr wrap="square" rtlCol="0">
              <a:spAutoFit/>
            </a:bodyPr>
            <a:lstStyle/>
            <a:p>
              <a:pPr algn="ctr"/>
              <a:r>
                <a:rPr lang="en-US" altLang="zh-CN" sz="2600" dirty="0">
                  <a:latin typeface="Times New Roman" pitchFamily="18" charset="0"/>
                  <a:cs typeface="Times New Roman" pitchFamily="18" charset="0"/>
                </a:rPr>
                <a:t>Design 1</a:t>
              </a:r>
              <a:endParaRPr lang="zh-CN" altLang="en-US" sz="2600" dirty="0">
                <a:latin typeface="Times New Roman" pitchFamily="18" charset="0"/>
                <a:cs typeface="Times New Roman" pitchFamily="18" charset="0"/>
              </a:endParaRPr>
            </a:p>
          </p:txBody>
        </p:sp>
        <p:sp>
          <p:nvSpPr>
            <p:cNvPr id="25601" name="Rectangle 1"/>
            <p:cNvSpPr>
              <a:spLocks noChangeArrowheads="1"/>
            </p:cNvSpPr>
            <p:nvPr/>
          </p:nvSpPr>
          <p:spPr bwMode="auto">
            <a:xfrm>
              <a:off x="215999" y="864000"/>
              <a:ext cx="11088000"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ts val="1200"/>
                </a:spcAft>
                <a:buClrTx/>
                <a:buSzTx/>
                <a:buFontTx/>
                <a:buNone/>
                <a:tabLst/>
              </a:pP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Dad opened the box and a sweet little dog appeared. A dark brown nose shakily stretched to the opened side of </a:t>
              </a:r>
              <a:r>
                <a:rPr kumimoji="0" lang="en-US" altLang="zh-CN" sz="18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box</a:t>
              </a: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before the face after it could be exposed. Air squeezed in and out of the holes on it as if a button was breathing. It clearly failed to prepare for its sudden meeting with a large nose. The air froze a bit as the noses hit and separated. Sharp barking came out of the box as </a:t>
              </a:r>
              <a:r>
                <a:rPr kumimoji="0" lang="en-US" altLang="zh-CN" sz="18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Poppy</a:t>
              </a: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poked its nose inside again. It did not touch the little </a:t>
              </a:r>
              <a:r>
                <a:rPr kumimoji="0" lang="en-US" altLang="zh-CN" sz="18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dog</a:t>
              </a: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Poppy’s tongue did. She stepped an inch nearer to make herself closer to the box. Comforting it with licking rather than watching was perhaps the friendliest way of communication between puppies. Dad </a:t>
              </a:r>
              <a:r>
                <a:rPr kumimoji="0" lang="en-US" altLang="zh-CN" sz="18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hugged</a:t>
              </a: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Poppy a bit and put the box gently on the floor. He has not expected for what happened next. Poppy took the handle of his box by her mouth. Trembling from the little Corgis inside seemed to be slightly visible when Poppy jogged and took it away with the box. A fat tail danced trippingly on her way.</a:t>
              </a:r>
              <a:endParaRPr kumimoji="0" lang="en-US" altLang="zh-CN"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ts val="1200"/>
                </a:spcAft>
                <a:buClrTx/>
                <a:buSzTx/>
                <a:buFontTx/>
                <a:buNone/>
                <a:tabLst/>
              </a:pP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A few weeks later, the boy arrived home from university. His sight swept around for his lovely Poppy. The tip of her tongue led the long way to her young owner. She had waited for half a year. Pupils on the boy’s sharp face shone while capturing the rounded Poppy marching quickly to him. It became too bulky to run. A tiny Corgis shyly hid at the </a:t>
              </a:r>
              <a:r>
                <a:rPr kumimoji="0" lang="en-US" altLang="zh-CN" sz="18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back</a:t>
              </a:r>
              <a:r>
                <a:rPr kumimoji="0" lang="en-US" altLang="zh-CN" sz="18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of his large female Labrador as they appeared. It saw the boy coming forward and shared his cuddling with Poppy who kissed his hands repeatedly.</a:t>
              </a:r>
              <a:endParaRPr kumimoji="0" lang="en-US" altLang="zh-CN" sz="18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80000"/>
            <a:ext cx="11522075" cy="6470199"/>
            <a:chOff x="0" y="180000"/>
            <a:chExt cx="11522075" cy="6470199"/>
          </a:xfrm>
        </p:grpSpPr>
        <p:sp>
          <p:nvSpPr>
            <p:cNvPr id="2" name="TextBox 1"/>
            <p:cNvSpPr txBox="1"/>
            <p:nvPr/>
          </p:nvSpPr>
          <p:spPr>
            <a:xfrm>
              <a:off x="0" y="180000"/>
              <a:ext cx="11522075" cy="492443"/>
            </a:xfrm>
            <a:prstGeom prst="rect">
              <a:avLst/>
            </a:prstGeom>
            <a:noFill/>
          </p:spPr>
          <p:txBody>
            <a:bodyPr wrap="square" rtlCol="0">
              <a:spAutoFit/>
            </a:bodyPr>
            <a:lstStyle/>
            <a:p>
              <a:pPr algn="ctr"/>
              <a:r>
                <a:rPr lang="en-US" altLang="zh-CN" sz="2600" dirty="0">
                  <a:latin typeface="Times New Roman" pitchFamily="18" charset="0"/>
                  <a:cs typeface="Times New Roman" pitchFamily="18" charset="0"/>
                </a:rPr>
                <a:t>Design 2</a:t>
              </a:r>
              <a:endParaRPr lang="zh-CN" altLang="en-US" sz="2600" dirty="0">
                <a:latin typeface="Times New Roman" pitchFamily="18" charset="0"/>
                <a:cs typeface="Times New Roman" pitchFamily="18" charset="0"/>
              </a:endParaRPr>
            </a:p>
          </p:txBody>
        </p:sp>
        <p:sp>
          <p:nvSpPr>
            <p:cNvPr id="38913" name="Rectangle 1"/>
            <p:cNvSpPr>
              <a:spLocks noChangeArrowheads="1"/>
            </p:cNvSpPr>
            <p:nvPr/>
          </p:nvSpPr>
          <p:spPr bwMode="auto">
            <a:xfrm>
              <a:off x="216000" y="864000"/>
              <a:ext cx="11088000"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ts val="1200"/>
                </a:spcAft>
                <a:buClrTx/>
                <a:buSzTx/>
                <a:buFontTx/>
                <a:buNone/>
                <a:tabLst/>
              </a:pP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Dad opened the box and a sweet little dog appeared. A warning look floated in the pupils of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Poppy</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when she saw the little creature. She stepped half an inch forward. Odor brought by the air ruled her nose as the organ of walnut size shook slightly. It belonged to another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dog</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Bearing the existence of a dog who shared the love of her owners with Poppy was the last thing she would do on earth. Sharp teeth of Poppy completely exposed as she roared to the poor puppy. Staring from a wolf and voice of a tiger were the first gift Poppy gave out to welcome her little friend. It was never expected to meet an end till mum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hugged</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Poppy in her arms. Warmth still belonged to Poppy. She did not mind to see dad getting the tiny Corgis out of its box. Mum cuddled the shaky little puppy together with her Poppy and walked to the sofa. A large cookie for dog was the weapon she used to shut Poppy’s watery mouth. The little dog which spent all its strength hiding at the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back</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of mum received a tiny soft biscuit. It trembled again when Poppy gave it a glance. She took a piece of cookie and turned her head to the Corgis. That piece of dessert did give mum too much time to react when it was given to the little dog. Poppy dropped the cookie before its mouth and licked its fur. It was possibly soft and a bit salty.</a:t>
              </a:r>
              <a:endParaRPr kumimoji="0" lang="en-US" altLang="zh-CN" sz="16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endParaRPr>
            </a:p>
            <a:p>
              <a:pPr marL="0" marR="0" lvl="0" indent="0" algn="l" defTabSz="914400" rtl="0" eaLnBrk="0" fontAlgn="base" latinLnBrk="0" hangingPunct="0">
                <a:lnSpc>
                  <a:spcPct val="150000"/>
                </a:lnSpc>
                <a:spcBef>
                  <a:spcPct val="0"/>
                </a:spcBef>
                <a:spcAft>
                  <a:spcPts val="1200"/>
                </a:spcAft>
                <a:buClrTx/>
                <a:buSzTx/>
                <a:buFontTx/>
                <a:buNone/>
                <a:tabLst/>
              </a:pP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A few weeks later, the boy arrived home from university. He has imagined how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cheerful</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it would be to see his </a:t>
              </a:r>
              <a:r>
                <a:rPr kumimoji="0" lang="en-US" altLang="zh-CN" sz="1600" b="0" i="0" u="sng" strike="noStrike" cap="none" normalizeH="0" baseline="0" dirty="0">
                  <a:ln>
                    <a:noFill/>
                  </a:ln>
                  <a:solidFill>
                    <a:schemeClr val="tx1"/>
                  </a:solidFill>
                  <a:effectLst/>
                  <a:latin typeface="Times New Roman" pitchFamily="18" charset="0"/>
                  <a:ea typeface="新宋体" pitchFamily="49" charset="-122"/>
                  <a:cs typeface="Times New Roman" pitchFamily="18" charset="0"/>
                </a:rPr>
                <a:t>parents</a:t>
              </a:r>
              <a:r>
                <a:rPr kumimoji="0" lang="en-US" altLang="zh-CN" sz="1600" b="0" i="0" u="none" strike="noStrike" cap="none" normalizeH="0" baseline="0" dirty="0">
                  <a:ln>
                    <a:noFill/>
                  </a:ln>
                  <a:solidFill>
                    <a:schemeClr val="tx1"/>
                  </a:solidFill>
                  <a:effectLst/>
                  <a:latin typeface="Times New Roman" pitchFamily="18" charset="0"/>
                  <a:ea typeface="新宋体" pitchFamily="49" charset="-122"/>
                  <a:cs typeface="Times New Roman" pitchFamily="18" charset="0"/>
                </a:rPr>
                <a:t> and Poppy again. What he had no idea about was the appearance of Poppy when he arrived. She took a baby puppy to him with her mouth. These lives could be misunderstood as a mother dog and her baby only if they looked more similar. The boy took the puppies in his arms. His sapphire pupils questioned the emerald ones of Poppy. What the lady did was to kiss his hands. The little Corgis did the same as if being taught by its princess.</a:t>
              </a:r>
              <a:endParaRPr kumimoji="0" lang="en-US" altLang="zh-CN" sz="1600" b="0" i="0" u="none" strike="noStrike" cap="none" normalizeH="0" baseline="0" dirty="0">
                <a:ln>
                  <a:noFill/>
                </a:ln>
                <a:solidFill>
                  <a:schemeClr val="tx1"/>
                </a:solidFill>
                <a:effectLst/>
                <a:latin typeface="Times New Roman" pitchFamily="18" charset="0"/>
                <a:ea typeface="宋体" pitchFamily="2" charset="-122"/>
                <a:cs typeface="Times New Roman" pitchFamily="18" charset="0"/>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044000"/>
            <a:ext cx="11522075" cy="3238931"/>
            <a:chOff x="0" y="1044000"/>
            <a:chExt cx="11522075" cy="3238931"/>
          </a:xfrm>
        </p:grpSpPr>
        <p:sp>
          <p:nvSpPr>
            <p:cNvPr id="2" name="TextBox 1"/>
            <p:cNvSpPr txBox="1"/>
            <p:nvPr/>
          </p:nvSpPr>
          <p:spPr>
            <a:xfrm>
              <a:off x="0" y="1044000"/>
              <a:ext cx="11522075" cy="432048"/>
            </a:xfrm>
            <a:prstGeom prst="rect">
              <a:avLst/>
            </a:prstGeom>
            <a:noFill/>
          </p:spPr>
          <p:txBody>
            <a:bodyPr wrap="square" rtlCol="0">
              <a:spAutoFit/>
            </a:bodyPr>
            <a:lstStyle/>
            <a:p>
              <a:pPr algn="ctr"/>
              <a:r>
                <a:rPr lang="en-US" altLang="zh-CN" dirty="0"/>
                <a:t>Homework</a:t>
              </a:r>
              <a:endParaRPr lang="zh-CN" altLang="en-US" dirty="0"/>
            </a:p>
          </p:txBody>
        </p:sp>
        <p:sp>
          <p:nvSpPr>
            <p:cNvPr id="3" name="TextBox 2"/>
            <p:cNvSpPr txBox="1"/>
            <p:nvPr/>
          </p:nvSpPr>
          <p:spPr>
            <a:xfrm>
              <a:off x="1548000" y="2736354"/>
              <a:ext cx="9001000" cy="1546577"/>
            </a:xfrm>
            <a:prstGeom prst="rect">
              <a:avLst/>
            </a:prstGeom>
            <a:noFill/>
          </p:spPr>
          <p:txBody>
            <a:bodyPr wrap="square" rtlCol="0">
              <a:spAutoFit/>
            </a:bodyPr>
            <a:lstStyle/>
            <a:p>
              <a:pPr>
                <a:lnSpc>
                  <a:spcPct val="150000"/>
                </a:lnSpc>
              </a:pPr>
              <a:r>
                <a:rPr lang="en-US" altLang="zh-CN" dirty="0">
                  <a:latin typeface="Times New Roman" pitchFamily="18" charset="0"/>
                  <a:cs typeface="Times New Roman" pitchFamily="18" charset="0"/>
                </a:rPr>
                <a:t>Your beloved teacher has written a short conversation with two scenes. Unfortunately, he did not complete it. He needs your help to finish writing the dialogue. Help, please!</a:t>
              </a:r>
              <a:endParaRPr lang="zh-CN" altLang="en-US" dirty="0">
                <a:latin typeface="Times New Roman" pitchFamily="18" charset="0"/>
                <a:cs typeface="Times New Roman" pitchFamily="18" charset="0"/>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内容占位符 2"/>
          <p:cNvSpPr txBox="1">
            <a:spLocks/>
          </p:cNvSpPr>
          <p:nvPr/>
        </p:nvSpPr>
        <p:spPr>
          <a:xfrm>
            <a:off x="180000" y="576000"/>
            <a:ext cx="11160000" cy="5688796"/>
          </a:xfrm>
          <a:prstGeom prst="rect">
            <a:avLst/>
          </a:prstGeom>
        </p:spPr>
        <p:txBody>
          <a:bodyPr>
            <a:normAutofit/>
          </a:bodyPr>
          <a:lstStyle/>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zh-CN" altLang="en-US" sz="1600" b="1" i="0" u="none" strike="noStrike" kern="1200" cap="none" spc="0" normalizeH="0" baseline="0" noProof="0" dirty="0">
                <a:ln>
                  <a:noFill/>
                </a:ln>
                <a:solidFill>
                  <a:schemeClr val="tx1"/>
                </a:solidFill>
                <a:effectLst/>
                <a:uLnTx/>
                <a:uFillTx/>
                <a:latin typeface="+mn-lt"/>
                <a:ea typeface="+mn-ea"/>
                <a:cs typeface="+mn-cs"/>
              </a:rPr>
              <a:t>场景</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1</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：未婚妻</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Luna</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逛街的同时，贴心的</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Adam</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正在一家珠宝店里为她</a:t>
            </a:r>
            <a:r>
              <a:rPr lang="zh-CN" altLang="en-US" sz="1600" b="1" dirty="0"/>
              <a:t>挑</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选订婚礼物。</a:t>
            </a:r>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zh-CN" altLang="en-US" sz="1600" b="1" i="0" u="none" strike="noStrike" kern="1200" cap="none" spc="0" normalizeH="0" baseline="0" noProof="0" dirty="0">
                <a:ln>
                  <a:noFill/>
                </a:ln>
                <a:solidFill>
                  <a:schemeClr val="tx1"/>
                </a:solidFill>
                <a:effectLst/>
                <a:uLnTx/>
                <a:uFillTx/>
                <a:latin typeface="+mn-lt"/>
                <a:ea typeface="+mn-ea"/>
                <a:cs typeface="+mn-cs"/>
              </a:rPr>
              <a:t>人物：</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Adam, Delia</a:t>
            </a:r>
            <a:endParaRPr kumimoji="0" lang="en-US" altLang="zh-CN" sz="1600" b="0" i="0" u="none" strike="noStrike" kern="1200" cap="none" spc="0" normalizeH="0" baseline="0" noProof="0" dirty="0">
              <a:ln>
                <a:noFill/>
              </a:ln>
              <a:solidFill>
                <a:schemeClr val="tx1"/>
              </a:solidFill>
              <a:effectLst/>
              <a:uLnTx/>
              <a:uFillTx/>
              <a:latin typeface="+mn-lt"/>
              <a:ea typeface="+mn-ea"/>
              <a:cs typeface="+mn-cs"/>
            </a:endParaRP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Delia: Good morning. What can I help? </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Adam: I’m aiming at a present for my fiancée. She likes mellite and olivine. I have already bought her a mellite pendant, so I want</a:t>
            </a:r>
            <a:r>
              <a:rPr kumimoji="0" lang="en-US" altLang="zh-CN" sz="16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to </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lang="en-US" altLang="zh-CN" sz="1600" dirty="0">
                <a:latin typeface="Times New Roman" pitchFamily="18" charset="0"/>
                <a:cs typeface="Times New Roman" pitchFamily="18" charset="0"/>
              </a:rPr>
              <a:t>             </a:t>
            </a: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see olivine. </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Delia: (</a:t>
            </a:r>
            <a:r>
              <a:rPr kumimoji="0" lang="en-US" altLang="zh-CN" sz="1600" b="0" i="1" u="none" strike="noStrike" kern="1200" cap="none" spc="0" normalizeH="0" baseline="0" noProof="0" dirty="0">
                <a:ln>
                  <a:noFill/>
                </a:ln>
                <a:solidFill>
                  <a:schemeClr val="tx1"/>
                </a:solidFill>
                <a:effectLst/>
                <a:uLnTx/>
                <a:uFillTx/>
                <a:latin typeface="Times New Roman" pitchFamily="18" charset="0"/>
                <a:cs typeface="Times New Roman" pitchFamily="18" charset="0"/>
              </a:rPr>
              <a:t>taking Adam to the olivine apartment</a:t>
            </a: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 Here they are. </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Adam: I prefer to a ring. How about the heart shape one?</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Delia: (</a:t>
            </a:r>
            <a:r>
              <a:rPr kumimoji="0" lang="en-US" altLang="zh-CN" sz="1600" b="0" i="1" u="none" strike="noStrike" kern="1200" cap="none" spc="0" normalizeH="0" baseline="0" noProof="0" dirty="0">
                <a:ln>
                  <a:noFill/>
                </a:ln>
                <a:solidFill>
                  <a:schemeClr val="tx1"/>
                </a:solidFill>
                <a:effectLst/>
                <a:uLnTx/>
                <a:uFillTx/>
                <a:latin typeface="Times New Roman" pitchFamily="18" charset="0"/>
                <a:cs typeface="Times New Roman" pitchFamily="18" charset="0"/>
              </a:rPr>
              <a:t>taking it out</a:t>
            </a: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 Its color happens to even and bright. Is your fiancée's finger thick or skinny?</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Adam: Quite skinny actually.</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Delia: Then it might suit her, not so big olivine inlayed on a platinum ring.</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Adam: It looks charming. How much is it?</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Delia: 8950 RMB. It’s on 95 percent discount.</a:t>
            </a:r>
          </a:p>
          <a:p>
            <a:pPr marL="447450" marR="0" lvl="0" indent="-447450" algn="l" defTabSz="1193201" rtl="0" eaLnBrk="1" fontAlgn="auto" latinLnBrk="0" hangingPunct="1">
              <a:lnSpc>
                <a:spcPct val="150000"/>
              </a:lnSpc>
              <a:spcBef>
                <a:spcPct val="20000"/>
              </a:spcBef>
              <a:spcAft>
                <a:spcPts val="0"/>
              </a:spcAft>
              <a:buClrTx/>
              <a:buSzTx/>
              <a:buFont typeface="Arial" pitchFamily="34" charset="0"/>
              <a:buNone/>
              <a:tabLst/>
              <a:defRPr/>
            </a:pPr>
            <a:r>
              <a:rPr kumimoji="0" lang="en-US" altLang="zh-CN" sz="16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Adam: Thanks. Perhaps I shall take a look at another one.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37000" r="-37000"/>
          </a:stretch>
        </a:blipFill>
        <a:effectLst/>
      </p:bgPr>
    </p:bg>
    <p:spTree>
      <p:nvGrpSpPr>
        <p:cNvPr id="1" name=""/>
        <p:cNvGrpSpPr/>
        <p:nvPr/>
      </p:nvGrpSpPr>
      <p:grpSpPr>
        <a:xfrm>
          <a:off x="0" y="0"/>
          <a:ext cx="0" cy="0"/>
          <a:chOff x="0" y="0"/>
          <a:chExt cx="0" cy="0"/>
        </a:xfrm>
      </p:grpSpPr>
      <p:sp>
        <p:nvSpPr>
          <p:cNvPr id="2" name="内容占位符 2"/>
          <p:cNvSpPr txBox="1">
            <a:spLocks/>
          </p:cNvSpPr>
          <p:nvPr/>
        </p:nvSpPr>
        <p:spPr>
          <a:xfrm>
            <a:off x="180000" y="576000"/>
            <a:ext cx="11160000" cy="6264860"/>
          </a:xfrm>
          <a:prstGeom prst="rect">
            <a:avLst/>
          </a:prstGeom>
        </p:spPr>
        <p:txBody>
          <a:bodyPr>
            <a:normAutofit/>
          </a:bodyPr>
          <a:lstStyle/>
          <a:p>
            <a:pPr>
              <a:lnSpc>
                <a:spcPct val="150000"/>
              </a:lnSpc>
              <a:buNone/>
            </a:pPr>
            <a:r>
              <a:rPr lang="zh-CN" altLang="en-US" sz="1700" dirty="0"/>
              <a:t>场景</a:t>
            </a:r>
            <a:r>
              <a:rPr lang="en-US" altLang="zh-CN" sz="1700" dirty="0"/>
              <a:t>2</a:t>
            </a:r>
            <a:r>
              <a:rPr lang="zh-CN" altLang="en-US" sz="1700" dirty="0"/>
              <a:t>：为了追求满意的效果，</a:t>
            </a:r>
            <a:r>
              <a:rPr lang="en-US" altLang="zh-CN" sz="1700" dirty="0"/>
              <a:t>Adam</a:t>
            </a:r>
            <a:r>
              <a:rPr lang="zh-CN" altLang="en-US" sz="1700" dirty="0"/>
              <a:t>决定将戒面和戒指分开购买、搭配，然后再镶嵌。两天后，正是</a:t>
            </a:r>
            <a:r>
              <a:rPr lang="en-US" altLang="zh-CN" sz="1700" dirty="0"/>
              <a:t>Luna</a:t>
            </a:r>
            <a:r>
              <a:rPr lang="zh-CN" altLang="en-US" sz="1700" dirty="0"/>
              <a:t>的生日，戒</a:t>
            </a:r>
            <a:endParaRPr lang="en-US" altLang="zh-CN" sz="1700" dirty="0"/>
          </a:p>
          <a:p>
            <a:pPr>
              <a:lnSpc>
                <a:spcPct val="150000"/>
              </a:lnSpc>
              <a:buNone/>
            </a:pPr>
            <a:r>
              <a:rPr lang="en-US" altLang="zh-CN" sz="1700" dirty="0"/>
              <a:t>                </a:t>
            </a:r>
            <a:r>
              <a:rPr lang="zh-CN" altLang="en-US" sz="1700" dirty="0"/>
              <a:t>指成型，</a:t>
            </a:r>
            <a:r>
              <a:rPr lang="en-US" altLang="zh-CN" sz="1700" dirty="0"/>
              <a:t>Adam</a:t>
            </a:r>
            <a:r>
              <a:rPr lang="zh-CN" altLang="en-US" sz="1700" dirty="0"/>
              <a:t>下班的时候去取了回来。他约</a:t>
            </a:r>
            <a:r>
              <a:rPr lang="en-US" altLang="zh-CN" sz="1700" dirty="0"/>
              <a:t>Luna</a:t>
            </a:r>
            <a:r>
              <a:rPr lang="zh-CN" altLang="en-US" sz="1700" dirty="0"/>
              <a:t>来到东方明珠彩电塔上，在黄浦江迷人的夜色环绕下向她</a:t>
            </a:r>
            <a:endParaRPr lang="en-US" altLang="zh-CN" sz="1700" dirty="0"/>
          </a:p>
          <a:p>
            <a:pPr>
              <a:lnSpc>
                <a:spcPct val="150000"/>
              </a:lnSpc>
              <a:buNone/>
            </a:pPr>
            <a:r>
              <a:rPr lang="en-US" altLang="zh-CN" sz="1700" dirty="0"/>
              <a:t>                </a:t>
            </a:r>
            <a:r>
              <a:rPr lang="zh-CN" altLang="en-US" sz="1700" dirty="0"/>
              <a:t>正式求婚了。灯光下，帅气的</a:t>
            </a:r>
            <a:r>
              <a:rPr lang="en-US" altLang="zh-CN" sz="1700" dirty="0"/>
              <a:t>Adam</a:t>
            </a:r>
            <a:r>
              <a:rPr lang="zh-CN" altLang="en-US" sz="1700" dirty="0"/>
              <a:t>单膝跪地为</a:t>
            </a:r>
            <a:r>
              <a:rPr lang="en-US" altLang="zh-CN" sz="1700" dirty="0"/>
              <a:t>Luna</a:t>
            </a:r>
            <a:r>
              <a:rPr lang="zh-CN" altLang="en-US" sz="1700" dirty="0"/>
              <a:t>戴上了那枚魅力四射的橄榄石戒指，激动</a:t>
            </a:r>
            <a:r>
              <a:rPr lang="en-US" altLang="zh-CN" sz="1700" dirty="0"/>
              <a:t>Luna</a:t>
            </a:r>
            <a:r>
              <a:rPr lang="zh-CN" altLang="en-US" sz="1700" dirty="0"/>
              <a:t>在拉未婚</a:t>
            </a:r>
            <a:endParaRPr lang="en-US" altLang="zh-CN" sz="1700" dirty="0"/>
          </a:p>
          <a:p>
            <a:pPr>
              <a:lnSpc>
                <a:spcPct val="150000"/>
              </a:lnSpc>
              <a:buNone/>
            </a:pPr>
            <a:r>
              <a:rPr lang="en-US" altLang="zh-CN" sz="1700" dirty="0"/>
              <a:t>                </a:t>
            </a:r>
            <a:r>
              <a:rPr lang="zh-CN" altLang="en-US" sz="1700" dirty="0"/>
              <a:t>夫起来的时候想都没想便扑到了他怀里。旁观众人纷纷鼓掌高呼：亲一个！亲一个！</a:t>
            </a:r>
            <a:endParaRPr lang="en-US" altLang="zh-CN" sz="1700" dirty="0"/>
          </a:p>
          <a:p>
            <a:pPr>
              <a:lnSpc>
                <a:spcPct val="150000"/>
              </a:lnSpc>
              <a:buNone/>
            </a:pPr>
            <a:r>
              <a:rPr lang="zh-CN" altLang="en-US" sz="1700" dirty="0"/>
              <a:t>人物：</a:t>
            </a:r>
            <a:r>
              <a:rPr lang="en-US" altLang="zh-CN" sz="1700" dirty="0"/>
              <a:t>Luna, Adam</a:t>
            </a:r>
          </a:p>
          <a:p>
            <a:pPr>
              <a:lnSpc>
                <a:spcPct val="150000"/>
              </a:lnSpc>
              <a:buNone/>
            </a:pPr>
            <a:r>
              <a:rPr lang="en-US" altLang="zh-CN" sz="1700" dirty="0"/>
              <a:t>Adam</a:t>
            </a:r>
            <a:r>
              <a:rPr lang="en-US" altLang="zh-CN" sz="1700" dirty="0">
                <a:sym typeface="Wingdings" pitchFamily="2" charset="2"/>
              </a:rPr>
              <a:t>: (kiss Luna first) Darling.</a:t>
            </a:r>
          </a:p>
          <a:p>
            <a:pPr>
              <a:lnSpc>
                <a:spcPct val="150000"/>
              </a:lnSpc>
              <a:buNone/>
            </a:pPr>
            <a:r>
              <a:rPr lang="en-US" altLang="zh-CN" sz="1700" dirty="0">
                <a:sym typeface="Wingdings" pitchFamily="2" charset="2"/>
              </a:rPr>
              <a:t>Luna: (in her husband’s arms) En? </a:t>
            </a:r>
          </a:p>
          <a:p>
            <a:pPr>
              <a:lnSpc>
                <a:spcPct val="150000"/>
              </a:lnSpc>
              <a:buNone/>
            </a:pPr>
            <a:r>
              <a:rPr lang="en-US" altLang="zh-CN" sz="1700" dirty="0">
                <a:sym typeface="Wingdings" pitchFamily="2" charset="2"/>
              </a:rPr>
              <a:t>Adam: Where do you prefer to eat in the evening? </a:t>
            </a:r>
          </a:p>
          <a:p>
            <a:pPr>
              <a:lnSpc>
                <a:spcPct val="150000"/>
              </a:lnSpc>
              <a:buNone/>
            </a:pPr>
            <a:r>
              <a:rPr lang="en-US" altLang="zh-CN" sz="1700" dirty="0">
                <a:sym typeface="Wingdings" pitchFamily="2" charset="2"/>
              </a:rPr>
              <a:t>Luna: Anywhere. </a:t>
            </a:r>
          </a:p>
          <a:p>
            <a:pPr>
              <a:lnSpc>
                <a:spcPct val="150000"/>
              </a:lnSpc>
              <a:buNone/>
            </a:pPr>
            <a:r>
              <a:rPr lang="en-US" altLang="zh-CN" sz="1700" dirty="0">
                <a:sym typeface="Wingdings" pitchFamily="2" charset="2"/>
              </a:rPr>
              <a:t>Adam: Where is anywhere?</a:t>
            </a:r>
          </a:p>
          <a:p>
            <a:pPr>
              <a:lnSpc>
                <a:spcPct val="150000"/>
              </a:lnSpc>
              <a:buNone/>
            </a:pPr>
            <a:r>
              <a:rPr lang="en-US" altLang="zh-CN" sz="1700" dirty="0">
                <a:sym typeface="Wingdings" pitchFamily="2" charset="2"/>
              </a:rPr>
              <a:t>Luna: Don’t know. Where did you buy the ring?</a:t>
            </a:r>
          </a:p>
          <a:p>
            <a:pPr>
              <a:lnSpc>
                <a:spcPct val="150000"/>
              </a:lnSpc>
              <a:buNone/>
            </a:pPr>
            <a:r>
              <a:rPr lang="en-US" altLang="zh-CN" sz="1700" dirty="0">
                <a:sym typeface="Wingdings" pitchFamily="2" charset="2"/>
              </a:rPr>
              <a:t>Adam: I found the ringstone from an old store in the Bund. And I was originally thinking about where to get a titanium ring </a:t>
            </a:r>
          </a:p>
          <a:p>
            <a:pPr>
              <a:lnSpc>
                <a:spcPct val="150000"/>
              </a:lnSpc>
              <a:buNone/>
            </a:pPr>
            <a:r>
              <a:rPr lang="en-US" altLang="zh-CN" sz="1700" dirty="0">
                <a:sym typeface="Wingdings" pitchFamily="2" charset="2"/>
              </a:rPr>
              <a:t>            for it. </a:t>
            </a:r>
          </a:p>
          <a:p>
            <a:pPr>
              <a:lnSpc>
                <a:spcPct val="150000"/>
              </a:lnSpc>
              <a:buNone/>
            </a:pPr>
            <a:r>
              <a:rPr lang="en-US" altLang="zh-CN" sz="1700" dirty="0">
                <a:sym typeface="Wingdings" pitchFamily="2" charset="2"/>
              </a:rPr>
              <a:t>Luna: This ringstone looks really lovely. Its greenish luster shining in a natural way tells its hometown as Arizona. I truly love it. </a:t>
            </a:r>
          </a:p>
          <a:p>
            <a:pPr>
              <a:lnSpc>
                <a:spcPct val="150000"/>
              </a:lnSpc>
              <a:buNone/>
            </a:pPr>
            <a:r>
              <a:rPr lang="en-US" altLang="zh-CN" sz="1700" dirty="0">
                <a:sym typeface="Wingdings" pitchFamily="2" charset="2"/>
              </a:rPr>
              <a:t>          How did my love get the ring at last?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0" y="2916000"/>
            <a:ext cx="11522075" cy="584775"/>
          </a:xfrm>
          <a:prstGeom prst="rect">
            <a:avLst/>
          </a:prstGeom>
          <a:noFill/>
        </p:spPr>
        <p:txBody>
          <a:bodyPr wrap="square" rtlCol="0">
            <a:spAutoFit/>
          </a:bodyPr>
          <a:lstStyle/>
          <a:p>
            <a:pPr algn="ctr"/>
            <a:r>
              <a:rPr lang="en-US" altLang="zh-CN" sz="3200" dirty="0">
                <a:latin typeface="Times New Roman" pitchFamily="18" charset="0"/>
                <a:cs typeface="Times New Roman" pitchFamily="18" charset="0"/>
              </a:rPr>
              <a:t>Thanks for your attention and patience.</a:t>
            </a:r>
            <a:endParaRPr lang="zh-CN" altLang="en-US" sz="3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1404000" y="864000"/>
            <a:ext cx="8712000" cy="6336394"/>
            <a:chOff x="1404000" y="864000"/>
            <a:chExt cx="8712000" cy="6336394"/>
          </a:xfrm>
        </p:grpSpPr>
        <p:sp>
          <p:nvSpPr>
            <p:cNvPr id="25" name="椭圆 24"/>
            <p:cNvSpPr/>
            <p:nvPr/>
          </p:nvSpPr>
          <p:spPr>
            <a:xfrm>
              <a:off x="1404000" y="864000"/>
              <a:ext cx="8712000" cy="3024336"/>
            </a:xfrm>
            <a:prstGeom prst="ellipse">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20000" y="1080000"/>
              <a:ext cx="8280000" cy="2592000"/>
            </a:xfrm>
            <a:prstGeom prst="ellipse">
              <a:avLst/>
            </a:prstGeom>
            <a:noFill/>
            <a:ln w="3810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Times New Roman" pitchFamily="18" charset="0"/>
                  <a:cs typeface="Times New Roman" pitchFamily="18" charset="0"/>
                </a:rPr>
                <a:t>Content Page</a:t>
              </a:r>
              <a:endParaRPr lang="zh-CN" altLang="en-US" sz="2400" dirty="0">
                <a:latin typeface="Times New Roman" pitchFamily="18" charset="0"/>
                <a:cs typeface="Times New Roman" pitchFamily="18" charset="0"/>
              </a:endParaRPr>
            </a:p>
          </p:txBody>
        </p:sp>
        <p:grpSp>
          <p:nvGrpSpPr>
            <p:cNvPr id="21" name="组合 30"/>
            <p:cNvGrpSpPr/>
            <p:nvPr/>
          </p:nvGrpSpPr>
          <p:grpSpPr>
            <a:xfrm>
              <a:off x="5508000" y="3672000"/>
              <a:ext cx="504000" cy="3528394"/>
              <a:chOff x="1964925" y="-939295"/>
              <a:chExt cx="7560000" cy="7670468"/>
            </a:xfrm>
            <a:solidFill>
              <a:srgbClr val="9C9FB0"/>
            </a:solidFill>
          </p:grpSpPr>
          <p:sp>
            <p:nvSpPr>
              <p:cNvPr id="22" name="梯形 21"/>
              <p:cNvSpPr/>
              <p:nvPr/>
            </p:nvSpPr>
            <p:spPr>
              <a:xfrm>
                <a:off x="1964925" y="-469727"/>
                <a:ext cx="7560000" cy="7200900"/>
              </a:xfrm>
              <a:prstGeom prst="trapezoid">
                <a:avLst>
                  <a:gd name="adj" fmla="val 6453"/>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a:stCxn id="22" idx="2"/>
                <a:endCxn id="26" idx="4"/>
              </p:cNvCxnSpPr>
              <p:nvPr/>
            </p:nvCxnSpPr>
            <p:spPr>
              <a:xfrm flipV="1">
                <a:off x="5744925" y="-939295"/>
                <a:ext cx="0" cy="7670468"/>
              </a:xfrm>
              <a:prstGeom prst="line">
                <a:avLst/>
              </a:prstGeom>
              <a:grpFill/>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360437" y="0"/>
            <a:ext cx="10763563" cy="7200900"/>
            <a:chOff x="360437" y="0"/>
            <a:chExt cx="10763563" cy="7200900"/>
          </a:xfrm>
        </p:grpSpPr>
        <p:grpSp>
          <p:nvGrpSpPr>
            <p:cNvPr id="3" name="组合 30"/>
            <p:cNvGrpSpPr/>
            <p:nvPr/>
          </p:nvGrpSpPr>
          <p:grpSpPr>
            <a:xfrm>
              <a:off x="5400000" y="0"/>
              <a:ext cx="720000" cy="7200900"/>
              <a:chOff x="1980000" y="0"/>
              <a:chExt cx="7560000" cy="7200900"/>
            </a:xfrm>
          </p:grpSpPr>
          <p:sp>
            <p:nvSpPr>
              <p:cNvPr id="5" name="梯形 4"/>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a:stCxn id="5" idx="2"/>
                <a:endCxn id="5" idx="0"/>
              </p:cNvCxnSpPr>
              <p:nvPr/>
            </p:nvCxnSpPr>
            <p:spPr>
              <a:xfrm flipV="1">
                <a:off x="5760000" y="0"/>
                <a:ext cx="0" cy="720090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矩形 7"/>
            <p:cNvSpPr/>
            <p:nvPr/>
          </p:nvSpPr>
          <p:spPr>
            <a:xfrm>
              <a:off x="6408000" y="144066"/>
              <a:ext cx="2808000" cy="216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a real example: </a:t>
              </a:r>
            </a:p>
            <a:p>
              <a:pPr algn="ctr"/>
              <a:r>
                <a:rPr lang="en-US" altLang="zh-CN" sz="1800" dirty="0">
                  <a:solidFill>
                    <a:schemeClr val="tx1"/>
                  </a:solidFill>
                  <a:latin typeface="Times New Roman" pitchFamily="18" charset="0"/>
                  <a:cs typeface="Times New Roman" pitchFamily="18" charset="0"/>
                </a:rPr>
                <a:t>map the essay outline.</a:t>
              </a:r>
              <a:endParaRPr lang="zh-CN" altLang="en-US" sz="1800" dirty="0">
                <a:solidFill>
                  <a:schemeClr val="tx1"/>
                </a:solidFill>
                <a:latin typeface="Times New Roman" pitchFamily="18" charset="0"/>
                <a:cs typeface="Times New Roman" pitchFamily="18" charset="0"/>
              </a:endParaRPr>
            </a:p>
          </p:txBody>
        </p:sp>
        <p:sp>
          <p:nvSpPr>
            <p:cNvPr id="7" name="矩形 6"/>
            <p:cNvSpPr/>
            <p:nvPr/>
          </p:nvSpPr>
          <p:spPr>
            <a:xfrm>
              <a:off x="360439" y="360090"/>
              <a:ext cx="4752000" cy="1296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Speaking: define an object.</a:t>
              </a:r>
              <a:endParaRPr lang="zh-CN" altLang="en-US" sz="1800" dirty="0">
                <a:solidFill>
                  <a:schemeClr val="tx1"/>
                </a:solidFill>
                <a:latin typeface="Times New Roman" pitchFamily="18" charset="0"/>
                <a:cs typeface="Times New Roman" pitchFamily="18" charset="0"/>
              </a:endParaRPr>
            </a:p>
          </p:txBody>
        </p:sp>
        <p:sp>
          <p:nvSpPr>
            <p:cNvPr id="11" name="矩形 10"/>
            <p:cNvSpPr/>
            <p:nvPr/>
          </p:nvSpPr>
          <p:spPr>
            <a:xfrm>
              <a:off x="3960439" y="3528452"/>
              <a:ext cx="1152000" cy="226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itchFamily="18" charset="0"/>
                <a:cs typeface="Times New Roman" pitchFamily="18" charset="0"/>
              </a:endParaRPr>
            </a:p>
          </p:txBody>
        </p:sp>
        <p:sp>
          <p:nvSpPr>
            <p:cNvPr id="12" name="矩形 11"/>
            <p:cNvSpPr/>
            <p:nvPr/>
          </p:nvSpPr>
          <p:spPr>
            <a:xfrm>
              <a:off x="360439" y="3528090"/>
              <a:ext cx="1152000" cy="226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itchFamily="18" charset="0"/>
                <a:cs typeface="Times New Roman" pitchFamily="18" charset="0"/>
              </a:endParaRPr>
            </a:p>
          </p:txBody>
        </p:sp>
        <p:sp>
          <p:nvSpPr>
            <p:cNvPr id="13" name="矩形 12"/>
            <p:cNvSpPr/>
            <p:nvPr/>
          </p:nvSpPr>
          <p:spPr>
            <a:xfrm>
              <a:off x="360437" y="4896000"/>
              <a:ext cx="4752000" cy="180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the six steps of continued writing.</a:t>
              </a:r>
              <a:endParaRPr lang="zh-CN" altLang="en-US" sz="1800" dirty="0">
                <a:solidFill>
                  <a:schemeClr val="tx1"/>
                </a:solidFill>
                <a:latin typeface="Times New Roman" pitchFamily="18" charset="0"/>
                <a:cs typeface="Times New Roman" pitchFamily="18" charset="0"/>
              </a:endParaRPr>
            </a:p>
          </p:txBody>
        </p:sp>
        <p:sp>
          <p:nvSpPr>
            <p:cNvPr id="9" name="矩形 8"/>
            <p:cNvSpPr/>
            <p:nvPr/>
          </p:nvSpPr>
          <p:spPr>
            <a:xfrm>
              <a:off x="360437" y="2016090"/>
              <a:ext cx="4752000" cy="108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Define continued writing.</a:t>
              </a:r>
              <a:endParaRPr lang="zh-CN" altLang="en-US" sz="1800" dirty="0">
                <a:solidFill>
                  <a:schemeClr val="tx1"/>
                </a:solidFill>
                <a:latin typeface="Times New Roman" pitchFamily="18" charset="0"/>
                <a:cs typeface="Times New Roman" pitchFamily="18" charset="0"/>
              </a:endParaRPr>
            </a:p>
          </p:txBody>
        </p:sp>
        <p:sp>
          <p:nvSpPr>
            <p:cNvPr id="17" name="椭圆 16"/>
            <p:cNvSpPr/>
            <p:nvPr/>
          </p:nvSpPr>
          <p:spPr>
            <a:xfrm>
              <a:off x="432000" y="468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1</a:t>
              </a:r>
              <a:endParaRPr lang="zh-CN" altLang="en-US" sz="1600" dirty="0">
                <a:solidFill>
                  <a:schemeClr val="tx1"/>
                </a:solidFill>
                <a:latin typeface="Times New Roman" pitchFamily="18" charset="0"/>
                <a:cs typeface="Times New Roman" pitchFamily="18" charset="0"/>
              </a:endParaRPr>
            </a:p>
          </p:txBody>
        </p:sp>
        <p:sp>
          <p:nvSpPr>
            <p:cNvPr id="18" name="椭圆 17"/>
            <p:cNvSpPr/>
            <p:nvPr/>
          </p:nvSpPr>
          <p:spPr>
            <a:xfrm>
              <a:off x="432000" y="2088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2</a:t>
              </a:r>
              <a:endParaRPr lang="zh-CN" altLang="en-US" sz="1600" dirty="0">
                <a:solidFill>
                  <a:schemeClr val="tx1"/>
                </a:solidFill>
                <a:latin typeface="Times New Roman" pitchFamily="18" charset="0"/>
                <a:cs typeface="Times New Roman" pitchFamily="18" charset="0"/>
              </a:endParaRPr>
            </a:p>
          </p:txBody>
        </p:sp>
        <p:sp>
          <p:nvSpPr>
            <p:cNvPr id="19" name="椭圆 18"/>
            <p:cNvSpPr/>
            <p:nvPr/>
          </p:nvSpPr>
          <p:spPr>
            <a:xfrm>
              <a:off x="432445" y="3600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3</a:t>
              </a:r>
              <a:endParaRPr lang="zh-CN" altLang="en-US" sz="1600" dirty="0">
                <a:solidFill>
                  <a:schemeClr val="tx1"/>
                </a:solidFill>
                <a:latin typeface="Times New Roman" pitchFamily="18" charset="0"/>
                <a:cs typeface="Times New Roman" pitchFamily="18" charset="0"/>
              </a:endParaRPr>
            </a:p>
          </p:txBody>
        </p:sp>
        <p:sp>
          <p:nvSpPr>
            <p:cNvPr id="20" name="椭圆 19"/>
            <p:cNvSpPr/>
            <p:nvPr/>
          </p:nvSpPr>
          <p:spPr>
            <a:xfrm>
              <a:off x="6480000" y="216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4</a:t>
              </a:r>
              <a:endParaRPr lang="zh-CN" altLang="en-US" sz="1600" dirty="0">
                <a:solidFill>
                  <a:schemeClr val="tx1"/>
                </a:solidFill>
                <a:latin typeface="Times New Roman" pitchFamily="18" charset="0"/>
                <a:cs typeface="Times New Roman" pitchFamily="18" charset="0"/>
              </a:endParaRPr>
            </a:p>
          </p:txBody>
        </p:sp>
        <p:sp>
          <p:nvSpPr>
            <p:cNvPr id="21" name="矩形 20"/>
            <p:cNvSpPr/>
            <p:nvPr/>
          </p:nvSpPr>
          <p:spPr>
            <a:xfrm>
              <a:off x="9576000" y="144066"/>
              <a:ext cx="1548000" cy="298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itchFamily="18" charset="0"/>
                <a:cs typeface="Times New Roman" pitchFamily="18" charset="0"/>
              </a:endParaRPr>
            </a:p>
          </p:txBody>
        </p:sp>
        <p:sp>
          <p:nvSpPr>
            <p:cNvPr id="22" name="矩形 21"/>
            <p:cNvSpPr/>
            <p:nvPr/>
          </p:nvSpPr>
          <p:spPr>
            <a:xfrm>
              <a:off x="6407998" y="2736000"/>
              <a:ext cx="4716000" cy="216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a real example: follow the six steps.</a:t>
              </a:r>
              <a:endParaRPr lang="zh-CN" altLang="en-US" sz="1800" dirty="0">
                <a:solidFill>
                  <a:schemeClr val="tx1"/>
                </a:solidFill>
                <a:latin typeface="Times New Roman" pitchFamily="18" charset="0"/>
                <a:cs typeface="Times New Roman" pitchFamily="18" charset="0"/>
              </a:endParaRPr>
            </a:p>
          </p:txBody>
        </p:sp>
        <p:sp>
          <p:nvSpPr>
            <p:cNvPr id="23" name="矩形 22"/>
            <p:cNvSpPr/>
            <p:nvPr/>
          </p:nvSpPr>
          <p:spPr>
            <a:xfrm>
              <a:off x="6407998" y="5292000"/>
              <a:ext cx="4716000" cy="1404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itchFamily="18" charset="0"/>
                  <a:cs typeface="Times New Roman" pitchFamily="18" charset="0"/>
                </a:rPr>
                <a:t>a real example: sample continued writing</a:t>
              </a:r>
              <a:endParaRPr lang="zh-CN" altLang="en-US" sz="1800" dirty="0">
                <a:solidFill>
                  <a:schemeClr val="tx1"/>
                </a:solidFill>
                <a:latin typeface="Times New Roman" pitchFamily="18" charset="0"/>
                <a:cs typeface="Times New Roman" pitchFamily="18" charset="0"/>
              </a:endParaRPr>
            </a:p>
          </p:txBody>
        </p:sp>
        <p:sp>
          <p:nvSpPr>
            <p:cNvPr id="24" name="椭圆 23"/>
            <p:cNvSpPr/>
            <p:nvPr/>
          </p:nvSpPr>
          <p:spPr>
            <a:xfrm>
              <a:off x="9649469" y="216074"/>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5</a:t>
              </a:r>
              <a:endParaRPr lang="zh-CN" altLang="en-US" sz="1600" dirty="0">
                <a:solidFill>
                  <a:schemeClr val="tx1"/>
                </a:solidFill>
                <a:latin typeface="Times New Roman" pitchFamily="18" charset="0"/>
                <a:cs typeface="Times New Roman" pitchFamily="18" charset="0"/>
              </a:endParaRPr>
            </a:p>
          </p:txBody>
        </p:sp>
        <p:sp>
          <p:nvSpPr>
            <p:cNvPr id="25" name="椭圆 24"/>
            <p:cNvSpPr/>
            <p:nvPr/>
          </p:nvSpPr>
          <p:spPr>
            <a:xfrm>
              <a:off x="6481117" y="5364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6</a:t>
              </a:r>
              <a:endParaRPr lang="zh-CN" altLang="en-US" sz="1600" dirty="0">
                <a:solidFill>
                  <a:schemeClr val="tx1"/>
                </a:solidFill>
                <a:latin typeface="Times New Roman" pitchFamily="18" charset="0"/>
                <a:cs typeface="Times New Roman" pitchFamily="18"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0" y="360090"/>
            <a:ext cx="11522075" cy="5709830"/>
            <a:chOff x="0" y="360090"/>
            <a:chExt cx="11522075" cy="5709830"/>
          </a:xfrm>
        </p:grpSpPr>
        <p:pic>
          <p:nvPicPr>
            <p:cNvPr id="14338" name="Picture 2" descr="https://ss2.bdstatic.com/70cFvnSh_Q1YnxGkpoWK1HF6hhy/it/u=3994348457,3163197199&amp;fm=26&amp;gp=0.jpg"/>
            <p:cNvPicPr>
              <a:picLocks noChangeAspect="1" noChangeArrowheads="1"/>
            </p:cNvPicPr>
            <p:nvPr/>
          </p:nvPicPr>
          <p:blipFill>
            <a:blip r:embed="rId2" cstate="print"/>
            <a:srcRect/>
            <a:stretch>
              <a:fillRect/>
            </a:stretch>
          </p:blipFill>
          <p:spPr bwMode="auto">
            <a:xfrm>
              <a:off x="576461" y="3240000"/>
              <a:ext cx="5508000" cy="2829920"/>
            </a:xfrm>
            <a:prstGeom prst="rect">
              <a:avLst/>
            </a:prstGeom>
            <a:noFill/>
          </p:spPr>
        </p:pic>
        <p:grpSp>
          <p:nvGrpSpPr>
            <p:cNvPr id="12" name="组合 11"/>
            <p:cNvGrpSpPr/>
            <p:nvPr/>
          </p:nvGrpSpPr>
          <p:grpSpPr>
            <a:xfrm>
              <a:off x="0" y="360090"/>
              <a:ext cx="11522075" cy="1655910"/>
              <a:chOff x="0" y="360090"/>
              <a:chExt cx="11522075" cy="1655910"/>
            </a:xfrm>
          </p:grpSpPr>
          <p:grpSp>
            <p:nvGrpSpPr>
              <p:cNvPr id="7" name="组合 6"/>
              <p:cNvGrpSpPr/>
              <p:nvPr/>
            </p:nvGrpSpPr>
            <p:grpSpPr>
              <a:xfrm>
                <a:off x="0" y="360090"/>
                <a:ext cx="11520000" cy="828000"/>
                <a:chOff x="0" y="360090"/>
                <a:chExt cx="11520000" cy="828000"/>
              </a:xfrm>
            </p:grpSpPr>
            <p:sp>
              <p:nvSpPr>
                <p:cNvPr id="3" name="矩形 2"/>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5" name="直接连接符 4"/>
                <p:cNvCxnSpPr>
                  <a:stCxn id="3" idx="1"/>
                  <a:endCxn id="3"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8"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itchFamily="18" charset="0"/>
                    <a:cs typeface="Times New Roman" pitchFamily="18" charset="0"/>
                  </a:rPr>
                  <a:t>Speaking: Define an Object </a:t>
                </a:r>
                <a:endParaRPr lang="zh-CN" altLang="en-US" dirty="0">
                  <a:solidFill>
                    <a:schemeClr val="bg1"/>
                  </a:solidFill>
                  <a:latin typeface="Times New Roman" pitchFamily="18" charset="0"/>
                  <a:cs typeface="Times New Roman" pitchFamily="18" charset="0"/>
                </a:endParaRPr>
              </a:p>
            </p:txBody>
          </p:sp>
        </p:grpSp>
        <p:sp>
          <p:nvSpPr>
            <p:cNvPr id="13" name="TextBox 12"/>
            <p:cNvSpPr txBox="1"/>
            <p:nvPr/>
          </p:nvSpPr>
          <p:spPr>
            <a:xfrm>
              <a:off x="6049069" y="3852000"/>
              <a:ext cx="5473006" cy="415498"/>
            </a:xfrm>
            <a:prstGeom prst="rect">
              <a:avLst/>
            </a:prstGeom>
            <a:noFill/>
          </p:spPr>
          <p:txBody>
            <a:bodyPr wrap="square" rtlCol="0">
              <a:spAutoFit/>
            </a:bodyPr>
            <a:lstStyle/>
            <a:p>
              <a:pPr algn="ctr"/>
              <a:r>
                <a:rPr lang="en-US" altLang="zh-CN" dirty="0">
                  <a:latin typeface="Times New Roman" pitchFamily="18" charset="0"/>
                  <a:cs typeface="Times New Roman" pitchFamily="18" charset="0"/>
                </a:rPr>
                <a:t>What is a pencil-case?</a:t>
              </a:r>
              <a:endParaRPr lang="zh-CN" altLang="en-US" dirty="0">
                <a:latin typeface="Times New Roman" pitchFamily="18" charset="0"/>
                <a:cs typeface="Times New Roman" pitchFamily="18"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60090"/>
            <a:ext cx="11522075" cy="5709830"/>
            <a:chOff x="0" y="360090"/>
            <a:chExt cx="11522075" cy="5709830"/>
          </a:xfrm>
        </p:grpSpPr>
        <p:pic>
          <p:nvPicPr>
            <p:cNvPr id="3" name="Picture 2" descr="https://ss2.bdstatic.com/70cFvnSh_Q1YnxGkpoWK1HF6hhy/it/u=3994348457,3163197199&amp;fm=26&amp;gp=0.jpg"/>
            <p:cNvPicPr>
              <a:picLocks noChangeAspect="1" noChangeArrowheads="1"/>
            </p:cNvPicPr>
            <p:nvPr/>
          </p:nvPicPr>
          <p:blipFill>
            <a:blip r:embed="rId2" cstate="print"/>
            <a:srcRect/>
            <a:stretch>
              <a:fillRect/>
            </a:stretch>
          </p:blipFill>
          <p:spPr bwMode="auto">
            <a:xfrm>
              <a:off x="576461" y="3240000"/>
              <a:ext cx="5508000" cy="2829920"/>
            </a:xfrm>
            <a:prstGeom prst="rect">
              <a:avLst/>
            </a:prstGeom>
            <a:noFill/>
          </p:spPr>
        </p:pic>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itchFamily="18" charset="0"/>
                    <a:cs typeface="Times New Roman" pitchFamily="18" charset="0"/>
                  </a:rPr>
                  <a:t>Speaking: Define an Object </a:t>
                </a:r>
                <a:endParaRPr lang="zh-CN" altLang="en-US" dirty="0">
                  <a:solidFill>
                    <a:schemeClr val="bg1"/>
                  </a:solidFill>
                  <a:latin typeface="Times New Roman" pitchFamily="18" charset="0"/>
                  <a:cs typeface="Times New Roman" pitchFamily="18" charset="0"/>
                </a:endParaRPr>
              </a:p>
            </p:txBody>
          </p:sp>
        </p:grpSp>
        <p:sp>
          <p:nvSpPr>
            <p:cNvPr id="5" name="TextBox 4"/>
            <p:cNvSpPr txBox="1"/>
            <p:nvPr/>
          </p:nvSpPr>
          <p:spPr>
            <a:xfrm>
              <a:off x="6408000" y="3636000"/>
              <a:ext cx="4752000" cy="1003736"/>
            </a:xfrm>
            <a:prstGeom prst="rect">
              <a:avLst/>
            </a:prstGeom>
            <a:noFill/>
          </p:spPr>
          <p:txBody>
            <a:bodyPr wrap="square" rtlCol="0">
              <a:spAutoFit/>
            </a:bodyPr>
            <a:lstStyle/>
            <a:p>
              <a:pPr algn="ctr">
                <a:lnSpc>
                  <a:spcPct val="150000"/>
                </a:lnSpc>
              </a:pPr>
              <a:r>
                <a:rPr lang="en-US" altLang="zh-CN" dirty="0">
                  <a:latin typeface="Times New Roman" pitchFamily="18" charset="0"/>
                  <a:cs typeface="Times New Roman" pitchFamily="18" charset="0"/>
                </a:rPr>
                <a:t>A pencil-case is a small bag that contains stationery.</a:t>
              </a:r>
              <a:endParaRPr lang="zh-CN" altLang="en-US" dirty="0">
                <a:latin typeface="Times New Roman" pitchFamily="18" charset="0"/>
                <a:cs typeface="Times New Roman" pitchFamily="18" charset="0"/>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组合 21"/>
          <p:cNvGrpSpPr/>
          <p:nvPr/>
        </p:nvGrpSpPr>
        <p:grpSpPr>
          <a:xfrm>
            <a:off x="0" y="360090"/>
            <a:ext cx="11522075" cy="6192382"/>
            <a:chOff x="0" y="360090"/>
            <a:chExt cx="11522075" cy="6192382"/>
          </a:xfrm>
        </p:grpSpPr>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itchFamily="18" charset="0"/>
                    <a:cs typeface="Times New Roman" pitchFamily="18" charset="0"/>
                  </a:rPr>
                  <a:t>Speaking: Define an Object </a:t>
                </a:r>
                <a:endParaRPr lang="zh-CN" altLang="en-US" dirty="0">
                  <a:solidFill>
                    <a:schemeClr val="bg1"/>
                  </a:solidFill>
                  <a:latin typeface="Times New Roman" pitchFamily="18" charset="0"/>
                  <a:cs typeface="Times New Roman" pitchFamily="18" charset="0"/>
                </a:endParaRPr>
              </a:p>
            </p:txBody>
          </p:sp>
        </p:grpSp>
        <p:grpSp>
          <p:nvGrpSpPr>
            <p:cNvPr id="21" name="组合 20"/>
            <p:cNvGrpSpPr/>
            <p:nvPr/>
          </p:nvGrpSpPr>
          <p:grpSpPr>
            <a:xfrm>
              <a:off x="432445" y="2304000"/>
              <a:ext cx="10728232" cy="4248472"/>
              <a:chOff x="432445" y="2304306"/>
              <a:chExt cx="10728232" cy="4248472"/>
            </a:xfrm>
          </p:grpSpPr>
          <p:grpSp>
            <p:nvGrpSpPr>
              <p:cNvPr id="13" name="组合 12"/>
              <p:cNvGrpSpPr/>
              <p:nvPr/>
            </p:nvGrpSpPr>
            <p:grpSpPr>
              <a:xfrm>
                <a:off x="2988000" y="2304306"/>
                <a:ext cx="5472000" cy="2829920"/>
                <a:chOff x="3384773" y="2448322"/>
                <a:chExt cx="5508000" cy="2829920"/>
              </a:xfrm>
            </p:grpSpPr>
            <p:pic>
              <p:nvPicPr>
                <p:cNvPr id="3" name="Picture 2" descr="https://ss2.bdstatic.com/70cFvnSh_Q1YnxGkpoWK1HF6hhy/it/u=3994348457,3163197199&amp;fm=26&amp;gp=0.jpg"/>
                <p:cNvPicPr>
                  <a:picLocks noChangeAspect="1" noChangeArrowheads="1"/>
                </p:cNvPicPr>
                <p:nvPr/>
              </p:nvPicPr>
              <p:blipFill>
                <a:blip r:embed="rId2" cstate="print"/>
                <a:srcRect/>
                <a:stretch>
                  <a:fillRect/>
                </a:stretch>
              </p:blipFill>
              <p:spPr bwMode="auto">
                <a:xfrm>
                  <a:off x="3384773" y="2448322"/>
                  <a:ext cx="5508000" cy="2829920"/>
                </a:xfrm>
                <a:prstGeom prst="rect">
                  <a:avLst/>
                </a:prstGeom>
                <a:noFill/>
              </p:spPr>
            </p:pic>
            <p:sp>
              <p:nvSpPr>
                <p:cNvPr id="5" name="TextBox 4"/>
                <p:cNvSpPr txBox="1"/>
                <p:nvPr/>
              </p:nvSpPr>
              <p:spPr>
                <a:xfrm>
                  <a:off x="4680000" y="3096000"/>
                  <a:ext cx="3600000" cy="1200329"/>
                </a:xfrm>
                <a:prstGeom prst="rect">
                  <a:avLst/>
                </a:prstGeom>
                <a:noFill/>
              </p:spPr>
              <p:txBody>
                <a:bodyPr wrap="square" rtlCol="0">
                  <a:spAutoFit/>
                </a:bodyPr>
                <a:lstStyle/>
                <a:p>
                  <a:pPr algn="r">
                    <a:lnSpc>
                      <a:spcPct val="150000"/>
                    </a:lnSpc>
                  </a:pPr>
                  <a:r>
                    <a:rPr lang="en-US" altLang="zh-CN" sz="1600" dirty="0">
                      <a:solidFill>
                        <a:schemeClr val="bg1"/>
                      </a:solidFill>
                      <a:latin typeface="Times New Roman" pitchFamily="18" charset="0"/>
                      <a:cs typeface="Times New Roman" pitchFamily="18" charset="0"/>
                    </a:rPr>
                    <a:t>A pencil-case</a:t>
                  </a:r>
                </a:p>
                <a:p>
                  <a:pPr algn="ctr">
                    <a:lnSpc>
                      <a:spcPct val="150000"/>
                    </a:lnSpc>
                  </a:pPr>
                  <a:r>
                    <a:rPr lang="en-US" altLang="zh-CN" sz="1600" dirty="0">
                      <a:solidFill>
                        <a:schemeClr val="bg1"/>
                      </a:solidFill>
                      <a:latin typeface="Times New Roman" pitchFamily="18" charset="0"/>
                      <a:cs typeface="Times New Roman" pitchFamily="18" charset="0"/>
                    </a:rPr>
                    <a:t>is a small bag that contains</a:t>
                  </a:r>
                </a:p>
                <a:p>
                  <a:pPr>
                    <a:lnSpc>
                      <a:spcPct val="150000"/>
                    </a:lnSpc>
                  </a:pPr>
                  <a:r>
                    <a:rPr lang="en-US" altLang="zh-CN" sz="1600" dirty="0">
                      <a:solidFill>
                        <a:schemeClr val="bg1"/>
                      </a:solidFill>
                      <a:latin typeface="Times New Roman" pitchFamily="18" charset="0"/>
                      <a:cs typeface="Times New Roman" pitchFamily="18" charset="0"/>
                    </a:rPr>
                    <a:t>stationery.</a:t>
                  </a:r>
                  <a:endParaRPr lang="zh-CN" altLang="en-US" sz="1600" dirty="0">
                    <a:solidFill>
                      <a:schemeClr val="bg1"/>
                    </a:solidFill>
                    <a:latin typeface="Times New Roman" pitchFamily="18" charset="0"/>
                    <a:cs typeface="Times New Roman" pitchFamily="18" charset="0"/>
                  </a:endParaRPr>
                </a:p>
              </p:txBody>
            </p:sp>
          </p:grpSp>
          <p:sp>
            <p:nvSpPr>
              <p:cNvPr id="18" name="任意多边形 17"/>
              <p:cNvSpPr/>
              <p:nvPr/>
            </p:nvSpPr>
            <p:spPr>
              <a:xfrm>
                <a:off x="1656000" y="4572000"/>
                <a:ext cx="1553592" cy="1162975"/>
              </a:xfrm>
              <a:custGeom>
                <a:avLst/>
                <a:gdLst>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Lst>
                <a:ahLst/>
                <a:cxnLst>
                  <a:cxn ang="0">
                    <a:pos x="connsiteX0" y="connsiteY0"/>
                  </a:cxn>
                  <a:cxn ang="0">
                    <a:pos x="connsiteX1" y="connsiteY1"/>
                  </a:cxn>
                </a:cxnLst>
                <a:rect l="l" t="t" r="r" b="b"/>
                <a:pathLst>
                  <a:path w="1553592" h="1162975">
                    <a:moveTo>
                      <a:pt x="1553592" y="0"/>
                    </a:moveTo>
                    <a:cubicBezTo>
                      <a:pt x="1131004" y="781169"/>
                      <a:pt x="96264" y="400415"/>
                      <a:pt x="0" y="1162975"/>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圆角矩形 14"/>
              <p:cNvSpPr/>
              <p:nvPr/>
            </p:nvSpPr>
            <p:spPr>
              <a:xfrm>
                <a:off x="432445" y="5688682"/>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A pencil-case is a bag.</a:t>
                </a:r>
                <a:endParaRPr lang="zh-CN" altLang="en-US" sz="1600" dirty="0">
                  <a:solidFill>
                    <a:schemeClr val="tx1"/>
                  </a:solidFill>
                  <a:latin typeface="Times New Roman" pitchFamily="18" charset="0"/>
                  <a:cs typeface="Times New Roman" pitchFamily="18" charset="0"/>
                </a:endParaRPr>
              </a:p>
            </p:txBody>
          </p:sp>
          <p:sp>
            <p:nvSpPr>
              <p:cNvPr id="19" name="任意多边形 18"/>
              <p:cNvSpPr/>
              <p:nvPr/>
            </p:nvSpPr>
            <p:spPr>
              <a:xfrm>
                <a:off x="5660585" y="4464001"/>
                <a:ext cx="222933" cy="1260000"/>
              </a:xfrm>
              <a:custGeom>
                <a:avLst/>
                <a:gdLst>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 name="connsiteX0" fmla="*/ 422588 w 477428"/>
                  <a:gd name="connsiteY0" fmla="*/ 0 h 1296690"/>
                  <a:gd name="connsiteX1" fmla="*/ 381164 w 477428"/>
                  <a:gd name="connsiteY1" fmla="*/ 1296690 h 1296690"/>
                  <a:gd name="connsiteX0" fmla="*/ 141876 w 196716"/>
                  <a:gd name="connsiteY0" fmla="*/ 0 h 1296690"/>
                  <a:gd name="connsiteX1" fmla="*/ 100452 w 196716"/>
                  <a:gd name="connsiteY1" fmla="*/ 1296690 h 1296690"/>
                  <a:gd name="connsiteX0" fmla="*/ 141876 w 222933"/>
                  <a:gd name="connsiteY0" fmla="*/ 0 h 1296690"/>
                  <a:gd name="connsiteX1" fmla="*/ 100452 w 222933"/>
                  <a:gd name="connsiteY1" fmla="*/ 1296690 h 1296690"/>
                </a:gdLst>
                <a:ahLst/>
                <a:cxnLst>
                  <a:cxn ang="0">
                    <a:pos x="connsiteX0" y="connsiteY0"/>
                  </a:cxn>
                  <a:cxn ang="0">
                    <a:pos x="connsiteX1" y="connsiteY1"/>
                  </a:cxn>
                </a:cxnLst>
                <a:rect l="l" t="t" r="r" b="b"/>
                <a:pathLst>
                  <a:path w="222933" h="1296690">
                    <a:moveTo>
                      <a:pt x="141876" y="0"/>
                    </a:moveTo>
                    <a:cubicBezTo>
                      <a:pt x="0" y="497879"/>
                      <a:pt x="222933" y="866010"/>
                      <a:pt x="100452" y="1296690"/>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圆角矩形 15"/>
              <p:cNvSpPr/>
              <p:nvPr/>
            </p:nvSpPr>
            <p:spPr>
              <a:xfrm>
                <a:off x="4500000" y="5688682"/>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It is small.</a:t>
                </a:r>
                <a:endParaRPr lang="zh-CN" altLang="en-US" sz="1600" dirty="0">
                  <a:solidFill>
                    <a:schemeClr val="tx1"/>
                  </a:solidFill>
                  <a:latin typeface="Times New Roman" pitchFamily="18" charset="0"/>
                  <a:cs typeface="Times New Roman" pitchFamily="18" charset="0"/>
                </a:endParaRPr>
              </a:p>
            </p:txBody>
          </p:sp>
          <p:sp>
            <p:nvSpPr>
              <p:cNvPr id="20" name="任意多边形 19"/>
              <p:cNvSpPr/>
              <p:nvPr/>
            </p:nvSpPr>
            <p:spPr>
              <a:xfrm>
                <a:off x="8241876" y="3780000"/>
                <a:ext cx="1695625" cy="1908682"/>
              </a:xfrm>
              <a:custGeom>
                <a:avLst/>
                <a:gdLst>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 name="connsiteX0" fmla="*/ 1553592 w 1553592"/>
                  <a:gd name="connsiteY0" fmla="*/ 0 h 1162975"/>
                  <a:gd name="connsiteX1" fmla="*/ 0 w 1553592"/>
                  <a:gd name="connsiteY1" fmla="*/ 1162975 h 1162975"/>
                  <a:gd name="connsiteX0" fmla="*/ 422588 w 477428"/>
                  <a:gd name="connsiteY0" fmla="*/ 0 h 1296690"/>
                  <a:gd name="connsiteX1" fmla="*/ 381164 w 477428"/>
                  <a:gd name="connsiteY1" fmla="*/ 1296690 h 1296690"/>
                  <a:gd name="connsiteX0" fmla="*/ 141876 w 196716"/>
                  <a:gd name="connsiteY0" fmla="*/ 0 h 1296690"/>
                  <a:gd name="connsiteX1" fmla="*/ 100452 w 196716"/>
                  <a:gd name="connsiteY1" fmla="*/ 1296690 h 1296690"/>
                  <a:gd name="connsiteX0" fmla="*/ 141876 w 222933"/>
                  <a:gd name="connsiteY0" fmla="*/ 0 h 1296690"/>
                  <a:gd name="connsiteX1" fmla="*/ 100452 w 222933"/>
                  <a:gd name="connsiteY1" fmla="*/ 1296690 h 1296690"/>
                  <a:gd name="connsiteX0" fmla="*/ 141876 w 1959982"/>
                  <a:gd name="connsiteY0" fmla="*/ 0 h 1964261"/>
                  <a:gd name="connsiteX1" fmla="*/ 1837501 w 1959982"/>
                  <a:gd name="connsiteY1" fmla="*/ 1964261 h 1964261"/>
                  <a:gd name="connsiteX0" fmla="*/ 0 w 1818106"/>
                  <a:gd name="connsiteY0" fmla="*/ 0 h 1964261"/>
                  <a:gd name="connsiteX1" fmla="*/ 1695625 w 1818106"/>
                  <a:gd name="connsiteY1" fmla="*/ 1964261 h 1964261"/>
                  <a:gd name="connsiteX0" fmla="*/ 0 w 1695625"/>
                  <a:gd name="connsiteY0" fmla="*/ 0 h 1964261"/>
                  <a:gd name="connsiteX1" fmla="*/ 1695625 w 1695625"/>
                  <a:gd name="connsiteY1" fmla="*/ 1964261 h 1964261"/>
                </a:gdLst>
                <a:ahLst/>
                <a:cxnLst>
                  <a:cxn ang="0">
                    <a:pos x="connsiteX0" y="connsiteY0"/>
                  </a:cxn>
                  <a:cxn ang="0">
                    <a:pos x="connsiteX1" y="connsiteY1"/>
                  </a:cxn>
                </a:cxnLst>
                <a:rect l="l" t="t" r="r" b="b"/>
                <a:pathLst>
                  <a:path w="1695625" h="1964261">
                    <a:moveTo>
                      <a:pt x="0" y="0"/>
                    </a:moveTo>
                    <a:cubicBezTo>
                      <a:pt x="297639" y="1268299"/>
                      <a:pt x="1395494" y="1002599"/>
                      <a:pt x="1695625" y="1964261"/>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圆角矩形 16"/>
              <p:cNvSpPr/>
              <p:nvPr/>
            </p:nvSpPr>
            <p:spPr>
              <a:xfrm>
                <a:off x="8640000" y="5688000"/>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itchFamily="18" charset="0"/>
                    <a:cs typeface="Times New Roman" pitchFamily="18" charset="0"/>
                  </a:rPr>
                  <a:t>It contains stationery.</a:t>
                </a:r>
                <a:endParaRPr lang="zh-CN" altLang="en-US" sz="1600" dirty="0">
                  <a:solidFill>
                    <a:schemeClr val="tx1"/>
                  </a:solidFill>
                  <a:latin typeface="Times New Roman" pitchFamily="18" charset="0"/>
                  <a:cs typeface="Times New Roman" pitchFamily="18"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0" y="360090"/>
            <a:ext cx="11522075" cy="6229287"/>
            <a:chOff x="0" y="360090"/>
            <a:chExt cx="11522075" cy="6229287"/>
          </a:xfrm>
        </p:grpSpPr>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itchFamily="18" charset="0"/>
                    <a:cs typeface="Times New Roman" pitchFamily="18" charset="0"/>
                  </a:rPr>
                  <a:t>Speaking: Define an Object </a:t>
                </a:r>
                <a:endParaRPr lang="zh-CN" altLang="en-US" dirty="0">
                  <a:solidFill>
                    <a:schemeClr val="bg1"/>
                  </a:solidFill>
                  <a:latin typeface="Times New Roman" pitchFamily="18" charset="0"/>
                  <a:cs typeface="Times New Roman" pitchFamily="18" charset="0"/>
                </a:endParaRPr>
              </a:p>
            </p:txBody>
          </p:sp>
        </p:grpSp>
        <p:sp>
          <p:nvSpPr>
            <p:cNvPr id="5" name="TextBox 4"/>
            <p:cNvSpPr txBox="1"/>
            <p:nvPr/>
          </p:nvSpPr>
          <p:spPr>
            <a:xfrm>
              <a:off x="720000" y="3240000"/>
              <a:ext cx="3888431" cy="1061829"/>
            </a:xfrm>
            <a:prstGeom prst="rect">
              <a:avLst/>
            </a:prstGeom>
            <a:noFill/>
          </p:spPr>
          <p:txBody>
            <a:bodyPr wrap="square" rtlCol="0">
              <a:spAutoFit/>
            </a:bodyPr>
            <a:lstStyle/>
            <a:p>
              <a:pPr algn="ctr">
                <a:lnSpc>
                  <a:spcPct val="150000"/>
                </a:lnSpc>
              </a:pPr>
              <a:r>
                <a:rPr lang="en-US" altLang="zh-CN" dirty="0">
                  <a:latin typeface="Times New Roman" pitchFamily="18" charset="0"/>
                  <a:cs typeface="Times New Roman" pitchFamily="18" charset="0"/>
                </a:rPr>
                <a:t>Now, find those in the classroom and define them. </a:t>
              </a:r>
              <a:endParaRPr lang="zh-CN" altLang="en-US" dirty="0">
                <a:latin typeface="Times New Roman" pitchFamily="18" charset="0"/>
                <a:cs typeface="Times New Roman" pitchFamily="18" charset="0"/>
              </a:endParaRPr>
            </a:p>
          </p:txBody>
        </p:sp>
        <p:grpSp>
          <p:nvGrpSpPr>
            <p:cNvPr id="16" name="组合 15"/>
            <p:cNvGrpSpPr/>
            <p:nvPr/>
          </p:nvGrpSpPr>
          <p:grpSpPr>
            <a:xfrm>
              <a:off x="5184000" y="2376314"/>
              <a:ext cx="4824392" cy="4213063"/>
              <a:chOff x="5545037" y="2376314"/>
              <a:chExt cx="4824392" cy="4213063"/>
            </a:xfrm>
          </p:grpSpPr>
          <p:pic>
            <p:nvPicPr>
              <p:cNvPr id="18434" name="Picture 2" descr="https://timgsa.baidu.com/timg?image&amp;quality=80&amp;size=b9999_10000&amp;sec=1579251880798&amp;di=1e6b1928d39af3ed4e4bf54715f58dbf&amp;imgtype=jpg&amp;src=http%3A%2F%2Fimg2.imgtn.bdimg.com%2Fit%2Fu%3D1793315402%2C3175062167%26fm%3D214%26gp%3D0.jpg"/>
              <p:cNvPicPr>
                <a:picLocks noChangeAspect="1" noChangeArrowheads="1"/>
              </p:cNvPicPr>
              <p:nvPr/>
            </p:nvPicPr>
            <p:blipFill>
              <a:blip r:embed="rId2" cstate="print"/>
              <a:srcRect/>
              <a:stretch>
                <a:fillRect/>
              </a:stretch>
            </p:blipFill>
            <p:spPr bwMode="auto">
              <a:xfrm>
                <a:off x="7921277" y="3960490"/>
                <a:ext cx="2160000" cy="2628887"/>
              </a:xfrm>
              <a:prstGeom prst="rect">
                <a:avLst/>
              </a:prstGeom>
              <a:noFill/>
            </p:spPr>
          </p:pic>
          <p:pic>
            <p:nvPicPr>
              <p:cNvPr id="18436" name="Picture 4" descr="https://ss3.bdstatic.com/70cFv8Sh_Q1YnxGkpoWK1HF6hhy/it/u=917749682,4292839757&amp;fm=26&amp;gp=0.jpg"/>
              <p:cNvPicPr>
                <a:picLocks noChangeAspect="1" noChangeArrowheads="1"/>
              </p:cNvPicPr>
              <p:nvPr/>
            </p:nvPicPr>
            <p:blipFill>
              <a:blip r:embed="rId3" cstate="print"/>
              <a:srcRect/>
              <a:stretch>
                <a:fillRect/>
              </a:stretch>
            </p:blipFill>
            <p:spPr bwMode="auto">
              <a:xfrm flipH="1">
                <a:off x="5545037" y="2952378"/>
                <a:ext cx="2376000" cy="2376000"/>
              </a:xfrm>
              <a:prstGeom prst="rect">
                <a:avLst/>
              </a:prstGeom>
              <a:noFill/>
            </p:spPr>
          </p:pic>
          <p:pic>
            <p:nvPicPr>
              <p:cNvPr id="18438" name="Picture 6" descr="https://timgsa.baidu.com/timg?image&amp;quality=80&amp;size=b9999_10000&amp;sec=1579252213749&amp;di=ba20787d56c3f656f756cc38260e0d5f&amp;imgtype=0&amp;src=http%3A%2F%2Fec4.images-amazon.com%2Fimages%2FI%2F41rMUF9IjDL.jpg"/>
              <p:cNvPicPr>
                <a:picLocks noChangeAspect="1" noChangeArrowheads="1"/>
              </p:cNvPicPr>
              <p:nvPr/>
            </p:nvPicPr>
            <p:blipFill>
              <a:blip r:embed="rId4" cstate="print"/>
              <a:srcRect/>
              <a:stretch>
                <a:fillRect/>
              </a:stretch>
            </p:blipFill>
            <p:spPr bwMode="auto">
              <a:xfrm>
                <a:off x="9289429" y="2376314"/>
                <a:ext cx="1080000" cy="1080000"/>
              </a:xfrm>
              <a:prstGeom prst="rect">
                <a:avLst/>
              </a:prstGeom>
              <a:noFill/>
            </p:spPr>
          </p:pic>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0" y="360090"/>
            <a:ext cx="11522075" cy="6479910"/>
            <a:chOff x="0" y="360090"/>
            <a:chExt cx="11522075" cy="6479910"/>
          </a:xfrm>
        </p:grpSpPr>
        <p:grpSp>
          <p:nvGrpSpPr>
            <p:cNvPr id="9" name="组合 6"/>
            <p:cNvGrpSpPr/>
            <p:nvPr/>
          </p:nvGrpSpPr>
          <p:grpSpPr>
            <a:xfrm>
              <a:off x="0" y="360090"/>
              <a:ext cx="11520000" cy="828000"/>
              <a:chOff x="0" y="360090"/>
              <a:chExt cx="11520000" cy="828000"/>
            </a:xfrm>
          </p:grpSpPr>
          <p:sp>
            <p:nvSpPr>
              <p:cNvPr id="14" name="矩形 13"/>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5" name="直接连接符 14"/>
              <p:cNvCxnSpPr>
                <a:stCxn id="14" idx="1"/>
                <a:endCxn id="14"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0" name="组合 7"/>
            <p:cNvGrpSpPr/>
            <p:nvPr/>
          </p:nvGrpSpPr>
          <p:grpSpPr>
            <a:xfrm>
              <a:off x="0" y="6012000"/>
              <a:ext cx="11520000" cy="828000"/>
              <a:chOff x="0" y="360090"/>
              <a:chExt cx="11520000" cy="828000"/>
            </a:xfrm>
          </p:grpSpPr>
          <p:sp>
            <p:nvSpPr>
              <p:cNvPr id="12"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itchFamily="18" charset="0"/>
                  <a:cs typeface="Times New Roman" pitchFamily="18" charset="0"/>
                </a:endParaRPr>
              </a:p>
            </p:txBody>
          </p:sp>
          <p:cxnSp>
            <p:nvCxnSpPr>
              <p:cNvPr id="13"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0" y="3384000"/>
              <a:ext cx="11522075" cy="432000"/>
            </a:xfrm>
            <a:prstGeom prst="rect">
              <a:avLst/>
            </a:prstGeom>
            <a:noFill/>
          </p:spPr>
          <p:txBody>
            <a:bodyPr wrap="square" rtlCol="0">
              <a:spAutoFit/>
            </a:bodyPr>
            <a:lstStyle/>
            <a:p>
              <a:pPr algn="ctr"/>
              <a:r>
                <a:rPr lang="en-US" altLang="zh-CN" dirty="0">
                  <a:latin typeface="Times New Roman" pitchFamily="18" charset="0"/>
                  <a:cs typeface="Times New Roman" pitchFamily="18" charset="0"/>
                </a:rPr>
                <a:t>How should we define continued writing then?</a:t>
              </a:r>
              <a:endParaRPr lang="zh-CN" altLang="en-US" dirty="0">
                <a:latin typeface="Times New Roman" pitchFamily="18" charset="0"/>
                <a:cs typeface="Times New Roman" pitchFamily="18" charset="0"/>
              </a:endParaRPr>
            </a:p>
          </p:txBody>
        </p:sp>
      </p:gr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TotalTime>
  <Words>1947</Words>
  <Application>Microsoft Office PowerPoint</Application>
  <PresentationFormat>自定义</PresentationFormat>
  <Paragraphs>154</Paragraphs>
  <Slides>29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29</vt:i4>
      </vt:variant>
    </vt:vector>
  </HeadingPairs>
  <TitlesOfParts>
    <vt:vector size="36" baseType="lpstr">
      <vt:lpstr>HelveticaNeue</vt:lpstr>
      <vt:lpstr>华文新魏</vt:lpstr>
      <vt:lpstr>Arial</vt:lpstr>
      <vt:lpstr>Calibri</vt:lpstr>
      <vt:lpstr>Simplified Arabic</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顺坤 陈</cp:lastModifiedBy>
  <cp:revision>56</cp:revision>
  <dcterms:created xsi:type="dcterms:W3CDTF">2020-01-17T02:05:41Z</dcterms:created>
  <dcterms:modified xsi:type="dcterms:W3CDTF">2020-02-01T09:17:45Z</dcterms:modified>
</cp:coreProperties>
</file>